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599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227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6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0242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799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324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39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516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264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5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575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3F956-F551-4098-9A5F-1F0DB32C2571}" type="datetimeFigureOut">
              <a:rPr lang="en-IN" smtClean="0"/>
              <a:t>14-07-2023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12215-F6EB-4A43-BB07-89CB7871E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510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Concept of essential medicine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                                                                    Dr. </a:t>
            </a:r>
            <a:r>
              <a:rPr lang="en-US" dirty="0" err="1" smtClean="0"/>
              <a:t>Piyush</a:t>
            </a:r>
            <a:r>
              <a:rPr lang="en-US" dirty="0" smtClean="0"/>
              <a:t> Gupta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430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2709" y="1168306"/>
            <a:ext cx="7976103" cy="549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0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1438" y="905347"/>
            <a:ext cx="9823009" cy="51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9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0570" y="778598"/>
            <a:ext cx="8709433" cy="500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3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241" y="1140737"/>
            <a:ext cx="9460870" cy="54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39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2420" y="950614"/>
            <a:ext cx="7405734" cy="54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8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020" y="905347"/>
            <a:ext cx="7601781" cy="550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8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0449" y="525102"/>
            <a:ext cx="7877652" cy="506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0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661" y="516048"/>
            <a:ext cx="7789839" cy="537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6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271" y="860079"/>
            <a:ext cx="8139066" cy="516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50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8143" y="851027"/>
            <a:ext cx="7994209" cy="526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7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758" y="1113576"/>
            <a:ext cx="9225481" cy="471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68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5469" y="724277"/>
            <a:ext cx="8083631" cy="551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37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369" y="1068310"/>
            <a:ext cx="8673232" cy="516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9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1105" y="950614"/>
            <a:ext cx="8464990" cy="50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57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</Words>
  <Application>Microsoft Office PowerPoint</Application>
  <PresentationFormat>Widescreen</PresentationFormat>
  <Paragraphs>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Concept of essential medicine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of essential medicine</dc:title>
  <dc:creator>HP</dc:creator>
  <cp:lastModifiedBy>HP</cp:lastModifiedBy>
  <cp:revision>5</cp:revision>
  <dcterms:created xsi:type="dcterms:W3CDTF">2023-07-14T03:50:15Z</dcterms:created>
  <dcterms:modified xsi:type="dcterms:W3CDTF">2023-07-14T04:21:20Z</dcterms:modified>
</cp:coreProperties>
</file>