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2" d="100"/>
          <a:sy n="62" d="100"/>
        </p:scale>
        <p:origin x="-159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C6353-2F20-4244-AED3-A76C22A7B8B6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CB318-161F-4394-A3B8-0EAC6683AA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ohammad Shahrukh\Desktop\Glyci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" y="-9525"/>
            <a:ext cx="918210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implest amino acid,&#10;Non-essential amino acid,&#10;Optically inactive amino acid and&#10;glycogenic amino acid (precursor for gluc..."/>
          <p:cNvPicPr>
            <a:picLocks noChangeAspect="1" noChangeArrowheads="1"/>
          </p:cNvPicPr>
          <p:nvPr/>
        </p:nvPicPr>
        <p:blipFill>
          <a:blip r:embed="rId2"/>
          <a:srcRect b="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ne among the commonest amino acids found in&#10;protein structure.&#10;Being small and non-polar, glycine is mostly present&#10;in th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Glycine can be synthesized from,&#10;1. Serine&#10;2. Threonine&#10;3. Carbon dioxide and ammonia&#10;4. Glyoxylate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Serine&#10;Glycine&#10;Methylene&#10;THF&#10;THF&#10;Serine Hydroxymethyl&#10;Transferase&#10;PLP&#10;NH2-CH-COOH&#10;CH2OH&#10;_&#10;NH2-CH-COOH&#10;H&#10;_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 descr="Threonine&#10;Glycine&#10;Acetaldehyde&#10;Threonine aldolase&#10;PLP&#10;CH3-CH2-CH-COOH&#10;NH2&#10;_&#10;OH&#10;_&#10;H-CH-COOH&#10;NH2&#10;_&#10;H – C - CH3&#10;O&#10;=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Glycine&#10;THF&#10;Methylene&#10;THF&#10;Glycine SynthetasePLP&#10;NH3&#10;NH2-CH-COOH&#10;H&#10;_&#10;CO2 +&#10;NADH&#10;NAD+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Glycine&#10;H2O&#10;H2O2&#10;Transaminase&#10;PLP&#10;NH2 – CH – COOH&#10;H&#10;_&#10;O = CH – COO-&#10;Glyoxylate&#10;Glycine oxidase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Glycine may be degraded to…&#10;1. Carbon dioxide and ammonia&#10;2. Serine&#10;3. Glyoxylate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Glycine&#10;THF&#10;Methylene&#10;THF&#10;Glycine SynthetasePLP&#10;NH3CO2 +&#10;NADH&#10;NAD+&#10;Major bulk of glycine broken down through this route.&#10;G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Glycine&#10;Serine&#10;THF&#10;Methylene&#10;THF Serine Hydroxymethyl&#10;TransferasePLP&#10;NH2-CH-COOH&#10;CH2OH&#10;_&#10;NH2-CH-COOH&#10;H&#10;_&#10;Pyruvate&#10;CH3-C-C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Glyoxylate&#10;O2&#10;H2O2&#10;NH2 – CH – COOH&#10;H&#10;_&#10;O = CH – COO-&#10;Glycine&#10;Glycine&#10;oxidase&#10;Formate&#10;Oxalate&#10;THF&#10;N10 Formyl THF&#10;Urine&#10;If 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Synthesis of Purine ring&#10;C2&#10;C&#10;6&#10;N1&#10;N&#10;9&#10;N&#10;3&#10;7&#10;N&#10;C5&#10;C4&#10;8C&#10;Glutamine&#10;Aspartate&#10;GlycineCO2&#10;N10 Formyl&#10;THF&#10;N5 N10 Formyl&#10;THF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Synthesis of Heme&#10;Glycine&#10;ALA Synthase&#10;δ - Amino levulinic acid&#10;(ALA)&#10;+&#10;NADH&#10;NAD+&#10;Succinyl CoA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Synthesis of Glutathione&#10;Glutamate&#10;γ - Glutamylcysteine&#10;synthase&#10;γ - Glutamylcysteine&#10;+&#10;ADP + Pi&#10;ATP&#10;Cysteine&#10;Glutathione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Synthesis of Glutathione (GSH)&#10;Glutathione is a tripeptide.&#10;Widely distributed in tissues.&#10;Present in oxidized and reduced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Glycine as Conjugating agent&#10;Cholic acid&#10;Glycocholic acid&#10;Glycine&#10;Benzoic acid&#10;Hippuric acid/&#10;Benzoyl glycine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Creatine&#10;Arginine&#10;Ornithine&#10;Glycine&#10;Transamidase&#10;Creatine phosphate&#10;CreatininePi&#10;Urine&#10;Urea cycle&#10;Guanidoacetate&#10;SAM&#10;S-Ad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1746" name="Picture 2" descr="Creatine &amp; creatinine—clinical importance&#10;The normal conc. of creatine and creatinine in human serum&#10;&amp; urine are….&#10;Serum&#10;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The daily excretion of creatinine is usually&#10;constant.&#10;Increased output of creatine in urine is referred&#10;to as creatinuri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This is a rare disorder.&#10;Serum glycine conc. is normal, but very high&#10;amount of it (normal 0.5-1 g/day) is excreted in&#10;ur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It is an inborn error,&#10;Characterized by high urinary excretion of oxalate&#10;resulting in oxalate stones&#10;due to a defect in g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….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Metabolism of Glycine. 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Metabolism of Glycine. 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Metabolism of Glycine. 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Metabolism of Glycine. 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On-screen Show (4:3)</PresentationFormat>
  <Paragraphs>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Mohammad Shahrukh</dc:creator>
  <cp:lastModifiedBy>Mohammad Shahrukh</cp:lastModifiedBy>
  <cp:revision>9</cp:revision>
  <dcterms:created xsi:type="dcterms:W3CDTF">2020-01-29T06:26:12Z</dcterms:created>
  <dcterms:modified xsi:type="dcterms:W3CDTF">2020-01-29T06:54:19Z</dcterms:modified>
</cp:coreProperties>
</file>