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70" r:id="rId9"/>
    <p:sldId id="264" r:id="rId10"/>
    <p:sldId id="268" r:id="rId11"/>
    <p:sldId id="271" r:id="rId12"/>
    <p:sldId id="272" r:id="rId13"/>
    <p:sldId id="273" r:id="rId14"/>
    <p:sldId id="274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45D78-D24D-450E-A32E-3782DACB117E}" type="datetimeFigureOut">
              <a:rPr lang="en-US" smtClean="0"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3D993-AEB3-4FA6-B232-3C19005F906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partment of Biochemistry, Nepalgunj Medical College, Nepal&#10;Saturday, July 2,&#10;2016&#10;Rajesh Chaudhary&#10;1&#10; "/>
          <p:cNvPicPr>
            <a:picLocks noChangeAspect="1" noChangeArrowheads="1"/>
          </p:cNvPicPr>
          <p:nvPr/>
        </p:nvPicPr>
        <p:blipFill>
          <a:blip r:embed="rId2"/>
          <a:srcRect l="19167" t="36364" r="15000" b="30682"/>
          <a:stretch>
            <a:fillRect/>
          </a:stretch>
        </p:blipFill>
        <p:spPr bwMode="auto">
          <a:xfrm>
            <a:off x="1752600" y="1905000"/>
            <a:ext cx="6019800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Biomedical importance of Acylglycerols&#10;(AG)&#10; The majority of lipids in our body are acylglycerols.&#10; Phospholipids &amp; sph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880226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ither ingested or synthesized, fatty acids have just two&#10;fates:&#10;1. Incorporation into triacylglycerol for storage of&#10;meta..."/>
          <p:cNvPicPr>
            <a:picLocks noChangeAspect="1" noChangeArrowheads="1"/>
          </p:cNvPicPr>
          <p:nvPr/>
        </p:nvPicPr>
        <p:blipFill>
          <a:blip r:embed="rId2"/>
          <a:srcRect t="24391" r="4702"/>
          <a:stretch>
            <a:fillRect/>
          </a:stretch>
        </p:blipFill>
        <p:spPr bwMode="auto">
          <a:xfrm>
            <a:off x="-1" y="0"/>
            <a:ext cx="896663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CONDITIONS THAT FAVOUR SYNTHESIS OF TGS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4000" dirty="0" smtClean="0"/>
              <a:t>Increased diet of Carbohydrates and protein</a:t>
            </a:r>
          </a:p>
          <a:p>
            <a:pPr algn="just">
              <a:buFont typeface="Wingdings" pitchFamily="2" charset="2"/>
              <a:buChar char="v"/>
            </a:pPr>
            <a:r>
              <a:rPr lang="en-US" sz="4000" dirty="0" smtClean="0"/>
              <a:t>High intake of Glucose in diet.</a:t>
            </a:r>
          </a:p>
          <a:p>
            <a:pPr algn="just">
              <a:buFont typeface="Wingdings" pitchFamily="2" charset="2"/>
              <a:buChar char="v"/>
            </a:pPr>
            <a:r>
              <a:rPr lang="en-US" sz="4000" dirty="0" smtClean="0"/>
              <a:t>Insulin stimulate TGs synthesis in adipose tissues.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Biosynthesis of triacylglycerols (TAG)&#10;1. Synthesis of glycerol phosphate.&#10;2. Conversion of free fatty acids to its act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893768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 descr="1. Synthesis of Glycerol phosphate&#10;Saturday, July 2,&#10;2016&#10;Rajesh Chaudhary&#10;5&#10;The glucose transporter (GLUT-4) in adipocyt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73106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2. ACTIVATION OF FREE FATTY ACID TO FATTY ACYL Co A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Content Placeholder 6" descr="Picture2.png"/>
          <p:cNvPicPr>
            <a:picLocks noGrp="1" noChangeAspect="1"/>
          </p:cNvPicPr>
          <p:nvPr>
            <p:ph idx="1"/>
          </p:nvPr>
        </p:nvPicPr>
        <p:blipFill>
          <a:blip r:embed="rId2"/>
          <a:srcRect t="18520" b="32655"/>
          <a:stretch>
            <a:fillRect/>
          </a:stretch>
        </p:blipFill>
        <p:spPr>
          <a:xfrm>
            <a:off x="152400" y="1752600"/>
            <a:ext cx="8991600" cy="29718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G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Triacylglycerol synthesis is regulated by&#10;Insulin&#10;Saturday, July 2,&#10;2016&#10;Rajesh Chaudhary&#10;9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893768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Fates of TAG in the liver and adipose&#10;tissue&#10;In white adipose tissue, TAG is stored in a nearly&#10;anhydrous form as fat dr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7310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BIOMEDICAL SIGNIFICANCE OF TGs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dirty="0" smtClean="0"/>
              <a:t>Insulin stimulates TGs synthesis in adipose tissues by enhancing glucose transport in </a:t>
            </a:r>
            <a:r>
              <a:rPr lang="en-US" dirty="0" err="1" smtClean="0"/>
              <a:t>adepocytes</a:t>
            </a:r>
            <a:r>
              <a:rPr lang="en-US" dirty="0" smtClean="0"/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en-US" dirty="0" smtClean="0"/>
              <a:t>DHAP, an intermediate metabolite in </a:t>
            </a:r>
            <a:r>
              <a:rPr lang="en-US" dirty="0" err="1" smtClean="0"/>
              <a:t>glycolysis</a:t>
            </a:r>
            <a:r>
              <a:rPr lang="en-US" dirty="0" smtClean="0"/>
              <a:t> and glycerol-3-P connect the Carbohydrates and lipid metabolism.</a:t>
            </a:r>
          </a:p>
          <a:p>
            <a:pPr algn="just">
              <a:buFont typeface="Wingdings" pitchFamily="2" charset="2"/>
              <a:buChar char="v"/>
            </a:pPr>
            <a:r>
              <a:rPr lang="en-US" dirty="0" smtClean="0"/>
              <a:t>1,2-DAGP and DAG is intermediates of TGs synthesis. They can also be utilize for synthesis of </a:t>
            </a:r>
            <a:r>
              <a:rPr lang="en-US" dirty="0" err="1" smtClean="0"/>
              <a:t>Glycerophospholipids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ydrolysis of TGL by lipase&#10;Triacylglycerol&#10;R2-C-O-CH&#10;CH2-O-C-R3&#10;CH2-O-C-R1&#10;O&#10;=&#10;O&#10;=&#10;O&#10;=&#10;R2-C-O-CH&#10;CH2-OH&#10;CH2-O-C-R1&#10;O&#10;=&#10;O&#10;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3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CLINICAL SIGNIFICANCE OF TRIGLYCERIDES</a:t>
            </a:r>
            <a:endParaRPr lang="en-U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Content Placeholder 5" descr="triglyceride-level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752600"/>
            <a:ext cx="6237768" cy="4191000"/>
          </a:xfrm>
        </p:spPr>
      </p:pic>
      <p:sp>
        <p:nvSpPr>
          <p:cNvPr id="29698" name="AutoShape 2" descr="How To Cut Your Triglycerides in Half...Without Pills - Part 2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ow To Cut Your Triglycerides in Half...Without Pills - Part 2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Introduction to laboratory medicine - ppt video online downlo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 descr="causes of high triglycerides in diabe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causes of high triglycerides in diabe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AutoShape 6" descr="causes of high triglycerides in diabe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what-causes-high-triglycerides-in-diabetes-1087722_color2-5c05a6a346e0fb000107c9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37473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96</Words>
  <Application>Microsoft Office PowerPoint</Application>
  <PresentationFormat>On-screen Show (4:3)</PresentationFormat>
  <Paragraphs>10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CONDITIONS THAT FAVOUR SYNTHESIS OF TGS</vt:lpstr>
      <vt:lpstr>Slide 5</vt:lpstr>
      <vt:lpstr>Slide 6</vt:lpstr>
      <vt:lpstr>2. ACTIVATION OF FREE FATTY ACID TO FATTY ACYL Co A</vt:lpstr>
      <vt:lpstr>Slide 8</vt:lpstr>
      <vt:lpstr>Slide 9</vt:lpstr>
      <vt:lpstr>Slide 10</vt:lpstr>
      <vt:lpstr>BIOMEDICAL SIGNIFICANCE OF TGs</vt:lpstr>
      <vt:lpstr>Slide 12</vt:lpstr>
      <vt:lpstr>CLINICAL SIGNIFICANCE OF TRIGLYCERIDES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Mohammad Shahrukh</dc:creator>
  <cp:lastModifiedBy>Mohammad Shahrukh</cp:lastModifiedBy>
  <cp:revision>10</cp:revision>
  <dcterms:created xsi:type="dcterms:W3CDTF">2020-04-11T03:35:55Z</dcterms:created>
  <dcterms:modified xsi:type="dcterms:W3CDTF">2020-04-11T05:06:41Z</dcterms:modified>
</cp:coreProperties>
</file>