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6" r:id="rId2"/>
    <p:sldId id="259" r:id="rId3"/>
    <p:sldId id="317" r:id="rId4"/>
    <p:sldId id="260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83" r:id="rId14"/>
    <p:sldId id="284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312" r:id="rId26"/>
    <p:sldId id="313" r:id="rId27"/>
    <p:sldId id="314" r:id="rId28"/>
    <p:sldId id="318" r:id="rId29"/>
    <p:sldId id="315" r:id="rId3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151876" y="0"/>
            <a:ext cx="992124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1557951"/>
            <a:ext cx="6885305" cy="1367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2906311"/>
            <a:ext cx="6600190" cy="2183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4.png"/><Relationship Id="rId7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61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8001000" cy="762000"/>
          </a:xfrm>
        </p:spPr>
        <p:txBody>
          <a:bodyPr/>
          <a:lstStyle/>
          <a:p>
            <a:r>
              <a:rPr lang="en-US" sz="4000" dirty="0" smtClean="0"/>
              <a:t>LACRIMAL APPARATUS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7010400" y="5638800"/>
            <a:ext cx="1981200" cy="1219200"/>
          </a:xfrm>
        </p:spPr>
        <p:txBody>
          <a:bodyPr/>
          <a:lstStyle/>
          <a:p>
            <a:r>
              <a:rPr lang="en-US" dirty="0" smtClean="0"/>
              <a:t>SURESH BABU K</a:t>
            </a:r>
            <a:endParaRPr lang="en-US" dirty="0"/>
          </a:p>
        </p:txBody>
      </p:sp>
      <p:sp>
        <p:nvSpPr>
          <p:cNvPr id="4" name="object 2"/>
          <p:cNvSpPr/>
          <p:nvPr/>
        </p:nvSpPr>
        <p:spPr>
          <a:xfrm>
            <a:off x="228600" y="1904999"/>
            <a:ext cx="6629400" cy="45468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4255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6181" y="1024381"/>
            <a:ext cx="4504690" cy="316230"/>
            <a:chOff x="536181" y="1024381"/>
            <a:chExt cx="4504690" cy="316230"/>
          </a:xfrm>
        </p:grpSpPr>
        <p:sp>
          <p:nvSpPr>
            <p:cNvPr id="3" name="object 3"/>
            <p:cNvSpPr/>
            <p:nvPr/>
          </p:nvSpPr>
          <p:spPr>
            <a:xfrm>
              <a:off x="536181" y="1024381"/>
              <a:ext cx="4504575" cy="316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06919" y="1088008"/>
              <a:ext cx="3397250" cy="130175"/>
            </a:xfrm>
            <a:custGeom>
              <a:avLst/>
              <a:gdLst/>
              <a:ahLst/>
              <a:cxnLst/>
              <a:rect l="l" t="t" r="r" b="b"/>
              <a:pathLst>
                <a:path w="3397250" h="130175">
                  <a:moveTo>
                    <a:pt x="3353346" y="0"/>
                  </a:moveTo>
                  <a:lnTo>
                    <a:pt x="3310166" y="129793"/>
                  </a:lnTo>
                  <a:lnTo>
                    <a:pt x="3396653" y="129793"/>
                  </a:lnTo>
                  <a:lnTo>
                    <a:pt x="3353473" y="0"/>
                  </a:lnTo>
                  <a:close/>
                </a:path>
                <a:path w="3397250" h="130175">
                  <a:moveTo>
                    <a:pt x="2789466" y="0"/>
                  </a:moveTo>
                  <a:lnTo>
                    <a:pt x="2746286" y="129793"/>
                  </a:lnTo>
                  <a:lnTo>
                    <a:pt x="2832773" y="129793"/>
                  </a:lnTo>
                  <a:lnTo>
                    <a:pt x="2789593" y="0"/>
                  </a:lnTo>
                  <a:close/>
                </a:path>
                <a:path w="3397250" h="130175">
                  <a:moveTo>
                    <a:pt x="2013750" y="0"/>
                  </a:moveTo>
                  <a:lnTo>
                    <a:pt x="1970570" y="129793"/>
                  </a:lnTo>
                  <a:lnTo>
                    <a:pt x="2057057" y="129793"/>
                  </a:lnTo>
                  <a:lnTo>
                    <a:pt x="2013877" y="0"/>
                  </a:lnTo>
                  <a:lnTo>
                    <a:pt x="2013750" y="0"/>
                  </a:lnTo>
                  <a:close/>
                </a:path>
                <a:path w="3397250" h="130175">
                  <a:moveTo>
                    <a:pt x="1408722" y="0"/>
                  </a:moveTo>
                  <a:lnTo>
                    <a:pt x="1365542" y="129793"/>
                  </a:lnTo>
                  <a:lnTo>
                    <a:pt x="1452029" y="129793"/>
                  </a:lnTo>
                  <a:lnTo>
                    <a:pt x="1408849" y="0"/>
                  </a:lnTo>
                  <a:close/>
                </a:path>
                <a:path w="3397250" h="130175">
                  <a:moveTo>
                    <a:pt x="43167" y="0"/>
                  </a:moveTo>
                  <a:lnTo>
                    <a:pt x="0" y="129793"/>
                  </a:lnTo>
                  <a:lnTo>
                    <a:pt x="86575" y="129793"/>
                  </a:lnTo>
                  <a:lnTo>
                    <a:pt x="43408" y="0"/>
                  </a:lnTo>
                  <a:lnTo>
                    <a:pt x="43167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22192" y="1076832"/>
              <a:ext cx="83946" cy="10528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64636" y="1076832"/>
              <a:ext cx="83946" cy="10528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0352" y="1076324"/>
              <a:ext cx="86233" cy="883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44040" y="1076324"/>
              <a:ext cx="86232" cy="883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6181" y="1024381"/>
              <a:ext cx="4504690" cy="316230"/>
            </a:xfrm>
            <a:custGeom>
              <a:avLst/>
              <a:gdLst/>
              <a:ahLst/>
              <a:cxnLst/>
              <a:rect l="l" t="t" r="r" b="b"/>
              <a:pathLst>
                <a:path w="4504690" h="316230">
                  <a:moveTo>
                    <a:pt x="3747655" y="5333"/>
                  </a:moveTo>
                  <a:lnTo>
                    <a:pt x="3962793" y="5333"/>
                  </a:lnTo>
                  <a:lnTo>
                    <a:pt x="3964190" y="5333"/>
                  </a:lnTo>
                  <a:lnTo>
                    <a:pt x="3965460" y="5841"/>
                  </a:lnTo>
                  <a:lnTo>
                    <a:pt x="3966603" y="6730"/>
                  </a:lnTo>
                  <a:lnTo>
                    <a:pt x="3967873" y="7619"/>
                  </a:lnTo>
                  <a:lnTo>
                    <a:pt x="3968762" y="9016"/>
                  </a:lnTo>
                  <a:lnTo>
                    <a:pt x="3969651" y="10921"/>
                  </a:lnTo>
                  <a:lnTo>
                    <a:pt x="3970413" y="12953"/>
                  </a:lnTo>
                  <a:lnTo>
                    <a:pt x="3970921" y="15493"/>
                  </a:lnTo>
                  <a:lnTo>
                    <a:pt x="3971302" y="18795"/>
                  </a:lnTo>
                  <a:lnTo>
                    <a:pt x="3971810" y="22097"/>
                  </a:lnTo>
                  <a:lnTo>
                    <a:pt x="3971937" y="26162"/>
                  </a:lnTo>
                  <a:lnTo>
                    <a:pt x="3971937" y="30860"/>
                  </a:lnTo>
                  <a:lnTo>
                    <a:pt x="3971937" y="35432"/>
                  </a:lnTo>
                  <a:lnTo>
                    <a:pt x="3971810" y="39369"/>
                  </a:lnTo>
                  <a:lnTo>
                    <a:pt x="3971302" y="42544"/>
                  </a:lnTo>
                  <a:lnTo>
                    <a:pt x="3970921" y="45719"/>
                  </a:lnTo>
                  <a:lnTo>
                    <a:pt x="3964190" y="56133"/>
                  </a:lnTo>
                  <a:lnTo>
                    <a:pt x="3962793" y="56133"/>
                  </a:lnTo>
                  <a:lnTo>
                    <a:pt x="3886339" y="56133"/>
                  </a:lnTo>
                  <a:lnTo>
                    <a:pt x="3886339" y="302132"/>
                  </a:lnTo>
                  <a:lnTo>
                    <a:pt x="3886339" y="303783"/>
                  </a:lnTo>
                  <a:lnTo>
                    <a:pt x="3885831" y="305180"/>
                  </a:lnTo>
                  <a:lnTo>
                    <a:pt x="3861193" y="312038"/>
                  </a:lnTo>
                  <a:lnTo>
                    <a:pt x="3855224" y="312038"/>
                  </a:lnTo>
                  <a:lnTo>
                    <a:pt x="3849255" y="312038"/>
                  </a:lnTo>
                  <a:lnTo>
                    <a:pt x="3830713" y="309498"/>
                  </a:lnTo>
                  <a:lnTo>
                    <a:pt x="3828300" y="308737"/>
                  </a:lnTo>
                  <a:lnTo>
                    <a:pt x="3826649" y="307593"/>
                  </a:lnTo>
                  <a:lnTo>
                    <a:pt x="3825633" y="306450"/>
                  </a:lnTo>
                  <a:lnTo>
                    <a:pt x="3824617" y="305180"/>
                  </a:lnTo>
                  <a:lnTo>
                    <a:pt x="3824109" y="303783"/>
                  </a:lnTo>
                  <a:lnTo>
                    <a:pt x="3824109" y="302132"/>
                  </a:lnTo>
                  <a:lnTo>
                    <a:pt x="3824109" y="56133"/>
                  </a:lnTo>
                  <a:lnTo>
                    <a:pt x="3747655" y="56133"/>
                  </a:lnTo>
                  <a:lnTo>
                    <a:pt x="3746004" y="56133"/>
                  </a:lnTo>
                  <a:lnTo>
                    <a:pt x="3744734" y="55625"/>
                  </a:lnTo>
                  <a:lnTo>
                    <a:pt x="3743591" y="54737"/>
                  </a:lnTo>
                  <a:lnTo>
                    <a:pt x="3742448" y="53720"/>
                  </a:lnTo>
                  <a:lnTo>
                    <a:pt x="3741559" y="52323"/>
                  </a:lnTo>
                  <a:lnTo>
                    <a:pt x="3740797" y="50291"/>
                  </a:lnTo>
                  <a:lnTo>
                    <a:pt x="3740035" y="48387"/>
                  </a:lnTo>
                  <a:lnTo>
                    <a:pt x="3739400" y="45719"/>
                  </a:lnTo>
                  <a:lnTo>
                    <a:pt x="3739019" y="42544"/>
                  </a:lnTo>
                  <a:lnTo>
                    <a:pt x="3738638" y="39369"/>
                  </a:lnTo>
                  <a:lnTo>
                    <a:pt x="3738384" y="35432"/>
                  </a:lnTo>
                  <a:lnTo>
                    <a:pt x="3738384" y="30860"/>
                  </a:lnTo>
                  <a:lnTo>
                    <a:pt x="3738384" y="26162"/>
                  </a:lnTo>
                  <a:lnTo>
                    <a:pt x="3743591" y="6730"/>
                  </a:lnTo>
                  <a:lnTo>
                    <a:pt x="3744734" y="5841"/>
                  </a:lnTo>
                  <a:lnTo>
                    <a:pt x="3746004" y="5333"/>
                  </a:lnTo>
                  <a:lnTo>
                    <a:pt x="3747655" y="5333"/>
                  </a:lnTo>
                  <a:close/>
                </a:path>
                <a:path w="4504690" h="316230">
                  <a:moveTo>
                    <a:pt x="3261499" y="5333"/>
                  </a:moveTo>
                  <a:lnTo>
                    <a:pt x="3340493" y="5333"/>
                  </a:lnTo>
                  <a:lnTo>
                    <a:pt x="3348494" y="5333"/>
                  </a:lnTo>
                  <a:lnTo>
                    <a:pt x="3355098" y="5587"/>
                  </a:lnTo>
                  <a:lnTo>
                    <a:pt x="3399977" y="13075"/>
                  </a:lnTo>
                  <a:lnTo>
                    <a:pt x="3437404" y="38018"/>
                  </a:lnTo>
                  <a:lnTo>
                    <a:pt x="3453424" y="80345"/>
                  </a:lnTo>
                  <a:lnTo>
                    <a:pt x="3453777" y="89153"/>
                  </a:lnTo>
                  <a:lnTo>
                    <a:pt x="3453519" y="96627"/>
                  </a:lnTo>
                  <a:lnTo>
                    <a:pt x="3438410" y="139572"/>
                  </a:lnTo>
                  <a:lnTo>
                    <a:pt x="3407914" y="163417"/>
                  </a:lnTo>
                  <a:lnTo>
                    <a:pt x="3394468" y="168655"/>
                  </a:lnTo>
                  <a:lnTo>
                    <a:pt x="3399040" y="170814"/>
                  </a:lnTo>
                  <a:lnTo>
                    <a:pt x="3428758" y="203453"/>
                  </a:lnTo>
                  <a:lnTo>
                    <a:pt x="3437902" y="222884"/>
                  </a:lnTo>
                  <a:lnTo>
                    <a:pt x="3463683" y="283082"/>
                  </a:lnTo>
                  <a:lnTo>
                    <a:pt x="3465969" y="289051"/>
                  </a:lnTo>
                  <a:lnTo>
                    <a:pt x="3467620" y="293369"/>
                  </a:lnTo>
                  <a:lnTo>
                    <a:pt x="3468382" y="296163"/>
                  </a:lnTo>
                  <a:lnTo>
                    <a:pt x="3469144" y="298830"/>
                  </a:lnTo>
                  <a:lnTo>
                    <a:pt x="3469525" y="300989"/>
                  </a:lnTo>
                  <a:lnTo>
                    <a:pt x="3469525" y="302640"/>
                  </a:lnTo>
                  <a:lnTo>
                    <a:pt x="3469525" y="304291"/>
                  </a:lnTo>
                  <a:lnTo>
                    <a:pt x="3469271" y="305815"/>
                  </a:lnTo>
                  <a:lnTo>
                    <a:pt x="3468636" y="306958"/>
                  </a:lnTo>
                  <a:lnTo>
                    <a:pt x="3468001" y="308101"/>
                  </a:lnTo>
                  <a:lnTo>
                    <a:pt x="3466477" y="309117"/>
                  </a:lnTo>
                  <a:lnTo>
                    <a:pt x="3464064" y="309879"/>
                  </a:lnTo>
                  <a:lnTo>
                    <a:pt x="3461778" y="310768"/>
                  </a:lnTo>
                  <a:lnTo>
                    <a:pt x="3458222" y="311276"/>
                  </a:lnTo>
                  <a:lnTo>
                    <a:pt x="3453777" y="311530"/>
                  </a:lnTo>
                  <a:lnTo>
                    <a:pt x="3449205" y="311912"/>
                  </a:lnTo>
                  <a:lnTo>
                    <a:pt x="3442982" y="312038"/>
                  </a:lnTo>
                  <a:lnTo>
                    <a:pt x="3435108" y="312038"/>
                  </a:lnTo>
                  <a:lnTo>
                    <a:pt x="3428504" y="312038"/>
                  </a:lnTo>
                  <a:lnTo>
                    <a:pt x="3423170" y="311912"/>
                  </a:lnTo>
                  <a:lnTo>
                    <a:pt x="3419233" y="311530"/>
                  </a:lnTo>
                  <a:lnTo>
                    <a:pt x="3415296" y="311276"/>
                  </a:lnTo>
                  <a:lnTo>
                    <a:pt x="3412248" y="310641"/>
                  </a:lnTo>
                  <a:lnTo>
                    <a:pt x="3409962" y="309752"/>
                  </a:lnTo>
                  <a:lnTo>
                    <a:pt x="3407676" y="308990"/>
                  </a:lnTo>
                  <a:lnTo>
                    <a:pt x="3406025" y="307847"/>
                  </a:lnTo>
                  <a:lnTo>
                    <a:pt x="3405136" y="306450"/>
                  </a:lnTo>
                  <a:lnTo>
                    <a:pt x="3404247" y="305180"/>
                  </a:lnTo>
                  <a:lnTo>
                    <a:pt x="3403358" y="303529"/>
                  </a:lnTo>
                  <a:lnTo>
                    <a:pt x="3402723" y="301625"/>
                  </a:lnTo>
                  <a:lnTo>
                    <a:pt x="3375418" y="233552"/>
                  </a:lnTo>
                  <a:lnTo>
                    <a:pt x="3372116" y="225805"/>
                  </a:lnTo>
                  <a:lnTo>
                    <a:pt x="3368941" y="218947"/>
                  </a:lnTo>
                  <a:lnTo>
                    <a:pt x="3365766" y="212978"/>
                  </a:lnTo>
                  <a:lnTo>
                    <a:pt x="3362591" y="207009"/>
                  </a:lnTo>
                  <a:lnTo>
                    <a:pt x="3341890" y="188975"/>
                  </a:lnTo>
                  <a:lnTo>
                    <a:pt x="3336937" y="186816"/>
                  </a:lnTo>
                  <a:lnTo>
                    <a:pt x="3331095" y="185800"/>
                  </a:lnTo>
                  <a:lnTo>
                    <a:pt x="3324491" y="185800"/>
                  </a:lnTo>
                  <a:lnTo>
                    <a:pt x="3305060" y="185800"/>
                  </a:lnTo>
                  <a:lnTo>
                    <a:pt x="3305060" y="302132"/>
                  </a:lnTo>
                  <a:lnTo>
                    <a:pt x="3305060" y="303783"/>
                  </a:lnTo>
                  <a:lnTo>
                    <a:pt x="3304552" y="305180"/>
                  </a:lnTo>
                  <a:lnTo>
                    <a:pt x="3303536" y="306450"/>
                  </a:lnTo>
                  <a:lnTo>
                    <a:pt x="3302520" y="307593"/>
                  </a:lnTo>
                  <a:lnTo>
                    <a:pt x="3300869" y="308737"/>
                  </a:lnTo>
                  <a:lnTo>
                    <a:pt x="3298456" y="309498"/>
                  </a:lnTo>
                  <a:lnTo>
                    <a:pt x="3296170" y="310260"/>
                  </a:lnTo>
                  <a:lnTo>
                    <a:pt x="3292995" y="310895"/>
                  </a:lnTo>
                  <a:lnTo>
                    <a:pt x="3289058" y="311403"/>
                  </a:lnTo>
                  <a:lnTo>
                    <a:pt x="3285121" y="311784"/>
                  </a:lnTo>
                  <a:lnTo>
                    <a:pt x="3280168" y="312038"/>
                  </a:lnTo>
                  <a:lnTo>
                    <a:pt x="3273945" y="312038"/>
                  </a:lnTo>
                  <a:lnTo>
                    <a:pt x="3267976" y="312038"/>
                  </a:lnTo>
                  <a:lnTo>
                    <a:pt x="3249434" y="309498"/>
                  </a:lnTo>
                  <a:lnTo>
                    <a:pt x="3247021" y="308737"/>
                  </a:lnTo>
                  <a:lnTo>
                    <a:pt x="3245370" y="307593"/>
                  </a:lnTo>
                  <a:lnTo>
                    <a:pt x="3244481" y="306450"/>
                  </a:lnTo>
                  <a:lnTo>
                    <a:pt x="3243592" y="305180"/>
                  </a:lnTo>
                  <a:lnTo>
                    <a:pt x="3243084" y="303783"/>
                  </a:lnTo>
                  <a:lnTo>
                    <a:pt x="3243084" y="302132"/>
                  </a:lnTo>
                  <a:lnTo>
                    <a:pt x="3243084" y="25018"/>
                  </a:lnTo>
                  <a:lnTo>
                    <a:pt x="3243084" y="18033"/>
                  </a:lnTo>
                  <a:lnTo>
                    <a:pt x="3244862" y="13080"/>
                  </a:lnTo>
                  <a:lnTo>
                    <a:pt x="3248418" y="10032"/>
                  </a:lnTo>
                  <a:lnTo>
                    <a:pt x="3251974" y="6984"/>
                  </a:lnTo>
                  <a:lnTo>
                    <a:pt x="3256292" y="5333"/>
                  </a:lnTo>
                  <a:lnTo>
                    <a:pt x="3261499" y="5333"/>
                  </a:lnTo>
                  <a:close/>
                </a:path>
                <a:path w="4504690" h="316230">
                  <a:moveTo>
                    <a:pt x="2745879" y="5333"/>
                  </a:moveTo>
                  <a:lnTo>
                    <a:pt x="2817888" y="5333"/>
                  </a:lnTo>
                  <a:lnTo>
                    <a:pt x="2825127" y="5333"/>
                  </a:lnTo>
                  <a:lnTo>
                    <a:pt x="2831985" y="5714"/>
                  </a:lnTo>
                  <a:lnTo>
                    <a:pt x="2838462" y="6222"/>
                  </a:lnTo>
                  <a:lnTo>
                    <a:pt x="2845066" y="6730"/>
                  </a:lnTo>
                  <a:lnTo>
                    <a:pt x="2852813" y="8000"/>
                  </a:lnTo>
                  <a:lnTo>
                    <a:pt x="2889643" y="19812"/>
                  </a:lnTo>
                  <a:lnTo>
                    <a:pt x="2922346" y="50434"/>
                  </a:lnTo>
                  <a:lnTo>
                    <a:pt x="2933635" y="89001"/>
                  </a:lnTo>
                  <a:lnTo>
                    <a:pt x="2933966" y="98043"/>
                  </a:lnTo>
                  <a:lnTo>
                    <a:pt x="2933464" y="110543"/>
                  </a:lnTo>
                  <a:lnTo>
                    <a:pt x="2921385" y="153160"/>
                  </a:lnTo>
                  <a:lnTo>
                    <a:pt x="2894453" y="183395"/>
                  </a:lnTo>
                  <a:lnTo>
                    <a:pt x="2853236" y="200705"/>
                  </a:lnTo>
                  <a:lnTo>
                    <a:pt x="2812427" y="204723"/>
                  </a:lnTo>
                  <a:lnTo>
                    <a:pt x="2786900" y="204723"/>
                  </a:lnTo>
                  <a:lnTo>
                    <a:pt x="2786900" y="302132"/>
                  </a:lnTo>
                  <a:lnTo>
                    <a:pt x="2786900" y="303783"/>
                  </a:lnTo>
                  <a:lnTo>
                    <a:pt x="2786392" y="305180"/>
                  </a:lnTo>
                  <a:lnTo>
                    <a:pt x="2785376" y="306450"/>
                  </a:lnTo>
                  <a:lnTo>
                    <a:pt x="2784360" y="307593"/>
                  </a:lnTo>
                  <a:lnTo>
                    <a:pt x="2782709" y="308737"/>
                  </a:lnTo>
                  <a:lnTo>
                    <a:pt x="2780296" y="309498"/>
                  </a:lnTo>
                  <a:lnTo>
                    <a:pt x="2778010" y="310260"/>
                  </a:lnTo>
                  <a:lnTo>
                    <a:pt x="2774835" y="310895"/>
                  </a:lnTo>
                  <a:lnTo>
                    <a:pt x="2770898" y="311403"/>
                  </a:lnTo>
                  <a:lnTo>
                    <a:pt x="2766961" y="311784"/>
                  </a:lnTo>
                  <a:lnTo>
                    <a:pt x="2762008" y="312038"/>
                  </a:lnTo>
                  <a:lnTo>
                    <a:pt x="2755785" y="312038"/>
                  </a:lnTo>
                  <a:lnTo>
                    <a:pt x="2749816" y="312038"/>
                  </a:lnTo>
                  <a:lnTo>
                    <a:pt x="2731274" y="309498"/>
                  </a:lnTo>
                  <a:lnTo>
                    <a:pt x="2728861" y="308737"/>
                  </a:lnTo>
                  <a:lnTo>
                    <a:pt x="2727210" y="307593"/>
                  </a:lnTo>
                  <a:lnTo>
                    <a:pt x="2726321" y="306450"/>
                  </a:lnTo>
                  <a:lnTo>
                    <a:pt x="2725432" y="305180"/>
                  </a:lnTo>
                  <a:lnTo>
                    <a:pt x="2724924" y="303783"/>
                  </a:lnTo>
                  <a:lnTo>
                    <a:pt x="2724924" y="302132"/>
                  </a:lnTo>
                  <a:lnTo>
                    <a:pt x="2724924" y="27558"/>
                  </a:lnTo>
                  <a:lnTo>
                    <a:pt x="2724924" y="20192"/>
                  </a:lnTo>
                  <a:lnTo>
                    <a:pt x="2726829" y="14604"/>
                  </a:lnTo>
                  <a:lnTo>
                    <a:pt x="2730639" y="10921"/>
                  </a:lnTo>
                  <a:lnTo>
                    <a:pt x="2734576" y="7238"/>
                  </a:lnTo>
                  <a:lnTo>
                    <a:pt x="2739656" y="5333"/>
                  </a:lnTo>
                  <a:lnTo>
                    <a:pt x="2745879" y="5333"/>
                  </a:lnTo>
                  <a:close/>
                </a:path>
                <a:path w="4504690" h="316230">
                  <a:moveTo>
                    <a:pt x="2488323" y="5333"/>
                  </a:moveTo>
                  <a:lnTo>
                    <a:pt x="2560332" y="5333"/>
                  </a:lnTo>
                  <a:lnTo>
                    <a:pt x="2567571" y="5333"/>
                  </a:lnTo>
                  <a:lnTo>
                    <a:pt x="2574429" y="5714"/>
                  </a:lnTo>
                  <a:lnTo>
                    <a:pt x="2580906" y="6222"/>
                  </a:lnTo>
                  <a:lnTo>
                    <a:pt x="2587510" y="6730"/>
                  </a:lnTo>
                  <a:lnTo>
                    <a:pt x="2595257" y="8000"/>
                  </a:lnTo>
                  <a:lnTo>
                    <a:pt x="2632087" y="19812"/>
                  </a:lnTo>
                  <a:lnTo>
                    <a:pt x="2664790" y="50434"/>
                  </a:lnTo>
                  <a:lnTo>
                    <a:pt x="2676079" y="89001"/>
                  </a:lnTo>
                  <a:lnTo>
                    <a:pt x="2676410" y="98043"/>
                  </a:lnTo>
                  <a:lnTo>
                    <a:pt x="2675908" y="110543"/>
                  </a:lnTo>
                  <a:lnTo>
                    <a:pt x="2663829" y="153160"/>
                  </a:lnTo>
                  <a:lnTo>
                    <a:pt x="2636897" y="183395"/>
                  </a:lnTo>
                  <a:lnTo>
                    <a:pt x="2595680" y="200705"/>
                  </a:lnTo>
                  <a:lnTo>
                    <a:pt x="2554871" y="204723"/>
                  </a:lnTo>
                  <a:lnTo>
                    <a:pt x="2529344" y="204723"/>
                  </a:lnTo>
                  <a:lnTo>
                    <a:pt x="2529344" y="302132"/>
                  </a:lnTo>
                  <a:lnTo>
                    <a:pt x="2529344" y="303783"/>
                  </a:lnTo>
                  <a:lnTo>
                    <a:pt x="2528836" y="305180"/>
                  </a:lnTo>
                  <a:lnTo>
                    <a:pt x="2527820" y="306450"/>
                  </a:lnTo>
                  <a:lnTo>
                    <a:pt x="2526804" y="307593"/>
                  </a:lnTo>
                  <a:lnTo>
                    <a:pt x="2525153" y="308737"/>
                  </a:lnTo>
                  <a:lnTo>
                    <a:pt x="2522740" y="309498"/>
                  </a:lnTo>
                  <a:lnTo>
                    <a:pt x="2520454" y="310260"/>
                  </a:lnTo>
                  <a:lnTo>
                    <a:pt x="2517279" y="310895"/>
                  </a:lnTo>
                  <a:lnTo>
                    <a:pt x="2513342" y="311403"/>
                  </a:lnTo>
                  <a:lnTo>
                    <a:pt x="2509405" y="311784"/>
                  </a:lnTo>
                  <a:lnTo>
                    <a:pt x="2504452" y="312038"/>
                  </a:lnTo>
                  <a:lnTo>
                    <a:pt x="2498229" y="312038"/>
                  </a:lnTo>
                  <a:lnTo>
                    <a:pt x="2492260" y="312038"/>
                  </a:lnTo>
                  <a:lnTo>
                    <a:pt x="2473718" y="309498"/>
                  </a:lnTo>
                  <a:lnTo>
                    <a:pt x="2471305" y="308737"/>
                  </a:lnTo>
                  <a:lnTo>
                    <a:pt x="2469654" y="307593"/>
                  </a:lnTo>
                  <a:lnTo>
                    <a:pt x="2468765" y="306450"/>
                  </a:lnTo>
                  <a:lnTo>
                    <a:pt x="2467876" y="305180"/>
                  </a:lnTo>
                  <a:lnTo>
                    <a:pt x="2467368" y="303783"/>
                  </a:lnTo>
                  <a:lnTo>
                    <a:pt x="2467368" y="302132"/>
                  </a:lnTo>
                  <a:lnTo>
                    <a:pt x="2467368" y="27558"/>
                  </a:lnTo>
                  <a:lnTo>
                    <a:pt x="2467368" y="20192"/>
                  </a:lnTo>
                  <a:lnTo>
                    <a:pt x="2469273" y="14604"/>
                  </a:lnTo>
                  <a:lnTo>
                    <a:pt x="2473083" y="10921"/>
                  </a:lnTo>
                  <a:lnTo>
                    <a:pt x="2477020" y="7238"/>
                  </a:lnTo>
                  <a:lnTo>
                    <a:pt x="2482100" y="5333"/>
                  </a:lnTo>
                  <a:lnTo>
                    <a:pt x="2488323" y="5333"/>
                  </a:lnTo>
                  <a:close/>
                </a:path>
                <a:path w="4504690" h="316230">
                  <a:moveTo>
                    <a:pt x="1170952" y="5333"/>
                  </a:moveTo>
                  <a:lnTo>
                    <a:pt x="1211465" y="5333"/>
                  </a:lnTo>
                  <a:lnTo>
                    <a:pt x="1218704" y="5333"/>
                  </a:lnTo>
                  <a:lnTo>
                    <a:pt x="1224927" y="5968"/>
                  </a:lnTo>
                  <a:lnTo>
                    <a:pt x="1257693" y="33908"/>
                  </a:lnTo>
                  <a:lnTo>
                    <a:pt x="1259598" y="40512"/>
                  </a:lnTo>
                  <a:lnTo>
                    <a:pt x="1325638" y="222376"/>
                  </a:lnTo>
                  <a:lnTo>
                    <a:pt x="1326654" y="222376"/>
                  </a:lnTo>
                  <a:lnTo>
                    <a:pt x="1394980" y="41020"/>
                  </a:lnTo>
                  <a:lnTo>
                    <a:pt x="1397012" y="34416"/>
                  </a:lnTo>
                  <a:lnTo>
                    <a:pt x="1399298" y="28828"/>
                  </a:lnTo>
                  <a:lnTo>
                    <a:pt x="1401711" y="24256"/>
                  </a:lnTo>
                  <a:lnTo>
                    <a:pt x="1404124" y="19684"/>
                  </a:lnTo>
                  <a:lnTo>
                    <a:pt x="1407045" y="16001"/>
                  </a:lnTo>
                  <a:lnTo>
                    <a:pt x="1431175" y="5333"/>
                  </a:lnTo>
                  <a:lnTo>
                    <a:pt x="1437017" y="5333"/>
                  </a:lnTo>
                  <a:lnTo>
                    <a:pt x="1478800" y="5333"/>
                  </a:lnTo>
                  <a:lnTo>
                    <a:pt x="1482991" y="5333"/>
                  </a:lnTo>
                  <a:lnTo>
                    <a:pt x="1486674" y="5968"/>
                  </a:lnTo>
                  <a:lnTo>
                    <a:pt x="1503311" y="26288"/>
                  </a:lnTo>
                  <a:lnTo>
                    <a:pt x="1503311" y="30225"/>
                  </a:lnTo>
                  <a:lnTo>
                    <a:pt x="1503311" y="302132"/>
                  </a:lnTo>
                  <a:lnTo>
                    <a:pt x="1503311" y="303783"/>
                  </a:lnTo>
                  <a:lnTo>
                    <a:pt x="1502803" y="305180"/>
                  </a:lnTo>
                  <a:lnTo>
                    <a:pt x="1479689" y="312038"/>
                  </a:lnTo>
                  <a:lnTo>
                    <a:pt x="1473847" y="312038"/>
                  </a:lnTo>
                  <a:lnTo>
                    <a:pt x="1468132" y="312038"/>
                  </a:lnTo>
                  <a:lnTo>
                    <a:pt x="1450733" y="309498"/>
                  </a:lnTo>
                  <a:lnTo>
                    <a:pt x="1448447" y="308737"/>
                  </a:lnTo>
                  <a:lnTo>
                    <a:pt x="1446923" y="307593"/>
                  </a:lnTo>
                  <a:lnTo>
                    <a:pt x="1446034" y="306450"/>
                  </a:lnTo>
                  <a:lnTo>
                    <a:pt x="1445018" y="305180"/>
                  </a:lnTo>
                  <a:lnTo>
                    <a:pt x="1444510" y="303783"/>
                  </a:lnTo>
                  <a:lnTo>
                    <a:pt x="1444510" y="302132"/>
                  </a:lnTo>
                  <a:lnTo>
                    <a:pt x="1444510" y="53720"/>
                  </a:lnTo>
                  <a:lnTo>
                    <a:pt x="1444129" y="53720"/>
                  </a:lnTo>
                  <a:lnTo>
                    <a:pt x="1355610" y="301878"/>
                  </a:lnTo>
                  <a:lnTo>
                    <a:pt x="1354975" y="303910"/>
                  </a:lnTo>
                  <a:lnTo>
                    <a:pt x="1353959" y="305688"/>
                  </a:lnTo>
                  <a:lnTo>
                    <a:pt x="1352562" y="306958"/>
                  </a:lnTo>
                  <a:lnTo>
                    <a:pt x="1351165" y="308355"/>
                  </a:lnTo>
                  <a:lnTo>
                    <a:pt x="1349260" y="309371"/>
                  </a:lnTo>
                  <a:lnTo>
                    <a:pt x="1346720" y="310133"/>
                  </a:lnTo>
                  <a:lnTo>
                    <a:pt x="1344307" y="310895"/>
                  </a:lnTo>
                  <a:lnTo>
                    <a:pt x="1341259" y="311403"/>
                  </a:lnTo>
                  <a:lnTo>
                    <a:pt x="1337449" y="311657"/>
                  </a:lnTo>
                  <a:lnTo>
                    <a:pt x="1333639" y="311912"/>
                  </a:lnTo>
                  <a:lnTo>
                    <a:pt x="1329067" y="312038"/>
                  </a:lnTo>
                  <a:lnTo>
                    <a:pt x="1323733" y="312038"/>
                  </a:lnTo>
                  <a:lnTo>
                    <a:pt x="1318399" y="312038"/>
                  </a:lnTo>
                  <a:lnTo>
                    <a:pt x="1313827" y="311912"/>
                  </a:lnTo>
                  <a:lnTo>
                    <a:pt x="1310144" y="311403"/>
                  </a:lnTo>
                  <a:lnTo>
                    <a:pt x="1306334" y="311022"/>
                  </a:lnTo>
                  <a:lnTo>
                    <a:pt x="1303159" y="310388"/>
                  </a:lnTo>
                  <a:lnTo>
                    <a:pt x="1292110" y="301878"/>
                  </a:lnTo>
                  <a:lnTo>
                    <a:pt x="1206766" y="53720"/>
                  </a:lnTo>
                  <a:lnTo>
                    <a:pt x="1206258" y="53720"/>
                  </a:lnTo>
                  <a:lnTo>
                    <a:pt x="1206258" y="302132"/>
                  </a:lnTo>
                  <a:lnTo>
                    <a:pt x="1206258" y="303783"/>
                  </a:lnTo>
                  <a:lnTo>
                    <a:pt x="1200162" y="309498"/>
                  </a:lnTo>
                  <a:lnTo>
                    <a:pt x="1197876" y="310260"/>
                  </a:lnTo>
                  <a:lnTo>
                    <a:pt x="1194828" y="310895"/>
                  </a:lnTo>
                  <a:lnTo>
                    <a:pt x="1191145" y="311403"/>
                  </a:lnTo>
                  <a:lnTo>
                    <a:pt x="1187335" y="311784"/>
                  </a:lnTo>
                  <a:lnTo>
                    <a:pt x="1182636" y="312038"/>
                  </a:lnTo>
                  <a:lnTo>
                    <a:pt x="1176794" y="312038"/>
                  </a:lnTo>
                  <a:lnTo>
                    <a:pt x="1171206" y="312038"/>
                  </a:lnTo>
                  <a:lnTo>
                    <a:pt x="1153553" y="309498"/>
                  </a:lnTo>
                  <a:lnTo>
                    <a:pt x="1151267" y="308737"/>
                  </a:lnTo>
                  <a:lnTo>
                    <a:pt x="1149743" y="307593"/>
                  </a:lnTo>
                  <a:lnTo>
                    <a:pt x="1148854" y="306450"/>
                  </a:lnTo>
                  <a:lnTo>
                    <a:pt x="1147965" y="305180"/>
                  </a:lnTo>
                  <a:lnTo>
                    <a:pt x="1147584" y="303783"/>
                  </a:lnTo>
                  <a:lnTo>
                    <a:pt x="1147584" y="302132"/>
                  </a:lnTo>
                  <a:lnTo>
                    <a:pt x="1147584" y="30225"/>
                  </a:lnTo>
                  <a:lnTo>
                    <a:pt x="1147584" y="22097"/>
                  </a:lnTo>
                  <a:lnTo>
                    <a:pt x="1149743" y="16001"/>
                  </a:lnTo>
                  <a:lnTo>
                    <a:pt x="1153934" y="11810"/>
                  </a:lnTo>
                  <a:lnTo>
                    <a:pt x="1158125" y="7492"/>
                  </a:lnTo>
                  <a:lnTo>
                    <a:pt x="1163840" y="5333"/>
                  </a:lnTo>
                  <a:lnTo>
                    <a:pt x="1170952" y="5333"/>
                  </a:lnTo>
                  <a:close/>
                </a:path>
                <a:path w="4504690" h="316230">
                  <a:moveTo>
                    <a:pt x="765187" y="5333"/>
                  </a:moveTo>
                  <a:lnTo>
                    <a:pt x="844181" y="5333"/>
                  </a:lnTo>
                  <a:lnTo>
                    <a:pt x="852182" y="5333"/>
                  </a:lnTo>
                  <a:lnTo>
                    <a:pt x="858786" y="5587"/>
                  </a:lnTo>
                  <a:lnTo>
                    <a:pt x="903665" y="13075"/>
                  </a:lnTo>
                  <a:lnTo>
                    <a:pt x="941092" y="38018"/>
                  </a:lnTo>
                  <a:lnTo>
                    <a:pt x="957112" y="80345"/>
                  </a:lnTo>
                  <a:lnTo>
                    <a:pt x="957465" y="89153"/>
                  </a:lnTo>
                  <a:lnTo>
                    <a:pt x="957207" y="96627"/>
                  </a:lnTo>
                  <a:lnTo>
                    <a:pt x="942098" y="139572"/>
                  </a:lnTo>
                  <a:lnTo>
                    <a:pt x="911602" y="163417"/>
                  </a:lnTo>
                  <a:lnTo>
                    <a:pt x="898156" y="168655"/>
                  </a:lnTo>
                  <a:lnTo>
                    <a:pt x="902728" y="170814"/>
                  </a:lnTo>
                  <a:lnTo>
                    <a:pt x="922413" y="188087"/>
                  </a:lnTo>
                  <a:lnTo>
                    <a:pt x="925969" y="192531"/>
                  </a:lnTo>
                  <a:lnTo>
                    <a:pt x="941590" y="222884"/>
                  </a:lnTo>
                  <a:lnTo>
                    <a:pt x="967371" y="283082"/>
                  </a:lnTo>
                  <a:lnTo>
                    <a:pt x="969657" y="289051"/>
                  </a:lnTo>
                  <a:lnTo>
                    <a:pt x="971308" y="293369"/>
                  </a:lnTo>
                  <a:lnTo>
                    <a:pt x="972070" y="296163"/>
                  </a:lnTo>
                  <a:lnTo>
                    <a:pt x="972832" y="298830"/>
                  </a:lnTo>
                  <a:lnTo>
                    <a:pt x="973213" y="300989"/>
                  </a:lnTo>
                  <a:lnTo>
                    <a:pt x="973213" y="302640"/>
                  </a:lnTo>
                  <a:lnTo>
                    <a:pt x="973213" y="304291"/>
                  </a:lnTo>
                  <a:lnTo>
                    <a:pt x="972959" y="305815"/>
                  </a:lnTo>
                  <a:lnTo>
                    <a:pt x="972324" y="306958"/>
                  </a:lnTo>
                  <a:lnTo>
                    <a:pt x="971689" y="308101"/>
                  </a:lnTo>
                  <a:lnTo>
                    <a:pt x="970165" y="309117"/>
                  </a:lnTo>
                  <a:lnTo>
                    <a:pt x="967752" y="309879"/>
                  </a:lnTo>
                  <a:lnTo>
                    <a:pt x="965466" y="310768"/>
                  </a:lnTo>
                  <a:lnTo>
                    <a:pt x="961910" y="311276"/>
                  </a:lnTo>
                  <a:lnTo>
                    <a:pt x="957465" y="311530"/>
                  </a:lnTo>
                  <a:lnTo>
                    <a:pt x="952893" y="311912"/>
                  </a:lnTo>
                  <a:lnTo>
                    <a:pt x="946670" y="312038"/>
                  </a:lnTo>
                  <a:lnTo>
                    <a:pt x="938796" y="312038"/>
                  </a:lnTo>
                  <a:lnTo>
                    <a:pt x="932192" y="312038"/>
                  </a:lnTo>
                  <a:lnTo>
                    <a:pt x="926858" y="311912"/>
                  </a:lnTo>
                  <a:lnTo>
                    <a:pt x="922921" y="311530"/>
                  </a:lnTo>
                  <a:lnTo>
                    <a:pt x="918984" y="311276"/>
                  </a:lnTo>
                  <a:lnTo>
                    <a:pt x="915936" y="310641"/>
                  </a:lnTo>
                  <a:lnTo>
                    <a:pt x="913650" y="309752"/>
                  </a:lnTo>
                  <a:lnTo>
                    <a:pt x="911364" y="308990"/>
                  </a:lnTo>
                  <a:lnTo>
                    <a:pt x="909713" y="307847"/>
                  </a:lnTo>
                  <a:lnTo>
                    <a:pt x="908824" y="306450"/>
                  </a:lnTo>
                  <a:lnTo>
                    <a:pt x="907935" y="305180"/>
                  </a:lnTo>
                  <a:lnTo>
                    <a:pt x="907046" y="303529"/>
                  </a:lnTo>
                  <a:lnTo>
                    <a:pt x="906411" y="301625"/>
                  </a:lnTo>
                  <a:lnTo>
                    <a:pt x="879106" y="233552"/>
                  </a:lnTo>
                  <a:lnTo>
                    <a:pt x="875804" y="225805"/>
                  </a:lnTo>
                  <a:lnTo>
                    <a:pt x="872629" y="218947"/>
                  </a:lnTo>
                  <a:lnTo>
                    <a:pt x="869454" y="212978"/>
                  </a:lnTo>
                  <a:lnTo>
                    <a:pt x="866279" y="207009"/>
                  </a:lnTo>
                  <a:lnTo>
                    <a:pt x="845578" y="188975"/>
                  </a:lnTo>
                  <a:lnTo>
                    <a:pt x="840625" y="186816"/>
                  </a:lnTo>
                  <a:lnTo>
                    <a:pt x="834783" y="185800"/>
                  </a:lnTo>
                  <a:lnTo>
                    <a:pt x="828179" y="185800"/>
                  </a:lnTo>
                  <a:lnTo>
                    <a:pt x="808748" y="185800"/>
                  </a:lnTo>
                  <a:lnTo>
                    <a:pt x="808748" y="302132"/>
                  </a:lnTo>
                  <a:lnTo>
                    <a:pt x="808748" y="303783"/>
                  </a:lnTo>
                  <a:lnTo>
                    <a:pt x="808240" y="305180"/>
                  </a:lnTo>
                  <a:lnTo>
                    <a:pt x="807224" y="306450"/>
                  </a:lnTo>
                  <a:lnTo>
                    <a:pt x="806208" y="307593"/>
                  </a:lnTo>
                  <a:lnTo>
                    <a:pt x="804557" y="308737"/>
                  </a:lnTo>
                  <a:lnTo>
                    <a:pt x="802144" y="309498"/>
                  </a:lnTo>
                  <a:lnTo>
                    <a:pt x="799858" y="310260"/>
                  </a:lnTo>
                  <a:lnTo>
                    <a:pt x="796683" y="310895"/>
                  </a:lnTo>
                  <a:lnTo>
                    <a:pt x="792746" y="311403"/>
                  </a:lnTo>
                  <a:lnTo>
                    <a:pt x="788809" y="311784"/>
                  </a:lnTo>
                  <a:lnTo>
                    <a:pt x="783856" y="312038"/>
                  </a:lnTo>
                  <a:lnTo>
                    <a:pt x="777633" y="312038"/>
                  </a:lnTo>
                  <a:lnTo>
                    <a:pt x="771664" y="312038"/>
                  </a:lnTo>
                  <a:lnTo>
                    <a:pt x="753122" y="309498"/>
                  </a:lnTo>
                  <a:lnTo>
                    <a:pt x="750709" y="308737"/>
                  </a:lnTo>
                  <a:lnTo>
                    <a:pt x="749058" y="307593"/>
                  </a:lnTo>
                  <a:lnTo>
                    <a:pt x="748169" y="306450"/>
                  </a:lnTo>
                  <a:lnTo>
                    <a:pt x="747280" y="305180"/>
                  </a:lnTo>
                  <a:lnTo>
                    <a:pt x="746772" y="303783"/>
                  </a:lnTo>
                  <a:lnTo>
                    <a:pt x="746772" y="302132"/>
                  </a:lnTo>
                  <a:lnTo>
                    <a:pt x="746772" y="25018"/>
                  </a:lnTo>
                  <a:lnTo>
                    <a:pt x="746772" y="18033"/>
                  </a:lnTo>
                  <a:lnTo>
                    <a:pt x="748550" y="13080"/>
                  </a:lnTo>
                  <a:lnTo>
                    <a:pt x="752106" y="10032"/>
                  </a:lnTo>
                  <a:lnTo>
                    <a:pt x="755662" y="6984"/>
                  </a:lnTo>
                  <a:lnTo>
                    <a:pt x="759980" y="5333"/>
                  </a:lnTo>
                  <a:lnTo>
                    <a:pt x="765187" y="5333"/>
                  </a:lnTo>
                  <a:close/>
                </a:path>
                <a:path w="4504690" h="316230">
                  <a:moveTo>
                    <a:pt x="4038993" y="3937"/>
                  </a:moveTo>
                  <a:lnTo>
                    <a:pt x="4044962" y="3937"/>
                  </a:lnTo>
                  <a:lnTo>
                    <a:pt x="4049915" y="4190"/>
                  </a:lnTo>
                  <a:lnTo>
                    <a:pt x="4068330" y="9651"/>
                  </a:lnTo>
                  <a:lnTo>
                    <a:pt x="4069473" y="10921"/>
                  </a:lnTo>
                  <a:lnTo>
                    <a:pt x="4069981" y="12318"/>
                  </a:lnTo>
                  <a:lnTo>
                    <a:pt x="4069981" y="13842"/>
                  </a:lnTo>
                  <a:lnTo>
                    <a:pt x="4069981" y="194055"/>
                  </a:lnTo>
                  <a:lnTo>
                    <a:pt x="4076877" y="231933"/>
                  </a:lnTo>
                  <a:lnTo>
                    <a:pt x="4107319" y="260730"/>
                  </a:lnTo>
                  <a:lnTo>
                    <a:pt x="4133354" y="265175"/>
                  </a:lnTo>
                  <a:lnTo>
                    <a:pt x="4140496" y="264890"/>
                  </a:lnTo>
                  <a:lnTo>
                    <a:pt x="4179201" y="247522"/>
                  </a:lnTo>
                  <a:lnTo>
                    <a:pt x="4195574" y="205418"/>
                  </a:lnTo>
                  <a:lnTo>
                    <a:pt x="4195838" y="197612"/>
                  </a:lnTo>
                  <a:lnTo>
                    <a:pt x="4195838" y="13842"/>
                  </a:lnTo>
                  <a:lnTo>
                    <a:pt x="4195838" y="12318"/>
                  </a:lnTo>
                  <a:lnTo>
                    <a:pt x="4196346" y="10921"/>
                  </a:lnTo>
                  <a:lnTo>
                    <a:pt x="4197362" y="9651"/>
                  </a:lnTo>
                  <a:lnTo>
                    <a:pt x="4198251" y="8381"/>
                  </a:lnTo>
                  <a:lnTo>
                    <a:pt x="4199902" y="7365"/>
                  </a:lnTo>
                  <a:lnTo>
                    <a:pt x="4202315" y="6603"/>
                  </a:lnTo>
                  <a:lnTo>
                    <a:pt x="4204601" y="5841"/>
                  </a:lnTo>
                  <a:lnTo>
                    <a:pt x="4207776" y="5206"/>
                  </a:lnTo>
                  <a:lnTo>
                    <a:pt x="4211840" y="4698"/>
                  </a:lnTo>
                  <a:lnTo>
                    <a:pt x="4215777" y="4190"/>
                  </a:lnTo>
                  <a:lnTo>
                    <a:pt x="4220857" y="3937"/>
                  </a:lnTo>
                  <a:lnTo>
                    <a:pt x="4226826" y="3937"/>
                  </a:lnTo>
                  <a:lnTo>
                    <a:pt x="4232795" y="3937"/>
                  </a:lnTo>
                  <a:lnTo>
                    <a:pt x="4250829" y="6603"/>
                  </a:lnTo>
                  <a:lnTo>
                    <a:pt x="4253242" y="7365"/>
                  </a:lnTo>
                  <a:lnTo>
                    <a:pt x="4254893" y="8381"/>
                  </a:lnTo>
                  <a:lnTo>
                    <a:pt x="4255782" y="9651"/>
                  </a:lnTo>
                  <a:lnTo>
                    <a:pt x="4256798" y="10921"/>
                  </a:lnTo>
                  <a:lnTo>
                    <a:pt x="4257179" y="12318"/>
                  </a:lnTo>
                  <a:lnTo>
                    <a:pt x="4257179" y="13842"/>
                  </a:lnTo>
                  <a:lnTo>
                    <a:pt x="4257179" y="196976"/>
                  </a:lnTo>
                  <a:lnTo>
                    <a:pt x="4252571" y="235713"/>
                  </a:lnTo>
                  <a:lnTo>
                    <a:pt x="4232190" y="276609"/>
                  </a:lnTo>
                  <a:lnTo>
                    <a:pt x="4196378" y="303575"/>
                  </a:lnTo>
                  <a:lnTo>
                    <a:pt x="4159691" y="314102"/>
                  </a:lnTo>
                  <a:lnTo>
                    <a:pt x="4130814" y="316102"/>
                  </a:lnTo>
                  <a:lnTo>
                    <a:pt x="4116791" y="315650"/>
                  </a:lnTo>
                  <a:lnTo>
                    <a:pt x="4079125" y="308863"/>
                  </a:lnTo>
                  <a:lnTo>
                    <a:pt x="4040390" y="287019"/>
                  </a:lnTo>
                  <a:lnTo>
                    <a:pt x="4016260" y="250570"/>
                  </a:lnTo>
                  <a:lnTo>
                    <a:pt x="4007878" y="199516"/>
                  </a:lnTo>
                  <a:lnTo>
                    <a:pt x="4007878" y="13842"/>
                  </a:lnTo>
                  <a:lnTo>
                    <a:pt x="4007878" y="12318"/>
                  </a:lnTo>
                  <a:lnTo>
                    <a:pt x="4014355" y="6603"/>
                  </a:lnTo>
                  <a:lnTo>
                    <a:pt x="4016768" y="5841"/>
                  </a:lnTo>
                  <a:lnTo>
                    <a:pt x="4019943" y="5206"/>
                  </a:lnTo>
                  <a:lnTo>
                    <a:pt x="4023880" y="4698"/>
                  </a:lnTo>
                  <a:lnTo>
                    <a:pt x="4027817" y="4190"/>
                  </a:lnTo>
                  <a:lnTo>
                    <a:pt x="4032897" y="3937"/>
                  </a:lnTo>
                  <a:lnTo>
                    <a:pt x="4038993" y="3937"/>
                  </a:lnTo>
                  <a:close/>
                </a:path>
                <a:path w="4504690" h="316230">
                  <a:moveTo>
                    <a:pt x="3624973" y="3937"/>
                  </a:moveTo>
                  <a:lnTo>
                    <a:pt x="3634244" y="3937"/>
                  </a:lnTo>
                  <a:lnTo>
                    <a:pt x="3641610" y="4063"/>
                  </a:lnTo>
                  <a:lnTo>
                    <a:pt x="3670058" y="17017"/>
                  </a:lnTo>
                  <a:lnTo>
                    <a:pt x="3764419" y="287527"/>
                  </a:lnTo>
                  <a:lnTo>
                    <a:pt x="3766324" y="293242"/>
                  </a:lnTo>
                  <a:lnTo>
                    <a:pt x="3767467" y="297688"/>
                  </a:lnTo>
                  <a:lnTo>
                    <a:pt x="3767975" y="300989"/>
                  </a:lnTo>
                  <a:lnTo>
                    <a:pt x="3768356" y="304291"/>
                  </a:lnTo>
                  <a:lnTo>
                    <a:pt x="3767721" y="306704"/>
                  </a:lnTo>
                  <a:lnTo>
                    <a:pt x="3766070" y="308355"/>
                  </a:lnTo>
                  <a:lnTo>
                    <a:pt x="3764292" y="310006"/>
                  </a:lnTo>
                  <a:lnTo>
                    <a:pt x="3761244" y="311022"/>
                  </a:lnTo>
                  <a:lnTo>
                    <a:pt x="3756799" y="311403"/>
                  </a:lnTo>
                  <a:lnTo>
                    <a:pt x="3752481" y="311912"/>
                  </a:lnTo>
                  <a:lnTo>
                    <a:pt x="3746385" y="312038"/>
                  </a:lnTo>
                  <a:lnTo>
                    <a:pt x="3738638" y="312038"/>
                  </a:lnTo>
                  <a:lnTo>
                    <a:pt x="3730637" y="312038"/>
                  </a:lnTo>
                  <a:lnTo>
                    <a:pt x="3724414" y="311912"/>
                  </a:lnTo>
                  <a:lnTo>
                    <a:pt x="3719969" y="311657"/>
                  </a:lnTo>
                  <a:lnTo>
                    <a:pt x="3715397" y="311403"/>
                  </a:lnTo>
                  <a:lnTo>
                    <a:pt x="3711968" y="311022"/>
                  </a:lnTo>
                  <a:lnTo>
                    <a:pt x="3709682" y="310260"/>
                  </a:lnTo>
                  <a:lnTo>
                    <a:pt x="3707269" y="309625"/>
                  </a:lnTo>
                  <a:lnTo>
                    <a:pt x="3705618" y="308609"/>
                  </a:lnTo>
                  <a:lnTo>
                    <a:pt x="3704729" y="307339"/>
                  </a:lnTo>
                  <a:lnTo>
                    <a:pt x="3703713" y="306069"/>
                  </a:lnTo>
                  <a:lnTo>
                    <a:pt x="3702951" y="304418"/>
                  </a:lnTo>
                  <a:lnTo>
                    <a:pt x="3702316" y="302387"/>
                  </a:lnTo>
                  <a:lnTo>
                    <a:pt x="3681869" y="241045"/>
                  </a:lnTo>
                  <a:lnTo>
                    <a:pt x="3567188" y="241045"/>
                  </a:lnTo>
                  <a:lnTo>
                    <a:pt x="3547884" y="300735"/>
                  </a:lnTo>
                  <a:lnTo>
                    <a:pt x="3547249" y="302894"/>
                  </a:lnTo>
                  <a:lnTo>
                    <a:pt x="3546360" y="304800"/>
                  </a:lnTo>
                  <a:lnTo>
                    <a:pt x="3545344" y="306323"/>
                  </a:lnTo>
                  <a:lnTo>
                    <a:pt x="3544328" y="307720"/>
                  </a:lnTo>
                  <a:lnTo>
                    <a:pt x="3542677" y="308990"/>
                  </a:lnTo>
                  <a:lnTo>
                    <a:pt x="3540391" y="309752"/>
                  </a:lnTo>
                  <a:lnTo>
                    <a:pt x="3538105" y="310641"/>
                  </a:lnTo>
                  <a:lnTo>
                    <a:pt x="3534930" y="311276"/>
                  </a:lnTo>
                  <a:lnTo>
                    <a:pt x="3530739" y="311530"/>
                  </a:lnTo>
                  <a:lnTo>
                    <a:pt x="3526548" y="311912"/>
                  </a:lnTo>
                  <a:lnTo>
                    <a:pt x="3521087" y="312038"/>
                  </a:lnTo>
                  <a:lnTo>
                    <a:pt x="3514356" y="312038"/>
                  </a:lnTo>
                  <a:lnTo>
                    <a:pt x="3507117" y="312038"/>
                  </a:lnTo>
                  <a:lnTo>
                    <a:pt x="3486797" y="303529"/>
                  </a:lnTo>
                  <a:lnTo>
                    <a:pt x="3487178" y="300227"/>
                  </a:lnTo>
                  <a:lnTo>
                    <a:pt x="3584841" y="16255"/>
                  </a:lnTo>
                  <a:lnTo>
                    <a:pt x="3588143" y="9778"/>
                  </a:lnTo>
                  <a:lnTo>
                    <a:pt x="3589413" y="8127"/>
                  </a:lnTo>
                  <a:lnTo>
                    <a:pt x="3591445" y="6857"/>
                  </a:lnTo>
                  <a:lnTo>
                    <a:pt x="3594239" y="5968"/>
                  </a:lnTo>
                  <a:lnTo>
                    <a:pt x="3596906" y="5079"/>
                  </a:lnTo>
                  <a:lnTo>
                    <a:pt x="3600716" y="4571"/>
                  </a:lnTo>
                  <a:lnTo>
                    <a:pt x="3605669" y="4317"/>
                  </a:lnTo>
                  <a:lnTo>
                    <a:pt x="3610495" y="4063"/>
                  </a:lnTo>
                  <a:lnTo>
                    <a:pt x="3616972" y="3937"/>
                  </a:lnTo>
                  <a:lnTo>
                    <a:pt x="3624973" y="3937"/>
                  </a:lnTo>
                  <a:close/>
                </a:path>
                <a:path w="4504690" h="316230">
                  <a:moveTo>
                    <a:pt x="3061093" y="3937"/>
                  </a:moveTo>
                  <a:lnTo>
                    <a:pt x="3070364" y="3937"/>
                  </a:lnTo>
                  <a:lnTo>
                    <a:pt x="3077730" y="4063"/>
                  </a:lnTo>
                  <a:lnTo>
                    <a:pt x="3083318" y="4317"/>
                  </a:lnTo>
                  <a:lnTo>
                    <a:pt x="3088779" y="4571"/>
                  </a:lnTo>
                  <a:lnTo>
                    <a:pt x="3093097" y="5079"/>
                  </a:lnTo>
                  <a:lnTo>
                    <a:pt x="3096145" y="5968"/>
                  </a:lnTo>
                  <a:lnTo>
                    <a:pt x="3099193" y="6857"/>
                  </a:lnTo>
                  <a:lnTo>
                    <a:pt x="3106178" y="17017"/>
                  </a:lnTo>
                  <a:lnTo>
                    <a:pt x="3200539" y="287527"/>
                  </a:lnTo>
                  <a:lnTo>
                    <a:pt x="3202444" y="293242"/>
                  </a:lnTo>
                  <a:lnTo>
                    <a:pt x="3203587" y="297688"/>
                  </a:lnTo>
                  <a:lnTo>
                    <a:pt x="3204095" y="300989"/>
                  </a:lnTo>
                  <a:lnTo>
                    <a:pt x="3204476" y="304291"/>
                  </a:lnTo>
                  <a:lnTo>
                    <a:pt x="3203841" y="306704"/>
                  </a:lnTo>
                  <a:lnTo>
                    <a:pt x="3202190" y="308355"/>
                  </a:lnTo>
                  <a:lnTo>
                    <a:pt x="3200412" y="310006"/>
                  </a:lnTo>
                  <a:lnTo>
                    <a:pt x="3197364" y="311022"/>
                  </a:lnTo>
                  <a:lnTo>
                    <a:pt x="3192919" y="311403"/>
                  </a:lnTo>
                  <a:lnTo>
                    <a:pt x="3188601" y="311912"/>
                  </a:lnTo>
                  <a:lnTo>
                    <a:pt x="3182505" y="312038"/>
                  </a:lnTo>
                  <a:lnTo>
                    <a:pt x="3174758" y="312038"/>
                  </a:lnTo>
                  <a:lnTo>
                    <a:pt x="3166757" y="312038"/>
                  </a:lnTo>
                  <a:lnTo>
                    <a:pt x="3160534" y="311912"/>
                  </a:lnTo>
                  <a:lnTo>
                    <a:pt x="3156089" y="311657"/>
                  </a:lnTo>
                  <a:lnTo>
                    <a:pt x="3151517" y="311403"/>
                  </a:lnTo>
                  <a:lnTo>
                    <a:pt x="3148088" y="311022"/>
                  </a:lnTo>
                  <a:lnTo>
                    <a:pt x="3145802" y="310260"/>
                  </a:lnTo>
                  <a:lnTo>
                    <a:pt x="3143389" y="309625"/>
                  </a:lnTo>
                  <a:lnTo>
                    <a:pt x="3141738" y="308609"/>
                  </a:lnTo>
                  <a:lnTo>
                    <a:pt x="3140849" y="307339"/>
                  </a:lnTo>
                  <a:lnTo>
                    <a:pt x="3139833" y="306069"/>
                  </a:lnTo>
                  <a:lnTo>
                    <a:pt x="3139071" y="304418"/>
                  </a:lnTo>
                  <a:lnTo>
                    <a:pt x="3138436" y="302387"/>
                  </a:lnTo>
                  <a:lnTo>
                    <a:pt x="3117989" y="241045"/>
                  </a:lnTo>
                  <a:lnTo>
                    <a:pt x="3003308" y="241045"/>
                  </a:lnTo>
                  <a:lnTo>
                    <a:pt x="2984004" y="300735"/>
                  </a:lnTo>
                  <a:lnTo>
                    <a:pt x="2983369" y="302894"/>
                  </a:lnTo>
                  <a:lnTo>
                    <a:pt x="2982480" y="304800"/>
                  </a:lnTo>
                  <a:lnTo>
                    <a:pt x="2981464" y="306323"/>
                  </a:lnTo>
                  <a:lnTo>
                    <a:pt x="2980448" y="307720"/>
                  </a:lnTo>
                  <a:lnTo>
                    <a:pt x="2978797" y="308990"/>
                  </a:lnTo>
                  <a:lnTo>
                    <a:pt x="2976511" y="309752"/>
                  </a:lnTo>
                  <a:lnTo>
                    <a:pt x="2974225" y="310641"/>
                  </a:lnTo>
                  <a:lnTo>
                    <a:pt x="2971050" y="311276"/>
                  </a:lnTo>
                  <a:lnTo>
                    <a:pt x="2966859" y="311530"/>
                  </a:lnTo>
                  <a:lnTo>
                    <a:pt x="2962668" y="311912"/>
                  </a:lnTo>
                  <a:lnTo>
                    <a:pt x="2957207" y="312038"/>
                  </a:lnTo>
                  <a:lnTo>
                    <a:pt x="2950476" y="312038"/>
                  </a:lnTo>
                  <a:lnTo>
                    <a:pt x="2943237" y="312038"/>
                  </a:lnTo>
                  <a:lnTo>
                    <a:pt x="2922917" y="303529"/>
                  </a:lnTo>
                  <a:lnTo>
                    <a:pt x="2923298" y="300227"/>
                  </a:lnTo>
                  <a:lnTo>
                    <a:pt x="3020961" y="16255"/>
                  </a:lnTo>
                  <a:lnTo>
                    <a:pt x="3024263" y="9778"/>
                  </a:lnTo>
                  <a:lnTo>
                    <a:pt x="3025533" y="8127"/>
                  </a:lnTo>
                  <a:lnTo>
                    <a:pt x="3027565" y="6857"/>
                  </a:lnTo>
                  <a:lnTo>
                    <a:pt x="3030359" y="5968"/>
                  </a:lnTo>
                  <a:lnTo>
                    <a:pt x="3033026" y="5079"/>
                  </a:lnTo>
                  <a:lnTo>
                    <a:pt x="3036836" y="4571"/>
                  </a:lnTo>
                  <a:lnTo>
                    <a:pt x="3041789" y="4317"/>
                  </a:lnTo>
                  <a:lnTo>
                    <a:pt x="3046615" y="4063"/>
                  </a:lnTo>
                  <a:lnTo>
                    <a:pt x="3053092" y="3937"/>
                  </a:lnTo>
                  <a:lnTo>
                    <a:pt x="3061093" y="3937"/>
                  </a:lnTo>
                  <a:close/>
                </a:path>
                <a:path w="4504690" h="316230">
                  <a:moveTo>
                    <a:pt x="2285377" y="3937"/>
                  </a:moveTo>
                  <a:lnTo>
                    <a:pt x="2294648" y="3937"/>
                  </a:lnTo>
                  <a:lnTo>
                    <a:pt x="2302014" y="4063"/>
                  </a:lnTo>
                  <a:lnTo>
                    <a:pt x="2330462" y="17017"/>
                  </a:lnTo>
                  <a:lnTo>
                    <a:pt x="2424823" y="287527"/>
                  </a:lnTo>
                  <a:lnTo>
                    <a:pt x="2426728" y="293242"/>
                  </a:lnTo>
                  <a:lnTo>
                    <a:pt x="2427871" y="297688"/>
                  </a:lnTo>
                  <a:lnTo>
                    <a:pt x="2428379" y="300989"/>
                  </a:lnTo>
                  <a:lnTo>
                    <a:pt x="2428760" y="304291"/>
                  </a:lnTo>
                  <a:lnTo>
                    <a:pt x="2428125" y="306704"/>
                  </a:lnTo>
                  <a:lnTo>
                    <a:pt x="2426474" y="308355"/>
                  </a:lnTo>
                  <a:lnTo>
                    <a:pt x="2424696" y="310006"/>
                  </a:lnTo>
                  <a:lnTo>
                    <a:pt x="2421648" y="311022"/>
                  </a:lnTo>
                  <a:lnTo>
                    <a:pt x="2417203" y="311403"/>
                  </a:lnTo>
                  <a:lnTo>
                    <a:pt x="2412885" y="311912"/>
                  </a:lnTo>
                  <a:lnTo>
                    <a:pt x="2406789" y="312038"/>
                  </a:lnTo>
                  <a:lnTo>
                    <a:pt x="2399042" y="312038"/>
                  </a:lnTo>
                  <a:lnTo>
                    <a:pt x="2391041" y="312038"/>
                  </a:lnTo>
                  <a:lnTo>
                    <a:pt x="2384818" y="311912"/>
                  </a:lnTo>
                  <a:lnTo>
                    <a:pt x="2380373" y="311657"/>
                  </a:lnTo>
                  <a:lnTo>
                    <a:pt x="2375801" y="311403"/>
                  </a:lnTo>
                  <a:lnTo>
                    <a:pt x="2372372" y="311022"/>
                  </a:lnTo>
                  <a:lnTo>
                    <a:pt x="2370086" y="310260"/>
                  </a:lnTo>
                  <a:lnTo>
                    <a:pt x="2367673" y="309625"/>
                  </a:lnTo>
                  <a:lnTo>
                    <a:pt x="2366022" y="308609"/>
                  </a:lnTo>
                  <a:lnTo>
                    <a:pt x="2365133" y="307339"/>
                  </a:lnTo>
                  <a:lnTo>
                    <a:pt x="2364117" y="306069"/>
                  </a:lnTo>
                  <a:lnTo>
                    <a:pt x="2363355" y="304418"/>
                  </a:lnTo>
                  <a:lnTo>
                    <a:pt x="2362720" y="302387"/>
                  </a:lnTo>
                  <a:lnTo>
                    <a:pt x="2342273" y="241045"/>
                  </a:lnTo>
                  <a:lnTo>
                    <a:pt x="2227592" y="241045"/>
                  </a:lnTo>
                  <a:lnTo>
                    <a:pt x="2208288" y="300735"/>
                  </a:lnTo>
                  <a:lnTo>
                    <a:pt x="2207653" y="302894"/>
                  </a:lnTo>
                  <a:lnTo>
                    <a:pt x="2206764" y="304800"/>
                  </a:lnTo>
                  <a:lnTo>
                    <a:pt x="2205748" y="306323"/>
                  </a:lnTo>
                  <a:lnTo>
                    <a:pt x="2204732" y="307720"/>
                  </a:lnTo>
                  <a:lnTo>
                    <a:pt x="2203081" y="308990"/>
                  </a:lnTo>
                  <a:lnTo>
                    <a:pt x="2200795" y="309752"/>
                  </a:lnTo>
                  <a:lnTo>
                    <a:pt x="2198509" y="310641"/>
                  </a:lnTo>
                  <a:lnTo>
                    <a:pt x="2195334" y="311276"/>
                  </a:lnTo>
                  <a:lnTo>
                    <a:pt x="2191143" y="311530"/>
                  </a:lnTo>
                  <a:lnTo>
                    <a:pt x="2186952" y="311912"/>
                  </a:lnTo>
                  <a:lnTo>
                    <a:pt x="2181491" y="312038"/>
                  </a:lnTo>
                  <a:lnTo>
                    <a:pt x="2174760" y="312038"/>
                  </a:lnTo>
                  <a:lnTo>
                    <a:pt x="2167521" y="312038"/>
                  </a:lnTo>
                  <a:lnTo>
                    <a:pt x="2147201" y="303529"/>
                  </a:lnTo>
                  <a:lnTo>
                    <a:pt x="2147582" y="300227"/>
                  </a:lnTo>
                  <a:lnTo>
                    <a:pt x="2245245" y="16255"/>
                  </a:lnTo>
                  <a:lnTo>
                    <a:pt x="2248547" y="9778"/>
                  </a:lnTo>
                  <a:lnTo>
                    <a:pt x="2249817" y="8127"/>
                  </a:lnTo>
                  <a:lnTo>
                    <a:pt x="2251849" y="6857"/>
                  </a:lnTo>
                  <a:lnTo>
                    <a:pt x="2254643" y="5968"/>
                  </a:lnTo>
                  <a:lnTo>
                    <a:pt x="2257310" y="5079"/>
                  </a:lnTo>
                  <a:lnTo>
                    <a:pt x="2261120" y="4571"/>
                  </a:lnTo>
                  <a:lnTo>
                    <a:pt x="2266073" y="4317"/>
                  </a:lnTo>
                  <a:lnTo>
                    <a:pt x="2270899" y="4063"/>
                  </a:lnTo>
                  <a:lnTo>
                    <a:pt x="2277376" y="3937"/>
                  </a:lnTo>
                  <a:lnTo>
                    <a:pt x="2285377" y="3937"/>
                  </a:lnTo>
                  <a:close/>
                </a:path>
                <a:path w="4504690" h="316230">
                  <a:moveTo>
                    <a:pt x="1893455" y="3937"/>
                  </a:moveTo>
                  <a:lnTo>
                    <a:pt x="1899551" y="3937"/>
                  </a:lnTo>
                  <a:lnTo>
                    <a:pt x="1904631" y="4190"/>
                  </a:lnTo>
                  <a:lnTo>
                    <a:pt x="1908568" y="4698"/>
                  </a:lnTo>
                  <a:lnTo>
                    <a:pt x="1912505" y="5206"/>
                  </a:lnTo>
                  <a:lnTo>
                    <a:pt x="1915680" y="5841"/>
                  </a:lnTo>
                  <a:lnTo>
                    <a:pt x="1917966" y="6603"/>
                  </a:lnTo>
                  <a:lnTo>
                    <a:pt x="1920379" y="7365"/>
                  </a:lnTo>
                  <a:lnTo>
                    <a:pt x="1922030" y="8381"/>
                  </a:lnTo>
                  <a:lnTo>
                    <a:pt x="1923046" y="9651"/>
                  </a:lnTo>
                  <a:lnTo>
                    <a:pt x="1924062" y="10921"/>
                  </a:lnTo>
                  <a:lnTo>
                    <a:pt x="1924570" y="12318"/>
                  </a:lnTo>
                  <a:lnTo>
                    <a:pt x="1924570" y="13842"/>
                  </a:lnTo>
                  <a:lnTo>
                    <a:pt x="1924570" y="259460"/>
                  </a:lnTo>
                  <a:lnTo>
                    <a:pt x="2020582" y="259460"/>
                  </a:lnTo>
                  <a:lnTo>
                    <a:pt x="2022233" y="259460"/>
                  </a:lnTo>
                  <a:lnTo>
                    <a:pt x="2023503" y="259841"/>
                  </a:lnTo>
                  <a:lnTo>
                    <a:pt x="2024773" y="260730"/>
                  </a:lnTo>
                  <a:lnTo>
                    <a:pt x="2025916" y="261619"/>
                  </a:lnTo>
                  <a:lnTo>
                    <a:pt x="2026932" y="263016"/>
                  </a:lnTo>
                  <a:lnTo>
                    <a:pt x="2027694" y="265048"/>
                  </a:lnTo>
                  <a:lnTo>
                    <a:pt x="2028456" y="266953"/>
                  </a:lnTo>
                  <a:lnTo>
                    <a:pt x="2029091" y="269493"/>
                  </a:lnTo>
                  <a:lnTo>
                    <a:pt x="2029472" y="272795"/>
                  </a:lnTo>
                  <a:lnTo>
                    <a:pt x="2029853" y="275970"/>
                  </a:lnTo>
                  <a:lnTo>
                    <a:pt x="2030107" y="280034"/>
                  </a:lnTo>
                  <a:lnTo>
                    <a:pt x="2030107" y="284733"/>
                  </a:lnTo>
                  <a:lnTo>
                    <a:pt x="2030107" y="289432"/>
                  </a:lnTo>
                  <a:lnTo>
                    <a:pt x="2029853" y="293369"/>
                  </a:lnTo>
                  <a:lnTo>
                    <a:pt x="2029472" y="296544"/>
                  </a:lnTo>
                  <a:lnTo>
                    <a:pt x="2029091" y="299846"/>
                  </a:lnTo>
                  <a:lnTo>
                    <a:pt x="2022233" y="310641"/>
                  </a:lnTo>
                  <a:lnTo>
                    <a:pt x="2020582" y="310641"/>
                  </a:lnTo>
                  <a:lnTo>
                    <a:pt x="1880755" y="310641"/>
                  </a:lnTo>
                  <a:lnTo>
                    <a:pt x="1875548" y="310641"/>
                  </a:lnTo>
                  <a:lnTo>
                    <a:pt x="1871230" y="309117"/>
                  </a:lnTo>
                  <a:lnTo>
                    <a:pt x="1867674" y="306069"/>
                  </a:lnTo>
                  <a:lnTo>
                    <a:pt x="1864118" y="303021"/>
                  </a:lnTo>
                  <a:lnTo>
                    <a:pt x="1862340" y="297941"/>
                  </a:lnTo>
                  <a:lnTo>
                    <a:pt x="1862340" y="291083"/>
                  </a:lnTo>
                  <a:lnTo>
                    <a:pt x="1862340" y="13842"/>
                  </a:lnTo>
                  <a:lnTo>
                    <a:pt x="1862340" y="12318"/>
                  </a:lnTo>
                  <a:lnTo>
                    <a:pt x="1862848" y="10921"/>
                  </a:lnTo>
                  <a:lnTo>
                    <a:pt x="1863864" y="9651"/>
                  </a:lnTo>
                  <a:lnTo>
                    <a:pt x="1864880" y="8381"/>
                  </a:lnTo>
                  <a:lnTo>
                    <a:pt x="1866531" y="7365"/>
                  </a:lnTo>
                  <a:lnTo>
                    <a:pt x="1868944" y="6603"/>
                  </a:lnTo>
                  <a:lnTo>
                    <a:pt x="1871230" y="5841"/>
                  </a:lnTo>
                  <a:lnTo>
                    <a:pt x="1874532" y="5206"/>
                  </a:lnTo>
                  <a:lnTo>
                    <a:pt x="1878469" y="4698"/>
                  </a:lnTo>
                  <a:lnTo>
                    <a:pt x="1882533" y="4190"/>
                  </a:lnTo>
                  <a:lnTo>
                    <a:pt x="1887486" y="3937"/>
                  </a:lnTo>
                  <a:lnTo>
                    <a:pt x="1893455" y="3937"/>
                  </a:lnTo>
                  <a:close/>
                </a:path>
                <a:path w="4504690" h="316230">
                  <a:moveTo>
                    <a:pt x="1680349" y="3937"/>
                  </a:moveTo>
                  <a:lnTo>
                    <a:pt x="1689620" y="3937"/>
                  </a:lnTo>
                  <a:lnTo>
                    <a:pt x="1696986" y="4063"/>
                  </a:lnTo>
                  <a:lnTo>
                    <a:pt x="1702574" y="4317"/>
                  </a:lnTo>
                  <a:lnTo>
                    <a:pt x="1708035" y="4571"/>
                  </a:lnTo>
                  <a:lnTo>
                    <a:pt x="1712353" y="5079"/>
                  </a:lnTo>
                  <a:lnTo>
                    <a:pt x="1715401" y="5968"/>
                  </a:lnTo>
                  <a:lnTo>
                    <a:pt x="1718449" y="6857"/>
                  </a:lnTo>
                  <a:lnTo>
                    <a:pt x="1725434" y="17017"/>
                  </a:lnTo>
                  <a:lnTo>
                    <a:pt x="1819795" y="287527"/>
                  </a:lnTo>
                  <a:lnTo>
                    <a:pt x="1821700" y="293242"/>
                  </a:lnTo>
                  <a:lnTo>
                    <a:pt x="1822843" y="297688"/>
                  </a:lnTo>
                  <a:lnTo>
                    <a:pt x="1823351" y="300989"/>
                  </a:lnTo>
                  <a:lnTo>
                    <a:pt x="1823732" y="304291"/>
                  </a:lnTo>
                  <a:lnTo>
                    <a:pt x="1823097" y="306704"/>
                  </a:lnTo>
                  <a:lnTo>
                    <a:pt x="1821446" y="308355"/>
                  </a:lnTo>
                  <a:lnTo>
                    <a:pt x="1819668" y="310006"/>
                  </a:lnTo>
                  <a:lnTo>
                    <a:pt x="1816620" y="311022"/>
                  </a:lnTo>
                  <a:lnTo>
                    <a:pt x="1812175" y="311403"/>
                  </a:lnTo>
                  <a:lnTo>
                    <a:pt x="1807857" y="311912"/>
                  </a:lnTo>
                  <a:lnTo>
                    <a:pt x="1801761" y="312038"/>
                  </a:lnTo>
                  <a:lnTo>
                    <a:pt x="1794014" y="312038"/>
                  </a:lnTo>
                  <a:lnTo>
                    <a:pt x="1786013" y="312038"/>
                  </a:lnTo>
                  <a:lnTo>
                    <a:pt x="1779790" y="311912"/>
                  </a:lnTo>
                  <a:lnTo>
                    <a:pt x="1775345" y="311657"/>
                  </a:lnTo>
                  <a:lnTo>
                    <a:pt x="1770773" y="311403"/>
                  </a:lnTo>
                  <a:lnTo>
                    <a:pt x="1767344" y="311022"/>
                  </a:lnTo>
                  <a:lnTo>
                    <a:pt x="1765058" y="310260"/>
                  </a:lnTo>
                  <a:lnTo>
                    <a:pt x="1762645" y="309625"/>
                  </a:lnTo>
                  <a:lnTo>
                    <a:pt x="1760994" y="308609"/>
                  </a:lnTo>
                  <a:lnTo>
                    <a:pt x="1760105" y="307339"/>
                  </a:lnTo>
                  <a:lnTo>
                    <a:pt x="1759089" y="306069"/>
                  </a:lnTo>
                  <a:lnTo>
                    <a:pt x="1758327" y="304418"/>
                  </a:lnTo>
                  <a:lnTo>
                    <a:pt x="1757692" y="302387"/>
                  </a:lnTo>
                  <a:lnTo>
                    <a:pt x="1737245" y="241045"/>
                  </a:lnTo>
                  <a:lnTo>
                    <a:pt x="1622564" y="241045"/>
                  </a:lnTo>
                  <a:lnTo>
                    <a:pt x="1603260" y="300735"/>
                  </a:lnTo>
                  <a:lnTo>
                    <a:pt x="1602625" y="302894"/>
                  </a:lnTo>
                  <a:lnTo>
                    <a:pt x="1601736" y="304800"/>
                  </a:lnTo>
                  <a:lnTo>
                    <a:pt x="1600720" y="306323"/>
                  </a:lnTo>
                  <a:lnTo>
                    <a:pt x="1599704" y="307720"/>
                  </a:lnTo>
                  <a:lnTo>
                    <a:pt x="1598053" y="308990"/>
                  </a:lnTo>
                  <a:lnTo>
                    <a:pt x="1595767" y="309752"/>
                  </a:lnTo>
                  <a:lnTo>
                    <a:pt x="1593481" y="310641"/>
                  </a:lnTo>
                  <a:lnTo>
                    <a:pt x="1590306" y="311276"/>
                  </a:lnTo>
                  <a:lnTo>
                    <a:pt x="1586115" y="311530"/>
                  </a:lnTo>
                  <a:lnTo>
                    <a:pt x="1581924" y="311912"/>
                  </a:lnTo>
                  <a:lnTo>
                    <a:pt x="1576463" y="312038"/>
                  </a:lnTo>
                  <a:lnTo>
                    <a:pt x="1569732" y="312038"/>
                  </a:lnTo>
                  <a:lnTo>
                    <a:pt x="1562493" y="312038"/>
                  </a:lnTo>
                  <a:lnTo>
                    <a:pt x="1542173" y="303529"/>
                  </a:lnTo>
                  <a:lnTo>
                    <a:pt x="1542554" y="300227"/>
                  </a:lnTo>
                  <a:lnTo>
                    <a:pt x="1640217" y="16255"/>
                  </a:lnTo>
                  <a:lnTo>
                    <a:pt x="1643519" y="9778"/>
                  </a:lnTo>
                  <a:lnTo>
                    <a:pt x="1644789" y="8127"/>
                  </a:lnTo>
                  <a:lnTo>
                    <a:pt x="1646821" y="6857"/>
                  </a:lnTo>
                  <a:lnTo>
                    <a:pt x="1649615" y="5968"/>
                  </a:lnTo>
                  <a:lnTo>
                    <a:pt x="1652282" y="5079"/>
                  </a:lnTo>
                  <a:lnTo>
                    <a:pt x="1656092" y="4571"/>
                  </a:lnTo>
                  <a:lnTo>
                    <a:pt x="1661045" y="4317"/>
                  </a:lnTo>
                  <a:lnTo>
                    <a:pt x="1665871" y="4063"/>
                  </a:lnTo>
                  <a:lnTo>
                    <a:pt x="1672348" y="3937"/>
                  </a:lnTo>
                  <a:lnTo>
                    <a:pt x="1680349" y="3937"/>
                  </a:lnTo>
                  <a:close/>
                </a:path>
                <a:path w="4504690" h="316230">
                  <a:moveTo>
                    <a:pt x="1049159" y="3937"/>
                  </a:moveTo>
                  <a:lnTo>
                    <a:pt x="1055255" y="3937"/>
                  </a:lnTo>
                  <a:lnTo>
                    <a:pt x="1060335" y="4190"/>
                  </a:lnTo>
                  <a:lnTo>
                    <a:pt x="1064272" y="4698"/>
                  </a:lnTo>
                  <a:lnTo>
                    <a:pt x="1068209" y="5206"/>
                  </a:lnTo>
                  <a:lnTo>
                    <a:pt x="1071384" y="5841"/>
                  </a:lnTo>
                  <a:lnTo>
                    <a:pt x="1073670" y="6603"/>
                  </a:lnTo>
                  <a:lnTo>
                    <a:pt x="1076083" y="7365"/>
                  </a:lnTo>
                  <a:lnTo>
                    <a:pt x="1077734" y="8381"/>
                  </a:lnTo>
                  <a:lnTo>
                    <a:pt x="1078750" y="9651"/>
                  </a:lnTo>
                  <a:lnTo>
                    <a:pt x="1079766" y="10921"/>
                  </a:lnTo>
                  <a:lnTo>
                    <a:pt x="1080274" y="12318"/>
                  </a:lnTo>
                  <a:lnTo>
                    <a:pt x="1080274" y="13842"/>
                  </a:lnTo>
                  <a:lnTo>
                    <a:pt x="1080274" y="302132"/>
                  </a:lnTo>
                  <a:lnTo>
                    <a:pt x="1080274" y="303783"/>
                  </a:lnTo>
                  <a:lnTo>
                    <a:pt x="1079766" y="305180"/>
                  </a:lnTo>
                  <a:lnTo>
                    <a:pt x="1078750" y="306450"/>
                  </a:lnTo>
                  <a:lnTo>
                    <a:pt x="1077734" y="307593"/>
                  </a:lnTo>
                  <a:lnTo>
                    <a:pt x="1076083" y="308737"/>
                  </a:lnTo>
                  <a:lnTo>
                    <a:pt x="1073670" y="309498"/>
                  </a:lnTo>
                  <a:lnTo>
                    <a:pt x="1071384" y="310260"/>
                  </a:lnTo>
                  <a:lnTo>
                    <a:pt x="1068209" y="310895"/>
                  </a:lnTo>
                  <a:lnTo>
                    <a:pt x="1064272" y="311403"/>
                  </a:lnTo>
                  <a:lnTo>
                    <a:pt x="1060335" y="311784"/>
                  </a:lnTo>
                  <a:lnTo>
                    <a:pt x="1055255" y="312038"/>
                  </a:lnTo>
                  <a:lnTo>
                    <a:pt x="1049159" y="312038"/>
                  </a:lnTo>
                  <a:lnTo>
                    <a:pt x="1043190" y="312038"/>
                  </a:lnTo>
                  <a:lnTo>
                    <a:pt x="1024648" y="309498"/>
                  </a:lnTo>
                  <a:lnTo>
                    <a:pt x="1022235" y="308737"/>
                  </a:lnTo>
                  <a:lnTo>
                    <a:pt x="1020584" y="307593"/>
                  </a:lnTo>
                  <a:lnTo>
                    <a:pt x="1019568" y="306450"/>
                  </a:lnTo>
                  <a:lnTo>
                    <a:pt x="1018552" y="305180"/>
                  </a:lnTo>
                  <a:lnTo>
                    <a:pt x="1018044" y="303783"/>
                  </a:lnTo>
                  <a:lnTo>
                    <a:pt x="1018044" y="302132"/>
                  </a:lnTo>
                  <a:lnTo>
                    <a:pt x="1018044" y="13842"/>
                  </a:lnTo>
                  <a:lnTo>
                    <a:pt x="1018044" y="12318"/>
                  </a:lnTo>
                  <a:lnTo>
                    <a:pt x="1018552" y="10921"/>
                  </a:lnTo>
                  <a:lnTo>
                    <a:pt x="1019568" y="9651"/>
                  </a:lnTo>
                  <a:lnTo>
                    <a:pt x="1020584" y="8381"/>
                  </a:lnTo>
                  <a:lnTo>
                    <a:pt x="1022362" y="7365"/>
                  </a:lnTo>
                  <a:lnTo>
                    <a:pt x="1024775" y="6603"/>
                  </a:lnTo>
                  <a:lnTo>
                    <a:pt x="1027188" y="5841"/>
                  </a:lnTo>
                  <a:lnTo>
                    <a:pt x="1030363" y="5206"/>
                  </a:lnTo>
                  <a:lnTo>
                    <a:pt x="1034300" y="4698"/>
                  </a:lnTo>
                  <a:lnTo>
                    <a:pt x="1038237" y="4190"/>
                  </a:lnTo>
                  <a:lnTo>
                    <a:pt x="1043190" y="3937"/>
                  </a:lnTo>
                  <a:lnTo>
                    <a:pt x="1049159" y="3937"/>
                  </a:lnTo>
                  <a:close/>
                </a:path>
                <a:path w="4504690" h="316230">
                  <a:moveTo>
                    <a:pt x="314845" y="3937"/>
                  </a:moveTo>
                  <a:lnTo>
                    <a:pt x="324129" y="3937"/>
                  </a:lnTo>
                  <a:lnTo>
                    <a:pt x="331520" y="4063"/>
                  </a:lnTo>
                  <a:lnTo>
                    <a:pt x="337019" y="4317"/>
                  </a:lnTo>
                  <a:lnTo>
                    <a:pt x="342531" y="4571"/>
                  </a:lnTo>
                  <a:lnTo>
                    <a:pt x="356489" y="9905"/>
                  </a:lnTo>
                  <a:lnTo>
                    <a:pt x="357822" y="11556"/>
                  </a:lnTo>
                  <a:lnTo>
                    <a:pt x="358965" y="13969"/>
                  </a:lnTo>
                  <a:lnTo>
                    <a:pt x="359905" y="17017"/>
                  </a:lnTo>
                  <a:lnTo>
                    <a:pt x="454266" y="287527"/>
                  </a:lnTo>
                  <a:lnTo>
                    <a:pt x="456145" y="293242"/>
                  </a:lnTo>
                  <a:lnTo>
                    <a:pt x="457327" y="297688"/>
                  </a:lnTo>
                  <a:lnTo>
                    <a:pt x="457796" y="300989"/>
                  </a:lnTo>
                  <a:lnTo>
                    <a:pt x="458266" y="304291"/>
                  </a:lnTo>
                  <a:lnTo>
                    <a:pt x="457644" y="306704"/>
                  </a:lnTo>
                  <a:lnTo>
                    <a:pt x="455917" y="308355"/>
                  </a:lnTo>
                  <a:lnTo>
                    <a:pt x="454177" y="310006"/>
                  </a:lnTo>
                  <a:lnTo>
                    <a:pt x="451116" y="311022"/>
                  </a:lnTo>
                  <a:lnTo>
                    <a:pt x="446709" y="311403"/>
                  </a:lnTo>
                  <a:lnTo>
                    <a:pt x="442315" y="311912"/>
                  </a:lnTo>
                  <a:lnTo>
                    <a:pt x="436257" y="312038"/>
                  </a:lnTo>
                  <a:lnTo>
                    <a:pt x="428548" y="312038"/>
                  </a:lnTo>
                  <a:lnTo>
                    <a:pt x="420535" y="312038"/>
                  </a:lnTo>
                  <a:lnTo>
                    <a:pt x="414273" y="311912"/>
                  </a:lnTo>
                  <a:lnTo>
                    <a:pt x="409790" y="311657"/>
                  </a:lnTo>
                  <a:lnTo>
                    <a:pt x="405307" y="311403"/>
                  </a:lnTo>
                  <a:lnTo>
                    <a:pt x="401891" y="311022"/>
                  </a:lnTo>
                  <a:lnTo>
                    <a:pt x="399529" y="310260"/>
                  </a:lnTo>
                  <a:lnTo>
                    <a:pt x="397179" y="309625"/>
                  </a:lnTo>
                  <a:lnTo>
                    <a:pt x="392226" y="302387"/>
                  </a:lnTo>
                  <a:lnTo>
                    <a:pt x="371703" y="241045"/>
                  </a:lnTo>
                  <a:lnTo>
                    <a:pt x="257060" y="241045"/>
                  </a:lnTo>
                  <a:lnTo>
                    <a:pt x="237718" y="300735"/>
                  </a:lnTo>
                  <a:lnTo>
                    <a:pt x="237083" y="302894"/>
                  </a:lnTo>
                  <a:lnTo>
                    <a:pt x="236258" y="304800"/>
                  </a:lnTo>
                  <a:lnTo>
                    <a:pt x="235229" y="306323"/>
                  </a:lnTo>
                  <a:lnTo>
                    <a:pt x="234213" y="307720"/>
                  </a:lnTo>
                  <a:lnTo>
                    <a:pt x="232562" y="308990"/>
                  </a:lnTo>
                  <a:lnTo>
                    <a:pt x="230276" y="309752"/>
                  </a:lnTo>
                  <a:lnTo>
                    <a:pt x="228003" y="310641"/>
                  </a:lnTo>
                  <a:lnTo>
                    <a:pt x="224777" y="311276"/>
                  </a:lnTo>
                  <a:lnTo>
                    <a:pt x="220611" y="311530"/>
                  </a:lnTo>
                  <a:lnTo>
                    <a:pt x="216446" y="311912"/>
                  </a:lnTo>
                  <a:lnTo>
                    <a:pt x="210972" y="312038"/>
                  </a:lnTo>
                  <a:lnTo>
                    <a:pt x="204215" y="312038"/>
                  </a:lnTo>
                  <a:lnTo>
                    <a:pt x="196976" y="312038"/>
                  </a:lnTo>
                  <a:lnTo>
                    <a:pt x="176618" y="303529"/>
                  </a:lnTo>
                  <a:lnTo>
                    <a:pt x="177088" y="300227"/>
                  </a:lnTo>
                  <a:lnTo>
                    <a:pt x="274751" y="16255"/>
                  </a:lnTo>
                  <a:lnTo>
                    <a:pt x="278053" y="9778"/>
                  </a:lnTo>
                  <a:lnTo>
                    <a:pt x="279311" y="8127"/>
                  </a:lnTo>
                  <a:lnTo>
                    <a:pt x="295503" y="4317"/>
                  </a:lnTo>
                  <a:lnTo>
                    <a:pt x="300380" y="4063"/>
                  </a:lnTo>
                  <a:lnTo>
                    <a:pt x="306832" y="3937"/>
                  </a:lnTo>
                  <a:lnTo>
                    <a:pt x="314845" y="3937"/>
                  </a:lnTo>
                  <a:close/>
                </a:path>
                <a:path w="4504690" h="316230">
                  <a:moveTo>
                    <a:pt x="31140" y="3937"/>
                  </a:moveTo>
                  <a:lnTo>
                    <a:pt x="37274" y="3937"/>
                  </a:lnTo>
                  <a:lnTo>
                    <a:pt x="42303" y="4190"/>
                  </a:lnTo>
                  <a:lnTo>
                    <a:pt x="46240" y="4698"/>
                  </a:lnTo>
                  <a:lnTo>
                    <a:pt x="50164" y="5206"/>
                  </a:lnTo>
                  <a:lnTo>
                    <a:pt x="53314" y="5841"/>
                  </a:lnTo>
                  <a:lnTo>
                    <a:pt x="55664" y="6603"/>
                  </a:lnTo>
                  <a:lnTo>
                    <a:pt x="58026" y="7365"/>
                  </a:lnTo>
                  <a:lnTo>
                    <a:pt x="59715" y="8381"/>
                  </a:lnTo>
                  <a:lnTo>
                    <a:pt x="60744" y="9651"/>
                  </a:lnTo>
                  <a:lnTo>
                    <a:pt x="61760" y="10921"/>
                  </a:lnTo>
                  <a:lnTo>
                    <a:pt x="62280" y="12318"/>
                  </a:lnTo>
                  <a:lnTo>
                    <a:pt x="62280" y="13842"/>
                  </a:lnTo>
                  <a:lnTo>
                    <a:pt x="62280" y="259460"/>
                  </a:lnTo>
                  <a:lnTo>
                    <a:pt x="158280" y="259460"/>
                  </a:lnTo>
                  <a:lnTo>
                    <a:pt x="159854" y="259460"/>
                  </a:lnTo>
                  <a:lnTo>
                    <a:pt x="161226" y="259841"/>
                  </a:lnTo>
                  <a:lnTo>
                    <a:pt x="162407" y="260730"/>
                  </a:lnTo>
                  <a:lnTo>
                    <a:pt x="163588" y="261619"/>
                  </a:lnTo>
                  <a:lnTo>
                    <a:pt x="164579" y="263016"/>
                  </a:lnTo>
                  <a:lnTo>
                    <a:pt x="165353" y="265048"/>
                  </a:lnTo>
                  <a:lnTo>
                    <a:pt x="166141" y="266953"/>
                  </a:lnTo>
                  <a:lnTo>
                    <a:pt x="166738" y="269493"/>
                  </a:lnTo>
                  <a:lnTo>
                    <a:pt x="167131" y="272795"/>
                  </a:lnTo>
                  <a:lnTo>
                    <a:pt x="167525" y="275970"/>
                  </a:lnTo>
                  <a:lnTo>
                    <a:pt x="167716" y="280034"/>
                  </a:lnTo>
                  <a:lnTo>
                    <a:pt x="167716" y="284733"/>
                  </a:lnTo>
                  <a:lnTo>
                    <a:pt x="167716" y="289432"/>
                  </a:lnTo>
                  <a:lnTo>
                    <a:pt x="167525" y="293369"/>
                  </a:lnTo>
                  <a:lnTo>
                    <a:pt x="167131" y="296544"/>
                  </a:lnTo>
                  <a:lnTo>
                    <a:pt x="166738" y="299846"/>
                  </a:lnTo>
                  <a:lnTo>
                    <a:pt x="166141" y="302513"/>
                  </a:lnTo>
                  <a:lnTo>
                    <a:pt x="159854" y="310641"/>
                  </a:lnTo>
                  <a:lnTo>
                    <a:pt x="158280" y="310641"/>
                  </a:lnTo>
                  <a:lnTo>
                    <a:pt x="18402" y="310641"/>
                  </a:lnTo>
                  <a:lnTo>
                    <a:pt x="13207" y="310641"/>
                  </a:lnTo>
                  <a:lnTo>
                    <a:pt x="8839" y="309117"/>
                  </a:lnTo>
                  <a:lnTo>
                    <a:pt x="5308" y="306069"/>
                  </a:lnTo>
                  <a:lnTo>
                    <a:pt x="1765" y="303021"/>
                  </a:lnTo>
                  <a:lnTo>
                    <a:pt x="0" y="297941"/>
                  </a:lnTo>
                  <a:lnTo>
                    <a:pt x="0" y="291083"/>
                  </a:lnTo>
                  <a:lnTo>
                    <a:pt x="0" y="13842"/>
                  </a:lnTo>
                  <a:lnTo>
                    <a:pt x="0" y="12318"/>
                  </a:lnTo>
                  <a:lnTo>
                    <a:pt x="507" y="10921"/>
                  </a:lnTo>
                  <a:lnTo>
                    <a:pt x="1536" y="9651"/>
                  </a:lnTo>
                  <a:lnTo>
                    <a:pt x="2552" y="8381"/>
                  </a:lnTo>
                  <a:lnTo>
                    <a:pt x="4241" y="7365"/>
                  </a:lnTo>
                  <a:lnTo>
                    <a:pt x="6603" y="6603"/>
                  </a:lnTo>
                  <a:lnTo>
                    <a:pt x="8966" y="5841"/>
                  </a:lnTo>
                  <a:lnTo>
                    <a:pt x="12153" y="5206"/>
                  </a:lnTo>
                  <a:lnTo>
                    <a:pt x="16154" y="4698"/>
                  </a:lnTo>
                  <a:lnTo>
                    <a:pt x="20167" y="4190"/>
                  </a:lnTo>
                  <a:lnTo>
                    <a:pt x="25158" y="3937"/>
                  </a:lnTo>
                  <a:lnTo>
                    <a:pt x="31140" y="3937"/>
                  </a:lnTo>
                  <a:close/>
                </a:path>
                <a:path w="4504690" h="316230">
                  <a:moveTo>
                    <a:pt x="617639" y="380"/>
                  </a:moveTo>
                  <a:lnTo>
                    <a:pt x="626135" y="380"/>
                  </a:lnTo>
                  <a:lnTo>
                    <a:pt x="634301" y="1142"/>
                  </a:lnTo>
                  <a:lnTo>
                    <a:pt x="676694" y="13080"/>
                  </a:lnTo>
                  <a:lnTo>
                    <a:pt x="699490" y="34416"/>
                  </a:lnTo>
                  <a:lnTo>
                    <a:pt x="699960" y="36575"/>
                  </a:lnTo>
                  <a:lnTo>
                    <a:pt x="700316" y="39242"/>
                  </a:lnTo>
                  <a:lnTo>
                    <a:pt x="700557" y="42163"/>
                  </a:lnTo>
                  <a:lnTo>
                    <a:pt x="700786" y="45212"/>
                  </a:lnTo>
                  <a:lnTo>
                    <a:pt x="700913" y="48894"/>
                  </a:lnTo>
                  <a:lnTo>
                    <a:pt x="700913" y="53339"/>
                  </a:lnTo>
                  <a:lnTo>
                    <a:pt x="700913" y="58038"/>
                  </a:lnTo>
                  <a:lnTo>
                    <a:pt x="700747" y="61975"/>
                  </a:lnTo>
                  <a:lnTo>
                    <a:pt x="700430" y="65277"/>
                  </a:lnTo>
                  <a:lnTo>
                    <a:pt x="700125" y="68579"/>
                  </a:lnTo>
                  <a:lnTo>
                    <a:pt x="699566" y="71246"/>
                  </a:lnTo>
                  <a:lnTo>
                    <a:pt x="698779" y="73278"/>
                  </a:lnTo>
                  <a:lnTo>
                    <a:pt x="698004" y="75437"/>
                  </a:lnTo>
                  <a:lnTo>
                    <a:pt x="697052" y="76834"/>
                  </a:lnTo>
                  <a:lnTo>
                    <a:pt x="695960" y="77850"/>
                  </a:lnTo>
                  <a:lnTo>
                    <a:pt x="694855" y="78739"/>
                  </a:lnTo>
                  <a:lnTo>
                    <a:pt x="693597" y="79247"/>
                  </a:lnTo>
                  <a:lnTo>
                    <a:pt x="692175" y="79247"/>
                  </a:lnTo>
                  <a:lnTo>
                    <a:pt x="689825" y="79247"/>
                  </a:lnTo>
                  <a:lnTo>
                    <a:pt x="686828" y="77850"/>
                  </a:lnTo>
                  <a:lnTo>
                    <a:pt x="683221" y="75056"/>
                  </a:lnTo>
                  <a:lnTo>
                    <a:pt x="679602" y="72389"/>
                  </a:lnTo>
                  <a:lnTo>
                    <a:pt x="674916" y="69341"/>
                  </a:lnTo>
                  <a:lnTo>
                    <a:pt x="669175" y="65912"/>
                  </a:lnTo>
                  <a:lnTo>
                    <a:pt x="663435" y="62483"/>
                  </a:lnTo>
                  <a:lnTo>
                    <a:pt x="620229" y="52577"/>
                  </a:lnTo>
                  <a:lnTo>
                    <a:pt x="611393" y="53032"/>
                  </a:lnTo>
                  <a:lnTo>
                    <a:pt x="574584" y="68992"/>
                  </a:lnTo>
                  <a:lnTo>
                    <a:pt x="551179" y="105175"/>
                  </a:lnTo>
                  <a:lnTo>
                    <a:pt x="543415" y="146772"/>
                  </a:lnTo>
                  <a:lnTo>
                    <a:pt x="543090" y="158750"/>
                  </a:lnTo>
                  <a:lnTo>
                    <a:pt x="543437" y="171729"/>
                  </a:lnTo>
                  <a:lnTo>
                    <a:pt x="551706" y="214741"/>
                  </a:lnTo>
                  <a:lnTo>
                    <a:pt x="575765" y="248888"/>
                  </a:lnTo>
                  <a:lnTo>
                    <a:pt x="613030" y="262616"/>
                  </a:lnTo>
                  <a:lnTo>
                    <a:pt x="621880" y="263016"/>
                  </a:lnTo>
                  <a:lnTo>
                    <a:pt x="629858" y="262776"/>
                  </a:lnTo>
                  <a:lnTo>
                    <a:pt x="671068" y="250443"/>
                  </a:lnTo>
                  <a:lnTo>
                    <a:pt x="676808" y="247395"/>
                  </a:lnTo>
                  <a:lnTo>
                    <a:pt x="681520" y="244475"/>
                  </a:lnTo>
                  <a:lnTo>
                    <a:pt x="685215" y="241934"/>
                  </a:lnTo>
                  <a:lnTo>
                    <a:pt x="688911" y="239521"/>
                  </a:lnTo>
                  <a:lnTo>
                    <a:pt x="691781" y="238251"/>
                  </a:lnTo>
                  <a:lnTo>
                    <a:pt x="693826" y="238251"/>
                  </a:lnTo>
                  <a:lnTo>
                    <a:pt x="695401" y="238251"/>
                  </a:lnTo>
                  <a:lnTo>
                    <a:pt x="699960" y="242950"/>
                  </a:lnTo>
                  <a:lnTo>
                    <a:pt x="700595" y="244855"/>
                  </a:lnTo>
                  <a:lnTo>
                    <a:pt x="701065" y="247522"/>
                  </a:lnTo>
                  <a:lnTo>
                    <a:pt x="701382" y="250825"/>
                  </a:lnTo>
                  <a:lnTo>
                    <a:pt x="701700" y="254253"/>
                  </a:lnTo>
                  <a:lnTo>
                    <a:pt x="701852" y="258698"/>
                  </a:lnTo>
                  <a:lnTo>
                    <a:pt x="701852" y="264413"/>
                  </a:lnTo>
                  <a:lnTo>
                    <a:pt x="701852" y="268350"/>
                  </a:lnTo>
                  <a:lnTo>
                    <a:pt x="701738" y="271652"/>
                  </a:lnTo>
                  <a:lnTo>
                    <a:pt x="701497" y="274446"/>
                  </a:lnTo>
                  <a:lnTo>
                    <a:pt x="701255" y="277240"/>
                  </a:lnTo>
                  <a:lnTo>
                    <a:pt x="684745" y="298322"/>
                  </a:lnTo>
                  <a:lnTo>
                    <a:pt x="679792" y="301243"/>
                  </a:lnTo>
                  <a:lnTo>
                    <a:pt x="642048" y="313054"/>
                  </a:lnTo>
                  <a:lnTo>
                    <a:pt x="612216" y="315594"/>
                  </a:lnTo>
                  <a:lnTo>
                    <a:pt x="596911" y="314997"/>
                  </a:lnTo>
                  <a:lnTo>
                    <a:pt x="555599" y="305942"/>
                  </a:lnTo>
                  <a:lnTo>
                    <a:pt x="521981" y="286011"/>
                  </a:lnTo>
                  <a:lnTo>
                    <a:pt x="497039" y="255365"/>
                  </a:lnTo>
                  <a:lnTo>
                    <a:pt x="481407" y="214004"/>
                  </a:lnTo>
                  <a:lnTo>
                    <a:pt x="476097" y="162051"/>
                  </a:lnTo>
                  <a:lnTo>
                    <a:pt x="476747" y="143148"/>
                  </a:lnTo>
                  <a:lnTo>
                    <a:pt x="486486" y="92963"/>
                  </a:lnTo>
                  <a:lnTo>
                    <a:pt x="506692" y="53048"/>
                  </a:lnTo>
                  <a:lnTo>
                    <a:pt x="535992" y="24177"/>
                  </a:lnTo>
                  <a:lnTo>
                    <a:pt x="573560" y="6381"/>
                  </a:lnTo>
                  <a:lnTo>
                    <a:pt x="602282" y="1047"/>
                  </a:lnTo>
                  <a:lnTo>
                    <a:pt x="617639" y="380"/>
                  </a:lnTo>
                  <a:close/>
                </a:path>
                <a:path w="4504690" h="316230">
                  <a:moveTo>
                    <a:pt x="4412754" y="0"/>
                  </a:moveTo>
                  <a:lnTo>
                    <a:pt x="4419993" y="0"/>
                  </a:lnTo>
                  <a:lnTo>
                    <a:pt x="4427232" y="507"/>
                  </a:lnTo>
                  <a:lnTo>
                    <a:pt x="4434471" y="1650"/>
                  </a:lnTo>
                  <a:lnTo>
                    <a:pt x="4441710" y="2666"/>
                  </a:lnTo>
                  <a:lnTo>
                    <a:pt x="4479556" y="16763"/>
                  </a:lnTo>
                  <a:lnTo>
                    <a:pt x="4481207" y="18414"/>
                  </a:lnTo>
                  <a:lnTo>
                    <a:pt x="4482731" y="19938"/>
                  </a:lnTo>
                  <a:lnTo>
                    <a:pt x="4485779" y="26796"/>
                  </a:lnTo>
                  <a:lnTo>
                    <a:pt x="4486160" y="28575"/>
                  </a:lnTo>
                  <a:lnTo>
                    <a:pt x="4486414" y="30860"/>
                  </a:lnTo>
                  <a:lnTo>
                    <a:pt x="4486541" y="33527"/>
                  </a:lnTo>
                  <a:lnTo>
                    <a:pt x="4486795" y="36321"/>
                  </a:lnTo>
                  <a:lnTo>
                    <a:pt x="4486795" y="39750"/>
                  </a:lnTo>
                  <a:lnTo>
                    <a:pt x="4486795" y="43814"/>
                  </a:lnTo>
                  <a:lnTo>
                    <a:pt x="4486795" y="48387"/>
                  </a:lnTo>
                  <a:lnTo>
                    <a:pt x="4486668" y="52323"/>
                  </a:lnTo>
                  <a:lnTo>
                    <a:pt x="4486414" y="55371"/>
                  </a:lnTo>
                  <a:lnTo>
                    <a:pt x="4486287" y="58546"/>
                  </a:lnTo>
                  <a:lnTo>
                    <a:pt x="4485779" y="61087"/>
                  </a:lnTo>
                  <a:lnTo>
                    <a:pt x="4480572" y="69087"/>
                  </a:lnTo>
                  <a:lnTo>
                    <a:pt x="4478794" y="69087"/>
                  </a:lnTo>
                  <a:lnTo>
                    <a:pt x="4477016" y="69087"/>
                  </a:lnTo>
                  <a:lnTo>
                    <a:pt x="4474349" y="67944"/>
                  </a:lnTo>
                  <a:lnTo>
                    <a:pt x="4470539" y="65785"/>
                  </a:lnTo>
                  <a:lnTo>
                    <a:pt x="4466729" y="63626"/>
                  </a:lnTo>
                  <a:lnTo>
                    <a:pt x="4437519" y="51562"/>
                  </a:lnTo>
                  <a:lnTo>
                    <a:pt x="4430280" y="49402"/>
                  </a:lnTo>
                  <a:lnTo>
                    <a:pt x="4422406" y="48387"/>
                  </a:lnTo>
                  <a:lnTo>
                    <a:pt x="4413643" y="48387"/>
                  </a:lnTo>
                  <a:lnTo>
                    <a:pt x="4406912" y="48387"/>
                  </a:lnTo>
                  <a:lnTo>
                    <a:pt x="4401070" y="49148"/>
                  </a:lnTo>
                  <a:lnTo>
                    <a:pt x="4395990" y="50800"/>
                  </a:lnTo>
                  <a:lnTo>
                    <a:pt x="4390910" y="52450"/>
                  </a:lnTo>
                  <a:lnTo>
                    <a:pt x="4386719" y="54737"/>
                  </a:lnTo>
                  <a:lnTo>
                    <a:pt x="4383417" y="57657"/>
                  </a:lnTo>
                  <a:lnTo>
                    <a:pt x="4379988" y="60578"/>
                  </a:lnTo>
                  <a:lnTo>
                    <a:pt x="4377448" y="64007"/>
                  </a:lnTo>
                  <a:lnTo>
                    <a:pt x="4375797" y="68198"/>
                  </a:lnTo>
                  <a:lnTo>
                    <a:pt x="4374146" y="72262"/>
                  </a:lnTo>
                  <a:lnTo>
                    <a:pt x="4373384" y="76580"/>
                  </a:lnTo>
                  <a:lnTo>
                    <a:pt x="4373384" y="81152"/>
                  </a:lnTo>
                  <a:lnTo>
                    <a:pt x="4373384" y="87883"/>
                  </a:lnTo>
                  <a:lnTo>
                    <a:pt x="4399927" y="115696"/>
                  </a:lnTo>
                  <a:lnTo>
                    <a:pt x="4420843" y="125333"/>
                  </a:lnTo>
                  <a:lnTo>
                    <a:pt x="4426819" y="127952"/>
                  </a:lnTo>
                  <a:lnTo>
                    <a:pt x="4463046" y="146303"/>
                  </a:lnTo>
                  <a:lnTo>
                    <a:pt x="4492288" y="174482"/>
                  </a:lnTo>
                  <a:lnTo>
                    <a:pt x="4504575" y="219075"/>
                  </a:lnTo>
                  <a:lnTo>
                    <a:pt x="4504006" y="230772"/>
                  </a:lnTo>
                  <a:lnTo>
                    <a:pt x="4490679" y="270053"/>
                  </a:lnTo>
                  <a:lnTo>
                    <a:pt x="4463274" y="297306"/>
                  </a:lnTo>
                  <a:lnTo>
                    <a:pt x="4424960" y="312620"/>
                  </a:lnTo>
                  <a:lnTo>
                    <a:pt x="4391545" y="316102"/>
                  </a:lnTo>
                  <a:lnTo>
                    <a:pt x="4383782" y="315936"/>
                  </a:lnTo>
                  <a:lnTo>
                    <a:pt x="4345190" y="309625"/>
                  </a:lnTo>
                  <a:lnTo>
                    <a:pt x="4320933" y="299592"/>
                  </a:lnTo>
                  <a:lnTo>
                    <a:pt x="4316234" y="296925"/>
                  </a:lnTo>
                  <a:lnTo>
                    <a:pt x="4312932" y="294513"/>
                  </a:lnTo>
                  <a:lnTo>
                    <a:pt x="4310900" y="292480"/>
                  </a:lnTo>
                  <a:lnTo>
                    <a:pt x="4308868" y="290448"/>
                  </a:lnTo>
                  <a:lnTo>
                    <a:pt x="4307344" y="287527"/>
                  </a:lnTo>
                  <a:lnTo>
                    <a:pt x="4306455" y="283590"/>
                  </a:lnTo>
                  <a:lnTo>
                    <a:pt x="4305566" y="279780"/>
                  </a:lnTo>
                  <a:lnTo>
                    <a:pt x="4305185" y="274192"/>
                  </a:lnTo>
                  <a:lnTo>
                    <a:pt x="4305185" y="266953"/>
                  </a:lnTo>
                  <a:lnTo>
                    <a:pt x="4305185" y="262127"/>
                  </a:lnTo>
                  <a:lnTo>
                    <a:pt x="4305312" y="258063"/>
                  </a:lnTo>
                  <a:lnTo>
                    <a:pt x="4305693" y="254762"/>
                  </a:lnTo>
                  <a:lnTo>
                    <a:pt x="4305947" y="251459"/>
                  </a:lnTo>
                  <a:lnTo>
                    <a:pt x="4306455" y="248792"/>
                  </a:lnTo>
                  <a:lnTo>
                    <a:pt x="4307217" y="246760"/>
                  </a:lnTo>
                  <a:lnTo>
                    <a:pt x="4307852" y="244728"/>
                  </a:lnTo>
                  <a:lnTo>
                    <a:pt x="4308868" y="243204"/>
                  </a:lnTo>
                  <a:lnTo>
                    <a:pt x="4310011" y="242315"/>
                  </a:lnTo>
                  <a:lnTo>
                    <a:pt x="4311154" y="241426"/>
                  </a:lnTo>
                  <a:lnTo>
                    <a:pt x="4312551" y="241045"/>
                  </a:lnTo>
                  <a:lnTo>
                    <a:pt x="4314202" y="241045"/>
                  </a:lnTo>
                  <a:lnTo>
                    <a:pt x="4316361" y="241045"/>
                  </a:lnTo>
                  <a:lnTo>
                    <a:pt x="4319409" y="242315"/>
                  </a:lnTo>
                  <a:lnTo>
                    <a:pt x="4323473" y="244982"/>
                  </a:lnTo>
                  <a:lnTo>
                    <a:pt x="4327537" y="247522"/>
                  </a:lnTo>
                  <a:lnTo>
                    <a:pt x="4368261" y="263868"/>
                  </a:lnTo>
                  <a:lnTo>
                    <a:pt x="4391799" y="266064"/>
                  </a:lnTo>
                  <a:lnTo>
                    <a:pt x="4399292" y="266064"/>
                  </a:lnTo>
                  <a:lnTo>
                    <a:pt x="4434598" y="248284"/>
                  </a:lnTo>
                  <a:lnTo>
                    <a:pt x="4436757" y="243458"/>
                  </a:lnTo>
                  <a:lnTo>
                    <a:pt x="4439043" y="238505"/>
                  </a:lnTo>
                  <a:lnTo>
                    <a:pt x="4440059" y="233171"/>
                  </a:lnTo>
                  <a:lnTo>
                    <a:pt x="4440059" y="227075"/>
                  </a:lnTo>
                  <a:lnTo>
                    <a:pt x="4440059" y="220217"/>
                  </a:lnTo>
                  <a:lnTo>
                    <a:pt x="4438281" y="214248"/>
                  </a:lnTo>
                  <a:lnTo>
                    <a:pt x="4434471" y="209295"/>
                  </a:lnTo>
                  <a:lnTo>
                    <a:pt x="4430661" y="204342"/>
                  </a:lnTo>
                  <a:lnTo>
                    <a:pt x="4399038" y="185292"/>
                  </a:lnTo>
                  <a:lnTo>
                    <a:pt x="4393256" y="182695"/>
                  </a:lnTo>
                  <a:lnTo>
                    <a:pt x="4357251" y="165193"/>
                  </a:lnTo>
                  <a:lnTo>
                    <a:pt x="4326482" y="139207"/>
                  </a:lnTo>
                  <a:lnTo>
                    <a:pt x="4310747" y="97202"/>
                  </a:lnTo>
                  <a:lnTo>
                    <a:pt x="4310392" y="88010"/>
                  </a:lnTo>
                  <a:lnTo>
                    <a:pt x="4310894" y="77317"/>
                  </a:lnTo>
                  <a:lnTo>
                    <a:pt x="4328077" y="34194"/>
                  </a:lnTo>
                  <a:lnTo>
                    <a:pt x="4363958" y="8431"/>
                  </a:lnTo>
                  <a:lnTo>
                    <a:pt x="4402400" y="333"/>
                  </a:lnTo>
                  <a:lnTo>
                    <a:pt x="4412754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35940" y="1633550"/>
            <a:ext cx="6030595" cy="1291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dirty="0"/>
              <a:t>It is concerned </a:t>
            </a:r>
            <a:r>
              <a:rPr spc="-5" dirty="0"/>
              <a:t>with the tear formation </a:t>
            </a:r>
            <a:r>
              <a:rPr spc="-535" dirty="0"/>
              <a:t>&amp;  </a:t>
            </a:r>
            <a:r>
              <a:rPr spc="-5" dirty="0"/>
              <a:t>transport.</a:t>
            </a: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dirty="0"/>
              <a:t>Lacrimal </a:t>
            </a:r>
            <a:r>
              <a:rPr spc="-5" dirty="0"/>
              <a:t>passage </a:t>
            </a:r>
            <a:r>
              <a:rPr dirty="0"/>
              <a:t>includes</a:t>
            </a:r>
            <a:r>
              <a:rPr spc="-55" dirty="0"/>
              <a:t> </a:t>
            </a:r>
            <a:r>
              <a:rPr dirty="0"/>
              <a:t>:</a:t>
            </a:r>
          </a:p>
        </p:txBody>
      </p:sp>
      <p:sp>
        <p:nvSpPr>
          <p:cNvPr id="11" name="object 11"/>
          <p:cNvSpPr/>
          <p:nvPr/>
        </p:nvSpPr>
        <p:spPr>
          <a:xfrm>
            <a:off x="1076325" y="3571875"/>
            <a:ext cx="1457325" cy="933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37310" y="3752215"/>
            <a:ext cx="1132712" cy="541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84785" marR="5080" indent="-172720">
              <a:lnSpc>
                <a:spcPts val="1900"/>
              </a:lnSpc>
              <a:spcBef>
                <a:spcPts val="380"/>
              </a:spcBef>
            </a:pPr>
            <a:r>
              <a:rPr sz="1800" b="1" dirty="0">
                <a:latin typeface="Caladea"/>
                <a:cs typeface="Caladea"/>
              </a:rPr>
              <a:t>Lacr</a:t>
            </a:r>
            <a:r>
              <a:rPr sz="1800" b="1" spc="-5" dirty="0">
                <a:latin typeface="Caladea"/>
                <a:cs typeface="Caladea"/>
              </a:rPr>
              <a:t>i</a:t>
            </a:r>
            <a:r>
              <a:rPr sz="1800" b="1" dirty="0">
                <a:latin typeface="Caladea"/>
                <a:cs typeface="Caladea"/>
              </a:rPr>
              <a:t>m</a:t>
            </a:r>
            <a:r>
              <a:rPr sz="1800" b="1" spc="-5" dirty="0">
                <a:latin typeface="Caladea"/>
                <a:cs typeface="Caladea"/>
              </a:rPr>
              <a:t>al  </a:t>
            </a:r>
            <a:r>
              <a:rPr sz="1800" b="1" spc="-10" dirty="0">
                <a:latin typeface="Caladea"/>
                <a:cs typeface="Caladea"/>
              </a:rPr>
              <a:t>gland</a:t>
            </a:r>
            <a:endParaRPr sz="1800" dirty="0">
              <a:latin typeface="Caladea"/>
              <a:cs typeface="Calade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73451" y="3533775"/>
            <a:ext cx="2289175" cy="1009650"/>
            <a:chOff x="2473451" y="3533775"/>
            <a:chExt cx="2289175" cy="1009650"/>
          </a:xfrm>
        </p:grpSpPr>
        <p:sp>
          <p:nvSpPr>
            <p:cNvPr id="14" name="object 14"/>
            <p:cNvSpPr/>
            <p:nvPr/>
          </p:nvSpPr>
          <p:spPr>
            <a:xfrm>
              <a:off x="2473451" y="3787140"/>
              <a:ext cx="467868" cy="5135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69463" y="3883152"/>
              <a:ext cx="275844" cy="32156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47974" y="3533775"/>
              <a:ext cx="1914525" cy="100965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43757" y="3752215"/>
            <a:ext cx="1516254" cy="541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498475" marR="5080" indent="-486409">
              <a:lnSpc>
                <a:spcPts val="1900"/>
              </a:lnSpc>
              <a:spcBef>
                <a:spcPts val="380"/>
              </a:spcBef>
            </a:pPr>
            <a:r>
              <a:rPr sz="1800" b="1" spc="-15" dirty="0">
                <a:latin typeface="Caladea"/>
                <a:cs typeface="Caladea"/>
              </a:rPr>
              <a:t>C</a:t>
            </a:r>
            <a:r>
              <a:rPr sz="1800" b="1" spc="-10" dirty="0">
                <a:latin typeface="Caladea"/>
                <a:cs typeface="Caladea"/>
              </a:rPr>
              <a:t>onju</a:t>
            </a:r>
            <a:r>
              <a:rPr sz="1800" b="1" spc="-5" dirty="0">
                <a:latin typeface="Caladea"/>
                <a:cs typeface="Caladea"/>
              </a:rPr>
              <a:t>n</a:t>
            </a:r>
            <a:r>
              <a:rPr sz="1800" b="1" dirty="0">
                <a:latin typeface="Caladea"/>
                <a:cs typeface="Caladea"/>
              </a:rPr>
              <a:t>ct</a:t>
            </a:r>
            <a:r>
              <a:rPr sz="1800" b="1" spc="-50" dirty="0">
                <a:latin typeface="Caladea"/>
                <a:cs typeface="Caladea"/>
              </a:rPr>
              <a:t>i</a:t>
            </a:r>
            <a:r>
              <a:rPr sz="1800" b="1" spc="-40" dirty="0">
                <a:latin typeface="Caladea"/>
                <a:cs typeface="Caladea"/>
              </a:rPr>
              <a:t>v</a:t>
            </a:r>
            <a:r>
              <a:rPr sz="1800" b="1" spc="-5" dirty="0">
                <a:latin typeface="Caladea"/>
                <a:cs typeface="Caladea"/>
              </a:rPr>
              <a:t>al  sac</a:t>
            </a:r>
            <a:endParaRPr sz="1800" dirty="0">
              <a:latin typeface="Caladea"/>
              <a:cs typeface="Calade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63440" y="3533775"/>
            <a:ext cx="1899285" cy="1009650"/>
            <a:chOff x="4663440" y="3533775"/>
            <a:chExt cx="1899285" cy="1009650"/>
          </a:xfrm>
        </p:grpSpPr>
        <p:sp>
          <p:nvSpPr>
            <p:cNvPr id="19" name="object 19"/>
            <p:cNvSpPr/>
            <p:nvPr/>
          </p:nvSpPr>
          <p:spPr>
            <a:xfrm>
              <a:off x="4663440" y="3787140"/>
              <a:ext cx="467867" cy="51358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59452" y="3883152"/>
              <a:ext cx="275844" cy="32156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38725" y="3533775"/>
              <a:ext cx="1524000" cy="100965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328284" y="3752215"/>
            <a:ext cx="1156336" cy="541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14935" marR="5080" indent="-102870">
              <a:lnSpc>
                <a:spcPts val="1900"/>
              </a:lnSpc>
              <a:spcBef>
                <a:spcPts val="380"/>
              </a:spcBef>
            </a:pPr>
            <a:r>
              <a:rPr sz="1800" b="1" dirty="0">
                <a:latin typeface="Caladea"/>
                <a:cs typeface="Caladea"/>
              </a:rPr>
              <a:t>Lacr</a:t>
            </a:r>
            <a:r>
              <a:rPr sz="1800" b="1" spc="-5" dirty="0">
                <a:latin typeface="Caladea"/>
                <a:cs typeface="Caladea"/>
              </a:rPr>
              <a:t>i</a:t>
            </a:r>
            <a:r>
              <a:rPr sz="1800" b="1" spc="5" dirty="0">
                <a:latin typeface="Caladea"/>
                <a:cs typeface="Caladea"/>
              </a:rPr>
              <a:t>m</a:t>
            </a:r>
            <a:r>
              <a:rPr sz="1800" b="1" spc="-5" dirty="0">
                <a:latin typeface="Caladea"/>
                <a:cs typeface="Caladea"/>
              </a:rPr>
              <a:t>al  </a:t>
            </a:r>
            <a:r>
              <a:rPr sz="1800" b="1" dirty="0">
                <a:latin typeface="Caladea"/>
                <a:cs typeface="Caladea"/>
              </a:rPr>
              <a:t>puncta</a:t>
            </a:r>
            <a:endParaRPr sz="1800" dirty="0">
              <a:latin typeface="Caladea"/>
              <a:cs typeface="Calade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038725" y="4445508"/>
            <a:ext cx="1524000" cy="1384300"/>
            <a:chOff x="5038725" y="4445508"/>
            <a:chExt cx="1524000" cy="1384300"/>
          </a:xfrm>
        </p:grpSpPr>
        <p:sp>
          <p:nvSpPr>
            <p:cNvPr id="24" name="object 24"/>
            <p:cNvSpPr/>
            <p:nvPr/>
          </p:nvSpPr>
          <p:spPr>
            <a:xfrm>
              <a:off x="5548883" y="4445508"/>
              <a:ext cx="513588" cy="46634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44895" y="4541520"/>
              <a:ext cx="321563" cy="27431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38725" y="4819650"/>
              <a:ext cx="1524000" cy="100965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131307" y="5038090"/>
            <a:ext cx="1195451" cy="541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indent="43815">
              <a:lnSpc>
                <a:spcPts val="1900"/>
              </a:lnSpc>
              <a:spcBef>
                <a:spcPts val="380"/>
              </a:spcBef>
            </a:pPr>
            <a:r>
              <a:rPr sz="1800" b="1" spc="-5" dirty="0">
                <a:latin typeface="Caladea"/>
                <a:cs typeface="Caladea"/>
              </a:rPr>
              <a:t>Lacrimal  c</a:t>
            </a:r>
            <a:r>
              <a:rPr sz="1800" b="1" spc="-15" dirty="0">
                <a:latin typeface="Caladea"/>
                <a:cs typeface="Caladea"/>
              </a:rPr>
              <a:t>a</a:t>
            </a:r>
            <a:r>
              <a:rPr sz="1800" b="1" dirty="0">
                <a:latin typeface="Caladea"/>
                <a:cs typeface="Caladea"/>
              </a:rPr>
              <a:t>n</a:t>
            </a:r>
            <a:r>
              <a:rPr sz="1800" b="1" spc="-5" dirty="0">
                <a:latin typeface="Caladea"/>
                <a:cs typeface="Caladea"/>
              </a:rPr>
              <a:t>a</a:t>
            </a:r>
            <a:r>
              <a:rPr sz="1800" b="1" spc="-10" dirty="0">
                <a:latin typeface="Caladea"/>
                <a:cs typeface="Caladea"/>
              </a:rPr>
              <a:t>l</a:t>
            </a:r>
            <a:r>
              <a:rPr sz="1800" b="1" spc="-5" dirty="0">
                <a:latin typeface="Caladea"/>
                <a:cs typeface="Caladea"/>
              </a:rPr>
              <a:t>i</a:t>
            </a:r>
            <a:r>
              <a:rPr sz="1800" b="1" spc="-10" dirty="0">
                <a:latin typeface="Caladea"/>
                <a:cs typeface="Caladea"/>
              </a:rPr>
              <a:t>c</a:t>
            </a:r>
            <a:r>
              <a:rPr sz="1800" b="1" spc="5" dirty="0">
                <a:latin typeface="Caladea"/>
                <a:cs typeface="Caladea"/>
              </a:rPr>
              <a:t>u</a:t>
            </a:r>
            <a:r>
              <a:rPr sz="1800" b="1" spc="-5" dirty="0">
                <a:latin typeface="Caladea"/>
                <a:cs typeface="Caladea"/>
              </a:rPr>
              <a:t>li</a:t>
            </a:r>
            <a:endParaRPr sz="1800" dirty="0">
              <a:latin typeface="Caladea"/>
              <a:cs typeface="Calade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238500" y="4819650"/>
            <a:ext cx="1908175" cy="1009650"/>
            <a:chOff x="3238500" y="4819650"/>
            <a:chExt cx="1908175" cy="1009650"/>
          </a:xfrm>
        </p:grpSpPr>
        <p:sp>
          <p:nvSpPr>
            <p:cNvPr id="29" name="object 29"/>
            <p:cNvSpPr/>
            <p:nvPr/>
          </p:nvSpPr>
          <p:spPr>
            <a:xfrm>
              <a:off x="4678680" y="5071872"/>
              <a:ext cx="467868" cy="51358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74691" y="5167884"/>
              <a:ext cx="275843" cy="32156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38500" y="4819650"/>
              <a:ext cx="1524000" cy="100965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358894" y="5038090"/>
            <a:ext cx="1123698" cy="541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09880" marR="5080" indent="-297815">
              <a:lnSpc>
                <a:spcPts val="1900"/>
              </a:lnSpc>
              <a:spcBef>
                <a:spcPts val="380"/>
              </a:spcBef>
            </a:pPr>
            <a:r>
              <a:rPr sz="1800" b="1" dirty="0">
                <a:latin typeface="Caladea"/>
                <a:cs typeface="Caladea"/>
              </a:rPr>
              <a:t>Lacr</a:t>
            </a:r>
            <a:r>
              <a:rPr sz="1800" b="1" spc="-5" dirty="0">
                <a:latin typeface="Caladea"/>
                <a:cs typeface="Caladea"/>
              </a:rPr>
              <a:t>i</a:t>
            </a:r>
            <a:r>
              <a:rPr sz="1800" b="1" dirty="0">
                <a:latin typeface="Caladea"/>
                <a:cs typeface="Caladea"/>
              </a:rPr>
              <a:t>m</a:t>
            </a:r>
            <a:r>
              <a:rPr sz="1800" b="1" spc="-5" dirty="0">
                <a:latin typeface="Caladea"/>
                <a:cs typeface="Caladea"/>
              </a:rPr>
              <a:t>al  sac</a:t>
            </a:r>
            <a:endParaRPr sz="1800" dirty="0">
              <a:latin typeface="Caladea"/>
              <a:cs typeface="Calade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057275" y="4819650"/>
            <a:ext cx="2289810" cy="1009650"/>
            <a:chOff x="1057275" y="4819650"/>
            <a:chExt cx="2289810" cy="1009650"/>
          </a:xfrm>
        </p:grpSpPr>
        <p:sp>
          <p:nvSpPr>
            <p:cNvPr id="34" name="object 34"/>
            <p:cNvSpPr/>
            <p:nvPr/>
          </p:nvSpPr>
          <p:spPr>
            <a:xfrm>
              <a:off x="2878835" y="5071872"/>
              <a:ext cx="467867" cy="51358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74848" y="5167884"/>
              <a:ext cx="275844" cy="32156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57275" y="4819650"/>
              <a:ext cx="1952625" cy="100965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219200" y="5038090"/>
            <a:ext cx="1499363" cy="541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472440" marR="5080" indent="-460375">
              <a:lnSpc>
                <a:spcPts val="1900"/>
              </a:lnSpc>
              <a:spcBef>
                <a:spcPts val="380"/>
              </a:spcBef>
            </a:pPr>
            <a:r>
              <a:rPr sz="1800" b="1" spc="-5" dirty="0">
                <a:latin typeface="Caladea"/>
                <a:cs typeface="Caladea"/>
              </a:rPr>
              <a:t>Naso</a:t>
            </a:r>
            <a:r>
              <a:rPr sz="1800" b="1" spc="-10" dirty="0">
                <a:latin typeface="Caladea"/>
                <a:cs typeface="Caladea"/>
              </a:rPr>
              <a:t>la</a:t>
            </a:r>
            <a:r>
              <a:rPr sz="1800" b="1" spc="-15" dirty="0">
                <a:latin typeface="Caladea"/>
                <a:cs typeface="Caladea"/>
              </a:rPr>
              <a:t>c</a:t>
            </a:r>
            <a:r>
              <a:rPr sz="1800" b="1" spc="-5" dirty="0">
                <a:latin typeface="Caladea"/>
                <a:cs typeface="Caladea"/>
              </a:rPr>
              <a:t>rimal  </a:t>
            </a:r>
            <a:r>
              <a:rPr sz="1800" b="1" dirty="0">
                <a:latin typeface="Caladea"/>
                <a:cs typeface="Caladea"/>
              </a:rPr>
              <a:t>duct</a:t>
            </a:r>
            <a:endParaRPr sz="1800" dirty="0">
              <a:latin typeface="Caladea"/>
              <a:cs typeface="Calade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934200" y="0"/>
            <a:ext cx="1181100" cy="11811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35940" y="533400"/>
            <a:ext cx="7465060" cy="7574335"/>
          </a:xfrm>
        </p:spPr>
        <p:txBody>
          <a:bodyPr/>
          <a:lstStyle/>
          <a:p>
            <a:pPr marL="548640" indent="-411480" defTabSz="457207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dirty="0">
                <a:latin typeface="Arial Narrow" pitchFamily="34" charset="0"/>
              </a:rPr>
              <a:t>Conjunctiva = the mucous membrane of the eye.</a:t>
            </a:r>
          </a:p>
          <a:p>
            <a:pPr marL="548640" indent="-411480" defTabSz="457207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dirty="0">
                <a:latin typeface="Arial Narrow" pitchFamily="34" charset="0"/>
              </a:rPr>
              <a:t>	A. Palpebral part = forms a </a:t>
            </a:r>
            <a:r>
              <a:rPr lang="en-US" dirty="0" err="1">
                <a:latin typeface="Arial Narrow" pitchFamily="34" charset="0"/>
              </a:rPr>
              <a:t>crescentric</a:t>
            </a:r>
            <a:r>
              <a:rPr lang="en-US" dirty="0">
                <a:latin typeface="Arial Narrow" pitchFamily="34" charset="0"/>
              </a:rPr>
              <a:t> fold or Plica </a:t>
            </a:r>
            <a:r>
              <a:rPr lang="en-US" dirty="0" err="1">
                <a:latin typeface="Arial Narrow" pitchFamily="34" charset="0"/>
              </a:rPr>
              <a:t>semilunaris</a:t>
            </a:r>
            <a:r>
              <a:rPr lang="en-US" dirty="0">
                <a:latin typeface="Arial Narrow" pitchFamily="34" charset="0"/>
              </a:rPr>
              <a:t>.</a:t>
            </a:r>
          </a:p>
          <a:p>
            <a:pPr marL="548640" indent="-411480" defTabSz="457207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dirty="0">
                <a:latin typeface="Arial Narrow" pitchFamily="34" charset="0"/>
              </a:rPr>
              <a:t>	B. Bulbar( ocular ) = thin, transparent, slightly avascular over the sclera.</a:t>
            </a:r>
          </a:p>
          <a:p>
            <a:pPr marL="548640" indent="-411480" defTabSz="457207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dirty="0">
                <a:latin typeface="Arial Narrow" pitchFamily="34" charset="0"/>
              </a:rPr>
              <a:t>	C. Conjunctival sac = with lids closed, a space between the eyeball and eyelids , lined by conjunctiva.</a:t>
            </a:r>
          </a:p>
          <a:p>
            <a:pPr marL="548640" indent="-411480" defTabSz="457207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dirty="0">
                <a:latin typeface="Arial Narrow" pitchFamily="34" charset="0"/>
              </a:rPr>
              <a:t>Lacrimal glands = secretes lacrimal fluids</a:t>
            </a:r>
          </a:p>
          <a:p>
            <a:pPr marL="548640" indent="-411480" defTabSz="457207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dirty="0">
                <a:latin typeface="Arial Narrow" pitchFamily="34" charset="0"/>
              </a:rPr>
              <a:t>Lacrimal ducts = conveys fluids from glands to the conjunctiva sac.</a:t>
            </a:r>
          </a:p>
          <a:p>
            <a:pPr marL="548640" indent="-411480" defTabSz="457207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en-US" dirty="0">
                <a:latin typeface="Arial Narrow" pitchFamily="34" charset="0"/>
              </a:rPr>
              <a:t>Lacrimal canaliculi = connection between lacrimal punctum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641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6890" y="1023492"/>
            <a:ext cx="3933190" cy="318135"/>
            <a:chOff x="516890" y="1023492"/>
            <a:chExt cx="3933190" cy="318135"/>
          </a:xfrm>
        </p:grpSpPr>
        <p:sp>
          <p:nvSpPr>
            <p:cNvPr id="3" name="object 3"/>
            <p:cNvSpPr/>
            <p:nvPr/>
          </p:nvSpPr>
          <p:spPr>
            <a:xfrm>
              <a:off x="517779" y="1024381"/>
              <a:ext cx="3931158" cy="316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71216" y="1076324"/>
              <a:ext cx="86232" cy="883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10513" y="1076324"/>
              <a:ext cx="86232" cy="883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33778" y="1074419"/>
              <a:ext cx="160527" cy="2157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4781" y="1029715"/>
              <a:ext cx="3684270" cy="306705"/>
            </a:xfrm>
            <a:custGeom>
              <a:avLst/>
              <a:gdLst/>
              <a:ahLst/>
              <a:cxnLst/>
              <a:rect l="l" t="t" r="r" b="b"/>
              <a:pathLst>
                <a:path w="3684270" h="306705">
                  <a:moveTo>
                    <a:pt x="3351796" y="0"/>
                  </a:moveTo>
                  <a:lnTo>
                    <a:pt x="3392309" y="0"/>
                  </a:lnTo>
                  <a:lnTo>
                    <a:pt x="3399548" y="0"/>
                  </a:lnTo>
                  <a:lnTo>
                    <a:pt x="3405771" y="635"/>
                  </a:lnTo>
                  <a:lnTo>
                    <a:pt x="3438537" y="28575"/>
                  </a:lnTo>
                  <a:lnTo>
                    <a:pt x="3440442" y="35179"/>
                  </a:lnTo>
                  <a:lnTo>
                    <a:pt x="3506482" y="217043"/>
                  </a:lnTo>
                  <a:lnTo>
                    <a:pt x="3507498" y="217043"/>
                  </a:lnTo>
                  <a:lnTo>
                    <a:pt x="3575824" y="35687"/>
                  </a:lnTo>
                  <a:lnTo>
                    <a:pt x="3577856" y="29083"/>
                  </a:lnTo>
                  <a:lnTo>
                    <a:pt x="3580142" y="23495"/>
                  </a:lnTo>
                  <a:lnTo>
                    <a:pt x="3582555" y="18923"/>
                  </a:lnTo>
                  <a:lnTo>
                    <a:pt x="3584968" y="14350"/>
                  </a:lnTo>
                  <a:lnTo>
                    <a:pt x="3587889" y="10668"/>
                  </a:lnTo>
                  <a:lnTo>
                    <a:pt x="3612019" y="0"/>
                  </a:lnTo>
                  <a:lnTo>
                    <a:pt x="3617861" y="0"/>
                  </a:lnTo>
                  <a:lnTo>
                    <a:pt x="3659644" y="0"/>
                  </a:lnTo>
                  <a:lnTo>
                    <a:pt x="3663835" y="0"/>
                  </a:lnTo>
                  <a:lnTo>
                    <a:pt x="3667518" y="635"/>
                  </a:lnTo>
                  <a:lnTo>
                    <a:pt x="3684155" y="20955"/>
                  </a:lnTo>
                  <a:lnTo>
                    <a:pt x="3684155" y="24892"/>
                  </a:lnTo>
                  <a:lnTo>
                    <a:pt x="3684155" y="296799"/>
                  </a:lnTo>
                  <a:lnTo>
                    <a:pt x="3684155" y="298450"/>
                  </a:lnTo>
                  <a:lnTo>
                    <a:pt x="3683647" y="299847"/>
                  </a:lnTo>
                  <a:lnTo>
                    <a:pt x="3660533" y="306705"/>
                  </a:lnTo>
                  <a:lnTo>
                    <a:pt x="3654691" y="306705"/>
                  </a:lnTo>
                  <a:lnTo>
                    <a:pt x="3648976" y="306705"/>
                  </a:lnTo>
                  <a:lnTo>
                    <a:pt x="3631577" y="304164"/>
                  </a:lnTo>
                  <a:lnTo>
                    <a:pt x="3629291" y="303403"/>
                  </a:lnTo>
                  <a:lnTo>
                    <a:pt x="3627767" y="302260"/>
                  </a:lnTo>
                  <a:lnTo>
                    <a:pt x="3626878" y="301117"/>
                  </a:lnTo>
                  <a:lnTo>
                    <a:pt x="3625862" y="299847"/>
                  </a:lnTo>
                  <a:lnTo>
                    <a:pt x="3625354" y="298450"/>
                  </a:lnTo>
                  <a:lnTo>
                    <a:pt x="3625354" y="296799"/>
                  </a:lnTo>
                  <a:lnTo>
                    <a:pt x="3625354" y="48387"/>
                  </a:lnTo>
                  <a:lnTo>
                    <a:pt x="3624973" y="48387"/>
                  </a:lnTo>
                  <a:lnTo>
                    <a:pt x="3536454" y="296545"/>
                  </a:lnTo>
                  <a:lnTo>
                    <a:pt x="3535819" y="298576"/>
                  </a:lnTo>
                  <a:lnTo>
                    <a:pt x="3534803" y="300355"/>
                  </a:lnTo>
                  <a:lnTo>
                    <a:pt x="3533406" y="301625"/>
                  </a:lnTo>
                  <a:lnTo>
                    <a:pt x="3532009" y="303022"/>
                  </a:lnTo>
                  <a:lnTo>
                    <a:pt x="3530104" y="304038"/>
                  </a:lnTo>
                  <a:lnTo>
                    <a:pt x="3527564" y="304800"/>
                  </a:lnTo>
                  <a:lnTo>
                    <a:pt x="3525151" y="305562"/>
                  </a:lnTo>
                  <a:lnTo>
                    <a:pt x="3522103" y="306070"/>
                  </a:lnTo>
                  <a:lnTo>
                    <a:pt x="3518293" y="306324"/>
                  </a:lnTo>
                  <a:lnTo>
                    <a:pt x="3514483" y="306578"/>
                  </a:lnTo>
                  <a:lnTo>
                    <a:pt x="3509911" y="306705"/>
                  </a:lnTo>
                  <a:lnTo>
                    <a:pt x="3504577" y="306705"/>
                  </a:lnTo>
                  <a:lnTo>
                    <a:pt x="3499243" y="306705"/>
                  </a:lnTo>
                  <a:lnTo>
                    <a:pt x="3494671" y="306578"/>
                  </a:lnTo>
                  <a:lnTo>
                    <a:pt x="3490988" y="306070"/>
                  </a:lnTo>
                  <a:lnTo>
                    <a:pt x="3487178" y="305688"/>
                  </a:lnTo>
                  <a:lnTo>
                    <a:pt x="3484003" y="305054"/>
                  </a:lnTo>
                  <a:lnTo>
                    <a:pt x="3472954" y="296545"/>
                  </a:lnTo>
                  <a:lnTo>
                    <a:pt x="3387610" y="48387"/>
                  </a:lnTo>
                  <a:lnTo>
                    <a:pt x="3387102" y="48387"/>
                  </a:lnTo>
                  <a:lnTo>
                    <a:pt x="3387102" y="296799"/>
                  </a:lnTo>
                  <a:lnTo>
                    <a:pt x="3387102" y="298450"/>
                  </a:lnTo>
                  <a:lnTo>
                    <a:pt x="3381006" y="304164"/>
                  </a:lnTo>
                  <a:lnTo>
                    <a:pt x="3378720" y="304926"/>
                  </a:lnTo>
                  <a:lnTo>
                    <a:pt x="3375672" y="305562"/>
                  </a:lnTo>
                  <a:lnTo>
                    <a:pt x="3371989" y="306070"/>
                  </a:lnTo>
                  <a:lnTo>
                    <a:pt x="3368179" y="306450"/>
                  </a:lnTo>
                  <a:lnTo>
                    <a:pt x="3363480" y="306705"/>
                  </a:lnTo>
                  <a:lnTo>
                    <a:pt x="3357638" y="306705"/>
                  </a:lnTo>
                  <a:lnTo>
                    <a:pt x="3352050" y="306705"/>
                  </a:lnTo>
                  <a:lnTo>
                    <a:pt x="3334397" y="304164"/>
                  </a:lnTo>
                  <a:lnTo>
                    <a:pt x="3332111" y="303403"/>
                  </a:lnTo>
                  <a:lnTo>
                    <a:pt x="3330587" y="302260"/>
                  </a:lnTo>
                  <a:lnTo>
                    <a:pt x="3329698" y="301117"/>
                  </a:lnTo>
                  <a:lnTo>
                    <a:pt x="3328809" y="299847"/>
                  </a:lnTo>
                  <a:lnTo>
                    <a:pt x="3328428" y="298450"/>
                  </a:lnTo>
                  <a:lnTo>
                    <a:pt x="3328428" y="296799"/>
                  </a:lnTo>
                  <a:lnTo>
                    <a:pt x="3328428" y="24892"/>
                  </a:lnTo>
                  <a:lnTo>
                    <a:pt x="3328428" y="16763"/>
                  </a:lnTo>
                  <a:lnTo>
                    <a:pt x="3330587" y="10668"/>
                  </a:lnTo>
                  <a:lnTo>
                    <a:pt x="3334778" y="6476"/>
                  </a:lnTo>
                  <a:lnTo>
                    <a:pt x="3338969" y="2159"/>
                  </a:lnTo>
                  <a:lnTo>
                    <a:pt x="3344684" y="0"/>
                  </a:lnTo>
                  <a:lnTo>
                    <a:pt x="3351796" y="0"/>
                  </a:lnTo>
                  <a:close/>
                </a:path>
                <a:path w="3684270" h="306705">
                  <a:moveTo>
                    <a:pt x="3110623" y="0"/>
                  </a:moveTo>
                  <a:lnTo>
                    <a:pt x="3263023" y="0"/>
                  </a:lnTo>
                  <a:lnTo>
                    <a:pt x="3264420" y="0"/>
                  </a:lnTo>
                  <a:lnTo>
                    <a:pt x="3265690" y="508"/>
                  </a:lnTo>
                  <a:lnTo>
                    <a:pt x="3266706" y="1270"/>
                  </a:lnTo>
                  <a:lnTo>
                    <a:pt x="3267849" y="2032"/>
                  </a:lnTo>
                  <a:lnTo>
                    <a:pt x="3268738" y="3429"/>
                  </a:lnTo>
                  <a:lnTo>
                    <a:pt x="3271913" y="19938"/>
                  </a:lnTo>
                  <a:lnTo>
                    <a:pt x="3271913" y="24637"/>
                  </a:lnTo>
                  <a:lnTo>
                    <a:pt x="3271913" y="28956"/>
                  </a:lnTo>
                  <a:lnTo>
                    <a:pt x="3266706" y="47371"/>
                  </a:lnTo>
                  <a:lnTo>
                    <a:pt x="3265690" y="48260"/>
                  </a:lnTo>
                  <a:lnTo>
                    <a:pt x="3264420" y="48641"/>
                  </a:lnTo>
                  <a:lnTo>
                    <a:pt x="3263023" y="48641"/>
                  </a:lnTo>
                  <a:lnTo>
                    <a:pt x="3154057" y="48641"/>
                  </a:lnTo>
                  <a:lnTo>
                    <a:pt x="3154057" y="123189"/>
                  </a:lnTo>
                  <a:lnTo>
                    <a:pt x="3246259" y="123189"/>
                  </a:lnTo>
                  <a:lnTo>
                    <a:pt x="3247656" y="123189"/>
                  </a:lnTo>
                  <a:lnTo>
                    <a:pt x="3248926" y="123571"/>
                  </a:lnTo>
                  <a:lnTo>
                    <a:pt x="3250069" y="124460"/>
                  </a:lnTo>
                  <a:lnTo>
                    <a:pt x="3251339" y="125349"/>
                  </a:lnTo>
                  <a:lnTo>
                    <a:pt x="3255403" y="142621"/>
                  </a:lnTo>
                  <a:lnTo>
                    <a:pt x="3255403" y="147066"/>
                  </a:lnTo>
                  <a:lnTo>
                    <a:pt x="3255403" y="151637"/>
                  </a:lnTo>
                  <a:lnTo>
                    <a:pt x="3250069" y="169418"/>
                  </a:lnTo>
                  <a:lnTo>
                    <a:pt x="3248926" y="170180"/>
                  </a:lnTo>
                  <a:lnTo>
                    <a:pt x="3247656" y="170561"/>
                  </a:lnTo>
                  <a:lnTo>
                    <a:pt x="3246259" y="170561"/>
                  </a:lnTo>
                  <a:lnTo>
                    <a:pt x="3154057" y="170561"/>
                  </a:lnTo>
                  <a:lnTo>
                    <a:pt x="3154057" y="256667"/>
                  </a:lnTo>
                  <a:lnTo>
                    <a:pt x="3263912" y="256667"/>
                  </a:lnTo>
                  <a:lnTo>
                    <a:pt x="3265309" y="256667"/>
                  </a:lnTo>
                  <a:lnTo>
                    <a:pt x="3266579" y="257175"/>
                  </a:lnTo>
                  <a:lnTo>
                    <a:pt x="3267849" y="258063"/>
                  </a:lnTo>
                  <a:lnTo>
                    <a:pt x="3268992" y="258825"/>
                  </a:lnTo>
                  <a:lnTo>
                    <a:pt x="3270008" y="260223"/>
                  </a:lnTo>
                  <a:lnTo>
                    <a:pt x="3270770" y="262128"/>
                  </a:lnTo>
                  <a:lnTo>
                    <a:pt x="3271532" y="264033"/>
                  </a:lnTo>
                  <a:lnTo>
                    <a:pt x="3272167" y="266446"/>
                  </a:lnTo>
                  <a:lnTo>
                    <a:pt x="3272548" y="269621"/>
                  </a:lnTo>
                  <a:lnTo>
                    <a:pt x="3272929" y="272669"/>
                  </a:lnTo>
                  <a:lnTo>
                    <a:pt x="3273183" y="276479"/>
                  </a:lnTo>
                  <a:lnTo>
                    <a:pt x="3273183" y="281050"/>
                  </a:lnTo>
                  <a:lnTo>
                    <a:pt x="3273183" y="285623"/>
                  </a:lnTo>
                  <a:lnTo>
                    <a:pt x="3272929" y="289433"/>
                  </a:lnTo>
                  <a:lnTo>
                    <a:pt x="3272548" y="292481"/>
                  </a:lnTo>
                  <a:lnTo>
                    <a:pt x="3272167" y="295529"/>
                  </a:lnTo>
                  <a:lnTo>
                    <a:pt x="3271532" y="297942"/>
                  </a:lnTo>
                  <a:lnTo>
                    <a:pt x="3270770" y="299847"/>
                  </a:lnTo>
                  <a:lnTo>
                    <a:pt x="3270008" y="301751"/>
                  </a:lnTo>
                  <a:lnTo>
                    <a:pt x="3268992" y="303149"/>
                  </a:lnTo>
                  <a:lnTo>
                    <a:pt x="3267849" y="304038"/>
                  </a:lnTo>
                  <a:lnTo>
                    <a:pt x="3266579" y="304926"/>
                  </a:lnTo>
                  <a:lnTo>
                    <a:pt x="3265309" y="305308"/>
                  </a:lnTo>
                  <a:lnTo>
                    <a:pt x="3263912" y="305308"/>
                  </a:lnTo>
                  <a:lnTo>
                    <a:pt x="3110623" y="305308"/>
                  </a:lnTo>
                  <a:lnTo>
                    <a:pt x="3105416" y="305308"/>
                  </a:lnTo>
                  <a:lnTo>
                    <a:pt x="3101098" y="303784"/>
                  </a:lnTo>
                  <a:lnTo>
                    <a:pt x="3097542" y="300736"/>
                  </a:lnTo>
                  <a:lnTo>
                    <a:pt x="3093986" y="297688"/>
                  </a:lnTo>
                  <a:lnTo>
                    <a:pt x="3092208" y="292608"/>
                  </a:lnTo>
                  <a:lnTo>
                    <a:pt x="3092208" y="285750"/>
                  </a:lnTo>
                  <a:lnTo>
                    <a:pt x="3092208" y="19685"/>
                  </a:lnTo>
                  <a:lnTo>
                    <a:pt x="3092208" y="12700"/>
                  </a:lnTo>
                  <a:lnTo>
                    <a:pt x="3093986" y="7747"/>
                  </a:lnTo>
                  <a:lnTo>
                    <a:pt x="3097542" y="4699"/>
                  </a:lnTo>
                  <a:lnTo>
                    <a:pt x="3101098" y="1650"/>
                  </a:lnTo>
                  <a:lnTo>
                    <a:pt x="3105416" y="0"/>
                  </a:lnTo>
                  <a:lnTo>
                    <a:pt x="3110623" y="0"/>
                  </a:lnTo>
                  <a:close/>
                </a:path>
                <a:path w="3684270" h="306705">
                  <a:moveTo>
                    <a:pt x="1563763" y="0"/>
                  </a:moveTo>
                  <a:lnTo>
                    <a:pt x="1642757" y="0"/>
                  </a:lnTo>
                  <a:lnTo>
                    <a:pt x="1650758" y="0"/>
                  </a:lnTo>
                  <a:lnTo>
                    <a:pt x="1657362" y="254"/>
                  </a:lnTo>
                  <a:lnTo>
                    <a:pt x="1702241" y="7741"/>
                  </a:lnTo>
                  <a:lnTo>
                    <a:pt x="1739668" y="32684"/>
                  </a:lnTo>
                  <a:lnTo>
                    <a:pt x="1755688" y="75011"/>
                  </a:lnTo>
                  <a:lnTo>
                    <a:pt x="1756041" y="83820"/>
                  </a:lnTo>
                  <a:lnTo>
                    <a:pt x="1755783" y="91293"/>
                  </a:lnTo>
                  <a:lnTo>
                    <a:pt x="1740674" y="134238"/>
                  </a:lnTo>
                  <a:lnTo>
                    <a:pt x="1710178" y="158083"/>
                  </a:lnTo>
                  <a:lnTo>
                    <a:pt x="1696732" y="163322"/>
                  </a:lnTo>
                  <a:lnTo>
                    <a:pt x="1701304" y="165481"/>
                  </a:lnTo>
                  <a:lnTo>
                    <a:pt x="1720989" y="182753"/>
                  </a:lnTo>
                  <a:lnTo>
                    <a:pt x="1724545" y="187198"/>
                  </a:lnTo>
                  <a:lnTo>
                    <a:pt x="1740166" y="217550"/>
                  </a:lnTo>
                  <a:lnTo>
                    <a:pt x="1765947" y="277749"/>
                  </a:lnTo>
                  <a:lnTo>
                    <a:pt x="1768233" y="283718"/>
                  </a:lnTo>
                  <a:lnTo>
                    <a:pt x="1769884" y="288036"/>
                  </a:lnTo>
                  <a:lnTo>
                    <a:pt x="1770646" y="290830"/>
                  </a:lnTo>
                  <a:lnTo>
                    <a:pt x="1771408" y="293497"/>
                  </a:lnTo>
                  <a:lnTo>
                    <a:pt x="1771789" y="295656"/>
                  </a:lnTo>
                  <a:lnTo>
                    <a:pt x="1771789" y="297307"/>
                  </a:lnTo>
                  <a:lnTo>
                    <a:pt x="1771789" y="298958"/>
                  </a:lnTo>
                  <a:lnTo>
                    <a:pt x="1771535" y="300482"/>
                  </a:lnTo>
                  <a:lnTo>
                    <a:pt x="1770900" y="301625"/>
                  </a:lnTo>
                  <a:lnTo>
                    <a:pt x="1770265" y="302768"/>
                  </a:lnTo>
                  <a:lnTo>
                    <a:pt x="1768741" y="303784"/>
                  </a:lnTo>
                  <a:lnTo>
                    <a:pt x="1766328" y="304546"/>
                  </a:lnTo>
                  <a:lnTo>
                    <a:pt x="1764042" y="305435"/>
                  </a:lnTo>
                  <a:lnTo>
                    <a:pt x="1760486" y="305943"/>
                  </a:lnTo>
                  <a:lnTo>
                    <a:pt x="1756041" y="306197"/>
                  </a:lnTo>
                  <a:lnTo>
                    <a:pt x="1751469" y="306578"/>
                  </a:lnTo>
                  <a:lnTo>
                    <a:pt x="1745246" y="306705"/>
                  </a:lnTo>
                  <a:lnTo>
                    <a:pt x="1737372" y="306705"/>
                  </a:lnTo>
                  <a:lnTo>
                    <a:pt x="1730768" y="306705"/>
                  </a:lnTo>
                  <a:lnTo>
                    <a:pt x="1725434" y="306578"/>
                  </a:lnTo>
                  <a:lnTo>
                    <a:pt x="1721497" y="306197"/>
                  </a:lnTo>
                  <a:lnTo>
                    <a:pt x="1717560" y="305943"/>
                  </a:lnTo>
                  <a:lnTo>
                    <a:pt x="1714512" y="305308"/>
                  </a:lnTo>
                  <a:lnTo>
                    <a:pt x="1712226" y="304419"/>
                  </a:lnTo>
                  <a:lnTo>
                    <a:pt x="1709940" y="303657"/>
                  </a:lnTo>
                  <a:lnTo>
                    <a:pt x="1708289" y="302513"/>
                  </a:lnTo>
                  <a:lnTo>
                    <a:pt x="1707400" y="301117"/>
                  </a:lnTo>
                  <a:lnTo>
                    <a:pt x="1706511" y="299847"/>
                  </a:lnTo>
                  <a:lnTo>
                    <a:pt x="1705622" y="298196"/>
                  </a:lnTo>
                  <a:lnTo>
                    <a:pt x="1704987" y="296291"/>
                  </a:lnTo>
                  <a:lnTo>
                    <a:pt x="1677682" y="228219"/>
                  </a:lnTo>
                  <a:lnTo>
                    <a:pt x="1674380" y="220472"/>
                  </a:lnTo>
                  <a:lnTo>
                    <a:pt x="1671205" y="213613"/>
                  </a:lnTo>
                  <a:lnTo>
                    <a:pt x="1668030" y="207645"/>
                  </a:lnTo>
                  <a:lnTo>
                    <a:pt x="1664855" y="201675"/>
                  </a:lnTo>
                  <a:lnTo>
                    <a:pt x="1644154" y="183642"/>
                  </a:lnTo>
                  <a:lnTo>
                    <a:pt x="1639201" y="181483"/>
                  </a:lnTo>
                  <a:lnTo>
                    <a:pt x="1633359" y="180467"/>
                  </a:lnTo>
                  <a:lnTo>
                    <a:pt x="1626755" y="180467"/>
                  </a:lnTo>
                  <a:lnTo>
                    <a:pt x="1607324" y="180467"/>
                  </a:lnTo>
                  <a:lnTo>
                    <a:pt x="1607324" y="296799"/>
                  </a:lnTo>
                  <a:lnTo>
                    <a:pt x="1607324" y="298450"/>
                  </a:lnTo>
                  <a:lnTo>
                    <a:pt x="1606816" y="299847"/>
                  </a:lnTo>
                  <a:lnTo>
                    <a:pt x="1605800" y="301117"/>
                  </a:lnTo>
                  <a:lnTo>
                    <a:pt x="1604784" y="302260"/>
                  </a:lnTo>
                  <a:lnTo>
                    <a:pt x="1603133" y="303403"/>
                  </a:lnTo>
                  <a:lnTo>
                    <a:pt x="1600720" y="304164"/>
                  </a:lnTo>
                  <a:lnTo>
                    <a:pt x="1598434" y="304926"/>
                  </a:lnTo>
                  <a:lnTo>
                    <a:pt x="1595259" y="305562"/>
                  </a:lnTo>
                  <a:lnTo>
                    <a:pt x="1591322" y="306070"/>
                  </a:lnTo>
                  <a:lnTo>
                    <a:pt x="1587385" y="306450"/>
                  </a:lnTo>
                  <a:lnTo>
                    <a:pt x="1582432" y="306705"/>
                  </a:lnTo>
                  <a:lnTo>
                    <a:pt x="1576209" y="306705"/>
                  </a:lnTo>
                  <a:lnTo>
                    <a:pt x="1570240" y="306705"/>
                  </a:lnTo>
                  <a:lnTo>
                    <a:pt x="1551698" y="304164"/>
                  </a:lnTo>
                  <a:lnTo>
                    <a:pt x="1549285" y="303403"/>
                  </a:lnTo>
                  <a:lnTo>
                    <a:pt x="1547634" y="302260"/>
                  </a:lnTo>
                  <a:lnTo>
                    <a:pt x="1546745" y="301117"/>
                  </a:lnTo>
                  <a:lnTo>
                    <a:pt x="1545856" y="299847"/>
                  </a:lnTo>
                  <a:lnTo>
                    <a:pt x="1545348" y="298450"/>
                  </a:lnTo>
                  <a:lnTo>
                    <a:pt x="1545348" y="296799"/>
                  </a:lnTo>
                  <a:lnTo>
                    <a:pt x="1545348" y="19685"/>
                  </a:lnTo>
                  <a:lnTo>
                    <a:pt x="1545348" y="12700"/>
                  </a:lnTo>
                  <a:lnTo>
                    <a:pt x="1547126" y="7747"/>
                  </a:lnTo>
                  <a:lnTo>
                    <a:pt x="1550682" y="4699"/>
                  </a:lnTo>
                  <a:lnTo>
                    <a:pt x="1554238" y="1650"/>
                  </a:lnTo>
                  <a:lnTo>
                    <a:pt x="1558556" y="0"/>
                  </a:lnTo>
                  <a:lnTo>
                    <a:pt x="1563763" y="0"/>
                  </a:lnTo>
                  <a:close/>
                </a:path>
                <a:path w="3684270" h="306705">
                  <a:moveTo>
                    <a:pt x="970927" y="0"/>
                  </a:moveTo>
                  <a:lnTo>
                    <a:pt x="1186065" y="0"/>
                  </a:lnTo>
                  <a:lnTo>
                    <a:pt x="1187462" y="0"/>
                  </a:lnTo>
                  <a:lnTo>
                    <a:pt x="1188732" y="508"/>
                  </a:lnTo>
                  <a:lnTo>
                    <a:pt x="1189875" y="1397"/>
                  </a:lnTo>
                  <a:lnTo>
                    <a:pt x="1191145" y="2286"/>
                  </a:lnTo>
                  <a:lnTo>
                    <a:pt x="1192034" y="3683"/>
                  </a:lnTo>
                  <a:lnTo>
                    <a:pt x="1192923" y="5587"/>
                  </a:lnTo>
                  <a:lnTo>
                    <a:pt x="1193685" y="7620"/>
                  </a:lnTo>
                  <a:lnTo>
                    <a:pt x="1194193" y="10160"/>
                  </a:lnTo>
                  <a:lnTo>
                    <a:pt x="1194574" y="13462"/>
                  </a:lnTo>
                  <a:lnTo>
                    <a:pt x="1195082" y="16763"/>
                  </a:lnTo>
                  <a:lnTo>
                    <a:pt x="1195209" y="20828"/>
                  </a:lnTo>
                  <a:lnTo>
                    <a:pt x="1195209" y="25526"/>
                  </a:lnTo>
                  <a:lnTo>
                    <a:pt x="1195209" y="30099"/>
                  </a:lnTo>
                  <a:lnTo>
                    <a:pt x="1195082" y="34036"/>
                  </a:lnTo>
                  <a:lnTo>
                    <a:pt x="1194574" y="37211"/>
                  </a:lnTo>
                  <a:lnTo>
                    <a:pt x="1194193" y="40386"/>
                  </a:lnTo>
                  <a:lnTo>
                    <a:pt x="1187462" y="50800"/>
                  </a:lnTo>
                  <a:lnTo>
                    <a:pt x="1186065" y="50800"/>
                  </a:lnTo>
                  <a:lnTo>
                    <a:pt x="1109611" y="50800"/>
                  </a:lnTo>
                  <a:lnTo>
                    <a:pt x="1109611" y="296799"/>
                  </a:lnTo>
                  <a:lnTo>
                    <a:pt x="1109611" y="298450"/>
                  </a:lnTo>
                  <a:lnTo>
                    <a:pt x="1109103" y="299847"/>
                  </a:lnTo>
                  <a:lnTo>
                    <a:pt x="1084465" y="306705"/>
                  </a:lnTo>
                  <a:lnTo>
                    <a:pt x="1078496" y="306705"/>
                  </a:lnTo>
                  <a:lnTo>
                    <a:pt x="1072527" y="306705"/>
                  </a:lnTo>
                  <a:lnTo>
                    <a:pt x="1053985" y="304164"/>
                  </a:lnTo>
                  <a:lnTo>
                    <a:pt x="1051572" y="303403"/>
                  </a:lnTo>
                  <a:lnTo>
                    <a:pt x="1049921" y="302260"/>
                  </a:lnTo>
                  <a:lnTo>
                    <a:pt x="1048905" y="301117"/>
                  </a:lnTo>
                  <a:lnTo>
                    <a:pt x="1047889" y="299847"/>
                  </a:lnTo>
                  <a:lnTo>
                    <a:pt x="1047381" y="298450"/>
                  </a:lnTo>
                  <a:lnTo>
                    <a:pt x="1047381" y="296799"/>
                  </a:lnTo>
                  <a:lnTo>
                    <a:pt x="1047381" y="50800"/>
                  </a:lnTo>
                  <a:lnTo>
                    <a:pt x="970927" y="50800"/>
                  </a:lnTo>
                  <a:lnTo>
                    <a:pt x="969276" y="50800"/>
                  </a:lnTo>
                  <a:lnTo>
                    <a:pt x="968006" y="50292"/>
                  </a:lnTo>
                  <a:lnTo>
                    <a:pt x="966863" y="49403"/>
                  </a:lnTo>
                  <a:lnTo>
                    <a:pt x="965720" y="48387"/>
                  </a:lnTo>
                  <a:lnTo>
                    <a:pt x="964831" y="46989"/>
                  </a:lnTo>
                  <a:lnTo>
                    <a:pt x="964069" y="44958"/>
                  </a:lnTo>
                  <a:lnTo>
                    <a:pt x="963307" y="43053"/>
                  </a:lnTo>
                  <a:lnTo>
                    <a:pt x="962672" y="40386"/>
                  </a:lnTo>
                  <a:lnTo>
                    <a:pt x="962291" y="37211"/>
                  </a:lnTo>
                  <a:lnTo>
                    <a:pt x="961910" y="34036"/>
                  </a:lnTo>
                  <a:lnTo>
                    <a:pt x="961656" y="30099"/>
                  </a:lnTo>
                  <a:lnTo>
                    <a:pt x="961656" y="25526"/>
                  </a:lnTo>
                  <a:lnTo>
                    <a:pt x="961656" y="20828"/>
                  </a:lnTo>
                  <a:lnTo>
                    <a:pt x="961910" y="16763"/>
                  </a:lnTo>
                  <a:lnTo>
                    <a:pt x="962291" y="13462"/>
                  </a:lnTo>
                  <a:lnTo>
                    <a:pt x="962672" y="10160"/>
                  </a:lnTo>
                  <a:lnTo>
                    <a:pt x="966863" y="1397"/>
                  </a:lnTo>
                  <a:lnTo>
                    <a:pt x="968006" y="508"/>
                  </a:lnTo>
                  <a:lnTo>
                    <a:pt x="969276" y="0"/>
                  </a:lnTo>
                  <a:lnTo>
                    <a:pt x="970927" y="0"/>
                  </a:lnTo>
                  <a:close/>
                </a:path>
                <a:path w="3684270" h="306705">
                  <a:moveTo>
                    <a:pt x="774331" y="0"/>
                  </a:moveTo>
                  <a:lnTo>
                    <a:pt x="926731" y="0"/>
                  </a:lnTo>
                  <a:lnTo>
                    <a:pt x="928128" y="0"/>
                  </a:lnTo>
                  <a:lnTo>
                    <a:pt x="929398" y="508"/>
                  </a:lnTo>
                  <a:lnTo>
                    <a:pt x="930414" y="1270"/>
                  </a:lnTo>
                  <a:lnTo>
                    <a:pt x="931557" y="2032"/>
                  </a:lnTo>
                  <a:lnTo>
                    <a:pt x="932446" y="3429"/>
                  </a:lnTo>
                  <a:lnTo>
                    <a:pt x="933335" y="5334"/>
                  </a:lnTo>
                  <a:lnTo>
                    <a:pt x="934097" y="7366"/>
                  </a:lnTo>
                  <a:lnTo>
                    <a:pt x="934732" y="9906"/>
                  </a:lnTo>
                  <a:lnTo>
                    <a:pt x="935113" y="12954"/>
                  </a:lnTo>
                  <a:lnTo>
                    <a:pt x="935494" y="16001"/>
                  </a:lnTo>
                  <a:lnTo>
                    <a:pt x="935621" y="19938"/>
                  </a:lnTo>
                  <a:lnTo>
                    <a:pt x="935621" y="24637"/>
                  </a:lnTo>
                  <a:lnTo>
                    <a:pt x="935621" y="28956"/>
                  </a:lnTo>
                  <a:lnTo>
                    <a:pt x="935494" y="32766"/>
                  </a:lnTo>
                  <a:lnTo>
                    <a:pt x="935113" y="35813"/>
                  </a:lnTo>
                  <a:lnTo>
                    <a:pt x="934732" y="38862"/>
                  </a:lnTo>
                  <a:lnTo>
                    <a:pt x="930414" y="47371"/>
                  </a:lnTo>
                  <a:lnTo>
                    <a:pt x="929398" y="48260"/>
                  </a:lnTo>
                  <a:lnTo>
                    <a:pt x="928128" y="48641"/>
                  </a:lnTo>
                  <a:lnTo>
                    <a:pt x="926731" y="48641"/>
                  </a:lnTo>
                  <a:lnTo>
                    <a:pt x="817765" y="48641"/>
                  </a:lnTo>
                  <a:lnTo>
                    <a:pt x="817765" y="123189"/>
                  </a:lnTo>
                  <a:lnTo>
                    <a:pt x="909967" y="123189"/>
                  </a:lnTo>
                  <a:lnTo>
                    <a:pt x="911364" y="123189"/>
                  </a:lnTo>
                  <a:lnTo>
                    <a:pt x="912634" y="123571"/>
                  </a:lnTo>
                  <a:lnTo>
                    <a:pt x="913777" y="124460"/>
                  </a:lnTo>
                  <a:lnTo>
                    <a:pt x="915047" y="125349"/>
                  </a:lnTo>
                  <a:lnTo>
                    <a:pt x="919111" y="142621"/>
                  </a:lnTo>
                  <a:lnTo>
                    <a:pt x="919111" y="147066"/>
                  </a:lnTo>
                  <a:lnTo>
                    <a:pt x="919111" y="151637"/>
                  </a:lnTo>
                  <a:lnTo>
                    <a:pt x="913777" y="169418"/>
                  </a:lnTo>
                  <a:lnTo>
                    <a:pt x="912634" y="170180"/>
                  </a:lnTo>
                  <a:lnTo>
                    <a:pt x="911364" y="170561"/>
                  </a:lnTo>
                  <a:lnTo>
                    <a:pt x="909967" y="170561"/>
                  </a:lnTo>
                  <a:lnTo>
                    <a:pt x="817765" y="170561"/>
                  </a:lnTo>
                  <a:lnTo>
                    <a:pt x="817765" y="256667"/>
                  </a:lnTo>
                  <a:lnTo>
                    <a:pt x="927620" y="256667"/>
                  </a:lnTo>
                  <a:lnTo>
                    <a:pt x="929017" y="256667"/>
                  </a:lnTo>
                  <a:lnTo>
                    <a:pt x="930287" y="257175"/>
                  </a:lnTo>
                  <a:lnTo>
                    <a:pt x="931557" y="258063"/>
                  </a:lnTo>
                  <a:lnTo>
                    <a:pt x="932700" y="258825"/>
                  </a:lnTo>
                  <a:lnTo>
                    <a:pt x="933716" y="260223"/>
                  </a:lnTo>
                  <a:lnTo>
                    <a:pt x="934478" y="262128"/>
                  </a:lnTo>
                  <a:lnTo>
                    <a:pt x="935240" y="264033"/>
                  </a:lnTo>
                  <a:lnTo>
                    <a:pt x="935875" y="266446"/>
                  </a:lnTo>
                  <a:lnTo>
                    <a:pt x="936256" y="269621"/>
                  </a:lnTo>
                  <a:lnTo>
                    <a:pt x="936637" y="272669"/>
                  </a:lnTo>
                  <a:lnTo>
                    <a:pt x="936891" y="276479"/>
                  </a:lnTo>
                  <a:lnTo>
                    <a:pt x="936891" y="281050"/>
                  </a:lnTo>
                  <a:lnTo>
                    <a:pt x="936891" y="285623"/>
                  </a:lnTo>
                  <a:lnTo>
                    <a:pt x="936637" y="289433"/>
                  </a:lnTo>
                  <a:lnTo>
                    <a:pt x="936256" y="292481"/>
                  </a:lnTo>
                  <a:lnTo>
                    <a:pt x="935875" y="295529"/>
                  </a:lnTo>
                  <a:lnTo>
                    <a:pt x="935240" y="297942"/>
                  </a:lnTo>
                  <a:lnTo>
                    <a:pt x="934478" y="299847"/>
                  </a:lnTo>
                  <a:lnTo>
                    <a:pt x="933716" y="301751"/>
                  </a:lnTo>
                  <a:lnTo>
                    <a:pt x="932700" y="303149"/>
                  </a:lnTo>
                  <a:lnTo>
                    <a:pt x="931557" y="304038"/>
                  </a:lnTo>
                  <a:lnTo>
                    <a:pt x="930287" y="304926"/>
                  </a:lnTo>
                  <a:lnTo>
                    <a:pt x="929017" y="305308"/>
                  </a:lnTo>
                  <a:lnTo>
                    <a:pt x="927620" y="305308"/>
                  </a:lnTo>
                  <a:lnTo>
                    <a:pt x="774331" y="305308"/>
                  </a:lnTo>
                  <a:lnTo>
                    <a:pt x="769124" y="305308"/>
                  </a:lnTo>
                  <a:lnTo>
                    <a:pt x="764806" y="303784"/>
                  </a:lnTo>
                  <a:lnTo>
                    <a:pt x="761250" y="300736"/>
                  </a:lnTo>
                  <a:lnTo>
                    <a:pt x="757694" y="297688"/>
                  </a:lnTo>
                  <a:lnTo>
                    <a:pt x="755916" y="292608"/>
                  </a:lnTo>
                  <a:lnTo>
                    <a:pt x="755916" y="285750"/>
                  </a:lnTo>
                  <a:lnTo>
                    <a:pt x="755916" y="19685"/>
                  </a:lnTo>
                  <a:lnTo>
                    <a:pt x="755916" y="12700"/>
                  </a:lnTo>
                  <a:lnTo>
                    <a:pt x="757694" y="7747"/>
                  </a:lnTo>
                  <a:lnTo>
                    <a:pt x="761250" y="4699"/>
                  </a:lnTo>
                  <a:lnTo>
                    <a:pt x="764806" y="1650"/>
                  </a:lnTo>
                  <a:lnTo>
                    <a:pt x="769124" y="0"/>
                  </a:lnTo>
                  <a:lnTo>
                    <a:pt x="774331" y="0"/>
                  </a:lnTo>
                  <a:close/>
                </a:path>
                <a:path w="3684270" h="306705">
                  <a:moveTo>
                    <a:pt x="503034" y="0"/>
                  </a:moveTo>
                  <a:lnTo>
                    <a:pt x="582053" y="0"/>
                  </a:lnTo>
                  <a:lnTo>
                    <a:pt x="590054" y="0"/>
                  </a:lnTo>
                  <a:lnTo>
                    <a:pt x="596658" y="254"/>
                  </a:lnTo>
                  <a:lnTo>
                    <a:pt x="641537" y="7741"/>
                  </a:lnTo>
                  <a:lnTo>
                    <a:pt x="678964" y="32684"/>
                  </a:lnTo>
                  <a:lnTo>
                    <a:pt x="694984" y="75011"/>
                  </a:lnTo>
                  <a:lnTo>
                    <a:pt x="695337" y="83820"/>
                  </a:lnTo>
                  <a:lnTo>
                    <a:pt x="695079" y="91293"/>
                  </a:lnTo>
                  <a:lnTo>
                    <a:pt x="679970" y="134238"/>
                  </a:lnTo>
                  <a:lnTo>
                    <a:pt x="649474" y="158083"/>
                  </a:lnTo>
                  <a:lnTo>
                    <a:pt x="636028" y="163322"/>
                  </a:lnTo>
                  <a:lnTo>
                    <a:pt x="640600" y="165481"/>
                  </a:lnTo>
                  <a:lnTo>
                    <a:pt x="660285" y="182753"/>
                  </a:lnTo>
                  <a:lnTo>
                    <a:pt x="663841" y="187198"/>
                  </a:lnTo>
                  <a:lnTo>
                    <a:pt x="679462" y="217550"/>
                  </a:lnTo>
                  <a:lnTo>
                    <a:pt x="705243" y="277749"/>
                  </a:lnTo>
                  <a:lnTo>
                    <a:pt x="707529" y="283718"/>
                  </a:lnTo>
                  <a:lnTo>
                    <a:pt x="709180" y="288036"/>
                  </a:lnTo>
                  <a:lnTo>
                    <a:pt x="709942" y="290830"/>
                  </a:lnTo>
                  <a:lnTo>
                    <a:pt x="710704" y="293497"/>
                  </a:lnTo>
                  <a:lnTo>
                    <a:pt x="711085" y="295656"/>
                  </a:lnTo>
                  <a:lnTo>
                    <a:pt x="711085" y="297307"/>
                  </a:lnTo>
                  <a:lnTo>
                    <a:pt x="711085" y="298958"/>
                  </a:lnTo>
                  <a:lnTo>
                    <a:pt x="710831" y="300482"/>
                  </a:lnTo>
                  <a:lnTo>
                    <a:pt x="710196" y="301625"/>
                  </a:lnTo>
                  <a:lnTo>
                    <a:pt x="709561" y="302768"/>
                  </a:lnTo>
                  <a:lnTo>
                    <a:pt x="708037" y="303784"/>
                  </a:lnTo>
                  <a:lnTo>
                    <a:pt x="705624" y="304546"/>
                  </a:lnTo>
                  <a:lnTo>
                    <a:pt x="703338" y="305435"/>
                  </a:lnTo>
                  <a:lnTo>
                    <a:pt x="699782" y="305943"/>
                  </a:lnTo>
                  <a:lnTo>
                    <a:pt x="695337" y="306197"/>
                  </a:lnTo>
                  <a:lnTo>
                    <a:pt x="690765" y="306578"/>
                  </a:lnTo>
                  <a:lnTo>
                    <a:pt x="684542" y="306705"/>
                  </a:lnTo>
                  <a:lnTo>
                    <a:pt x="676668" y="306705"/>
                  </a:lnTo>
                  <a:lnTo>
                    <a:pt x="670064" y="306705"/>
                  </a:lnTo>
                  <a:lnTo>
                    <a:pt x="664730" y="306578"/>
                  </a:lnTo>
                  <a:lnTo>
                    <a:pt x="660793" y="306197"/>
                  </a:lnTo>
                  <a:lnTo>
                    <a:pt x="656856" y="305943"/>
                  </a:lnTo>
                  <a:lnTo>
                    <a:pt x="653808" y="305308"/>
                  </a:lnTo>
                  <a:lnTo>
                    <a:pt x="651522" y="304419"/>
                  </a:lnTo>
                  <a:lnTo>
                    <a:pt x="649236" y="303657"/>
                  </a:lnTo>
                  <a:lnTo>
                    <a:pt x="647585" y="302513"/>
                  </a:lnTo>
                  <a:lnTo>
                    <a:pt x="646696" y="301117"/>
                  </a:lnTo>
                  <a:lnTo>
                    <a:pt x="645807" y="299847"/>
                  </a:lnTo>
                  <a:lnTo>
                    <a:pt x="644918" y="298196"/>
                  </a:lnTo>
                  <a:lnTo>
                    <a:pt x="644283" y="296291"/>
                  </a:lnTo>
                  <a:lnTo>
                    <a:pt x="616978" y="228219"/>
                  </a:lnTo>
                  <a:lnTo>
                    <a:pt x="613676" y="220472"/>
                  </a:lnTo>
                  <a:lnTo>
                    <a:pt x="610501" y="213613"/>
                  </a:lnTo>
                  <a:lnTo>
                    <a:pt x="607326" y="207645"/>
                  </a:lnTo>
                  <a:lnTo>
                    <a:pt x="604151" y="201675"/>
                  </a:lnTo>
                  <a:lnTo>
                    <a:pt x="583450" y="183642"/>
                  </a:lnTo>
                  <a:lnTo>
                    <a:pt x="578497" y="181483"/>
                  </a:lnTo>
                  <a:lnTo>
                    <a:pt x="572655" y="180467"/>
                  </a:lnTo>
                  <a:lnTo>
                    <a:pt x="566051" y="180467"/>
                  </a:lnTo>
                  <a:lnTo>
                    <a:pt x="546620" y="180467"/>
                  </a:lnTo>
                  <a:lnTo>
                    <a:pt x="546620" y="296799"/>
                  </a:lnTo>
                  <a:lnTo>
                    <a:pt x="546620" y="298450"/>
                  </a:lnTo>
                  <a:lnTo>
                    <a:pt x="546112" y="299847"/>
                  </a:lnTo>
                  <a:lnTo>
                    <a:pt x="545096" y="301117"/>
                  </a:lnTo>
                  <a:lnTo>
                    <a:pt x="544080" y="302260"/>
                  </a:lnTo>
                  <a:lnTo>
                    <a:pt x="542429" y="303403"/>
                  </a:lnTo>
                  <a:lnTo>
                    <a:pt x="540016" y="304164"/>
                  </a:lnTo>
                  <a:lnTo>
                    <a:pt x="537730" y="304926"/>
                  </a:lnTo>
                  <a:lnTo>
                    <a:pt x="534555" y="305562"/>
                  </a:lnTo>
                  <a:lnTo>
                    <a:pt x="530618" y="306070"/>
                  </a:lnTo>
                  <a:lnTo>
                    <a:pt x="526681" y="306450"/>
                  </a:lnTo>
                  <a:lnTo>
                    <a:pt x="521728" y="306705"/>
                  </a:lnTo>
                  <a:lnTo>
                    <a:pt x="515505" y="306705"/>
                  </a:lnTo>
                  <a:lnTo>
                    <a:pt x="509536" y="306705"/>
                  </a:lnTo>
                  <a:lnTo>
                    <a:pt x="484632" y="298450"/>
                  </a:lnTo>
                  <a:lnTo>
                    <a:pt x="484632" y="296799"/>
                  </a:lnTo>
                  <a:lnTo>
                    <a:pt x="484632" y="19685"/>
                  </a:lnTo>
                  <a:lnTo>
                    <a:pt x="484632" y="12700"/>
                  </a:lnTo>
                  <a:lnTo>
                    <a:pt x="486397" y="7747"/>
                  </a:lnTo>
                  <a:lnTo>
                    <a:pt x="489940" y="4699"/>
                  </a:lnTo>
                  <a:lnTo>
                    <a:pt x="493471" y="1650"/>
                  </a:lnTo>
                  <a:lnTo>
                    <a:pt x="497839" y="0"/>
                  </a:lnTo>
                  <a:lnTo>
                    <a:pt x="503034" y="0"/>
                  </a:lnTo>
                  <a:close/>
                </a:path>
                <a:path w="3684270" h="306705">
                  <a:moveTo>
                    <a:pt x="18402" y="0"/>
                  </a:moveTo>
                  <a:lnTo>
                    <a:pt x="170789" y="0"/>
                  </a:lnTo>
                  <a:lnTo>
                    <a:pt x="172199" y="0"/>
                  </a:lnTo>
                  <a:lnTo>
                    <a:pt x="173456" y="508"/>
                  </a:lnTo>
                  <a:lnTo>
                    <a:pt x="174561" y="1270"/>
                  </a:lnTo>
                  <a:lnTo>
                    <a:pt x="175666" y="2032"/>
                  </a:lnTo>
                  <a:lnTo>
                    <a:pt x="176606" y="3429"/>
                  </a:lnTo>
                  <a:lnTo>
                    <a:pt x="177393" y="5334"/>
                  </a:lnTo>
                  <a:lnTo>
                    <a:pt x="178180" y="7366"/>
                  </a:lnTo>
                  <a:lnTo>
                    <a:pt x="178765" y="9906"/>
                  </a:lnTo>
                  <a:lnTo>
                    <a:pt x="179158" y="12954"/>
                  </a:lnTo>
                  <a:lnTo>
                    <a:pt x="179552" y="16001"/>
                  </a:lnTo>
                  <a:lnTo>
                    <a:pt x="179755" y="19938"/>
                  </a:lnTo>
                  <a:lnTo>
                    <a:pt x="179755" y="24637"/>
                  </a:lnTo>
                  <a:lnTo>
                    <a:pt x="179755" y="28956"/>
                  </a:lnTo>
                  <a:lnTo>
                    <a:pt x="179552" y="32766"/>
                  </a:lnTo>
                  <a:lnTo>
                    <a:pt x="179158" y="35813"/>
                  </a:lnTo>
                  <a:lnTo>
                    <a:pt x="178765" y="38862"/>
                  </a:lnTo>
                  <a:lnTo>
                    <a:pt x="178180" y="41401"/>
                  </a:lnTo>
                  <a:lnTo>
                    <a:pt x="177393" y="43180"/>
                  </a:lnTo>
                  <a:lnTo>
                    <a:pt x="176606" y="45085"/>
                  </a:lnTo>
                  <a:lnTo>
                    <a:pt x="175666" y="46482"/>
                  </a:lnTo>
                  <a:lnTo>
                    <a:pt x="174561" y="47371"/>
                  </a:lnTo>
                  <a:lnTo>
                    <a:pt x="173456" y="48260"/>
                  </a:lnTo>
                  <a:lnTo>
                    <a:pt x="172199" y="48641"/>
                  </a:lnTo>
                  <a:lnTo>
                    <a:pt x="170789" y="48641"/>
                  </a:lnTo>
                  <a:lnTo>
                    <a:pt x="61798" y="48641"/>
                  </a:lnTo>
                  <a:lnTo>
                    <a:pt x="61798" y="123189"/>
                  </a:lnTo>
                  <a:lnTo>
                    <a:pt x="154038" y="123189"/>
                  </a:lnTo>
                  <a:lnTo>
                    <a:pt x="155448" y="123189"/>
                  </a:lnTo>
                  <a:lnTo>
                    <a:pt x="156756" y="123571"/>
                  </a:lnTo>
                  <a:lnTo>
                    <a:pt x="157924" y="124460"/>
                  </a:lnTo>
                  <a:lnTo>
                    <a:pt x="159105" y="125349"/>
                  </a:lnTo>
                  <a:lnTo>
                    <a:pt x="163233" y="142621"/>
                  </a:lnTo>
                  <a:lnTo>
                    <a:pt x="163233" y="147066"/>
                  </a:lnTo>
                  <a:lnTo>
                    <a:pt x="163233" y="151637"/>
                  </a:lnTo>
                  <a:lnTo>
                    <a:pt x="160883" y="165481"/>
                  </a:lnTo>
                  <a:lnTo>
                    <a:pt x="160096" y="167386"/>
                  </a:lnTo>
                  <a:lnTo>
                    <a:pt x="159105" y="168656"/>
                  </a:lnTo>
                  <a:lnTo>
                    <a:pt x="157924" y="169418"/>
                  </a:lnTo>
                  <a:lnTo>
                    <a:pt x="156756" y="170180"/>
                  </a:lnTo>
                  <a:lnTo>
                    <a:pt x="155448" y="170561"/>
                  </a:lnTo>
                  <a:lnTo>
                    <a:pt x="154038" y="170561"/>
                  </a:lnTo>
                  <a:lnTo>
                    <a:pt x="61798" y="170561"/>
                  </a:lnTo>
                  <a:lnTo>
                    <a:pt x="61798" y="256667"/>
                  </a:lnTo>
                  <a:lnTo>
                    <a:pt x="171729" y="256667"/>
                  </a:lnTo>
                  <a:lnTo>
                    <a:pt x="173139" y="256667"/>
                  </a:lnTo>
                  <a:lnTo>
                    <a:pt x="174447" y="257175"/>
                  </a:lnTo>
                  <a:lnTo>
                    <a:pt x="175615" y="258063"/>
                  </a:lnTo>
                  <a:lnTo>
                    <a:pt x="176796" y="258825"/>
                  </a:lnTo>
                  <a:lnTo>
                    <a:pt x="177787" y="260223"/>
                  </a:lnTo>
                  <a:lnTo>
                    <a:pt x="178574" y="262128"/>
                  </a:lnTo>
                  <a:lnTo>
                    <a:pt x="179362" y="264033"/>
                  </a:lnTo>
                  <a:lnTo>
                    <a:pt x="179946" y="266446"/>
                  </a:lnTo>
                  <a:lnTo>
                    <a:pt x="180339" y="269621"/>
                  </a:lnTo>
                  <a:lnTo>
                    <a:pt x="180733" y="272669"/>
                  </a:lnTo>
                  <a:lnTo>
                    <a:pt x="180924" y="276479"/>
                  </a:lnTo>
                  <a:lnTo>
                    <a:pt x="180924" y="281050"/>
                  </a:lnTo>
                  <a:lnTo>
                    <a:pt x="180924" y="285623"/>
                  </a:lnTo>
                  <a:lnTo>
                    <a:pt x="180733" y="289433"/>
                  </a:lnTo>
                  <a:lnTo>
                    <a:pt x="180339" y="292481"/>
                  </a:lnTo>
                  <a:lnTo>
                    <a:pt x="179946" y="295529"/>
                  </a:lnTo>
                  <a:lnTo>
                    <a:pt x="179362" y="297942"/>
                  </a:lnTo>
                  <a:lnTo>
                    <a:pt x="178574" y="299847"/>
                  </a:lnTo>
                  <a:lnTo>
                    <a:pt x="177787" y="301751"/>
                  </a:lnTo>
                  <a:lnTo>
                    <a:pt x="176796" y="303149"/>
                  </a:lnTo>
                  <a:lnTo>
                    <a:pt x="175615" y="304038"/>
                  </a:lnTo>
                  <a:lnTo>
                    <a:pt x="174447" y="304926"/>
                  </a:lnTo>
                  <a:lnTo>
                    <a:pt x="173139" y="305308"/>
                  </a:lnTo>
                  <a:lnTo>
                    <a:pt x="171729" y="305308"/>
                  </a:lnTo>
                  <a:lnTo>
                    <a:pt x="18402" y="305308"/>
                  </a:lnTo>
                  <a:lnTo>
                    <a:pt x="13207" y="305308"/>
                  </a:lnTo>
                  <a:lnTo>
                    <a:pt x="8839" y="303784"/>
                  </a:lnTo>
                  <a:lnTo>
                    <a:pt x="5308" y="300736"/>
                  </a:lnTo>
                  <a:lnTo>
                    <a:pt x="1765" y="297688"/>
                  </a:lnTo>
                  <a:lnTo>
                    <a:pt x="0" y="292608"/>
                  </a:lnTo>
                  <a:lnTo>
                    <a:pt x="0" y="285750"/>
                  </a:lnTo>
                  <a:lnTo>
                    <a:pt x="0" y="19685"/>
                  </a:lnTo>
                  <a:lnTo>
                    <a:pt x="0" y="12700"/>
                  </a:lnTo>
                  <a:lnTo>
                    <a:pt x="1765" y="7747"/>
                  </a:lnTo>
                  <a:lnTo>
                    <a:pt x="5308" y="4699"/>
                  </a:lnTo>
                  <a:lnTo>
                    <a:pt x="8839" y="1650"/>
                  </a:lnTo>
                  <a:lnTo>
                    <a:pt x="13207" y="0"/>
                  </a:lnTo>
                  <a:lnTo>
                    <a:pt x="18402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11094" y="1023492"/>
              <a:ext cx="910590" cy="31788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7779" y="1024381"/>
              <a:ext cx="2268220" cy="316230"/>
            </a:xfrm>
            <a:custGeom>
              <a:avLst/>
              <a:gdLst/>
              <a:ahLst/>
              <a:cxnLst/>
              <a:rect l="l" t="t" r="r" b="b"/>
              <a:pathLst>
                <a:path w="2268220" h="316230">
                  <a:moveTo>
                    <a:pt x="2058034" y="3937"/>
                  </a:moveTo>
                  <a:lnTo>
                    <a:pt x="2065273" y="3937"/>
                  </a:lnTo>
                  <a:lnTo>
                    <a:pt x="2070989" y="4190"/>
                  </a:lnTo>
                  <a:lnTo>
                    <a:pt x="2128520" y="90042"/>
                  </a:lnTo>
                  <a:lnTo>
                    <a:pt x="2131822" y="97281"/>
                  </a:lnTo>
                  <a:lnTo>
                    <a:pt x="2135123" y="104901"/>
                  </a:lnTo>
                  <a:lnTo>
                    <a:pt x="2138298" y="112902"/>
                  </a:lnTo>
                  <a:lnTo>
                    <a:pt x="2140755" y="119048"/>
                  </a:lnTo>
                  <a:lnTo>
                    <a:pt x="2143188" y="125301"/>
                  </a:lnTo>
                  <a:lnTo>
                    <a:pt x="2145621" y="131673"/>
                  </a:lnTo>
                  <a:lnTo>
                    <a:pt x="2148078" y="138175"/>
                  </a:lnTo>
                  <a:lnTo>
                    <a:pt x="2148585" y="138175"/>
                  </a:lnTo>
                  <a:lnTo>
                    <a:pt x="2163953" y="97789"/>
                  </a:lnTo>
                  <a:lnTo>
                    <a:pt x="2200529" y="16001"/>
                  </a:lnTo>
                  <a:lnTo>
                    <a:pt x="2201291" y="13462"/>
                  </a:lnTo>
                  <a:lnTo>
                    <a:pt x="2202307" y="11429"/>
                  </a:lnTo>
                  <a:lnTo>
                    <a:pt x="2203450" y="10032"/>
                  </a:lnTo>
                  <a:lnTo>
                    <a:pt x="2204593" y="8508"/>
                  </a:lnTo>
                  <a:lnTo>
                    <a:pt x="2206371" y="7238"/>
                  </a:lnTo>
                  <a:lnTo>
                    <a:pt x="2208784" y="6350"/>
                  </a:lnTo>
                  <a:lnTo>
                    <a:pt x="2211070" y="5333"/>
                  </a:lnTo>
                  <a:lnTo>
                    <a:pt x="2214372" y="4825"/>
                  </a:lnTo>
                  <a:lnTo>
                    <a:pt x="2218435" y="4444"/>
                  </a:lnTo>
                  <a:lnTo>
                    <a:pt x="2222500" y="4190"/>
                  </a:lnTo>
                  <a:lnTo>
                    <a:pt x="2227960" y="3937"/>
                  </a:lnTo>
                  <a:lnTo>
                    <a:pt x="2234691" y="3937"/>
                  </a:lnTo>
                  <a:lnTo>
                    <a:pt x="2243709" y="3937"/>
                  </a:lnTo>
                  <a:lnTo>
                    <a:pt x="2265679" y="7619"/>
                  </a:lnTo>
                  <a:lnTo>
                    <a:pt x="2267458" y="9270"/>
                  </a:lnTo>
                  <a:lnTo>
                    <a:pt x="2267966" y="11810"/>
                  </a:lnTo>
                  <a:lnTo>
                    <a:pt x="2266950" y="15112"/>
                  </a:lnTo>
                  <a:lnTo>
                    <a:pt x="2266060" y="18414"/>
                  </a:lnTo>
                  <a:lnTo>
                    <a:pt x="2264156" y="22859"/>
                  </a:lnTo>
                  <a:lnTo>
                    <a:pt x="2261362" y="28575"/>
                  </a:lnTo>
                  <a:lnTo>
                    <a:pt x="2177796" y="194817"/>
                  </a:lnTo>
                  <a:lnTo>
                    <a:pt x="2177796" y="302132"/>
                  </a:lnTo>
                  <a:lnTo>
                    <a:pt x="2177796" y="303783"/>
                  </a:lnTo>
                  <a:lnTo>
                    <a:pt x="2177288" y="305180"/>
                  </a:lnTo>
                  <a:lnTo>
                    <a:pt x="2176272" y="306450"/>
                  </a:lnTo>
                  <a:lnTo>
                    <a:pt x="2175256" y="307593"/>
                  </a:lnTo>
                  <a:lnTo>
                    <a:pt x="2173604" y="308737"/>
                  </a:lnTo>
                  <a:lnTo>
                    <a:pt x="2171191" y="309498"/>
                  </a:lnTo>
                  <a:lnTo>
                    <a:pt x="2168906" y="310260"/>
                  </a:lnTo>
                  <a:lnTo>
                    <a:pt x="2165731" y="310895"/>
                  </a:lnTo>
                  <a:lnTo>
                    <a:pt x="2161666" y="311403"/>
                  </a:lnTo>
                  <a:lnTo>
                    <a:pt x="2157729" y="311784"/>
                  </a:lnTo>
                  <a:lnTo>
                    <a:pt x="2152650" y="312038"/>
                  </a:lnTo>
                  <a:lnTo>
                    <a:pt x="2146681" y="312038"/>
                  </a:lnTo>
                  <a:lnTo>
                    <a:pt x="2140585" y="312038"/>
                  </a:lnTo>
                  <a:lnTo>
                    <a:pt x="2122043" y="309498"/>
                  </a:lnTo>
                  <a:lnTo>
                    <a:pt x="2119629" y="308737"/>
                  </a:lnTo>
                  <a:lnTo>
                    <a:pt x="2117979" y="307593"/>
                  </a:lnTo>
                  <a:lnTo>
                    <a:pt x="2116963" y="306450"/>
                  </a:lnTo>
                  <a:lnTo>
                    <a:pt x="2116073" y="305180"/>
                  </a:lnTo>
                  <a:lnTo>
                    <a:pt x="2115566" y="303783"/>
                  </a:lnTo>
                  <a:lnTo>
                    <a:pt x="2115566" y="302132"/>
                  </a:lnTo>
                  <a:lnTo>
                    <a:pt x="2115566" y="194817"/>
                  </a:lnTo>
                  <a:lnTo>
                    <a:pt x="2032000" y="28575"/>
                  </a:lnTo>
                  <a:lnTo>
                    <a:pt x="2025395" y="11683"/>
                  </a:lnTo>
                  <a:lnTo>
                    <a:pt x="2025903" y="9270"/>
                  </a:lnTo>
                  <a:lnTo>
                    <a:pt x="2027682" y="7619"/>
                  </a:lnTo>
                  <a:lnTo>
                    <a:pt x="2029459" y="5968"/>
                  </a:lnTo>
                  <a:lnTo>
                    <a:pt x="2032889" y="4952"/>
                  </a:lnTo>
                  <a:lnTo>
                    <a:pt x="2037714" y="4571"/>
                  </a:lnTo>
                  <a:lnTo>
                    <a:pt x="2042540" y="4190"/>
                  </a:lnTo>
                  <a:lnTo>
                    <a:pt x="2049398" y="3937"/>
                  </a:lnTo>
                  <a:lnTo>
                    <a:pt x="2058034" y="3937"/>
                  </a:lnTo>
                  <a:close/>
                </a:path>
                <a:path w="2268220" h="316230">
                  <a:moveTo>
                    <a:pt x="602513" y="380"/>
                  </a:moveTo>
                  <a:lnTo>
                    <a:pt x="611009" y="380"/>
                  </a:lnTo>
                  <a:lnTo>
                    <a:pt x="619175" y="1142"/>
                  </a:lnTo>
                  <a:lnTo>
                    <a:pt x="661568" y="13080"/>
                  </a:lnTo>
                  <a:lnTo>
                    <a:pt x="684364" y="34416"/>
                  </a:lnTo>
                  <a:lnTo>
                    <a:pt x="684834" y="36575"/>
                  </a:lnTo>
                  <a:lnTo>
                    <a:pt x="685190" y="39242"/>
                  </a:lnTo>
                  <a:lnTo>
                    <a:pt x="685431" y="42163"/>
                  </a:lnTo>
                  <a:lnTo>
                    <a:pt x="685660" y="45212"/>
                  </a:lnTo>
                  <a:lnTo>
                    <a:pt x="685787" y="48894"/>
                  </a:lnTo>
                  <a:lnTo>
                    <a:pt x="685787" y="53339"/>
                  </a:lnTo>
                  <a:lnTo>
                    <a:pt x="685787" y="58038"/>
                  </a:lnTo>
                  <a:lnTo>
                    <a:pt x="685622" y="61975"/>
                  </a:lnTo>
                  <a:lnTo>
                    <a:pt x="685304" y="65277"/>
                  </a:lnTo>
                  <a:lnTo>
                    <a:pt x="684999" y="68579"/>
                  </a:lnTo>
                  <a:lnTo>
                    <a:pt x="684441" y="71246"/>
                  </a:lnTo>
                  <a:lnTo>
                    <a:pt x="683653" y="73278"/>
                  </a:lnTo>
                  <a:lnTo>
                    <a:pt x="682879" y="75437"/>
                  </a:lnTo>
                  <a:lnTo>
                    <a:pt x="681926" y="76834"/>
                  </a:lnTo>
                  <a:lnTo>
                    <a:pt x="680834" y="77850"/>
                  </a:lnTo>
                  <a:lnTo>
                    <a:pt x="679729" y="78739"/>
                  </a:lnTo>
                  <a:lnTo>
                    <a:pt x="678472" y="79247"/>
                  </a:lnTo>
                  <a:lnTo>
                    <a:pt x="677049" y="79247"/>
                  </a:lnTo>
                  <a:lnTo>
                    <a:pt x="674700" y="79247"/>
                  </a:lnTo>
                  <a:lnTo>
                    <a:pt x="671702" y="77850"/>
                  </a:lnTo>
                  <a:lnTo>
                    <a:pt x="668096" y="75056"/>
                  </a:lnTo>
                  <a:lnTo>
                    <a:pt x="664476" y="72389"/>
                  </a:lnTo>
                  <a:lnTo>
                    <a:pt x="659790" y="69341"/>
                  </a:lnTo>
                  <a:lnTo>
                    <a:pt x="654049" y="65912"/>
                  </a:lnTo>
                  <a:lnTo>
                    <a:pt x="648309" y="62483"/>
                  </a:lnTo>
                  <a:lnTo>
                    <a:pt x="605104" y="52577"/>
                  </a:lnTo>
                  <a:lnTo>
                    <a:pt x="596267" y="53032"/>
                  </a:lnTo>
                  <a:lnTo>
                    <a:pt x="559458" y="68992"/>
                  </a:lnTo>
                  <a:lnTo>
                    <a:pt x="536053" y="105175"/>
                  </a:lnTo>
                  <a:lnTo>
                    <a:pt x="528290" y="146772"/>
                  </a:lnTo>
                  <a:lnTo>
                    <a:pt x="527964" y="158750"/>
                  </a:lnTo>
                  <a:lnTo>
                    <a:pt x="528311" y="171729"/>
                  </a:lnTo>
                  <a:lnTo>
                    <a:pt x="536581" y="214741"/>
                  </a:lnTo>
                  <a:lnTo>
                    <a:pt x="560639" y="248888"/>
                  </a:lnTo>
                  <a:lnTo>
                    <a:pt x="597904" y="262616"/>
                  </a:lnTo>
                  <a:lnTo>
                    <a:pt x="606755" y="263016"/>
                  </a:lnTo>
                  <a:lnTo>
                    <a:pt x="614732" y="262776"/>
                  </a:lnTo>
                  <a:lnTo>
                    <a:pt x="655942" y="250443"/>
                  </a:lnTo>
                  <a:lnTo>
                    <a:pt x="661682" y="247395"/>
                  </a:lnTo>
                  <a:lnTo>
                    <a:pt x="666394" y="244475"/>
                  </a:lnTo>
                  <a:lnTo>
                    <a:pt x="670090" y="241934"/>
                  </a:lnTo>
                  <a:lnTo>
                    <a:pt x="673785" y="239521"/>
                  </a:lnTo>
                  <a:lnTo>
                    <a:pt x="676655" y="238251"/>
                  </a:lnTo>
                  <a:lnTo>
                    <a:pt x="678700" y="238251"/>
                  </a:lnTo>
                  <a:lnTo>
                    <a:pt x="680275" y="238251"/>
                  </a:lnTo>
                  <a:lnTo>
                    <a:pt x="684834" y="242950"/>
                  </a:lnTo>
                  <a:lnTo>
                    <a:pt x="685469" y="244855"/>
                  </a:lnTo>
                  <a:lnTo>
                    <a:pt x="685939" y="247522"/>
                  </a:lnTo>
                  <a:lnTo>
                    <a:pt x="686257" y="250825"/>
                  </a:lnTo>
                  <a:lnTo>
                    <a:pt x="686574" y="254253"/>
                  </a:lnTo>
                  <a:lnTo>
                    <a:pt x="686727" y="258698"/>
                  </a:lnTo>
                  <a:lnTo>
                    <a:pt x="686727" y="264413"/>
                  </a:lnTo>
                  <a:lnTo>
                    <a:pt x="686727" y="268350"/>
                  </a:lnTo>
                  <a:lnTo>
                    <a:pt x="686612" y="271652"/>
                  </a:lnTo>
                  <a:lnTo>
                    <a:pt x="686371" y="274446"/>
                  </a:lnTo>
                  <a:lnTo>
                    <a:pt x="686130" y="277240"/>
                  </a:lnTo>
                  <a:lnTo>
                    <a:pt x="669620" y="298322"/>
                  </a:lnTo>
                  <a:lnTo>
                    <a:pt x="664667" y="301243"/>
                  </a:lnTo>
                  <a:lnTo>
                    <a:pt x="626922" y="313054"/>
                  </a:lnTo>
                  <a:lnTo>
                    <a:pt x="597090" y="315594"/>
                  </a:lnTo>
                  <a:lnTo>
                    <a:pt x="581786" y="314997"/>
                  </a:lnTo>
                  <a:lnTo>
                    <a:pt x="540473" y="305942"/>
                  </a:lnTo>
                  <a:lnTo>
                    <a:pt x="506855" y="286011"/>
                  </a:lnTo>
                  <a:lnTo>
                    <a:pt x="481914" y="255365"/>
                  </a:lnTo>
                  <a:lnTo>
                    <a:pt x="466281" y="214004"/>
                  </a:lnTo>
                  <a:lnTo>
                    <a:pt x="460971" y="162051"/>
                  </a:lnTo>
                  <a:lnTo>
                    <a:pt x="461621" y="143148"/>
                  </a:lnTo>
                  <a:lnTo>
                    <a:pt x="471360" y="92963"/>
                  </a:lnTo>
                  <a:lnTo>
                    <a:pt x="491566" y="53048"/>
                  </a:lnTo>
                  <a:lnTo>
                    <a:pt x="520866" y="24177"/>
                  </a:lnTo>
                  <a:lnTo>
                    <a:pt x="558434" y="6381"/>
                  </a:lnTo>
                  <a:lnTo>
                    <a:pt x="587156" y="1047"/>
                  </a:lnTo>
                  <a:lnTo>
                    <a:pt x="602513" y="380"/>
                  </a:lnTo>
                  <a:close/>
                </a:path>
                <a:path w="2268220" h="316230">
                  <a:moveTo>
                    <a:pt x="1599183" y="0"/>
                  </a:moveTo>
                  <a:lnTo>
                    <a:pt x="1646654" y="5143"/>
                  </a:lnTo>
                  <a:lnTo>
                    <a:pt x="1684813" y="20875"/>
                  </a:lnTo>
                  <a:lnTo>
                    <a:pt x="1713178" y="47630"/>
                  </a:lnTo>
                  <a:lnTo>
                    <a:pt x="1731645" y="85725"/>
                  </a:lnTo>
                  <a:lnTo>
                    <a:pt x="1740217" y="135284"/>
                  </a:lnTo>
                  <a:lnTo>
                    <a:pt x="1740789" y="154431"/>
                  </a:lnTo>
                  <a:lnTo>
                    <a:pt x="1740195" y="172960"/>
                  </a:lnTo>
                  <a:lnTo>
                    <a:pt x="1731390" y="222376"/>
                  </a:lnTo>
                  <a:lnTo>
                    <a:pt x="1712013" y="262274"/>
                  </a:lnTo>
                  <a:lnTo>
                    <a:pt x="1682448" y="291655"/>
                  </a:lnTo>
                  <a:lnTo>
                    <a:pt x="1642834" y="309887"/>
                  </a:lnTo>
                  <a:lnTo>
                    <a:pt x="1593595" y="316102"/>
                  </a:lnTo>
                  <a:lnTo>
                    <a:pt x="1576353" y="315509"/>
                  </a:lnTo>
                  <a:lnTo>
                    <a:pt x="1531365" y="306704"/>
                  </a:lnTo>
                  <a:lnTo>
                    <a:pt x="1496575" y="287291"/>
                  </a:lnTo>
                  <a:lnTo>
                    <a:pt x="1471707" y="256635"/>
                  </a:lnTo>
                  <a:lnTo>
                    <a:pt x="1456793" y="214310"/>
                  </a:lnTo>
                  <a:lnTo>
                    <a:pt x="1451864" y="159892"/>
                  </a:lnTo>
                  <a:lnTo>
                    <a:pt x="1452439" y="141866"/>
                  </a:lnTo>
                  <a:lnTo>
                    <a:pt x="1461262" y="93217"/>
                  </a:lnTo>
                  <a:lnTo>
                    <a:pt x="1480567" y="53855"/>
                  </a:lnTo>
                  <a:lnTo>
                    <a:pt x="1510188" y="24558"/>
                  </a:lnTo>
                  <a:lnTo>
                    <a:pt x="1549713" y="6215"/>
                  </a:lnTo>
                  <a:lnTo>
                    <a:pt x="1599183" y="0"/>
                  </a:lnTo>
                  <a:close/>
                </a:path>
                <a:path w="2268220" h="316230">
                  <a:moveTo>
                    <a:pt x="107568" y="0"/>
                  </a:moveTo>
                  <a:lnTo>
                    <a:pt x="114807" y="0"/>
                  </a:lnTo>
                  <a:lnTo>
                    <a:pt x="122034" y="507"/>
                  </a:lnTo>
                  <a:lnTo>
                    <a:pt x="129273" y="1650"/>
                  </a:lnTo>
                  <a:lnTo>
                    <a:pt x="136499" y="2666"/>
                  </a:lnTo>
                  <a:lnTo>
                    <a:pt x="143268" y="4190"/>
                  </a:lnTo>
                  <a:lnTo>
                    <a:pt x="149555" y="6095"/>
                  </a:lnTo>
                  <a:lnTo>
                    <a:pt x="155854" y="8000"/>
                  </a:lnTo>
                  <a:lnTo>
                    <a:pt x="175983" y="18414"/>
                  </a:lnTo>
                  <a:lnTo>
                    <a:pt x="177545" y="19938"/>
                  </a:lnTo>
                  <a:lnTo>
                    <a:pt x="180581" y="26796"/>
                  </a:lnTo>
                  <a:lnTo>
                    <a:pt x="180975" y="28575"/>
                  </a:lnTo>
                  <a:lnTo>
                    <a:pt x="181241" y="30860"/>
                  </a:lnTo>
                  <a:lnTo>
                    <a:pt x="181406" y="33527"/>
                  </a:lnTo>
                  <a:lnTo>
                    <a:pt x="181559" y="36321"/>
                  </a:lnTo>
                  <a:lnTo>
                    <a:pt x="181635" y="39750"/>
                  </a:lnTo>
                  <a:lnTo>
                    <a:pt x="181635" y="43814"/>
                  </a:lnTo>
                  <a:lnTo>
                    <a:pt x="181635" y="48387"/>
                  </a:lnTo>
                  <a:lnTo>
                    <a:pt x="181521" y="52323"/>
                  </a:lnTo>
                  <a:lnTo>
                    <a:pt x="181279" y="55371"/>
                  </a:lnTo>
                  <a:lnTo>
                    <a:pt x="181051" y="58546"/>
                  </a:lnTo>
                  <a:lnTo>
                    <a:pt x="175348" y="69087"/>
                  </a:lnTo>
                  <a:lnTo>
                    <a:pt x="173621" y="69087"/>
                  </a:lnTo>
                  <a:lnTo>
                    <a:pt x="171894" y="69087"/>
                  </a:lnTo>
                  <a:lnTo>
                    <a:pt x="169138" y="67944"/>
                  </a:lnTo>
                  <a:lnTo>
                    <a:pt x="165366" y="65785"/>
                  </a:lnTo>
                  <a:lnTo>
                    <a:pt x="161594" y="63626"/>
                  </a:lnTo>
                  <a:lnTo>
                    <a:pt x="132333" y="51562"/>
                  </a:lnTo>
                  <a:lnTo>
                    <a:pt x="125107" y="49402"/>
                  </a:lnTo>
                  <a:lnTo>
                    <a:pt x="117157" y="48387"/>
                  </a:lnTo>
                  <a:lnTo>
                    <a:pt x="108508" y="48387"/>
                  </a:lnTo>
                  <a:lnTo>
                    <a:pt x="101752" y="48387"/>
                  </a:lnTo>
                  <a:lnTo>
                    <a:pt x="95846" y="49148"/>
                  </a:lnTo>
                  <a:lnTo>
                    <a:pt x="90817" y="50800"/>
                  </a:lnTo>
                  <a:lnTo>
                    <a:pt x="85788" y="52450"/>
                  </a:lnTo>
                  <a:lnTo>
                    <a:pt x="81584" y="54737"/>
                  </a:lnTo>
                  <a:lnTo>
                    <a:pt x="78206" y="57657"/>
                  </a:lnTo>
                  <a:lnTo>
                    <a:pt x="74815" y="60578"/>
                  </a:lnTo>
                  <a:lnTo>
                    <a:pt x="72301" y="64007"/>
                  </a:lnTo>
                  <a:lnTo>
                    <a:pt x="70650" y="68198"/>
                  </a:lnTo>
                  <a:lnTo>
                    <a:pt x="68999" y="72262"/>
                  </a:lnTo>
                  <a:lnTo>
                    <a:pt x="68173" y="76580"/>
                  </a:lnTo>
                  <a:lnTo>
                    <a:pt x="68173" y="81152"/>
                  </a:lnTo>
                  <a:lnTo>
                    <a:pt x="68173" y="87883"/>
                  </a:lnTo>
                  <a:lnTo>
                    <a:pt x="70027" y="93725"/>
                  </a:lnTo>
                  <a:lnTo>
                    <a:pt x="73723" y="98678"/>
                  </a:lnTo>
                  <a:lnTo>
                    <a:pt x="77419" y="103631"/>
                  </a:lnTo>
                  <a:lnTo>
                    <a:pt x="115616" y="125333"/>
                  </a:lnTo>
                  <a:lnTo>
                    <a:pt x="121604" y="127952"/>
                  </a:lnTo>
                  <a:lnTo>
                    <a:pt x="157810" y="146303"/>
                  </a:lnTo>
                  <a:lnTo>
                    <a:pt x="187120" y="174482"/>
                  </a:lnTo>
                  <a:lnTo>
                    <a:pt x="199326" y="219075"/>
                  </a:lnTo>
                  <a:lnTo>
                    <a:pt x="198766" y="230772"/>
                  </a:lnTo>
                  <a:lnTo>
                    <a:pt x="185489" y="270053"/>
                  </a:lnTo>
                  <a:lnTo>
                    <a:pt x="158079" y="297306"/>
                  </a:lnTo>
                  <a:lnTo>
                    <a:pt x="119776" y="312620"/>
                  </a:lnTo>
                  <a:lnTo>
                    <a:pt x="86334" y="316102"/>
                  </a:lnTo>
                  <a:lnTo>
                    <a:pt x="78576" y="315936"/>
                  </a:lnTo>
                  <a:lnTo>
                    <a:pt x="39941" y="309625"/>
                  </a:lnTo>
                  <a:lnTo>
                    <a:pt x="33032" y="307213"/>
                  </a:lnTo>
                  <a:lnTo>
                    <a:pt x="26111" y="304800"/>
                  </a:lnTo>
                  <a:lnTo>
                    <a:pt x="5664" y="292480"/>
                  </a:lnTo>
                  <a:lnTo>
                    <a:pt x="3619" y="290448"/>
                  </a:lnTo>
                  <a:lnTo>
                    <a:pt x="2158" y="287527"/>
                  </a:lnTo>
                  <a:lnTo>
                    <a:pt x="1295" y="283590"/>
                  </a:lnTo>
                  <a:lnTo>
                    <a:pt x="431" y="279780"/>
                  </a:lnTo>
                  <a:lnTo>
                    <a:pt x="0" y="274192"/>
                  </a:lnTo>
                  <a:lnTo>
                    <a:pt x="0" y="266953"/>
                  </a:lnTo>
                  <a:lnTo>
                    <a:pt x="0" y="262127"/>
                  </a:lnTo>
                  <a:lnTo>
                    <a:pt x="4838" y="242315"/>
                  </a:lnTo>
                  <a:lnTo>
                    <a:pt x="6019" y="241426"/>
                  </a:lnTo>
                  <a:lnTo>
                    <a:pt x="7391" y="241045"/>
                  </a:lnTo>
                  <a:lnTo>
                    <a:pt x="8966" y="241045"/>
                  </a:lnTo>
                  <a:lnTo>
                    <a:pt x="11163" y="241045"/>
                  </a:lnTo>
                  <a:lnTo>
                    <a:pt x="14274" y="242315"/>
                  </a:lnTo>
                  <a:lnTo>
                    <a:pt x="18287" y="244982"/>
                  </a:lnTo>
                  <a:lnTo>
                    <a:pt x="22288" y="247522"/>
                  </a:lnTo>
                  <a:lnTo>
                    <a:pt x="63064" y="263868"/>
                  </a:lnTo>
                  <a:lnTo>
                    <a:pt x="86575" y="266064"/>
                  </a:lnTo>
                  <a:lnTo>
                    <a:pt x="94119" y="266064"/>
                  </a:lnTo>
                  <a:lnTo>
                    <a:pt x="129425" y="248284"/>
                  </a:lnTo>
                  <a:lnTo>
                    <a:pt x="134937" y="233171"/>
                  </a:lnTo>
                  <a:lnTo>
                    <a:pt x="134937" y="227075"/>
                  </a:lnTo>
                  <a:lnTo>
                    <a:pt x="134937" y="220217"/>
                  </a:lnTo>
                  <a:lnTo>
                    <a:pt x="133045" y="214248"/>
                  </a:lnTo>
                  <a:lnTo>
                    <a:pt x="129273" y="209295"/>
                  </a:lnTo>
                  <a:lnTo>
                    <a:pt x="125501" y="204342"/>
                  </a:lnTo>
                  <a:lnTo>
                    <a:pt x="93891" y="185292"/>
                  </a:lnTo>
                  <a:lnTo>
                    <a:pt x="88066" y="182695"/>
                  </a:lnTo>
                  <a:lnTo>
                    <a:pt x="52060" y="165193"/>
                  </a:lnTo>
                  <a:lnTo>
                    <a:pt x="21268" y="139207"/>
                  </a:lnTo>
                  <a:lnTo>
                    <a:pt x="5547" y="97202"/>
                  </a:lnTo>
                  <a:lnTo>
                    <a:pt x="5194" y="88010"/>
                  </a:lnTo>
                  <a:lnTo>
                    <a:pt x="5701" y="77317"/>
                  </a:lnTo>
                  <a:lnTo>
                    <a:pt x="22886" y="34194"/>
                  </a:lnTo>
                  <a:lnTo>
                    <a:pt x="58752" y="8431"/>
                  </a:lnTo>
                  <a:lnTo>
                    <a:pt x="97212" y="333"/>
                  </a:lnTo>
                  <a:lnTo>
                    <a:pt x="107568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758518"/>
            <a:ext cx="7064375" cy="4742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  <a:tab pos="5487035" algn="l"/>
              </a:tabLst>
            </a:pPr>
            <a:r>
              <a:rPr sz="2600" dirty="0">
                <a:latin typeface="Caladea"/>
                <a:cs typeface="Caladea"/>
              </a:rPr>
              <a:t>It includes </a:t>
            </a:r>
            <a:r>
              <a:rPr sz="2600" spc="-5" dirty="0">
                <a:latin typeface="Caladea"/>
                <a:cs typeface="Caladea"/>
              </a:rPr>
              <a:t>lacrimal</a:t>
            </a:r>
            <a:r>
              <a:rPr sz="2600" spc="-3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gland,</a:t>
            </a:r>
            <a:r>
              <a:rPr sz="2600" spc="-10" dirty="0">
                <a:latin typeface="Caladea"/>
                <a:cs typeface="Caladea"/>
              </a:rPr>
              <a:t> </a:t>
            </a:r>
            <a:r>
              <a:rPr sz="2600" spc="-5" dirty="0" smtClean="0">
                <a:latin typeface="Caladea"/>
                <a:cs typeface="Caladea"/>
              </a:rPr>
              <a:t>accessory</a:t>
            </a:r>
            <a:r>
              <a:rPr lang="en-US" sz="2600" spc="-5" dirty="0" smtClean="0">
                <a:latin typeface="Caladea"/>
                <a:cs typeface="Caladea"/>
              </a:rPr>
              <a:t> </a:t>
            </a:r>
            <a:r>
              <a:rPr sz="2600" spc="-5" dirty="0" smtClean="0">
                <a:latin typeface="Caladea"/>
                <a:cs typeface="Caladea"/>
              </a:rPr>
              <a:t>glands</a:t>
            </a:r>
            <a:endParaRPr sz="2600" dirty="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spcBef>
                <a:spcPts val="216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Lacrimal </a:t>
            </a:r>
            <a:r>
              <a:rPr sz="2600" spc="-5" dirty="0">
                <a:latin typeface="Caladea"/>
                <a:cs typeface="Caladea"/>
              </a:rPr>
              <a:t>gland </a:t>
            </a:r>
            <a:r>
              <a:rPr sz="2600" dirty="0">
                <a:latin typeface="Caladea"/>
                <a:cs typeface="Caladea"/>
              </a:rPr>
              <a:t>is </a:t>
            </a:r>
            <a:r>
              <a:rPr sz="2600" spc="-20" dirty="0">
                <a:latin typeface="Caladea"/>
                <a:cs typeface="Caladea"/>
              </a:rPr>
              <a:t>above </a:t>
            </a:r>
            <a:r>
              <a:rPr sz="2600" dirty="0">
                <a:latin typeface="Caladea"/>
                <a:cs typeface="Caladea"/>
              </a:rPr>
              <a:t>&amp; </a:t>
            </a:r>
            <a:r>
              <a:rPr sz="2600" spc="-10" dirty="0">
                <a:latin typeface="Caladea"/>
                <a:cs typeface="Caladea"/>
              </a:rPr>
              <a:t>anterolateral </a:t>
            </a:r>
            <a:r>
              <a:rPr sz="2600" spc="-15" dirty="0">
                <a:latin typeface="Caladea"/>
                <a:cs typeface="Caladea"/>
              </a:rPr>
              <a:t>to</a:t>
            </a:r>
            <a:r>
              <a:rPr sz="2600" spc="-100" dirty="0">
                <a:latin typeface="Caladea"/>
                <a:cs typeface="Caladea"/>
              </a:rPr>
              <a:t> </a:t>
            </a:r>
            <a:r>
              <a:rPr sz="2600" spc="-75" dirty="0">
                <a:latin typeface="Caladea"/>
                <a:cs typeface="Caladea"/>
              </a:rPr>
              <a:t>globe.</a:t>
            </a:r>
            <a:endParaRPr sz="2600" dirty="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spcBef>
                <a:spcPts val="216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10" dirty="0">
                <a:latin typeface="Caladea"/>
                <a:cs typeface="Caladea"/>
              </a:rPr>
              <a:t>Secretes </a:t>
            </a:r>
            <a:r>
              <a:rPr sz="2600" spc="-5" dirty="0">
                <a:latin typeface="Caladea"/>
                <a:cs typeface="Caladea"/>
              </a:rPr>
              <a:t>tears </a:t>
            </a:r>
            <a:r>
              <a:rPr sz="2600" spc="-10" dirty="0">
                <a:latin typeface="Caladea"/>
                <a:cs typeface="Caladea"/>
              </a:rPr>
              <a:t>into </a:t>
            </a:r>
            <a:r>
              <a:rPr sz="2600" dirty="0">
                <a:latin typeface="Caladea"/>
                <a:cs typeface="Caladea"/>
              </a:rPr>
              <a:t>superior</a:t>
            </a:r>
            <a:r>
              <a:rPr sz="2600" spc="-75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fornix.</a:t>
            </a:r>
            <a:endParaRPr sz="2600" dirty="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spcBef>
                <a:spcPts val="216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45" dirty="0">
                <a:latin typeface="Caladea"/>
                <a:cs typeface="Caladea"/>
              </a:rPr>
              <a:t>Tears </a:t>
            </a:r>
            <a:r>
              <a:rPr sz="2600" spc="-10" dirty="0">
                <a:latin typeface="Caladea"/>
                <a:cs typeface="Caladea"/>
              </a:rPr>
              <a:t>moisten </a:t>
            </a:r>
            <a:r>
              <a:rPr sz="2600" dirty="0">
                <a:latin typeface="Caladea"/>
                <a:cs typeface="Caladea"/>
              </a:rPr>
              <a:t>&amp; </a:t>
            </a:r>
            <a:r>
              <a:rPr sz="2600" spc="-5" dirty="0">
                <a:latin typeface="Caladea"/>
                <a:cs typeface="Caladea"/>
              </a:rPr>
              <a:t>lubricates the </a:t>
            </a:r>
            <a:r>
              <a:rPr sz="2600" dirty="0">
                <a:latin typeface="Caladea"/>
                <a:cs typeface="Caladea"/>
              </a:rPr>
              <a:t>:</a:t>
            </a:r>
            <a:r>
              <a:rPr sz="2600" spc="-2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cornea</a:t>
            </a:r>
          </a:p>
          <a:p>
            <a:pPr marL="286385">
              <a:lnSpc>
                <a:spcPct val="100000"/>
              </a:lnSpc>
              <a:spcBef>
                <a:spcPts val="1560"/>
              </a:spcBef>
            </a:pPr>
            <a:r>
              <a:rPr sz="2600" dirty="0">
                <a:latin typeface="Caladea"/>
                <a:cs typeface="Caladea"/>
              </a:rPr>
              <a:t>,</a:t>
            </a:r>
            <a:r>
              <a:rPr sz="2600" spc="-5" dirty="0">
                <a:latin typeface="Caladea"/>
                <a:cs typeface="Caladea"/>
              </a:rPr>
              <a:t> </a:t>
            </a:r>
            <a:r>
              <a:rPr sz="2600" spc="-10" dirty="0">
                <a:latin typeface="Caladea"/>
                <a:cs typeface="Caladea"/>
              </a:rPr>
              <a:t>conjunctiva.</a:t>
            </a:r>
            <a:endParaRPr sz="2600" dirty="0">
              <a:latin typeface="Caladea"/>
              <a:cs typeface="Caladea"/>
            </a:endParaRPr>
          </a:p>
          <a:p>
            <a:pPr marL="286385" marR="103505" indent="-274320">
              <a:lnSpc>
                <a:spcPct val="150000"/>
              </a:lnSpc>
              <a:spcBef>
                <a:spcPts val="6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It </a:t>
            </a:r>
            <a:r>
              <a:rPr sz="2600" spc="-5" dirty="0">
                <a:latin typeface="Caladea"/>
                <a:cs typeface="Caladea"/>
              </a:rPr>
              <a:t>contributes 43D of 50D of </a:t>
            </a:r>
            <a:r>
              <a:rPr sz="2600" spc="-20" dirty="0">
                <a:latin typeface="Caladea"/>
                <a:cs typeface="Caladea"/>
              </a:rPr>
              <a:t>refractive </a:t>
            </a:r>
            <a:r>
              <a:rPr sz="2600" spc="-10" dirty="0">
                <a:latin typeface="Caladea"/>
                <a:cs typeface="Caladea"/>
              </a:rPr>
              <a:t>power </a:t>
            </a:r>
            <a:r>
              <a:rPr sz="2600" spc="-260" dirty="0">
                <a:latin typeface="Caladea"/>
                <a:cs typeface="Caladea"/>
              </a:rPr>
              <a:t>of  </a:t>
            </a:r>
            <a:r>
              <a:rPr sz="2600" spc="-30" dirty="0">
                <a:latin typeface="Caladea"/>
                <a:cs typeface="Caladea"/>
              </a:rPr>
              <a:t>eye</a:t>
            </a:r>
            <a:r>
              <a:rPr sz="2600" spc="-3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5292" y="886713"/>
            <a:ext cx="2032000" cy="317500"/>
            <a:chOff x="535292" y="886713"/>
            <a:chExt cx="2032000" cy="317500"/>
          </a:xfrm>
        </p:grpSpPr>
        <p:sp>
          <p:nvSpPr>
            <p:cNvPr id="3" name="object 3"/>
            <p:cNvSpPr/>
            <p:nvPr/>
          </p:nvSpPr>
          <p:spPr>
            <a:xfrm>
              <a:off x="536181" y="887602"/>
              <a:ext cx="2030107" cy="3152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06919" y="950848"/>
              <a:ext cx="1452245" cy="130175"/>
            </a:xfrm>
            <a:custGeom>
              <a:avLst/>
              <a:gdLst/>
              <a:ahLst/>
              <a:cxnLst/>
              <a:rect l="l" t="t" r="r" b="b"/>
              <a:pathLst>
                <a:path w="1452245" h="130175">
                  <a:moveTo>
                    <a:pt x="1408722" y="0"/>
                  </a:moveTo>
                  <a:lnTo>
                    <a:pt x="1365542" y="129793"/>
                  </a:lnTo>
                  <a:lnTo>
                    <a:pt x="1452029" y="129793"/>
                  </a:lnTo>
                  <a:lnTo>
                    <a:pt x="1408849" y="0"/>
                  </a:lnTo>
                  <a:close/>
                </a:path>
                <a:path w="1452245" h="130175">
                  <a:moveTo>
                    <a:pt x="43167" y="0"/>
                  </a:moveTo>
                  <a:lnTo>
                    <a:pt x="0" y="129793"/>
                  </a:lnTo>
                  <a:lnTo>
                    <a:pt x="86575" y="129793"/>
                  </a:lnTo>
                  <a:lnTo>
                    <a:pt x="43408" y="0"/>
                  </a:lnTo>
                  <a:lnTo>
                    <a:pt x="43167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44040" y="939164"/>
              <a:ext cx="86232" cy="883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6181" y="887602"/>
              <a:ext cx="2030730" cy="315595"/>
            </a:xfrm>
            <a:custGeom>
              <a:avLst/>
              <a:gdLst/>
              <a:ahLst/>
              <a:cxnLst/>
              <a:rect l="l" t="t" r="r" b="b"/>
              <a:pathLst>
                <a:path w="2030730" h="315594">
                  <a:moveTo>
                    <a:pt x="1170952" y="4952"/>
                  </a:moveTo>
                  <a:lnTo>
                    <a:pt x="1211465" y="4952"/>
                  </a:lnTo>
                  <a:lnTo>
                    <a:pt x="1218704" y="4952"/>
                  </a:lnTo>
                  <a:lnTo>
                    <a:pt x="1224927" y="5587"/>
                  </a:lnTo>
                  <a:lnTo>
                    <a:pt x="1257693" y="33527"/>
                  </a:lnTo>
                  <a:lnTo>
                    <a:pt x="1259598" y="40132"/>
                  </a:lnTo>
                  <a:lnTo>
                    <a:pt x="1325638" y="221996"/>
                  </a:lnTo>
                  <a:lnTo>
                    <a:pt x="1326654" y="221996"/>
                  </a:lnTo>
                  <a:lnTo>
                    <a:pt x="1394980" y="40639"/>
                  </a:lnTo>
                  <a:lnTo>
                    <a:pt x="1397012" y="34036"/>
                  </a:lnTo>
                  <a:lnTo>
                    <a:pt x="1399298" y="28448"/>
                  </a:lnTo>
                  <a:lnTo>
                    <a:pt x="1431175" y="4952"/>
                  </a:lnTo>
                  <a:lnTo>
                    <a:pt x="1437017" y="4952"/>
                  </a:lnTo>
                  <a:lnTo>
                    <a:pt x="1478800" y="4952"/>
                  </a:lnTo>
                  <a:lnTo>
                    <a:pt x="1482991" y="4952"/>
                  </a:lnTo>
                  <a:lnTo>
                    <a:pt x="1486674" y="5587"/>
                  </a:lnTo>
                  <a:lnTo>
                    <a:pt x="1501787" y="19304"/>
                  </a:lnTo>
                  <a:lnTo>
                    <a:pt x="1502803" y="22351"/>
                  </a:lnTo>
                  <a:lnTo>
                    <a:pt x="1503311" y="25908"/>
                  </a:lnTo>
                  <a:lnTo>
                    <a:pt x="1503311" y="29845"/>
                  </a:lnTo>
                  <a:lnTo>
                    <a:pt x="1503311" y="301751"/>
                  </a:lnTo>
                  <a:lnTo>
                    <a:pt x="1503311" y="303402"/>
                  </a:lnTo>
                  <a:lnTo>
                    <a:pt x="1502803" y="304800"/>
                  </a:lnTo>
                  <a:lnTo>
                    <a:pt x="1479689" y="311658"/>
                  </a:lnTo>
                  <a:lnTo>
                    <a:pt x="1473847" y="311658"/>
                  </a:lnTo>
                  <a:lnTo>
                    <a:pt x="1468132" y="311658"/>
                  </a:lnTo>
                  <a:lnTo>
                    <a:pt x="1450733" y="309118"/>
                  </a:lnTo>
                  <a:lnTo>
                    <a:pt x="1448447" y="308356"/>
                  </a:lnTo>
                  <a:lnTo>
                    <a:pt x="1446923" y="307213"/>
                  </a:lnTo>
                  <a:lnTo>
                    <a:pt x="1446034" y="306070"/>
                  </a:lnTo>
                  <a:lnTo>
                    <a:pt x="1445018" y="304800"/>
                  </a:lnTo>
                  <a:lnTo>
                    <a:pt x="1444510" y="303402"/>
                  </a:lnTo>
                  <a:lnTo>
                    <a:pt x="1444510" y="301751"/>
                  </a:lnTo>
                  <a:lnTo>
                    <a:pt x="1444510" y="53339"/>
                  </a:lnTo>
                  <a:lnTo>
                    <a:pt x="1444129" y="53339"/>
                  </a:lnTo>
                  <a:lnTo>
                    <a:pt x="1355610" y="301498"/>
                  </a:lnTo>
                  <a:lnTo>
                    <a:pt x="1354975" y="303530"/>
                  </a:lnTo>
                  <a:lnTo>
                    <a:pt x="1353959" y="305308"/>
                  </a:lnTo>
                  <a:lnTo>
                    <a:pt x="1352562" y="306577"/>
                  </a:lnTo>
                  <a:lnTo>
                    <a:pt x="1351165" y="307975"/>
                  </a:lnTo>
                  <a:lnTo>
                    <a:pt x="1349260" y="308991"/>
                  </a:lnTo>
                  <a:lnTo>
                    <a:pt x="1346720" y="309752"/>
                  </a:lnTo>
                  <a:lnTo>
                    <a:pt x="1344307" y="310514"/>
                  </a:lnTo>
                  <a:lnTo>
                    <a:pt x="1341259" y="311150"/>
                  </a:lnTo>
                  <a:lnTo>
                    <a:pt x="1337449" y="311276"/>
                  </a:lnTo>
                  <a:lnTo>
                    <a:pt x="1333639" y="311531"/>
                  </a:lnTo>
                  <a:lnTo>
                    <a:pt x="1329067" y="311658"/>
                  </a:lnTo>
                  <a:lnTo>
                    <a:pt x="1323733" y="311658"/>
                  </a:lnTo>
                  <a:lnTo>
                    <a:pt x="1318399" y="311658"/>
                  </a:lnTo>
                  <a:lnTo>
                    <a:pt x="1313827" y="311531"/>
                  </a:lnTo>
                  <a:lnTo>
                    <a:pt x="1292110" y="301498"/>
                  </a:lnTo>
                  <a:lnTo>
                    <a:pt x="1206766" y="53339"/>
                  </a:lnTo>
                  <a:lnTo>
                    <a:pt x="1206258" y="53339"/>
                  </a:lnTo>
                  <a:lnTo>
                    <a:pt x="1206258" y="301751"/>
                  </a:lnTo>
                  <a:lnTo>
                    <a:pt x="1206258" y="303402"/>
                  </a:lnTo>
                  <a:lnTo>
                    <a:pt x="1200162" y="309118"/>
                  </a:lnTo>
                  <a:lnTo>
                    <a:pt x="1197876" y="309880"/>
                  </a:lnTo>
                  <a:lnTo>
                    <a:pt x="1194828" y="310514"/>
                  </a:lnTo>
                  <a:lnTo>
                    <a:pt x="1191145" y="311023"/>
                  </a:lnTo>
                  <a:lnTo>
                    <a:pt x="1187335" y="311404"/>
                  </a:lnTo>
                  <a:lnTo>
                    <a:pt x="1182636" y="311658"/>
                  </a:lnTo>
                  <a:lnTo>
                    <a:pt x="1176794" y="311658"/>
                  </a:lnTo>
                  <a:lnTo>
                    <a:pt x="1171206" y="311658"/>
                  </a:lnTo>
                  <a:lnTo>
                    <a:pt x="1153553" y="309118"/>
                  </a:lnTo>
                  <a:lnTo>
                    <a:pt x="1151267" y="308356"/>
                  </a:lnTo>
                  <a:lnTo>
                    <a:pt x="1149743" y="307213"/>
                  </a:lnTo>
                  <a:lnTo>
                    <a:pt x="1148854" y="306070"/>
                  </a:lnTo>
                  <a:lnTo>
                    <a:pt x="1147965" y="304800"/>
                  </a:lnTo>
                  <a:lnTo>
                    <a:pt x="1147584" y="303402"/>
                  </a:lnTo>
                  <a:lnTo>
                    <a:pt x="1147584" y="301751"/>
                  </a:lnTo>
                  <a:lnTo>
                    <a:pt x="1147584" y="29845"/>
                  </a:lnTo>
                  <a:lnTo>
                    <a:pt x="1147584" y="21717"/>
                  </a:lnTo>
                  <a:lnTo>
                    <a:pt x="1149743" y="15621"/>
                  </a:lnTo>
                  <a:lnTo>
                    <a:pt x="1153934" y="11430"/>
                  </a:lnTo>
                  <a:lnTo>
                    <a:pt x="1158125" y="7112"/>
                  </a:lnTo>
                  <a:lnTo>
                    <a:pt x="1163840" y="4952"/>
                  </a:lnTo>
                  <a:lnTo>
                    <a:pt x="1170952" y="4952"/>
                  </a:lnTo>
                  <a:close/>
                </a:path>
                <a:path w="2030730" h="315594">
                  <a:moveTo>
                    <a:pt x="765187" y="4952"/>
                  </a:moveTo>
                  <a:lnTo>
                    <a:pt x="844181" y="4952"/>
                  </a:lnTo>
                  <a:lnTo>
                    <a:pt x="852182" y="4952"/>
                  </a:lnTo>
                  <a:lnTo>
                    <a:pt x="858786" y="5207"/>
                  </a:lnTo>
                  <a:lnTo>
                    <a:pt x="903665" y="12694"/>
                  </a:lnTo>
                  <a:lnTo>
                    <a:pt x="941092" y="37637"/>
                  </a:lnTo>
                  <a:lnTo>
                    <a:pt x="957112" y="79964"/>
                  </a:lnTo>
                  <a:lnTo>
                    <a:pt x="957465" y="88773"/>
                  </a:lnTo>
                  <a:lnTo>
                    <a:pt x="957207" y="96246"/>
                  </a:lnTo>
                  <a:lnTo>
                    <a:pt x="942098" y="139192"/>
                  </a:lnTo>
                  <a:lnTo>
                    <a:pt x="911602" y="163036"/>
                  </a:lnTo>
                  <a:lnTo>
                    <a:pt x="898156" y="168275"/>
                  </a:lnTo>
                  <a:lnTo>
                    <a:pt x="902728" y="170434"/>
                  </a:lnTo>
                  <a:lnTo>
                    <a:pt x="922413" y="187706"/>
                  </a:lnTo>
                  <a:lnTo>
                    <a:pt x="925969" y="192150"/>
                  </a:lnTo>
                  <a:lnTo>
                    <a:pt x="941590" y="222504"/>
                  </a:lnTo>
                  <a:lnTo>
                    <a:pt x="967371" y="282701"/>
                  </a:lnTo>
                  <a:lnTo>
                    <a:pt x="969657" y="288671"/>
                  </a:lnTo>
                  <a:lnTo>
                    <a:pt x="971308" y="292988"/>
                  </a:lnTo>
                  <a:lnTo>
                    <a:pt x="972070" y="295783"/>
                  </a:lnTo>
                  <a:lnTo>
                    <a:pt x="972832" y="298450"/>
                  </a:lnTo>
                  <a:lnTo>
                    <a:pt x="973213" y="300609"/>
                  </a:lnTo>
                  <a:lnTo>
                    <a:pt x="973213" y="302260"/>
                  </a:lnTo>
                  <a:lnTo>
                    <a:pt x="973213" y="303911"/>
                  </a:lnTo>
                  <a:lnTo>
                    <a:pt x="972959" y="305435"/>
                  </a:lnTo>
                  <a:lnTo>
                    <a:pt x="972324" y="306577"/>
                  </a:lnTo>
                  <a:lnTo>
                    <a:pt x="971689" y="307721"/>
                  </a:lnTo>
                  <a:lnTo>
                    <a:pt x="970165" y="308737"/>
                  </a:lnTo>
                  <a:lnTo>
                    <a:pt x="967752" y="309499"/>
                  </a:lnTo>
                  <a:lnTo>
                    <a:pt x="965466" y="310388"/>
                  </a:lnTo>
                  <a:lnTo>
                    <a:pt x="961910" y="310896"/>
                  </a:lnTo>
                  <a:lnTo>
                    <a:pt x="957465" y="311150"/>
                  </a:lnTo>
                  <a:lnTo>
                    <a:pt x="952893" y="311531"/>
                  </a:lnTo>
                  <a:lnTo>
                    <a:pt x="946670" y="311658"/>
                  </a:lnTo>
                  <a:lnTo>
                    <a:pt x="938796" y="311658"/>
                  </a:lnTo>
                  <a:lnTo>
                    <a:pt x="932192" y="311658"/>
                  </a:lnTo>
                  <a:lnTo>
                    <a:pt x="926858" y="311531"/>
                  </a:lnTo>
                  <a:lnTo>
                    <a:pt x="922921" y="311150"/>
                  </a:lnTo>
                  <a:lnTo>
                    <a:pt x="918984" y="310896"/>
                  </a:lnTo>
                  <a:lnTo>
                    <a:pt x="915936" y="310261"/>
                  </a:lnTo>
                  <a:lnTo>
                    <a:pt x="913650" y="309372"/>
                  </a:lnTo>
                  <a:lnTo>
                    <a:pt x="911364" y="308610"/>
                  </a:lnTo>
                  <a:lnTo>
                    <a:pt x="909713" y="307467"/>
                  </a:lnTo>
                  <a:lnTo>
                    <a:pt x="908824" y="306070"/>
                  </a:lnTo>
                  <a:lnTo>
                    <a:pt x="907935" y="304800"/>
                  </a:lnTo>
                  <a:lnTo>
                    <a:pt x="907046" y="303149"/>
                  </a:lnTo>
                  <a:lnTo>
                    <a:pt x="906411" y="301244"/>
                  </a:lnTo>
                  <a:lnTo>
                    <a:pt x="879106" y="233172"/>
                  </a:lnTo>
                  <a:lnTo>
                    <a:pt x="858913" y="197612"/>
                  </a:lnTo>
                  <a:lnTo>
                    <a:pt x="845578" y="188595"/>
                  </a:lnTo>
                  <a:lnTo>
                    <a:pt x="840625" y="186436"/>
                  </a:lnTo>
                  <a:lnTo>
                    <a:pt x="834783" y="185420"/>
                  </a:lnTo>
                  <a:lnTo>
                    <a:pt x="828179" y="185420"/>
                  </a:lnTo>
                  <a:lnTo>
                    <a:pt x="808748" y="185420"/>
                  </a:lnTo>
                  <a:lnTo>
                    <a:pt x="808748" y="301751"/>
                  </a:lnTo>
                  <a:lnTo>
                    <a:pt x="808748" y="303402"/>
                  </a:lnTo>
                  <a:lnTo>
                    <a:pt x="808240" y="304800"/>
                  </a:lnTo>
                  <a:lnTo>
                    <a:pt x="807224" y="306070"/>
                  </a:lnTo>
                  <a:lnTo>
                    <a:pt x="806208" y="307213"/>
                  </a:lnTo>
                  <a:lnTo>
                    <a:pt x="804557" y="308356"/>
                  </a:lnTo>
                  <a:lnTo>
                    <a:pt x="802144" y="309118"/>
                  </a:lnTo>
                  <a:lnTo>
                    <a:pt x="799858" y="309880"/>
                  </a:lnTo>
                  <a:lnTo>
                    <a:pt x="796683" y="310514"/>
                  </a:lnTo>
                  <a:lnTo>
                    <a:pt x="792746" y="311023"/>
                  </a:lnTo>
                  <a:lnTo>
                    <a:pt x="788809" y="311404"/>
                  </a:lnTo>
                  <a:lnTo>
                    <a:pt x="783856" y="311658"/>
                  </a:lnTo>
                  <a:lnTo>
                    <a:pt x="777633" y="311658"/>
                  </a:lnTo>
                  <a:lnTo>
                    <a:pt x="771664" y="311658"/>
                  </a:lnTo>
                  <a:lnTo>
                    <a:pt x="753122" y="309118"/>
                  </a:lnTo>
                  <a:lnTo>
                    <a:pt x="750709" y="308356"/>
                  </a:lnTo>
                  <a:lnTo>
                    <a:pt x="749058" y="307213"/>
                  </a:lnTo>
                  <a:lnTo>
                    <a:pt x="748169" y="306070"/>
                  </a:lnTo>
                  <a:lnTo>
                    <a:pt x="747280" y="304800"/>
                  </a:lnTo>
                  <a:lnTo>
                    <a:pt x="746772" y="303402"/>
                  </a:lnTo>
                  <a:lnTo>
                    <a:pt x="746772" y="301751"/>
                  </a:lnTo>
                  <a:lnTo>
                    <a:pt x="746772" y="24637"/>
                  </a:lnTo>
                  <a:lnTo>
                    <a:pt x="746772" y="17652"/>
                  </a:lnTo>
                  <a:lnTo>
                    <a:pt x="748550" y="12700"/>
                  </a:lnTo>
                  <a:lnTo>
                    <a:pt x="752106" y="9651"/>
                  </a:lnTo>
                  <a:lnTo>
                    <a:pt x="755662" y="6604"/>
                  </a:lnTo>
                  <a:lnTo>
                    <a:pt x="759980" y="4952"/>
                  </a:lnTo>
                  <a:lnTo>
                    <a:pt x="765187" y="4952"/>
                  </a:lnTo>
                  <a:close/>
                </a:path>
                <a:path w="2030730" h="315594">
                  <a:moveTo>
                    <a:pt x="1893455" y="3556"/>
                  </a:moveTo>
                  <a:lnTo>
                    <a:pt x="1899551" y="3556"/>
                  </a:lnTo>
                  <a:lnTo>
                    <a:pt x="1904631" y="3810"/>
                  </a:lnTo>
                  <a:lnTo>
                    <a:pt x="1908568" y="4318"/>
                  </a:lnTo>
                  <a:lnTo>
                    <a:pt x="1912505" y="4825"/>
                  </a:lnTo>
                  <a:lnTo>
                    <a:pt x="1915680" y="5461"/>
                  </a:lnTo>
                  <a:lnTo>
                    <a:pt x="1917966" y="6223"/>
                  </a:lnTo>
                  <a:lnTo>
                    <a:pt x="1920379" y="6985"/>
                  </a:lnTo>
                  <a:lnTo>
                    <a:pt x="1922030" y="8000"/>
                  </a:lnTo>
                  <a:lnTo>
                    <a:pt x="1923046" y="9271"/>
                  </a:lnTo>
                  <a:lnTo>
                    <a:pt x="1924062" y="10541"/>
                  </a:lnTo>
                  <a:lnTo>
                    <a:pt x="1924570" y="11937"/>
                  </a:lnTo>
                  <a:lnTo>
                    <a:pt x="1924570" y="13462"/>
                  </a:lnTo>
                  <a:lnTo>
                    <a:pt x="1924570" y="259080"/>
                  </a:lnTo>
                  <a:lnTo>
                    <a:pt x="2020582" y="259080"/>
                  </a:lnTo>
                  <a:lnTo>
                    <a:pt x="2022233" y="259080"/>
                  </a:lnTo>
                  <a:lnTo>
                    <a:pt x="2023503" y="259461"/>
                  </a:lnTo>
                  <a:lnTo>
                    <a:pt x="2024773" y="260350"/>
                  </a:lnTo>
                  <a:lnTo>
                    <a:pt x="2025916" y="261238"/>
                  </a:lnTo>
                  <a:lnTo>
                    <a:pt x="2026932" y="262636"/>
                  </a:lnTo>
                  <a:lnTo>
                    <a:pt x="2027694" y="264668"/>
                  </a:lnTo>
                  <a:lnTo>
                    <a:pt x="2028456" y="266573"/>
                  </a:lnTo>
                  <a:lnTo>
                    <a:pt x="2029091" y="269113"/>
                  </a:lnTo>
                  <a:lnTo>
                    <a:pt x="2029472" y="272414"/>
                  </a:lnTo>
                  <a:lnTo>
                    <a:pt x="2029853" y="275589"/>
                  </a:lnTo>
                  <a:lnTo>
                    <a:pt x="2030107" y="279654"/>
                  </a:lnTo>
                  <a:lnTo>
                    <a:pt x="2030107" y="284352"/>
                  </a:lnTo>
                  <a:lnTo>
                    <a:pt x="2030107" y="289051"/>
                  </a:lnTo>
                  <a:lnTo>
                    <a:pt x="2029853" y="292988"/>
                  </a:lnTo>
                  <a:lnTo>
                    <a:pt x="2029472" y="296163"/>
                  </a:lnTo>
                  <a:lnTo>
                    <a:pt x="2029091" y="299466"/>
                  </a:lnTo>
                  <a:lnTo>
                    <a:pt x="2022233" y="310261"/>
                  </a:lnTo>
                  <a:lnTo>
                    <a:pt x="2020582" y="310261"/>
                  </a:lnTo>
                  <a:lnTo>
                    <a:pt x="1880755" y="310261"/>
                  </a:lnTo>
                  <a:lnTo>
                    <a:pt x="1875548" y="310261"/>
                  </a:lnTo>
                  <a:lnTo>
                    <a:pt x="1871230" y="308737"/>
                  </a:lnTo>
                  <a:lnTo>
                    <a:pt x="1867674" y="305688"/>
                  </a:lnTo>
                  <a:lnTo>
                    <a:pt x="1864118" y="302641"/>
                  </a:lnTo>
                  <a:lnTo>
                    <a:pt x="1862340" y="297561"/>
                  </a:lnTo>
                  <a:lnTo>
                    <a:pt x="1862340" y="290702"/>
                  </a:lnTo>
                  <a:lnTo>
                    <a:pt x="1862340" y="13462"/>
                  </a:lnTo>
                  <a:lnTo>
                    <a:pt x="1862340" y="11937"/>
                  </a:lnTo>
                  <a:lnTo>
                    <a:pt x="1862848" y="10541"/>
                  </a:lnTo>
                  <a:lnTo>
                    <a:pt x="1863864" y="9271"/>
                  </a:lnTo>
                  <a:lnTo>
                    <a:pt x="1864880" y="8000"/>
                  </a:lnTo>
                  <a:lnTo>
                    <a:pt x="1866531" y="6985"/>
                  </a:lnTo>
                  <a:lnTo>
                    <a:pt x="1868944" y="6223"/>
                  </a:lnTo>
                  <a:lnTo>
                    <a:pt x="1871230" y="5461"/>
                  </a:lnTo>
                  <a:lnTo>
                    <a:pt x="1874532" y="4825"/>
                  </a:lnTo>
                  <a:lnTo>
                    <a:pt x="1878469" y="4318"/>
                  </a:lnTo>
                  <a:lnTo>
                    <a:pt x="1882533" y="3810"/>
                  </a:lnTo>
                  <a:lnTo>
                    <a:pt x="1887486" y="3556"/>
                  </a:lnTo>
                  <a:lnTo>
                    <a:pt x="1893455" y="3556"/>
                  </a:lnTo>
                  <a:close/>
                </a:path>
                <a:path w="2030730" h="315594">
                  <a:moveTo>
                    <a:pt x="1680349" y="3556"/>
                  </a:moveTo>
                  <a:lnTo>
                    <a:pt x="1689620" y="3556"/>
                  </a:lnTo>
                  <a:lnTo>
                    <a:pt x="1696986" y="3683"/>
                  </a:lnTo>
                  <a:lnTo>
                    <a:pt x="1702574" y="3937"/>
                  </a:lnTo>
                  <a:lnTo>
                    <a:pt x="1708035" y="4191"/>
                  </a:lnTo>
                  <a:lnTo>
                    <a:pt x="1712353" y="4699"/>
                  </a:lnTo>
                  <a:lnTo>
                    <a:pt x="1715401" y="5587"/>
                  </a:lnTo>
                  <a:lnTo>
                    <a:pt x="1718449" y="6476"/>
                  </a:lnTo>
                  <a:lnTo>
                    <a:pt x="1725434" y="16637"/>
                  </a:lnTo>
                  <a:lnTo>
                    <a:pt x="1819795" y="287147"/>
                  </a:lnTo>
                  <a:lnTo>
                    <a:pt x="1821700" y="292862"/>
                  </a:lnTo>
                  <a:lnTo>
                    <a:pt x="1822843" y="297307"/>
                  </a:lnTo>
                  <a:lnTo>
                    <a:pt x="1823351" y="300609"/>
                  </a:lnTo>
                  <a:lnTo>
                    <a:pt x="1823732" y="303911"/>
                  </a:lnTo>
                  <a:lnTo>
                    <a:pt x="1823097" y="306324"/>
                  </a:lnTo>
                  <a:lnTo>
                    <a:pt x="1801761" y="311658"/>
                  </a:lnTo>
                  <a:lnTo>
                    <a:pt x="1794014" y="311658"/>
                  </a:lnTo>
                  <a:lnTo>
                    <a:pt x="1786013" y="311658"/>
                  </a:lnTo>
                  <a:lnTo>
                    <a:pt x="1779790" y="311531"/>
                  </a:lnTo>
                  <a:lnTo>
                    <a:pt x="1775345" y="311276"/>
                  </a:lnTo>
                  <a:lnTo>
                    <a:pt x="1770773" y="311150"/>
                  </a:lnTo>
                  <a:lnTo>
                    <a:pt x="1767344" y="310642"/>
                  </a:lnTo>
                  <a:lnTo>
                    <a:pt x="1765058" y="309880"/>
                  </a:lnTo>
                  <a:lnTo>
                    <a:pt x="1762645" y="309245"/>
                  </a:lnTo>
                  <a:lnTo>
                    <a:pt x="1760994" y="308229"/>
                  </a:lnTo>
                  <a:lnTo>
                    <a:pt x="1760105" y="306959"/>
                  </a:lnTo>
                  <a:lnTo>
                    <a:pt x="1759089" y="305688"/>
                  </a:lnTo>
                  <a:lnTo>
                    <a:pt x="1758327" y="304038"/>
                  </a:lnTo>
                  <a:lnTo>
                    <a:pt x="1757692" y="302006"/>
                  </a:lnTo>
                  <a:lnTo>
                    <a:pt x="1737245" y="240664"/>
                  </a:lnTo>
                  <a:lnTo>
                    <a:pt x="1622564" y="240664"/>
                  </a:lnTo>
                  <a:lnTo>
                    <a:pt x="1603260" y="300355"/>
                  </a:lnTo>
                  <a:lnTo>
                    <a:pt x="1602625" y="302513"/>
                  </a:lnTo>
                  <a:lnTo>
                    <a:pt x="1601736" y="304419"/>
                  </a:lnTo>
                  <a:lnTo>
                    <a:pt x="1600720" y="305943"/>
                  </a:lnTo>
                  <a:lnTo>
                    <a:pt x="1599704" y="307339"/>
                  </a:lnTo>
                  <a:lnTo>
                    <a:pt x="1598053" y="308610"/>
                  </a:lnTo>
                  <a:lnTo>
                    <a:pt x="1595767" y="309372"/>
                  </a:lnTo>
                  <a:lnTo>
                    <a:pt x="1593481" y="310261"/>
                  </a:lnTo>
                  <a:lnTo>
                    <a:pt x="1590306" y="310896"/>
                  </a:lnTo>
                  <a:lnTo>
                    <a:pt x="1586115" y="311150"/>
                  </a:lnTo>
                  <a:lnTo>
                    <a:pt x="1581924" y="311531"/>
                  </a:lnTo>
                  <a:lnTo>
                    <a:pt x="1576463" y="311658"/>
                  </a:lnTo>
                  <a:lnTo>
                    <a:pt x="1569732" y="311658"/>
                  </a:lnTo>
                  <a:lnTo>
                    <a:pt x="1562493" y="311658"/>
                  </a:lnTo>
                  <a:lnTo>
                    <a:pt x="1542173" y="303149"/>
                  </a:lnTo>
                  <a:lnTo>
                    <a:pt x="1542554" y="299847"/>
                  </a:lnTo>
                  <a:lnTo>
                    <a:pt x="1640217" y="15875"/>
                  </a:lnTo>
                  <a:lnTo>
                    <a:pt x="1643519" y="9398"/>
                  </a:lnTo>
                  <a:lnTo>
                    <a:pt x="1644789" y="7747"/>
                  </a:lnTo>
                  <a:lnTo>
                    <a:pt x="1646821" y="6476"/>
                  </a:lnTo>
                  <a:lnTo>
                    <a:pt x="1649615" y="5587"/>
                  </a:lnTo>
                  <a:lnTo>
                    <a:pt x="1652282" y="4699"/>
                  </a:lnTo>
                  <a:lnTo>
                    <a:pt x="1656092" y="4191"/>
                  </a:lnTo>
                  <a:lnTo>
                    <a:pt x="1661045" y="3937"/>
                  </a:lnTo>
                  <a:lnTo>
                    <a:pt x="1665871" y="3683"/>
                  </a:lnTo>
                  <a:lnTo>
                    <a:pt x="1672348" y="3556"/>
                  </a:lnTo>
                  <a:lnTo>
                    <a:pt x="1680349" y="3556"/>
                  </a:lnTo>
                  <a:close/>
                </a:path>
                <a:path w="2030730" h="315594">
                  <a:moveTo>
                    <a:pt x="1049159" y="3556"/>
                  </a:moveTo>
                  <a:lnTo>
                    <a:pt x="1055255" y="3556"/>
                  </a:lnTo>
                  <a:lnTo>
                    <a:pt x="1060335" y="3810"/>
                  </a:lnTo>
                  <a:lnTo>
                    <a:pt x="1064272" y="4318"/>
                  </a:lnTo>
                  <a:lnTo>
                    <a:pt x="1068209" y="4825"/>
                  </a:lnTo>
                  <a:lnTo>
                    <a:pt x="1071384" y="5461"/>
                  </a:lnTo>
                  <a:lnTo>
                    <a:pt x="1073670" y="6223"/>
                  </a:lnTo>
                  <a:lnTo>
                    <a:pt x="1076083" y="6985"/>
                  </a:lnTo>
                  <a:lnTo>
                    <a:pt x="1077734" y="8000"/>
                  </a:lnTo>
                  <a:lnTo>
                    <a:pt x="1078750" y="9271"/>
                  </a:lnTo>
                  <a:lnTo>
                    <a:pt x="1079766" y="10541"/>
                  </a:lnTo>
                  <a:lnTo>
                    <a:pt x="1080274" y="11937"/>
                  </a:lnTo>
                  <a:lnTo>
                    <a:pt x="1080274" y="13462"/>
                  </a:lnTo>
                  <a:lnTo>
                    <a:pt x="1080274" y="301751"/>
                  </a:lnTo>
                  <a:lnTo>
                    <a:pt x="1080274" y="303402"/>
                  </a:lnTo>
                  <a:lnTo>
                    <a:pt x="1079766" y="304800"/>
                  </a:lnTo>
                  <a:lnTo>
                    <a:pt x="1078750" y="306070"/>
                  </a:lnTo>
                  <a:lnTo>
                    <a:pt x="1077734" y="307213"/>
                  </a:lnTo>
                  <a:lnTo>
                    <a:pt x="1076083" y="308356"/>
                  </a:lnTo>
                  <a:lnTo>
                    <a:pt x="1073670" y="309118"/>
                  </a:lnTo>
                  <a:lnTo>
                    <a:pt x="1071384" y="309880"/>
                  </a:lnTo>
                  <a:lnTo>
                    <a:pt x="1068209" y="310514"/>
                  </a:lnTo>
                  <a:lnTo>
                    <a:pt x="1064272" y="311023"/>
                  </a:lnTo>
                  <a:lnTo>
                    <a:pt x="1060335" y="311404"/>
                  </a:lnTo>
                  <a:lnTo>
                    <a:pt x="1055255" y="311658"/>
                  </a:lnTo>
                  <a:lnTo>
                    <a:pt x="1049159" y="311658"/>
                  </a:lnTo>
                  <a:lnTo>
                    <a:pt x="1043190" y="311658"/>
                  </a:lnTo>
                  <a:lnTo>
                    <a:pt x="1024648" y="309118"/>
                  </a:lnTo>
                  <a:lnTo>
                    <a:pt x="1022235" y="308356"/>
                  </a:lnTo>
                  <a:lnTo>
                    <a:pt x="1020584" y="307213"/>
                  </a:lnTo>
                  <a:lnTo>
                    <a:pt x="1019568" y="306070"/>
                  </a:lnTo>
                  <a:lnTo>
                    <a:pt x="1018552" y="304800"/>
                  </a:lnTo>
                  <a:lnTo>
                    <a:pt x="1018044" y="303402"/>
                  </a:lnTo>
                  <a:lnTo>
                    <a:pt x="1018044" y="301751"/>
                  </a:lnTo>
                  <a:lnTo>
                    <a:pt x="1018044" y="13462"/>
                  </a:lnTo>
                  <a:lnTo>
                    <a:pt x="1018044" y="11937"/>
                  </a:lnTo>
                  <a:lnTo>
                    <a:pt x="1018552" y="10541"/>
                  </a:lnTo>
                  <a:lnTo>
                    <a:pt x="1019568" y="9271"/>
                  </a:lnTo>
                  <a:lnTo>
                    <a:pt x="1020584" y="8000"/>
                  </a:lnTo>
                  <a:lnTo>
                    <a:pt x="1022362" y="6985"/>
                  </a:lnTo>
                  <a:lnTo>
                    <a:pt x="1024775" y="6223"/>
                  </a:lnTo>
                  <a:lnTo>
                    <a:pt x="1027188" y="5461"/>
                  </a:lnTo>
                  <a:lnTo>
                    <a:pt x="1030363" y="4825"/>
                  </a:lnTo>
                  <a:lnTo>
                    <a:pt x="1034300" y="4318"/>
                  </a:lnTo>
                  <a:lnTo>
                    <a:pt x="1038237" y="3810"/>
                  </a:lnTo>
                  <a:lnTo>
                    <a:pt x="1043190" y="3556"/>
                  </a:lnTo>
                  <a:lnTo>
                    <a:pt x="1049159" y="3556"/>
                  </a:lnTo>
                  <a:close/>
                </a:path>
                <a:path w="2030730" h="315594">
                  <a:moveTo>
                    <a:pt x="314845" y="3556"/>
                  </a:moveTo>
                  <a:lnTo>
                    <a:pt x="324129" y="3556"/>
                  </a:lnTo>
                  <a:lnTo>
                    <a:pt x="331520" y="3683"/>
                  </a:lnTo>
                  <a:lnTo>
                    <a:pt x="337019" y="3937"/>
                  </a:lnTo>
                  <a:lnTo>
                    <a:pt x="342531" y="4191"/>
                  </a:lnTo>
                  <a:lnTo>
                    <a:pt x="356489" y="9525"/>
                  </a:lnTo>
                  <a:lnTo>
                    <a:pt x="357822" y="11175"/>
                  </a:lnTo>
                  <a:lnTo>
                    <a:pt x="358965" y="13588"/>
                  </a:lnTo>
                  <a:lnTo>
                    <a:pt x="359905" y="16637"/>
                  </a:lnTo>
                  <a:lnTo>
                    <a:pt x="454266" y="287147"/>
                  </a:lnTo>
                  <a:lnTo>
                    <a:pt x="456145" y="292862"/>
                  </a:lnTo>
                  <a:lnTo>
                    <a:pt x="457327" y="297307"/>
                  </a:lnTo>
                  <a:lnTo>
                    <a:pt x="457796" y="300609"/>
                  </a:lnTo>
                  <a:lnTo>
                    <a:pt x="458266" y="303911"/>
                  </a:lnTo>
                  <a:lnTo>
                    <a:pt x="457644" y="306324"/>
                  </a:lnTo>
                  <a:lnTo>
                    <a:pt x="436257" y="311658"/>
                  </a:lnTo>
                  <a:lnTo>
                    <a:pt x="428548" y="311658"/>
                  </a:lnTo>
                  <a:lnTo>
                    <a:pt x="420535" y="311658"/>
                  </a:lnTo>
                  <a:lnTo>
                    <a:pt x="414273" y="311531"/>
                  </a:lnTo>
                  <a:lnTo>
                    <a:pt x="409790" y="311276"/>
                  </a:lnTo>
                  <a:lnTo>
                    <a:pt x="405307" y="311150"/>
                  </a:lnTo>
                  <a:lnTo>
                    <a:pt x="401891" y="310642"/>
                  </a:lnTo>
                  <a:lnTo>
                    <a:pt x="399529" y="309880"/>
                  </a:lnTo>
                  <a:lnTo>
                    <a:pt x="397179" y="309245"/>
                  </a:lnTo>
                  <a:lnTo>
                    <a:pt x="392226" y="302006"/>
                  </a:lnTo>
                  <a:lnTo>
                    <a:pt x="371703" y="240664"/>
                  </a:lnTo>
                  <a:lnTo>
                    <a:pt x="257060" y="240664"/>
                  </a:lnTo>
                  <a:lnTo>
                    <a:pt x="237718" y="300355"/>
                  </a:lnTo>
                  <a:lnTo>
                    <a:pt x="237083" y="302513"/>
                  </a:lnTo>
                  <a:lnTo>
                    <a:pt x="236258" y="304419"/>
                  </a:lnTo>
                  <a:lnTo>
                    <a:pt x="235229" y="305943"/>
                  </a:lnTo>
                  <a:lnTo>
                    <a:pt x="234213" y="307339"/>
                  </a:lnTo>
                  <a:lnTo>
                    <a:pt x="232562" y="308610"/>
                  </a:lnTo>
                  <a:lnTo>
                    <a:pt x="230276" y="309372"/>
                  </a:lnTo>
                  <a:lnTo>
                    <a:pt x="228003" y="310261"/>
                  </a:lnTo>
                  <a:lnTo>
                    <a:pt x="224777" y="310896"/>
                  </a:lnTo>
                  <a:lnTo>
                    <a:pt x="220611" y="311150"/>
                  </a:lnTo>
                  <a:lnTo>
                    <a:pt x="216446" y="311531"/>
                  </a:lnTo>
                  <a:lnTo>
                    <a:pt x="210972" y="311658"/>
                  </a:lnTo>
                  <a:lnTo>
                    <a:pt x="204215" y="311658"/>
                  </a:lnTo>
                  <a:lnTo>
                    <a:pt x="196976" y="311658"/>
                  </a:lnTo>
                  <a:lnTo>
                    <a:pt x="176618" y="303149"/>
                  </a:lnTo>
                  <a:lnTo>
                    <a:pt x="177088" y="299847"/>
                  </a:lnTo>
                  <a:lnTo>
                    <a:pt x="274751" y="15875"/>
                  </a:lnTo>
                  <a:lnTo>
                    <a:pt x="278053" y="9398"/>
                  </a:lnTo>
                  <a:lnTo>
                    <a:pt x="279311" y="7747"/>
                  </a:lnTo>
                  <a:lnTo>
                    <a:pt x="306832" y="3556"/>
                  </a:lnTo>
                  <a:lnTo>
                    <a:pt x="314845" y="3556"/>
                  </a:lnTo>
                  <a:close/>
                </a:path>
                <a:path w="2030730" h="315594">
                  <a:moveTo>
                    <a:pt x="31140" y="3556"/>
                  </a:moveTo>
                  <a:lnTo>
                    <a:pt x="37274" y="3556"/>
                  </a:lnTo>
                  <a:lnTo>
                    <a:pt x="42303" y="3810"/>
                  </a:lnTo>
                  <a:lnTo>
                    <a:pt x="46240" y="4318"/>
                  </a:lnTo>
                  <a:lnTo>
                    <a:pt x="50164" y="4825"/>
                  </a:lnTo>
                  <a:lnTo>
                    <a:pt x="53314" y="5461"/>
                  </a:lnTo>
                  <a:lnTo>
                    <a:pt x="55664" y="6223"/>
                  </a:lnTo>
                  <a:lnTo>
                    <a:pt x="58026" y="6985"/>
                  </a:lnTo>
                  <a:lnTo>
                    <a:pt x="59715" y="8000"/>
                  </a:lnTo>
                  <a:lnTo>
                    <a:pt x="60744" y="9271"/>
                  </a:lnTo>
                  <a:lnTo>
                    <a:pt x="61760" y="10541"/>
                  </a:lnTo>
                  <a:lnTo>
                    <a:pt x="62280" y="11937"/>
                  </a:lnTo>
                  <a:lnTo>
                    <a:pt x="62280" y="13462"/>
                  </a:lnTo>
                  <a:lnTo>
                    <a:pt x="62280" y="259080"/>
                  </a:lnTo>
                  <a:lnTo>
                    <a:pt x="158280" y="259080"/>
                  </a:lnTo>
                  <a:lnTo>
                    <a:pt x="159854" y="259080"/>
                  </a:lnTo>
                  <a:lnTo>
                    <a:pt x="161226" y="259461"/>
                  </a:lnTo>
                  <a:lnTo>
                    <a:pt x="162407" y="260350"/>
                  </a:lnTo>
                  <a:lnTo>
                    <a:pt x="163588" y="261238"/>
                  </a:lnTo>
                  <a:lnTo>
                    <a:pt x="164579" y="262636"/>
                  </a:lnTo>
                  <a:lnTo>
                    <a:pt x="165353" y="264668"/>
                  </a:lnTo>
                  <a:lnTo>
                    <a:pt x="166141" y="266573"/>
                  </a:lnTo>
                  <a:lnTo>
                    <a:pt x="166738" y="269113"/>
                  </a:lnTo>
                  <a:lnTo>
                    <a:pt x="167131" y="272414"/>
                  </a:lnTo>
                  <a:lnTo>
                    <a:pt x="167525" y="275589"/>
                  </a:lnTo>
                  <a:lnTo>
                    <a:pt x="167716" y="279654"/>
                  </a:lnTo>
                  <a:lnTo>
                    <a:pt x="167716" y="284352"/>
                  </a:lnTo>
                  <a:lnTo>
                    <a:pt x="167716" y="289051"/>
                  </a:lnTo>
                  <a:lnTo>
                    <a:pt x="167525" y="292988"/>
                  </a:lnTo>
                  <a:lnTo>
                    <a:pt x="167131" y="296163"/>
                  </a:lnTo>
                  <a:lnTo>
                    <a:pt x="166738" y="299466"/>
                  </a:lnTo>
                  <a:lnTo>
                    <a:pt x="166141" y="302133"/>
                  </a:lnTo>
                  <a:lnTo>
                    <a:pt x="159854" y="310261"/>
                  </a:lnTo>
                  <a:lnTo>
                    <a:pt x="158280" y="310261"/>
                  </a:lnTo>
                  <a:lnTo>
                    <a:pt x="18402" y="310261"/>
                  </a:lnTo>
                  <a:lnTo>
                    <a:pt x="13207" y="310261"/>
                  </a:lnTo>
                  <a:lnTo>
                    <a:pt x="8839" y="308737"/>
                  </a:lnTo>
                  <a:lnTo>
                    <a:pt x="5308" y="305688"/>
                  </a:lnTo>
                  <a:lnTo>
                    <a:pt x="1765" y="302641"/>
                  </a:lnTo>
                  <a:lnTo>
                    <a:pt x="0" y="297561"/>
                  </a:lnTo>
                  <a:lnTo>
                    <a:pt x="0" y="290702"/>
                  </a:lnTo>
                  <a:lnTo>
                    <a:pt x="0" y="13462"/>
                  </a:lnTo>
                  <a:lnTo>
                    <a:pt x="0" y="11937"/>
                  </a:lnTo>
                  <a:lnTo>
                    <a:pt x="507" y="10541"/>
                  </a:lnTo>
                  <a:lnTo>
                    <a:pt x="1536" y="9271"/>
                  </a:lnTo>
                  <a:lnTo>
                    <a:pt x="2552" y="8000"/>
                  </a:lnTo>
                  <a:lnTo>
                    <a:pt x="4241" y="6985"/>
                  </a:lnTo>
                  <a:lnTo>
                    <a:pt x="6603" y="6223"/>
                  </a:lnTo>
                  <a:lnTo>
                    <a:pt x="8966" y="5461"/>
                  </a:lnTo>
                  <a:lnTo>
                    <a:pt x="12153" y="4825"/>
                  </a:lnTo>
                  <a:lnTo>
                    <a:pt x="16154" y="4318"/>
                  </a:lnTo>
                  <a:lnTo>
                    <a:pt x="20167" y="3810"/>
                  </a:lnTo>
                  <a:lnTo>
                    <a:pt x="25158" y="3556"/>
                  </a:lnTo>
                  <a:lnTo>
                    <a:pt x="31140" y="3556"/>
                  </a:lnTo>
                  <a:close/>
                </a:path>
                <a:path w="2030730" h="315594">
                  <a:moveTo>
                    <a:pt x="617639" y="0"/>
                  </a:moveTo>
                  <a:lnTo>
                    <a:pt x="626135" y="0"/>
                  </a:lnTo>
                  <a:lnTo>
                    <a:pt x="634301" y="762"/>
                  </a:lnTo>
                  <a:lnTo>
                    <a:pt x="676694" y="12700"/>
                  </a:lnTo>
                  <a:lnTo>
                    <a:pt x="699490" y="34036"/>
                  </a:lnTo>
                  <a:lnTo>
                    <a:pt x="699960" y="36195"/>
                  </a:lnTo>
                  <a:lnTo>
                    <a:pt x="700316" y="38862"/>
                  </a:lnTo>
                  <a:lnTo>
                    <a:pt x="700557" y="41783"/>
                  </a:lnTo>
                  <a:lnTo>
                    <a:pt x="700786" y="44831"/>
                  </a:lnTo>
                  <a:lnTo>
                    <a:pt x="700913" y="48513"/>
                  </a:lnTo>
                  <a:lnTo>
                    <a:pt x="700913" y="52959"/>
                  </a:lnTo>
                  <a:lnTo>
                    <a:pt x="700913" y="57658"/>
                  </a:lnTo>
                  <a:lnTo>
                    <a:pt x="700747" y="61595"/>
                  </a:lnTo>
                  <a:lnTo>
                    <a:pt x="700430" y="64897"/>
                  </a:lnTo>
                  <a:lnTo>
                    <a:pt x="700125" y="68199"/>
                  </a:lnTo>
                  <a:lnTo>
                    <a:pt x="699566" y="70866"/>
                  </a:lnTo>
                  <a:lnTo>
                    <a:pt x="698779" y="72898"/>
                  </a:lnTo>
                  <a:lnTo>
                    <a:pt x="698004" y="75057"/>
                  </a:lnTo>
                  <a:lnTo>
                    <a:pt x="697052" y="76454"/>
                  </a:lnTo>
                  <a:lnTo>
                    <a:pt x="695960" y="77470"/>
                  </a:lnTo>
                  <a:lnTo>
                    <a:pt x="694855" y="78359"/>
                  </a:lnTo>
                  <a:lnTo>
                    <a:pt x="693597" y="78867"/>
                  </a:lnTo>
                  <a:lnTo>
                    <a:pt x="692175" y="78867"/>
                  </a:lnTo>
                  <a:lnTo>
                    <a:pt x="689825" y="78867"/>
                  </a:lnTo>
                  <a:lnTo>
                    <a:pt x="686828" y="77470"/>
                  </a:lnTo>
                  <a:lnTo>
                    <a:pt x="683221" y="74675"/>
                  </a:lnTo>
                  <a:lnTo>
                    <a:pt x="679602" y="72009"/>
                  </a:lnTo>
                  <a:lnTo>
                    <a:pt x="674916" y="68961"/>
                  </a:lnTo>
                  <a:lnTo>
                    <a:pt x="669175" y="65532"/>
                  </a:lnTo>
                  <a:lnTo>
                    <a:pt x="663435" y="62102"/>
                  </a:lnTo>
                  <a:lnTo>
                    <a:pt x="620229" y="52197"/>
                  </a:lnTo>
                  <a:lnTo>
                    <a:pt x="611393" y="52651"/>
                  </a:lnTo>
                  <a:lnTo>
                    <a:pt x="574584" y="68611"/>
                  </a:lnTo>
                  <a:lnTo>
                    <a:pt x="551179" y="104794"/>
                  </a:lnTo>
                  <a:lnTo>
                    <a:pt x="543415" y="146391"/>
                  </a:lnTo>
                  <a:lnTo>
                    <a:pt x="543090" y="158369"/>
                  </a:lnTo>
                  <a:lnTo>
                    <a:pt x="543437" y="171348"/>
                  </a:lnTo>
                  <a:lnTo>
                    <a:pt x="551706" y="214360"/>
                  </a:lnTo>
                  <a:lnTo>
                    <a:pt x="575765" y="248507"/>
                  </a:lnTo>
                  <a:lnTo>
                    <a:pt x="613030" y="262235"/>
                  </a:lnTo>
                  <a:lnTo>
                    <a:pt x="621880" y="262636"/>
                  </a:lnTo>
                  <a:lnTo>
                    <a:pt x="629858" y="262395"/>
                  </a:lnTo>
                  <a:lnTo>
                    <a:pt x="671068" y="250062"/>
                  </a:lnTo>
                  <a:lnTo>
                    <a:pt x="676808" y="247014"/>
                  </a:lnTo>
                  <a:lnTo>
                    <a:pt x="681520" y="244094"/>
                  </a:lnTo>
                  <a:lnTo>
                    <a:pt x="685215" y="241554"/>
                  </a:lnTo>
                  <a:lnTo>
                    <a:pt x="688911" y="239141"/>
                  </a:lnTo>
                  <a:lnTo>
                    <a:pt x="691781" y="237871"/>
                  </a:lnTo>
                  <a:lnTo>
                    <a:pt x="693826" y="237871"/>
                  </a:lnTo>
                  <a:lnTo>
                    <a:pt x="695401" y="237871"/>
                  </a:lnTo>
                  <a:lnTo>
                    <a:pt x="699960" y="242570"/>
                  </a:lnTo>
                  <a:lnTo>
                    <a:pt x="700595" y="244475"/>
                  </a:lnTo>
                  <a:lnTo>
                    <a:pt x="701065" y="247142"/>
                  </a:lnTo>
                  <a:lnTo>
                    <a:pt x="701382" y="250444"/>
                  </a:lnTo>
                  <a:lnTo>
                    <a:pt x="701700" y="253873"/>
                  </a:lnTo>
                  <a:lnTo>
                    <a:pt x="701852" y="258318"/>
                  </a:lnTo>
                  <a:lnTo>
                    <a:pt x="701852" y="264033"/>
                  </a:lnTo>
                  <a:lnTo>
                    <a:pt x="701852" y="267970"/>
                  </a:lnTo>
                  <a:lnTo>
                    <a:pt x="701738" y="271272"/>
                  </a:lnTo>
                  <a:lnTo>
                    <a:pt x="701497" y="274066"/>
                  </a:lnTo>
                  <a:lnTo>
                    <a:pt x="701255" y="276860"/>
                  </a:lnTo>
                  <a:lnTo>
                    <a:pt x="684745" y="297942"/>
                  </a:lnTo>
                  <a:lnTo>
                    <a:pt x="679792" y="300863"/>
                  </a:lnTo>
                  <a:lnTo>
                    <a:pt x="642048" y="312674"/>
                  </a:lnTo>
                  <a:lnTo>
                    <a:pt x="612216" y="315213"/>
                  </a:lnTo>
                  <a:lnTo>
                    <a:pt x="596911" y="314616"/>
                  </a:lnTo>
                  <a:lnTo>
                    <a:pt x="555599" y="305562"/>
                  </a:lnTo>
                  <a:lnTo>
                    <a:pt x="521981" y="285630"/>
                  </a:lnTo>
                  <a:lnTo>
                    <a:pt x="497039" y="254984"/>
                  </a:lnTo>
                  <a:lnTo>
                    <a:pt x="481407" y="213623"/>
                  </a:lnTo>
                  <a:lnTo>
                    <a:pt x="476097" y="161671"/>
                  </a:lnTo>
                  <a:lnTo>
                    <a:pt x="476747" y="142767"/>
                  </a:lnTo>
                  <a:lnTo>
                    <a:pt x="486486" y="92583"/>
                  </a:lnTo>
                  <a:lnTo>
                    <a:pt x="506692" y="52667"/>
                  </a:lnTo>
                  <a:lnTo>
                    <a:pt x="535992" y="23796"/>
                  </a:lnTo>
                  <a:lnTo>
                    <a:pt x="573560" y="6000"/>
                  </a:lnTo>
                  <a:lnTo>
                    <a:pt x="602282" y="666"/>
                  </a:lnTo>
                  <a:lnTo>
                    <a:pt x="617639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27456" y="1465707"/>
            <a:ext cx="1395095" cy="317500"/>
            <a:chOff x="627456" y="1465707"/>
            <a:chExt cx="1395095" cy="317500"/>
          </a:xfrm>
        </p:grpSpPr>
        <p:sp>
          <p:nvSpPr>
            <p:cNvPr id="8" name="object 8"/>
            <p:cNvSpPr/>
            <p:nvPr/>
          </p:nvSpPr>
          <p:spPr>
            <a:xfrm>
              <a:off x="628345" y="1466596"/>
              <a:ext cx="1392859" cy="31559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22971" y="1529969"/>
              <a:ext cx="86995" cy="130175"/>
            </a:xfrm>
            <a:custGeom>
              <a:avLst/>
              <a:gdLst/>
              <a:ahLst/>
              <a:cxnLst/>
              <a:rect l="l" t="t" r="r" b="b"/>
              <a:pathLst>
                <a:path w="86994" h="130175">
                  <a:moveTo>
                    <a:pt x="43167" y="0"/>
                  </a:moveTo>
                  <a:lnTo>
                    <a:pt x="0" y="129793"/>
                  </a:lnTo>
                  <a:lnTo>
                    <a:pt x="86525" y="129793"/>
                  </a:lnTo>
                  <a:lnTo>
                    <a:pt x="43408" y="0"/>
                  </a:lnTo>
                  <a:lnTo>
                    <a:pt x="43167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28545" y="1519428"/>
              <a:ext cx="129285" cy="20942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8345" y="1466596"/>
              <a:ext cx="1393190" cy="315595"/>
            </a:xfrm>
            <a:custGeom>
              <a:avLst/>
              <a:gdLst/>
              <a:ahLst/>
              <a:cxnLst/>
              <a:rect l="l" t="t" r="r" b="b"/>
              <a:pathLst>
                <a:path w="1393189" h="315594">
                  <a:moveTo>
                    <a:pt x="1157655" y="5079"/>
                  </a:moveTo>
                  <a:lnTo>
                    <a:pt x="1235887" y="5079"/>
                  </a:lnTo>
                  <a:lnTo>
                    <a:pt x="1255562" y="5695"/>
                  </a:lnTo>
                  <a:lnTo>
                    <a:pt x="1305229" y="14731"/>
                  </a:lnTo>
                  <a:lnTo>
                    <a:pt x="1342770" y="34216"/>
                  </a:lnTo>
                  <a:lnTo>
                    <a:pt x="1370237" y="63992"/>
                  </a:lnTo>
                  <a:lnTo>
                    <a:pt x="1387126" y="103693"/>
                  </a:lnTo>
                  <a:lnTo>
                    <a:pt x="1392859" y="153288"/>
                  </a:lnTo>
                  <a:lnTo>
                    <a:pt x="1392169" y="173503"/>
                  </a:lnTo>
                  <a:lnTo>
                    <a:pt x="1381810" y="225170"/>
                  </a:lnTo>
                  <a:lnTo>
                    <a:pt x="1360004" y="263693"/>
                  </a:lnTo>
                  <a:lnTo>
                    <a:pt x="1327645" y="290179"/>
                  </a:lnTo>
                  <a:lnTo>
                    <a:pt x="1285042" y="305405"/>
                  </a:lnTo>
                  <a:lnTo>
                    <a:pt x="1230553" y="310388"/>
                  </a:lnTo>
                  <a:lnTo>
                    <a:pt x="1157655" y="310388"/>
                  </a:lnTo>
                  <a:lnTo>
                    <a:pt x="1152448" y="310388"/>
                  </a:lnTo>
                  <a:lnTo>
                    <a:pt x="1148130" y="308863"/>
                  </a:lnTo>
                  <a:lnTo>
                    <a:pt x="1144574" y="305815"/>
                  </a:lnTo>
                  <a:lnTo>
                    <a:pt x="1141018" y="302767"/>
                  </a:lnTo>
                  <a:lnTo>
                    <a:pt x="1139240" y="297688"/>
                  </a:lnTo>
                  <a:lnTo>
                    <a:pt x="1139240" y="290829"/>
                  </a:lnTo>
                  <a:lnTo>
                    <a:pt x="1139240" y="24764"/>
                  </a:lnTo>
                  <a:lnTo>
                    <a:pt x="1139240" y="17779"/>
                  </a:lnTo>
                  <a:lnTo>
                    <a:pt x="1141018" y="12826"/>
                  </a:lnTo>
                  <a:lnTo>
                    <a:pt x="1144574" y="9778"/>
                  </a:lnTo>
                  <a:lnTo>
                    <a:pt x="1148130" y="6730"/>
                  </a:lnTo>
                  <a:lnTo>
                    <a:pt x="1152448" y="5079"/>
                  </a:lnTo>
                  <a:lnTo>
                    <a:pt x="1157655" y="5079"/>
                  </a:lnTo>
                  <a:close/>
                </a:path>
                <a:path w="1393189" h="315594">
                  <a:moveTo>
                    <a:pt x="1045260" y="4190"/>
                  </a:moveTo>
                  <a:lnTo>
                    <a:pt x="1050594" y="4190"/>
                  </a:lnTo>
                  <a:lnTo>
                    <a:pt x="1055166" y="4444"/>
                  </a:lnTo>
                  <a:lnTo>
                    <a:pt x="1058722" y="4825"/>
                  </a:lnTo>
                  <a:lnTo>
                    <a:pt x="1062405" y="5206"/>
                  </a:lnTo>
                  <a:lnTo>
                    <a:pt x="1071168" y="10159"/>
                  </a:lnTo>
                  <a:lnTo>
                    <a:pt x="1072057" y="11302"/>
                  </a:lnTo>
                  <a:lnTo>
                    <a:pt x="1072438" y="12826"/>
                  </a:lnTo>
                  <a:lnTo>
                    <a:pt x="1072438" y="14350"/>
                  </a:lnTo>
                  <a:lnTo>
                    <a:pt x="1072438" y="288670"/>
                  </a:lnTo>
                  <a:lnTo>
                    <a:pt x="1072438" y="292353"/>
                  </a:lnTo>
                  <a:lnTo>
                    <a:pt x="1071803" y="295528"/>
                  </a:lnTo>
                  <a:lnTo>
                    <a:pt x="1070533" y="298323"/>
                  </a:lnTo>
                  <a:lnTo>
                    <a:pt x="1069263" y="301243"/>
                  </a:lnTo>
                  <a:lnTo>
                    <a:pt x="1067612" y="303529"/>
                  </a:lnTo>
                  <a:lnTo>
                    <a:pt x="1065453" y="305434"/>
                  </a:lnTo>
                  <a:lnTo>
                    <a:pt x="1063294" y="307339"/>
                  </a:lnTo>
                  <a:lnTo>
                    <a:pt x="1060754" y="308737"/>
                  </a:lnTo>
                  <a:lnTo>
                    <a:pt x="1057960" y="309499"/>
                  </a:lnTo>
                  <a:lnTo>
                    <a:pt x="1055039" y="310388"/>
                  </a:lnTo>
                  <a:lnTo>
                    <a:pt x="1051991" y="310895"/>
                  </a:lnTo>
                  <a:lnTo>
                    <a:pt x="1049070" y="310895"/>
                  </a:lnTo>
                  <a:lnTo>
                    <a:pt x="1022654" y="310895"/>
                  </a:lnTo>
                  <a:lnTo>
                    <a:pt x="1017193" y="310895"/>
                  </a:lnTo>
                  <a:lnTo>
                    <a:pt x="1012367" y="310261"/>
                  </a:lnTo>
                  <a:lnTo>
                    <a:pt x="980744" y="280034"/>
                  </a:lnTo>
                  <a:lnTo>
                    <a:pt x="976934" y="272161"/>
                  </a:lnTo>
                  <a:lnTo>
                    <a:pt x="900861" y="129412"/>
                  </a:lnTo>
                  <a:lnTo>
                    <a:pt x="884173" y="94674"/>
                  </a:lnTo>
                  <a:lnTo>
                    <a:pt x="875207" y="73278"/>
                  </a:lnTo>
                  <a:lnTo>
                    <a:pt x="874699" y="73278"/>
                  </a:lnTo>
                  <a:lnTo>
                    <a:pt x="875150" y="81756"/>
                  </a:lnTo>
                  <a:lnTo>
                    <a:pt x="875541" y="90233"/>
                  </a:lnTo>
                  <a:lnTo>
                    <a:pt x="875860" y="98710"/>
                  </a:lnTo>
                  <a:lnTo>
                    <a:pt x="876096" y="107187"/>
                  </a:lnTo>
                  <a:lnTo>
                    <a:pt x="876336" y="115661"/>
                  </a:lnTo>
                  <a:lnTo>
                    <a:pt x="876493" y="124301"/>
                  </a:lnTo>
                  <a:lnTo>
                    <a:pt x="876579" y="133084"/>
                  </a:lnTo>
                  <a:lnTo>
                    <a:pt x="876604" y="141986"/>
                  </a:lnTo>
                  <a:lnTo>
                    <a:pt x="876604" y="301625"/>
                  </a:lnTo>
                  <a:lnTo>
                    <a:pt x="876604" y="303275"/>
                  </a:lnTo>
                  <a:lnTo>
                    <a:pt x="876223" y="304673"/>
                  </a:lnTo>
                  <a:lnTo>
                    <a:pt x="875334" y="305942"/>
                  </a:lnTo>
                  <a:lnTo>
                    <a:pt x="874445" y="307213"/>
                  </a:lnTo>
                  <a:lnTo>
                    <a:pt x="853998" y="311784"/>
                  </a:lnTo>
                  <a:lnTo>
                    <a:pt x="848283" y="311784"/>
                  </a:lnTo>
                  <a:lnTo>
                    <a:pt x="842822" y="311784"/>
                  </a:lnTo>
                  <a:lnTo>
                    <a:pt x="826185" y="309117"/>
                  </a:lnTo>
                  <a:lnTo>
                    <a:pt x="824153" y="308228"/>
                  </a:lnTo>
                  <a:lnTo>
                    <a:pt x="822629" y="307213"/>
                  </a:lnTo>
                  <a:lnTo>
                    <a:pt x="821867" y="305942"/>
                  </a:lnTo>
                  <a:lnTo>
                    <a:pt x="821105" y="304673"/>
                  </a:lnTo>
                  <a:lnTo>
                    <a:pt x="820724" y="303275"/>
                  </a:lnTo>
                  <a:lnTo>
                    <a:pt x="820724" y="301625"/>
                  </a:lnTo>
                  <a:lnTo>
                    <a:pt x="820724" y="27304"/>
                  </a:lnTo>
                  <a:lnTo>
                    <a:pt x="820724" y="19938"/>
                  </a:lnTo>
                  <a:lnTo>
                    <a:pt x="822883" y="14350"/>
                  </a:lnTo>
                  <a:lnTo>
                    <a:pt x="827201" y="10667"/>
                  </a:lnTo>
                  <a:lnTo>
                    <a:pt x="831519" y="6984"/>
                  </a:lnTo>
                  <a:lnTo>
                    <a:pt x="836853" y="5079"/>
                  </a:lnTo>
                  <a:lnTo>
                    <a:pt x="843076" y="5079"/>
                  </a:lnTo>
                  <a:lnTo>
                    <a:pt x="876350" y="5079"/>
                  </a:lnTo>
                  <a:lnTo>
                    <a:pt x="882319" y="5079"/>
                  </a:lnTo>
                  <a:lnTo>
                    <a:pt x="887399" y="5714"/>
                  </a:lnTo>
                  <a:lnTo>
                    <a:pt x="891463" y="6730"/>
                  </a:lnTo>
                  <a:lnTo>
                    <a:pt x="895527" y="7746"/>
                  </a:lnTo>
                  <a:lnTo>
                    <a:pt x="899210" y="9398"/>
                  </a:lnTo>
                  <a:lnTo>
                    <a:pt x="902385" y="11811"/>
                  </a:lnTo>
                  <a:lnTo>
                    <a:pt x="905687" y="14096"/>
                  </a:lnTo>
                  <a:lnTo>
                    <a:pt x="908735" y="17399"/>
                  </a:lnTo>
                  <a:lnTo>
                    <a:pt x="911529" y="21589"/>
                  </a:lnTo>
                  <a:lnTo>
                    <a:pt x="914323" y="25653"/>
                  </a:lnTo>
                  <a:lnTo>
                    <a:pt x="917244" y="30861"/>
                  </a:lnTo>
                  <a:lnTo>
                    <a:pt x="920292" y="36956"/>
                  </a:lnTo>
                  <a:lnTo>
                    <a:pt x="979728" y="148589"/>
                  </a:lnTo>
                  <a:lnTo>
                    <a:pt x="983157" y="155320"/>
                  </a:lnTo>
                  <a:lnTo>
                    <a:pt x="986586" y="161925"/>
                  </a:lnTo>
                  <a:lnTo>
                    <a:pt x="990015" y="168528"/>
                  </a:lnTo>
                  <a:lnTo>
                    <a:pt x="993317" y="175005"/>
                  </a:lnTo>
                  <a:lnTo>
                    <a:pt x="996619" y="181609"/>
                  </a:lnTo>
                  <a:lnTo>
                    <a:pt x="999794" y="188087"/>
                  </a:lnTo>
                  <a:lnTo>
                    <a:pt x="1002842" y="194563"/>
                  </a:lnTo>
                  <a:lnTo>
                    <a:pt x="1006017" y="201040"/>
                  </a:lnTo>
                  <a:lnTo>
                    <a:pt x="1008938" y="207263"/>
                  </a:lnTo>
                  <a:lnTo>
                    <a:pt x="1011986" y="213613"/>
                  </a:lnTo>
                  <a:lnTo>
                    <a:pt x="1014907" y="219837"/>
                  </a:lnTo>
                  <a:lnTo>
                    <a:pt x="1017701" y="226187"/>
                  </a:lnTo>
                  <a:lnTo>
                    <a:pt x="1017955" y="226187"/>
                  </a:lnTo>
                  <a:lnTo>
                    <a:pt x="1017598" y="217826"/>
                  </a:lnTo>
                  <a:lnTo>
                    <a:pt x="1017289" y="209311"/>
                  </a:lnTo>
                  <a:lnTo>
                    <a:pt x="1016562" y="165766"/>
                  </a:lnTo>
                  <a:lnTo>
                    <a:pt x="1016558" y="157479"/>
                  </a:lnTo>
                  <a:lnTo>
                    <a:pt x="1016558" y="14350"/>
                  </a:lnTo>
                  <a:lnTo>
                    <a:pt x="1016558" y="12826"/>
                  </a:lnTo>
                  <a:lnTo>
                    <a:pt x="1016939" y="11302"/>
                  </a:lnTo>
                  <a:lnTo>
                    <a:pt x="1017955" y="10159"/>
                  </a:lnTo>
                  <a:lnTo>
                    <a:pt x="1018844" y="8889"/>
                  </a:lnTo>
                  <a:lnTo>
                    <a:pt x="1031417" y="4825"/>
                  </a:lnTo>
                  <a:lnTo>
                    <a:pt x="1034973" y="4444"/>
                  </a:lnTo>
                  <a:lnTo>
                    <a:pt x="1039672" y="4190"/>
                  </a:lnTo>
                  <a:lnTo>
                    <a:pt x="1045260" y="4190"/>
                  </a:lnTo>
                  <a:close/>
                </a:path>
                <a:path w="1393189" h="315594">
                  <a:moveTo>
                    <a:pt x="638733" y="3682"/>
                  </a:moveTo>
                  <a:lnTo>
                    <a:pt x="648004" y="3682"/>
                  </a:lnTo>
                  <a:lnTo>
                    <a:pt x="655370" y="3809"/>
                  </a:lnTo>
                  <a:lnTo>
                    <a:pt x="660958" y="4063"/>
                  </a:lnTo>
                  <a:lnTo>
                    <a:pt x="666419" y="4317"/>
                  </a:lnTo>
                  <a:lnTo>
                    <a:pt x="670737" y="4825"/>
                  </a:lnTo>
                  <a:lnTo>
                    <a:pt x="673785" y="5714"/>
                  </a:lnTo>
                  <a:lnTo>
                    <a:pt x="676833" y="6603"/>
                  </a:lnTo>
                  <a:lnTo>
                    <a:pt x="683818" y="16763"/>
                  </a:lnTo>
                  <a:lnTo>
                    <a:pt x="778179" y="287274"/>
                  </a:lnTo>
                  <a:lnTo>
                    <a:pt x="780084" y="292988"/>
                  </a:lnTo>
                  <a:lnTo>
                    <a:pt x="781227" y="297433"/>
                  </a:lnTo>
                  <a:lnTo>
                    <a:pt x="781735" y="300736"/>
                  </a:lnTo>
                  <a:lnTo>
                    <a:pt x="782116" y="304038"/>
                  </a:lnTo>
                  <a:lnTo>
                    <a:pt x="781481" y="306450"/>
                  </a:lnTo>
                  <a:lnTo>
                    <a:pt x="779830" y="308101"/>
                  </a:lnTo>
                  <a:lnTo>
                    <a:pt x="778052" y="309752"/>
                  </a:lnTo>
                  <a:lnTo>
                    <a:pt x="775004" y="310768"/>
                  </a:lnTo>
                  <a:lnTo>
                    <a:pt x="770559" y="311150"/>
                  </a:lnTo>
                  <a:lnTo>
                    <a:pt x="766241" y="311657"/>
                  </a:lnTo>
                  <a:lnTo>
                    <a:pt x="760145" y="311784"/>
                  </a:lnTo>
                  <a:lnTo>
                    <a:pt x="752398" y="311784"/>
                  </a:lnTo>
                  <a:lnTo>
                    <a:pt x="744397" y="311784"/>
                  </a:lnTo>
                  <a:lnTo>
                    <a:pt x="738174" y="311657"/>
                  </a:lnTo>
                  <a:lnTo>
                    <a:pt x="733729" y="311403"/>
                  </a:lnTo>
                  <a:lnTo>
                    <a:pt x="729157" y="311150"/>
                  </a:lnTo>
                  <a:lnTo>
                    <a:pt x="725728" y="310768"/>
                  </a:lnTo>
                  <a:lnTo>
                    <a:pt x="723442" y="310006"/>
                  </a:lnTo>
                  <a:lnTo>
                    <a:pt x="721029" y="309371"/>
                  </a:lnTo>
                  <a:lnTo>
                    <a:pt x="719378" y="308355"/>
                  </a:lnTo>
                  <a:lnTo>
                    <a:pt x="718489" y="307086"/>
                  </a:lnTo>
                  <a:lnTo>
                    <a:pt x="717473" y="305815"/>
                  </a:lnTo>
                  <a:lnTo>
                    <a:pt x="716711" y="304164"/>
                  </a:lnTo>
                  <a:lnTo>
                    <a:pt x="716076" y="302132"/>
                  </a:lnTo>
                  <a:lnTo>
                    <a:pt x="695629" y="240791"/>
                  </a:lnTo>
                  <a:lnTo>
                    <a:pt x="580948" y="240791"/>
                  </a:lnTo>
                  <a:lnTo>
                    <a:pt x="561606" y="300481"/>
                  </a:lnTo>
                  <a:lnTo>
                    <a:pt x="560971" y="302640"/>
                  </a:lnTo>
                  <a:lnTo>
                    <a:pt x="560146" y="304545"/>
                  </a:lnTo>
                  <a:lnTo>
                    <a:pt x="559117" y="306069"/>
                  </a:lnTo>
                  <a:lnTo>
                    <a:pt x="558101" y="307466"/>
                  </a:lnTo>
                  <a:lnTo>
                    <a:pt x="556450" y="308737"/>
                  </a:lnTo>
                  <a:lnTo>
                    <a:pt x="554164" y="309499"/>
                  </a:lnTo>
                  <a:lnTo>
                    <a:pt x="551891" y="310388"/>
                  </a:lnTo>
                  <a:lnTo>
                    <a:pt x="548665" y="311023"/>
                  </a:lnTo>
                  <a:lnTo>
                    <a:pt x="544499" y="311276"/>
                  </a:lnTo>
                  <a:lnTo>
                    <a:pt x="540334" y="311657"/>
                  </a:lnTo>
                  <a:lnTo>
                    <a:pt x="534860" y="311784"/>
                  </a:lnTo>
                  <a:lnTo>
                    <a:pt x="528104" y="311784"/>
                  </a:lnTo>
                  <a:lnTo>
                    <a:pt x="520865" y="311784"/>
                  </a:lnTo>
                  <a:lnTo>
                    <a:pt x="500506" y="303275"/>
                  </a:lnTo>
                  <a:lnTo>
                    <a:pt x="500976" y="299974"/>
                  </a:lnTo>
                  <a:lnTo>
                    <a:pt x="501446" y="296671"/>
                  </a:lnTo>
                  <a:lnTo>
                    <a:pt x="598639" y="16001"/>
                  </a:lnTo>
                  <a:lnTo>
                    <a:pt x="601941" y="9525"/>
                  </a:lnTo>
                  <a:lnTo>
                    <a:pt x="603199" y="7874"/>
                  </a:lnTo>
                  <a:lnTo>
                    <a:pt x="619391" y="4063"/>
                  </a:lnTo>
                  <a:lnTo>
                    <a:pt x="624268" y="3809"/>
                  </a:lnTo>
                  <a:lnTo>
                    <a:pt x="630720" y="3682"/>
                  </a:lnTo>
                  <a:lnTo>
                    <a:pt x="638733" y="3682"/>
                  </a:lnTo>
                  <a:close/>
                </a:path>
                <a:path w="1393189" h="315594">
                  <a:moveTo>
                    <a:pt x="355028" y="3682"/>
                  </a:moveTo>
                  <a:lnTo>
                    <a:pt x="361162" y="3682"/>
                  </a:lnTo>
                  <a:lnTo>
                    <a:pt x="366191" y="3937"/>
                  </a:lnTo>
                  <a:lnTo>
                    <a:pt x="370128" y="4444"/>
                  </a:lnTo>
                  <a:lnTo>
                    <a:pt x="374053" y="4952"/>
                  </a:lnTo>
                  <a:lnTo>
                    <a:pt x="377202" y="5587"/>
                  </a:lnTo>
                  <a:lnTo>
                    <a:pt x="379552" y="6350"/>
                  </a:lnTo>
                  <a:lnTo>
                    <a:pt x="381914" y="7112"/>
                  </a:lnTo>
                  <a:lnTo>
                    <a:pt x="383603" y="8127"/>
                  </a:lnTo>
                  <a:lnTo>
                    <a:pt x="384632" y="9398"/>
                  </a:lnTo>
                  <a:lnTo>
                    <a:pt x="385648" y="10667"/>
                  </a:lnTo>
                  <a:lnTo>
                    <a:pt x="386168" y="12064"/>
                  </a:lnTo>
                  <a:lnTo>
                    <a:pt x="386168" y="13588"/>
                  </a:lnTo>
                  <a:lnTo>
                    <a:pt x="386168" y="259206"/>
                  </a:lnTo>
                  <a:lnTo>
                    <a:pt x="482168" y="259206"/>
                  </a:lnTo>
                  <a:lnTo>
                    <a:pt x="483743" y="259206"/>
                  </a:lnTo>
                  <a:lnTo>
                    <a:pt x="485114" y="259587"/>
                  </a:lnTo>
                  <a:lnTo>
                    <a:pt x="486295" y="260476"/>
                  </a:lnTo>
                  <a:lnTo>
                    <a:pt x="487476" y="261365"/>
                  </a:lnTo>
                  <a:lnTo>
                    <a:pt x="488467" y="262763"/>
                  </a:lnTo>
                  <a:lnTo>
                    <a:pt x="489242" y="264794"/>
                  </a:lnTo>
                  <a:lnTo>
                    <a:pt x="490029" y="266700"/>
                  </a:lnTo>
                  <a:lnTo>
                    <a:pt x="490626" y="269239"/>
                  </a:lnTo>
                  <a:lnTo>
                    <a:pt x="491020" y="272541"/>
                  </a:lnTo>
                  <a:lnTo>
                    <a:pt x="491413" y="275716"/>
                  </a:lnTo>
                  <a:lnTo>
                    <a:pt x="491604" y="279780"/>
                  </a:lnTo>
                  <a:lnTo>
                    <a:pt x="491604" y="284479"/>
                  </a:lnTo>
                  <a:lnTo>
                    <a:pt x="491604" y="289178"/>
                  </a:lnTo>
                  <a:lnTo>
                    <a:pt x="491413" y="293115"/>
                  </a:lnTo>
                  <a:lnTo>
                    <a:pt x="491020" y="296290"/>
                  </a:lnTo>
                  <a:lnTo>
                    <a:pt x="490626" y="299592"/>
                  </a:lnTo>
                  <a:lnTo>
                    <a:pt x="490029" y="302259"/>
                  </a:lnTo>
                  <a:lnTo>
                    <a:pt x="483743" y="310388"/>
                  </a:lnTo>
                  <a:lnTo>
                    <a:pt x="482168" y="310388"/>
                  </a:lnTo>
                  <a:lnTo>
                    <a:pt x="342290" y="310388"/>
                  </a:lnTo>
                  <a:lnTo>
                    <a:pt x="337096" y="310388"/>
                  </a:lnTo>
                  <a:lnTo>
                    <a:pt x="332740" y="308863"/>
                  </a:lnTo>
                  <a:lnTo>
                    <a:pt x="329196" y="305815"/>
                  </a:lnTo>
                  <a:lnTo>
                    <a:pt x="325653" y="302767"/>
                  </a:lnTo>
                  <a:lnTo>
                    <a:pt x="323888" y="297688"/>
                  </a:lnTo>
                  <a:lnTo>
                    <a:pt x="323888" y="290829"/>
                  </a:lnTo>
                  <a:lnTo>
                    <a:pt x="323888" y="13588"/>
                  </a:lnTo>
                  <a:lnTo>
                    <a:pt x="323888" y="12064"/>
                  </a:lnTo>
                  <a:lnTo>
                    <a:pt x="324396" y="10667"/>
                  </a:lnTo>
                  <a:lnTo>
                    <a:pt x="325424" y="9398"/>
                  </a:lnTo>
                  <a:lnTo>
                    <a:pt x="326440" y="8127"/>
                  </a:lnTo>
                  <a:lnTo>
                    <a:pt x="349046" y="3682"/>
                  </a:lnTo>
                  <a:lnTo>
                    <a:pt x="355028" y="3682"/>
                  </a:lnTo>
                  <a:close/>
                </a:path>
                <a:path w="1393189" h="315594">
                  <a:moveTo>
                    <a:pt x="158991" y="0"/>
                  </a:moveTo>
                  <a:lnTo>
                    <a:pt x="202961" y="4091"/>
                  </a:lnTo>
                  <a:lnTo>
                    <a:pt x="243674" y="17652"/>
                  </a:lnTo>
                  <a:lnTo>
                    <a:pt x="249021" y="20574"/>
                  </a:lnTo>
                  <a:lnTo>
                    <a:pt x="259486" y="34798"/>
                  </a:lnTo>
                  <a:lnTo>
                    <a:pt x="260426" y="38734"/>
                  </a:lnTo>
                  <a:lnTo>
                    <a:pt x="260896" y="44703"/>
                  </a:lnTo>
                  <a:lnTo>
                    <a:pt x="260896" y="52577"/>
                  </a:lnTo>
                  <a:lnTo>
                    <a:pt x="260896" y="57150"/>
                  </a:lnTo>
                  <a:lnTo>
                    <a:pt x="260705" y="61087"/>
                  </a:lnTo>
                  <a:lnTo>
                    <a:pt x="260311" y="64388"/>
                  </a:lnTo>
                  <a:lnTo>
                    <a:pt x="259918" y="67690"/>
                  </a:lnTo>
                  <a:lnTo>
                    <a:pt x="256057" y="76326"/>
                  </a:lnTo>
                  <a:lnTo>
                    <a:pt x="255041" y="77215"/>
                  </a:lnTo>
                  <a:lnTo>
                    <a:pt x="253822" y="77596"/>
                  </a:lnTo>
                  <a:lnTo>
                    <a:pt x="252399" y="77596"/>
                  </a:lnTo>
                  <a:lnTo>
                    <a:pt x="250355" y="77596"/>
                  </a:lnTo>
                  <a:lnTo>
                    <a:pt x="247053" y="76200"/>
                  </a:lnTo>
                  <a:lnTo>
                    <a:pt x="242493" y="73278"/>
                  </a:lnTo>
                  <a:lnTo>
                    <a:pt x="237934" y="70484"/>
                  </a:lnTo>
                  <a:lnTo>
                    <a:pt x="197319" y="54863"/>
                  </a:lnTo>
                  <a:lnTo>
                    <a:pt x="160883" y="50673"/>
                  </a:lnTo>
                  <a:lnTo>
                    <a:pt x="150061" y="51149"/>
                  </a:lnTo>
                  <a:lnTo>
                    <a:pt x="112137" y="62579"/>
                  </a:lnTo>
                  <a:lnTo>
                    <a:pt x="78849" y="95472"/>
                  </a:lnTo>
                  <a:lnTo>
                    <a:pt x="65403" y="134477"/>
                  </a:lnTo>
                  <a:lnTo>
                    <a:pt x="63690" y="157352"/>
                  </a:lnTo>
                  <a:lnTo>
                    <a:pt x="64126" y="170021"/>
                  </a:lnTo>
                  <a:lnTo>
                    <a:pt x="74474" y="212975"/>
                  </a:lnTo>
                  <a:lnTo>
                    <a:pt x="103881" y="248554"/>
                  </a:lnTo>
                  <a:lnTo>
                    <a:pt x="148601" y="263477"/>
                  </a:lnTo>
                  <a:lnTo>
                    <a:pt x="158991" y="263905"/>
                  </a:lnTo>
                  <a:lnTo>
                    <a:pt x="165912" y="263905"/>
                  </a:lnTo>
                  <a:lnTo>
                    <a:pt x="198386" y="183768"/>
                  </a:lnTo>
                  <a:lnTo>
                    <a:pt x="140589" y="183768"/>
                  </a:lnTo>
                  <a:lnTo>
                    <a:pt x="137756" y="183768"/>
                  </a:lnTo>
                  <a:lnTo>
                    <a:pt x="135559" y="181990"/>
                  </a:lnTo>
                  <a:lnTo>
                    <a:pt x="133985" y="178434"/>
                  </a:lnTo>
                  <a:lnTo>
                    <a:pt x="132410" y="174878"/>
                  </a:lnTo>
                  <a:lnTo>
                    <a:pt x="131622" y="168909"/>
                  </a:lnTo>
                  <a:lnTo>
                    <a:pt x="131622" y="160400"/>
                  </a:lnTo>
                  <a:lnTo>
                    <a:pt x="131622" y="155955"/>
                  </a:lnTo>
                  <a:lnTo>
                    <a:pt x="133985" y="142112"/>
                  </a:lnTo>
                  <a:lnTo>
                    <a:pt x="134772" y="140207"/>
                  </a:lnTo>
                  <a:lnTo>
                    <a:pt x="135712" y="138937"/>
                  </a:lnTo>
                  <a:lnTo>
                    <a:pt x="136817" y="138049"/>
                  </a:lnTo>
                  <a:lnTo>
                    <a:pt x="137922" y="137159"/>
                  </a:lnTo>
                  <a:lnTo>
                    <a:pt x="139179" y="136778"/>
                  </a:lnTo>
                  <a:lnTo>
                    <a:pt x="140589" y="136778"/>
                  </a:lnTo>
                  <a:lnTo>
                    <a:pt x="243674" y="136778"/>
                  </a:lnTo>
                  <a:lnTo>
                    <a:pt x="246189" y="136778"/>
                  </a:lnTo>
                  <a:lnTo>
                    <a:pt x="248437" y="137159"/>
                  </a:lnTo>
                  <a:lnTo>
                    <a:pt x="250393" y="138049"/>
                  </a:lnTo>
                  <a:lnTo>
                    <a:pt x="252361" y="138937"/>
                  </a:lnTo>
                  <a:lnTo>
                    <a:pt x="254088" y="140207"/>
                  </a:lnTo>
                  <a:lnTo>
                    <a:pt x="255587" y="141986"/>
                  </a:lnTo>
                  <a:lnTo>
                    <a:pt x="257086" y="143637"/>
                  </a:lnTo>
                  <a:lnTo>
                    <a:pt x="258216" y="145795"/>
                  </a:lnTo>
                  <a:lnTo>
                    <a:pt x="259003" y="148208"/>
                  </a:lnTo>
                  <a:lnTo>
                    <a:pt x="259791" y="150621"/>
                  </a:lnTo>
                  <a:lnTo>
                    <a:pt x="260184" y="153415"/>
                  </a:lnTo>
                  <a:lnTo>
                    <a:pt x="260184" y="156590"/>
                  </a:lnTo>
                  <a:lnTo>
                    <a:pt x="260184" y="278129"/>
                  </a:lnTo>
                  <a:lnTo>
                    <a:pt x="260184" y="282828"/>
                  </a:lnTo>
                  <a:lnTo>
                    <a:pt x="259359" y="286892"/>
                  </a:lnTo>
                  <a:lnTo>
                    <a:pt x="228574" y="305180"/>
                  </a:lnTo>
                  <a:lnTo>
                    <a:pt x="221030" y="307339"/>
                  </a:lnTo>
                  <a:lnTo>
                    <a:pt x="180568" y="314451"/>
                  </a:lnTo>
                  <a:lnTo>
                    <a:pt x="164020" y="315594"/>
                  </a:lnTo>
                  <a:lnTo>
                    <a:pt x="155689" y="315594"/>
                  </a:lnTo>
                  <a:lnTo>
                    <a:pt x="105156" y="309647"/>
                  </a:lnTo>
                  <a:lnTo>
                    <a:pt x="63544" y="292211"/>
                  </a:lnTo>
                  <a:lnTo>
                    <a:pt x="31843" y="264154"/>
                  </a:lnTo>
                  <a:lnTo>
                    <a:pt x="10617" y="226059"/>
                  </a:lnTo>
                  <a:lnTo>
                    <a:pt x="664" y="178750"/>
                  </a:lnTo>
                  <a:lnTo>
                    <a:pt x="0" y="161036"/>
                  </a:lnTo>
                  <a:lnTo>
                    <a:pt x="707" y="142767"/>
                  </a:lnTo>
                  <a:lnTo>
                    <a:pt x="11315" y="93725"/>
                  </a:lnTo>
                  <a:lnTo>
                    <a:pt x="33616" y="54006"/>
                  </a:lnTo>
                  <a:lnTo>
                    <a:pt x="66314" y="24574"/>
                  </a:lnTo>
                  <a:lnTo>
                    <a:pt x="108635" y="6215"/>
                  </a:lnTo>
                  <a:lnTo>
                    <a:pt x="141362" y="690"/>
                  </a:lnTo>
                  <a:lnTo>
                    <a:pt x="158991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54939" y="2584831"/>
            <a:ext cx="2069464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350" dirty="0">
                <a:solidFill>
                  <a:srgbClr val="1F487C"/>
                </a:solidFill>
                <a:latin typeface="Arial"/>
                <a:cs typeface="Arial"/>
              </a:rPr>
              <a:t></a:t>
            </a:r>
            <a:r>
              <a:rPr sz="1900" spc="-15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pc="-5" dirty="0"/>
              <a:t>It consists </a:t>
            </a:r>
            <a:r>
              <a:rPr spc="-245" dirty="0"/>
              <a:t>of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4939" y="3287395"/>
            <a:ext cx="7846061" cy="22371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0" indent="-229235">
              <a:lnSpc>
                <a:spcPct val="100000"/>
              </a:lnSpc>
              <a:spcBef>
                <a:spcPts val="105"/>
              </a:spcBef>
              <a:buClr>
                <a:srgbClr val="8063A1"/>
              </a:buClr>
              <a:buSzPct val="78260"/>
              <a:buFont typeface="Arial"/>
              <a:buChar char=""/>
              <a:tabLst>
                <a:tab pos="534035" algn="l"/>
              </a:tabLst>
            </a:pPr>
            <a:r>
              <a:rPr sz="2300" b="1" i="1" spc="70" dirty="0">
                <a:solidFill>
                  <a:srgbClr val="800000"/>
                </a:solidFill>
                <a:latin typeface="Times New Roman"/>
                <a:cs typeface="Times New Roman"/>
              </a:rPr>
              <a:t>Large </a:t>
            </a:r>
            <a:r>
              <a:rPr sz="2300" b="1" i="1" spc="90" dirty="0">
                <a:solidFill>
                  <a:srgbClr val="800000"/>
                </a:solidFill>
                <a:latin typeface="Times New Roman"/>
                <a:cs typeface="Times New Roman"/>
              </a:rPr>
              <a:t>Orbital</a:t>
            </a:r>
            <a:r>
              <a:rPr sz="2300" b="1" i="1" spc="-245" dirty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sz="2300" b="1" i="1" spc="110" dirty="0">
                <a:solidFill>
                  <a:srgbClr val="800000"/>
                </a:solidFill>
                <a:latin typeface="Times New Roman"/>
                <a:cs typeface="Times New Roman"/>
              </a:rPr>
              <a:t>Part</a:t>
            </a:r>
            <a:endParaRPr sz="2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8063A1"/>
              </a:buClr>
              <a:buFont typeface="Arial"/>
              <a:buChar char=""/>
            </a:pPr>
            <a:endParaRPr sz="2800" dirty="0">
              <a:latin typeface="Times New Roman"/>
              <a:cs typeface="Times New Roman"/>
            </a:endParaRPr>
          </a:p>
          <a:p>
            <a:pPr marL="533400" indent="-229235">
              <a:lnSpc>
                <a:spcPct val="100000"/>
              </a:lnSpc>
              <a:buClr>
                <a:srgbClr val="8063A1"/>
              </a:buClr>
              <a:buSzPct val="78260"/>
              <a:buFont typeface="Arial"/>
              <a:buChar char=""/>
              <a:tabLst>
                <a:tab pos="534035" algn="l"/>
              </a:tabLst>
            </a:pPr>
            <a:r>
              <a:rPr sz="2300" b="1" i="1" spc="80" dirty="0">
                <a:solidFill>
                  <a:srgbClr val="800000"/>
                </a:solidFill>
                <a:latin typeface="Times New Roman"/>
                <a:cs typeface="Times New Roman"/>
              </a:rPr>
              <a:t>Smaller </a:t>
            </a:r>
            <a:r>
              <a:rPr sz="2300" b="1" i="1" spc="100" dirty="0">
                <a:solidFill>
                  <a:srgbClr val="800000"/>
                </a:solidFill>
                <a:latin typeface="Times New Roman"/>
                <a:cs typeface="Times New Roman"/>
              </a:rPr>
              <a:t>Palpebral</a:t>
            </a:r>
            <a:r>
              <a:rPr sz="2300" b="1" i="1" spc="-229" dirty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sz="2300" b="1" i="1" spc="110" dirty="0">
                <a:solidFill>
                  <a:srgbClr val="800000"/>
                </a:solidFill>
                <a:latin typeface="Times New Roman"/>
                <a:cs typeface="Times New Roman"/>
              </a:rPr>
              <a:t>Part</a:t>
            </a:r>
            <a:endParaRPr sz="2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1900" spc="350" dirty="0">
                <a:solidFill>
                  <a:srgbClr val="1F487C"/>
                </a:solidFill>
                <a:latin typeface="Arial"/>
                <a:cs typeface="Arial"/>
              </a:rPr>
              <a:t> </a:t>
            </a:r>
            <a:r>
              <a:rPr sz="2600" spc="-15" dirty="0">
                <a:latin typeface="Caladea"/>
                <a:cs typeface="Caladea"/>
              </a:rPr>
              <a:t>Lateral </a:t>
            </a:r>
            <a:r>
              <a:rPr sz="2600" spc="-10" dirty="0">
                <a:latin typeface="Caladea"/>
                <a:cs typeface="Caladea"/>
              </a:rPr>
              <a:t>expansion </a:t>
            </a:r>
            <a:r>
              <a:rPr sz="2600" dirty="0">
                <a:latin typeface="Caladea"/>
                <a:cs typeface="Caladea"/>
              </a:rPr>
              <a:t>of </a:t>
            </a:r>
            <a:r>
              <a:rPr sz="2600" spc="-20" dirty="0">
                <a:latin typeface="Caladea"/>
                <a:cs typeface="Caladea"/>
              </a:rPr>
              <a:t>levator </a:t>
            </a:r>
            <a:r>
              <a:rPr sz="2600" spc="-10" dirty="0">
                <a:latin typeface="Caladea"/>
                <a:cs typeface="Caladea"/>
              </a:rPr>
              <a:t>separates </a:t>
            </a:r>
            <a:r>
              <a:rPr sz="2600" spc="-5" dirty="0" smtClean="0">
                <a:latin typeface="Caladea"/>
                <a:cs typeface="Caladea"/>
              </a:rPr>
              <a:t>the</a:t>
            </a:r>
            <a:r>
              <a:rPr lang="en-US" sz="2600" spc="-390" dirty="0">
                <a:latin typeface="Caladea"/>
                <a:cs typeface="Caladea"/>
              </a:rPr>
              <a:t> </a:t>
            </a:r>
            <a:r>
              <a:rPr lang="en-US" sz="2600" spc="-390" dirty="0" smtClean="0">
                <a:latin typeface="Caladea"/>
                <a:cs typeface="Caladea"/>
              </a:rPr>
              <a:t> </a:t>
            </a:r>
            <a:r>
              <a:rPr sz="2600" spc="-90" dirty="0" smtClean="0">
                <a:latin typeface="Caladea"/>
                <a:cs typeface="Caladea"/>
              </a:rPr>
              <a:t>parts</a:t>
            </a:r>
            <a:endParaRPr sz="2600" dirty="0">
              <a:latin typeface="Caladea"/>
              <a:cs typeface="Calade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33800" y="0"/>
            <a:ext cx="5410199" cy="5105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4863" y="1023492"/>
            <a:ext cx="3713479" cy="318135"/>
            <a:chOff x="504863" y="1023492"/>
            <a:chExt cx="3713479" cy="318135"/>
          </a:xfrm>
        </p:grpSpPr>
        <p:sp>
          <p:nvSpPr>
            <p:cNvPr id="3" name="object 3"/>
            <p:cNvSpPr/>
            <p:nvPr/>
          </p:nvSpPr>
          <p:spPr>
            <a:xfrm>
              <a:off x="505752" y="1024381"/>
              <a:ext cx="3711155" cy="316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80513" y="1199895"/>
              <a:ext cx="97536" cy="886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89097" y="1088008"/>
              <a:ext cx="918844" cy="130175"/>
            </a:xfrm>
            <a:custGeom>
              <a:avLst/>
              <a:gdLst/>
              <a:ahLst/>
              <a:cxnLst/>
              <a:rect l="l" t="t" r="r" b="b"/>
              <a:pathLst>
                <a:path w="918845" h="130175">
                  <a:moveTo>
                    <a:pt x="875284" y="0"/>
                  </a:moveTo>
                  <a:lnTo>
                    <a:pt x="832103" y="129793"/>
                  </a:lnTo>
                  <a:lnTo>
                    <a:pt x="918590" y="129793"/>
                  </a:lnTo>
                  <a:lnTo>
                    <a:pt x="875411" y="0"/>
                  </a:lnTo>
                  <a:close/>
                </a:path>
                <a:path w="918845" h="130175">
                  <a:moveTo>
                    <a:pt x="43179" y="0"/>
                  </a:moveTo>
                  <a:lnTo>
                    <a:pt x="0" y="129793"/>
                  </a:lnTo>
                  <a:lnTo>
                    <a:pt x="86487" y="129793"/>
                  </a:lnTo>
                  <a:lnTo>
                    <a:pt x="43306" y="0"/>
                  </a:lnTo>
                  <a:lnTo>
                    <a:pt x="43179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90188" y="1076832"/>
              <a:ext cx="83947" cy="10528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08349" y="1076324"/>
              <a:ext cx="86232" cy="883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10384" y="1076324"/>
              <a:ext cx="86232" cy="883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80513" y="1075308"/>
              <a:ext cx="81787" cy="81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72945" y="1074419"/>
              <a:ext cx="160528" cy="2157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5752" y="1024381"/>
              <a:ext cx="3711575" cy="316230"/>
            </a:xfrm>
            <a:custGeom>
              <a:avLst/>
              <a:gdLst/>
              <a:ahLst/>
              <a:cxnLst/>
              <a:rect l="l" t="t" r="r" b="b"/>
              <a:pathLst>
                <a:path w="3711575" h="316230">
                  <a:moveTo>
                    <a:pt x="3487000" y="5333"/>
                  </a:moveTo>
                  <a:lnTo>
                    <a:pt x="3702138" y="5333"/>
                  </a:lnTo>
                  <a:lnTo>
                    <a:pt x="3703535" y="5333"/>
                  </a:lnTo>
                  <a:lnTo>
                    <a:pt x="3704805" y="5841"/>
                  </a:lnTo>
                  <a:lnTo>
                    <a:pt x="3705948" y="6730"/>
                  </a:lnTo>
                  <a:lnTo>
                    <a:pt x="3707218" y="7619"/>
                  </a:lnTo>
                  <a:lnTo>
                    <a:pt x="3708107" y="9016"/>
                  </a:lnTo>
                  <a:lnTo>
                    <a:pt x="3708996" y="10921"/>
                  </a:lnTo>
                  <a:lnTo>
                    <a:pt x="3709758" y="12953"/>
                  </a:lnTo>
                  <a:lnTo>
                    <a:pt x="3710266" y="15493"/>
                  </a:lnTo>
                  <a:lnTo>
                    <a:pt x="3710647" y="18795"/>
                  </a:lnTo>
                  <a:lnTo>
                    <a:pt x="3711155" y="22097"/>
                  </a:lnTo>
                  <a:lnTo>
                    <a:pt x="3711282" y="26162"/>
                  </a:lnTo>
                  <a:lnTo>
                    <a:pt x="3711282" y="30860"/>
                  </a:lnTo>
                  <a:lnTo>
                    <a:pt x="3711282" y="35432"/>
                  </a:lnTo>
                  <a:lnTo>
                    <a:pt x="3711155" y="39369"/>
                  </a:lnTo>
                  <a:lnTo>
                    <a:pt x="3710647" y="42544"/>
                  </a:lnTo>
                  <a:lnTo>
                    <a:pt x="3710266" y="45719"/>
                  </a:lnTo>
                  <a:lnTo>
                    <a:pt x="3703535" y="56133"/>
                  </a:lnTo>
                  <a:lnTo>
                    <a:pt x="3702138" y="56133"/>
                  </a:lnTo>
                  <a:lnTo>
                    <a:pt x="3625684" y="56133"/>
                  </a:lnTo>
                  <a:lnTo>
                    <a:pt x="3625684" y="302132"/>
                  </a:lnTo>
                  <a:lnTo>
                    <a:pt x="3625684" y="303783"/>
                  </a:lnTo>
                  <a:lnTo>
                    <a:pt x="3625176" y="305180"/>
                  </a:lnTo>
                  <a:lnTo>
                    <a:pt x="3600538" y="312038"/>
                  </a:lnTo>
                  <a:lnTo>
                    <a:pt x="3594569" y="312038"/>
                  </a:lnTo>
                  <a:lnTo>
                    <a:pt x="3588600" y="312038"/>
                  </a:lnTo>
                  <a:lnTo>
                    <a:pt x="3570058" y="309498"/>
                  </a:lnTo>
                  <a:lnTo>
                    <a:pt x="3567645" y="308737"/>
                  </a:lnTo>
                  <a:lnTo>
                    <a:pt x="3565994" y="307593"/>
                  </a:lnTo>
                  <a:lnTo>
                    <a:pt x="3564978" y="306450"/>
                  </a:lnTo>
                  <a:lnTo>
                    <a:pt x="3563962" y="305180"/>
                  </a:lnTo>
                  <a:lnTo>
                    <a:pt x="3563454" y="303783"/>
                  </a:lnTo>
                  <a:lnTo>
                    <a:pt x="3563454" y="302132"/>
                  </a:lnTo>
                  <a:lnTo>
                    <a:pt x="3563454" y="56133"/>
                  </a:lnTo>
                  <a:lnTo>
                    <a:pt x="3487000" y="56133"/>
                  </a:lnTo>
                  <a:lnTo>
                    <a:pt x="3485349" y="56133"/>
                  </a:lnTo>
                  <a:lnTo>
                    <a:pt x="3484079" y="55625"/>
                  </a:lnTo>
                  <a:lnTo>
                    <a:pt x="3482936" y="54737"/>
                  </a:lnTo>
                  <a:lnTo>
                    <a:pt x="3481793" y="53720"/>
                  </a:lnTo>
                  <a:lnTo>
                    <a:pt x="3480904" y="52323"/>
                  </a:lnTo>
                  <a:lnTo>
                    <a:pt x="3480142" y="50291"/>
                  </a:lnTo>
                  <a:lnTo>
                    <a:pt x="3479380" y="48387"/>
                  </a:lnTo>
                  <a:lnTo>
                    <a:pt x="3478745" y="45719"/>
                  </a:lnTo>
                  <a:lnTo>
                    <a:pt x="3478364" y="42544"/>
                  </a:lnTo>
                  <a:lnTo>
                    <a:pt x="3477983" y="39369"/>
                  </a:lnTo>
                  <a:lnTo>
                    <a:pt x="3477729" y="35432"/>
                  </a:lnTo>
                  <a:lnTo>
                    <a:pt x="3477729" y="30860"/>
                  </a:lnTo>
                  <a:lnTo>
                    <a:pt x="3477729" y="26162"/>
                  </a:lnTo>
                  <a:lnTo>
                    <a:pt x="3485349" y="5333"/>
                  </a:lnTo>
                  <a:lnTo>
                    <a:pt x="3487000" y="5333"/>
                  </a:lnTo>
                  <a:close/>
                </a:path>
                <a:path w="3711575" h="316230">
                  <a:moveTo>
                    <a:pt x="3259924" y="5333"/>
                  </a:moveTo>
                  <a:lnTo>
                    <a:pt x="3338918" y="5333"/>
                  </a:lnTo>
                  <a:lnTo>
                    <a:pt x="3346919" y="5333"/>
                  </a:lnTo>
                  <a:lnTo>
                    <a:pt x="3353523" y="5587"/>
                  </a:lnTo>
                  <a:lnTo>
                    <a:pt x="3398402" y="13075"/>
                  </a:lnTo>
                  <a:lnTo>
                    <a:pt x="3435829" y="38018"/>
                  </a:lnTo>
                  <a:lnTo>
                    <a:pt x="3451849" y="80345"/>
                  </a:lnTo>
                  <a:lnTo>
                    <a:pt x="3452202" y="89153"/>
                  </a:lnTo>
                  <a:lnTo>
                    <a:pt x="3451944" y="96627"/>
                  </a:lnTo>
                  <a:lnTo>
                    <a:pt x="3436835" y="139572"/>
                  </a:lnTo>
                  <a:lnTo>
                    <a:pt x="3406340" y="163417"/>
                  </a:lnTo>
                  <a:lnTo>
                    <a:pt x="3392893" y="168655"/>
                  </a:lnTo>
                  <a:lnTo>
                    <a:pt x="3397465" y="170814"/>
                  </a:lnTo>
                  <a:lnTo>
                    <a:pt x="3417150" y="188087"/>
                  </a:lnTo>
                  <a:lnTo>
                    <a:pt x="3420706" y="192531"/>
                  </a:lnTo>
                  <a:lnTo>
                    <a:pt x="3436327" y="222884"/>
                  </a:lnTo>
                  <a:lnTo>
                    <a:pt x="3462108" y="283082"/>
                  </a:lnTo>
                  <a:lnTo>
                    <a:pt x="3464394" y="289051"/>
                  </a:lnTo>
                  <a:lnTo>
                    <a:pt x="3466045" y="293369"/>
                  </a:lnTo>
                  <a:lnTo>
                    <a:pt x="3466807" y="296163"/>
                  </a:lnTo>
                  <a:lnTo>
                    <a:pt x="3467569" y="298830"/>
                  </a:lnTo>
                  <a:lnTo>
                    <a:pt x="3467950" y="300989"/>
                  </a:lnTo>
                  <a:lnTo>
                    <a:pt x="3467950" y="302640"/>
                  </a:lnTo>
                  <a:lnTo>
                    <a:pt x="3467950" y="304291"/>
                  </a:lnTo>
                  <a:lnTo>
                    <a:pt x="3467696" y="305815"/>
                  </a:lnTo>
                  <a:lnTo>
                    <a:pt x="3467061" y="306958"/>
                  </a:lnTo>
                  <a:lnTo>
                    <a:pt x="3466426" y="308101"/>
                  </a:lnTo>
                  <a:lnTo>
                    <a:pt x="3464902" y="309117"/>
                  </a:lnTo>
                  <a:lnTo>
                    <a:pt x="3462489" y="309879"/>
                  </a:lnTo>
                  <a:lnTo>
                    <a:pt x="3460203" y="310768"/>
                  </a:lnTo>
                  <a:lnTo>
                    <a:pt x="3456647" y="311276"/>
                  </a:lnTo>
                  <a:lnTo>
                    <a:pt x="3452202" y="311530"/>
                  </a:lnTo>
                  <a:lnTo>
                    <a:pt x="3447630" y="311912"/>
                  </a:lnTo>
                  <a:lnTo>
                    <a:pt x="3441407" y="312038"/>
                  </a:lnTo>
                  <a:lnTo>
                    <a:pt x="3433533" y="312038"/>
                  </a:lnTo>
                  <a:lnTo>
                    <a:pt x="3426929" y="312038"/>
                  </a:lnTo>
                  <a:lnTo>
                    <a:pt x="3421595" y="311912"/>
                  </a:lnTo>
                  <a:lnTo>
                    <a:pt x="3417658" y="311530"/>
                  </a:lnTo>
                  <a:lnTo>
                    <a:pt x="3413721" y="311276"/>
                  </a:lnTo>
                  <a:lnTo>
                    <a:pt x="3410673" y="310641"/>
                  </a:lnTo>
                  <a:lnTo>
                    <a:pt x="3408387" y="309752"/>
                  </a:lnTo>
                  <a:lnTo>
                    <a:pt x="3406101" y="308990"/>
                  </a:lnTo>
                  <a:lnTo>
                    <a:pt x="3404450" y="307847"/>
                  </a:lnTo>
                  <a:lnTo>
                    <a:pt x="3403561" y="306450"/>
                  </a:lnTo>
                  <a:lnTo>
                    <a:pt x="3402672" y="305180"/>
                  </a:lnTo>
                  <a:lnTo>
                    <a:pt x="3401783" y="303529"/>
                  </a:lnTo>
                  <a:lnTo>
                    <a:pt x="3401148" y="301625"/>
                  </a:lnTo>
                  <a:lnTo>
                    <a:pt x="3373843" y="233552"/>
                  </a:lnTo>
                  <a:lnTo>
                    <a:pt x="3370541" y="225805"/>
                  </a:lnTo>
                  <a:lnTo>
                    <a:pt x="3367366" y="218947"/>
                  </a:lnTo>
                  <a:lnTo>
                    <a:pt x="3364191" y="212978"/>
                  </a:lnTo>
                  <a:lnTo>
                    <a:pt x="3361016" y="207009"/>
                  </a:lnTo>
                  <a:lnTo>
                    <a:pt x="3340315" y="188975"/>
                  </a:lnTo>
                  <a:lnTo>
                    <a:pt x="3335362" y="186816"/>
                  </a:lnTo>
                  <a:lnTo>
                    <a:pt x="3329520" y="185800"/>
                  </a:lnTo>
                  <a:lnTo>
                    <a:pt x="3322916" y="185800"/>
                  </a:lnTo>
                  <a:lnTo>
                    <a:pt x="3303485" y="185800"/>
                  </a:lnTo>
                  <a:lnTo>
                    <a:pt x="3303485" y="302132"/>
                  </a:lnTo>
                  <a:lnTo>
                    <a:pt x="3303485" y="303783"/>
                  </a:lnTo>
                  <a:lnTo>
                    <a:pt x="3302977" y="305180"/>
                  </a:lnTo>
                  <a:lnTo>
                    <a:pt x="3301961" y="306450"/>
                  </a:lnTo>
                  <a:lnTo>
                    <a:pt x="3300945" y="307593"/>
                  </a:lnTo>
                  <a:lnTo>
                    <a:pt x="3299294" y="308737"/>
                  </a:lnTo>
                  <a:lnTo>
                    <a:pt x="3296881" y="309498"/>
                  </a:lnTo>
                  <a:lnTo>
                    <a:pt x="3294595" y="310260"/>
                  </a:lnTo>
                  <a:lnTo>
                    <a:pt x="3291420" y="310895"/>
                  </a:lnTo>
                  <a:lnTo>
                    <a:pt x="3287483" y="311403"/>
                  </a:lnTo>
                  <a:lnTo>
                    <a:pt x="3283546" y="311784"/>
                  </a:lnTo>
                  <a:lnTo>
                    <a:pt x="3278593" y="312038"/>
                  </a:lnTo>
                  <a:lnTo>
                    <a:pt x="3272370" y="312038"/>
                  </a:lnTo>
                  <a:lnTo>
                    <a:pt x="3266401" y="312038"/>
                  </a:lnTo>
                  <a:lnTo>
                    <a:pt x="3247859" y="309498"/>
                  </a:lnTo>
                  <a:lnTo>
                    <a:pt x="3245446" y="308737"/>
                  </a:lnTo>
                  <a:lnTo>
                    <a:pt x="3243795" y="307593"/>
                  </a:lnTo>
                  <a:lnTo>
                    <a:pt x="3242906" y="306450"/>
                  </a:lnTo>
                  <a:lnTo>
                    <a:pt x="3242017" y="305180"/>
                  </a:lnTo>
                  <a:lnTo>
                    <a:pt x="3241509" y="303783"/>
                  </a:lnTo>
                  <a:lnTo>
                    <a:pt x="3241509" y="302132"/>
                  </a:lnTo>
                  <a:lnTo>
                    <a:pt x="3241509" y="25018"/>
                  </a:lnTo>
                  <a:lnTo>
                    <a:pt x="3241509" y="18033"/>
                  </a:lnTo>
                  <a:lnTo>
                    <a:pt x="3243287" y="13080"/>
                  </a:lnTo>
                  <a:lnTo>
                    <a:pt x="3246843" y="10032"/>
                  </a:lnTo>
                  <a:lnTo>
                    <a:pt x="3250399" y="6984"/>
                  </a:lnTo>
                  <a:lnTo>
                    <a:pt x="3254717" y="5333"/>
                  </a:lnTo>
                  <a:lnTo>
                    <a:pt x="3259924" y="5333"/>
                  </a:lnTo>
                  <a:close/>
                </a:path>
                <a:path w="3711575" h="316230">
                  <a:moveTo>
                    <a:pt x="2744304" y="5333"/>
                  </a:moveTo>
                  <a:lnTo>
                    <a:pt x="2816313" y="5333"/>
                  </a:lnTo>
                  <a:lnTo>
                    <a:pt x="2823552" y="5333"/>
                  </a:lnTo>
                  <a:lnTo>
                    <a:pt x="2830410" y="5714"/>
                  </a:lnTo>
                  <a:lnTo>
                    <a:pt x="2836887" y="6222"/>
                  </a:lnTo>
                  <a:lnTo>
                    <a:pt x="2843491" y="6730"/>
                  </a:lnTo>
                  <a:lnTo>
                    <a:pt x="2851238" y="8000"/>
                  </a:lnTo>
                  <a:lnTo>
                    <a:pt x="2888068" y="19812"/>
                  </a:lnTo>
                  <a:lnTo>
                    <a:pt x="2920771" y="50434"/>
                  </a:lnTo>
                  <a:lnTo>
                    <a:pt x="2932060" y="89001"/>
                  </a:lnTo>
                  <a:lnTo>
                    <a:pt x="2932391" y="98043"/>
                  </a:lnTo>
                  <a:lnTo>
                    <a:pt x="2931889" y="110543"/>
                  </a:lnTo>
                  <a:lnTo>
                    <a:pt x="2919810" y="153160"/>
                  </a:lnTo>
                  <a:lnTo>
                    <a:pt x="2892879" y="183395"/>
                  </a:lnTo>
                  <a:lnTo>
                    <a:pt x="2851661" y="200705"/>
                  </a:lnTo>
                  <a:lnTo>
                    <a:pt x="2810852" y="204723"/>
                  </a:lnTo>
                  <a:lnTo>
                    <a:pt x="2785325" y="204723"/>
                  </a:lnTo>
                  <a:lnTo>
                    <a:pt x="2785325" y="302132"/>
                  </a:lnTo>
                  <a:lnTo>
                    <a:pt x="2785325" y="303783"/>
                  </a:lnTo>
                  <a:lnTo>
                    <a:pt x="2784817" y="305180"/>
                  </a:lnTo>
                  <a:lnTo>
                    <a:pt x="2783801" y="306450"/>
                  </a:lnTo>
                  <a:lnTo>
                    <a:pt x="2782785" y="307593"/>
                  </a:lnTo>
                  <a:lnTo>
                    <a:pt x="2781134" y="308737"/>
                  </a:lnTo>
                  <a:lnTo>
                    <a:pt x="2778721" y="309498"/>
                  </a:lnTo>
                  <a:lnTo>
                    <a:pt x="2776435" y="310260"/>
                  </a:lnTo>
                  <a:lnTo>
                    <a:pt x="2773260" y="310895"/>
                  </a:lnTo>
                  <a:lnTo>
                    <a:pt x="2769323" y="311403"/>
                  </a:lnTo>
                  <a:lnTo>
                    <a:pt x="2765386" y="311784"/>
                  </a:lnTo>
                  <a:lnTo>
                    <a:pt x="2760433" y="312038"/>
                  </a:lnTo>
                  <a:lnTo>
                    <a:pt x="2754210" y="312038"/>
                  </a:lnTo>
                  <a:lnTo>
                    <a:pt x="2748241" y="312038"/>
                  </a:lnTo>
                  <a:lnTo>
                    <a:pt x="2729699" y="309498"/>
                  </a:lnTo>
                  <a:lnTo>
                    <a:pt x="2727286" y="308737"/>
                  </a:lnTo>
                  <a:lnTo>
                    <a:pt x="2725635" y="307593"/>
                  </a:lnTo>
                  <a:lnTo>
                    <a:pt x="2724746" y="306450"/>
                  </a:lnTo>
                  <a:lnTo>
                    <a:pt x="2723857" y="305180"/>
                  </a:lnTo>
                  <a:lnTo>
                    <a:pt x="2723349" y="303783"/>
                  </a:lnTo>
                  <a:lnTo>
                    <a:pt x="2723349" y="302132"/>
                  </a:lnTo>
                  <a:lnTo>
                    <a:pt x="2723349" y="27558"/>
                  </a:lnTo>
                  <a:lnTo>
                    <a:pt x="2723349" y="20192"/>
                  </a:lnTo>
                  <a:lnTo>
                    <a:pt x="2725254" y="14604"/>
                  </a:lnTo>
                  <a:lnTo>
                    <a:pt x="2729064" y="10921"/>
                  </a:lnTo>
                  <a:lnTo>
                    <a:pt x="2733001" y="7238"/>
                  </a:lnTo>
                  <a:lnTo>
                    <a:pt x="2738081" y="5333"/>
                  </a:lnTo>
                  <a:lnTo>
                    <a:pt x="2744304" y="5333"/>
                  </a:lnTo>
                  <a:close/>
                </a:path>
                <a:path w="3711575" h="316230">
                  <a:moveTo>
                    <a:pt x="1894420" y="5333"/>
                  </a:moveTo>
                  <a:lnTo>
                    <a:pt x="2109558" y="5333"/>
                  </a:lnTo>
                  <a:lnTo>
                    <a:pt x="2110955" y="5333"/>
                  </a:lnTo>
                  <a:lnTo>
                    <a:pt x="2112225" y="5841"/>
                  </a:lnTo>
                  <a:lnTo>
                    <a:pt x="2113368" y="6730"/>
                  </a:lnTo>
                  <a:lnTo>
                    <a:pt x="2114638" y="7619"/>
                  </a:lnTo>
                  <a:lnTo>
                    <a:pt x="2115527" y="9016"/>
                  </a:lnTo>
                  <a:lnTo>
                    <a:pt x="2116416" y="10921"/>
                  </a:lnTo>
                  <a:lnTo>
                    <a:pt x="2117178" y="12953"/>
                  </a:lnTo>
                  <a:lnTo>
                    <a:pt x="2117686" y="15493"/>
                  </a:lnTo>
                  <a:lnTo>
                    <a:pt x="2118067" y="18795"/>
                  </a:lnTo>
                  <a:lnTo>
                    <a:pt x="2118575" y="22097"/>
                  </a:lnTo>
                  <a:lnTo>
                    <a:pt x="2118702" y="26162"/>
                  </a:lnTo>
                  <a:lnTo>
                    <a:pt x="2118702" y="30860"/>
                  </a:lnTo>
                  <a:lnTo>
                    <a:pt x="2118702" y="35432"/>
                  </a:lnTo>
                  <a:lnTo>
                    <a:pt x="2118575" y="39369"/>
                  </a:lnTo>
                  <a:lnTo>
                    <a:pt x="2118067" y="42544"/>
                  </a:lnTo>
                  <a:lnTo>
                    <a:pt x="2117686" y="45719"/>
                  </a:lnTo>
                  <a:lnTo>
                    <a:pt x="2110955" y="56133"/>
                  </a:lnTo>
                  <a:lnTo>
                    <a:pt x="2109558" y="56133"/>
                  </a:lnTo>
                  <a:lnTo>
                    <a:pt x="2033104" y="56133"/>
                  </a:lnTo>
                  <a:lnTo>
                    <a:pt x="2033104" y="302132"/>
                  </a:lnTo>
                  <a:lnTo>
                    <a:pt x="2033104" y="303783"/>
                  </a:lnTo>
                  <a:lnTo>
                    <a:pt x="2032596" y="305180"/>
                  </a:lnTo>
                  <a:lnTo>
                    <a:pt x="2007958" y="312038"/>
                  </a:lnTo>
                  <a:lnTo>
                    <a:pt x="2001989" y="312038"/>
                  </a:lnTo>
                  <a:lnTo>
                    <a:pt x="1996020" y="312038"/>
                  </a:lnTo>
                  <a:lnTo>
                    <a:pt x="1977478" y="309498"/>
                  </a:lnTo>
                  <a:lnTo>
                    <a:pt x="1975065" y="308737"/>
                  </a:lnTo>
                  <a:lnTo>
                    <a:pt x="1973414" y="307593"/>
                  </a:lnTo>
                  <a:lnTo>
                    <a:pt x="1972398" y="306450"/>
                  </a:lnTo>
                  <a:lnTo>
                    <a:pt x="1971382" y="305180"/>
                  </a:lnTo>
                  <a:lnTo>
                    <a:pt x="1970874" y="303783"/>
                  </a:lnTo>
                  <a:lnTo>
                    <a:pt x="1970874" y="302132"/>
                  </a:lnTo>
                  <a:lnTo>
                    <a:pt x="1970874" y="56133"/>
                  </a:lnTo>
                  <a:lnTo>
                    <a:pt x="1894420" y="56133"/>
                  </a:lnTo>
                  <a:lnTo>
                    <a:pt x="1892769" y="56133"/>
                  </a:lnTo>
                  <a:lnTo>
                    <a:pt x="1891499" y="55625"/>
                  </a:lnTo>
                  <a:lnTo>
                    <a:pt x="1890356" y="54737"/>
                  </a:lnTo>
                  <a:lnTo>
                    <a:pt x="1889213" y="53720"/>
                  </a:lnTo>
                  <a:lnTo>
                    <a:pt x="1888324" y="52323"/>
                  </a:lnTo>
                  <a:lnTo>
                    <a:pt x="1887562" y="50291"/>
                  </a:lnTo>
                  <a:lnTo>
                    <a:pt x="1886800" y="48387"/>
                  </a:lnTo>
                  <a:lnTo>
                    <a:pt x="1886165" y="45719"/>
                  </a:lnTo>
                  <a:lnTo>
                    <a:pt x="1885784" y="42544"/>
                  </a:lnTo>
                  <a:lnTo>
                    <a:pt x="1885403" y="39369"/>
                  </a:lnTo>
                  <a:lnTo>
                    <a:pt x="1885149" y="35432"/>
                  </a:lnTo>
                  <a:lnTo>
                    <a:pt x="1885149" y="30860"/>
                  </a:lnTo>
                  <a:lnTo>
                    <a:pt x="1885149" y="26162"/>
                  </a:lnTo>
                  <a:lnTo>
                    <a:pt x="1885403" y="22097"/>
                  </a:lnTo>
                  <a:lnTo>
                    <a:pt x="1885784" y="18795"/>
                  </a:lnTo>
                  <a:lnTo>
                    <a:pt x="1886165" y="15493"/>
                  </a:lnTo>
                  <a:lnTo>
                    <a:pt x="1892769" y="5333"/>
                  </a:lnTo>
                  <a:lnTo>
                    <a:pt x="1894420" y="5333"/>
                  </a:lnTo>
                  <a:close/>
                </a:path>
                <a:path w="3711575" h="316230">
                  <a:moveTo>
                    <a:pt x="1533232" y="5333"/>
                  </a:moveTo>
                  <a:lnTo>
                    <a:pt x="1609813" y="5333"/>
                  </a:lnTo>
                  <a:lnTo>
                    <a:pt x="1623363" y="5641"/>
                  </a:lnTo>
                  <a:lnTo>
                    <a:pt x="1666773" y="12775"/>
                  </a:lnTo>
                  <a:lnTo>
                    <a:pt x="1701952" y="35210"/>
                  </a:lnTo>
                  <a:lnTo>
                    <a:pt x="1717206" y="73463"/>
                  </a:lnTo>
                  <a:lnTo>
                    <a:pt x="1717636" y="83057"/>
                  </a:lnTo>
                  <a:lnTo>
                    <a:pt x="1717636" y="90423"/>
                  </a:lnTo>
                  <a:lnTo>
                    <a:pt x="1716747" y="97408"/>
                  </a:lnTo>
                  <a:lnTo>
                    <a:pt x="1714842" y="103885"/>
                  </a:lnTo>
                  <a:lnTo>
                    <a:pt x="1712937" y="110362"/>
                  </a:lnTo>
                  <a:lnTo>
                    <a:pt x="1688045" y="139953"/>
                  </a:lnTo>
                  <a:lnTo>
                    <a:pt x="1675218" y="145795"/>
                  </a:lnTo>
                  <a:lnTo>
                    <a:pt x="1683854" y="147319"/>
                  </a:lnTo>
                  <a:lnTo>
                    <a:pt x="1691855" y="150113"/>
                  </a:lnTo>
                  <a:lnTo>
                    <a:pt x="1699094" y="154050"/>
                  </a:lnTo>
                  <a:lnTo>
                    <a:pt x="1706460" y="157987"/>
                  </a:lnTo>
                  <a:lnTo>
                    <a:pt x="1731098" y="191007"/>
                  </a:lnTo>
                  <a:lnTo>
                    <a:pt x="1735797" y="219075"/>
                  </a:lnTo>
                  <a:lnTo>
                    <a:pt x="1735531" y="227054"/>
                  </a:lnTo>
                  <a:lnTo>
                    <a:pt x="1722673" y="266666"/>
                  </a:lnTo>
                  <a:lnTo>
                    <a:pt x="1694465" y="292907"/>
                  </a:lnTo>
                  <a:lnTo>
                    <a:pt x="1655121" y="307123"/>
                  </a:lnTo>
                  <a:lnTo>
                    <a:pt x="1614385" y="310641"/>
                  </a:lnTo>
                  <a:lnTo>
                    <a:pt x="1533232" y="310641"/>
                  </a:lnTo>
                  <a:lnTo>
                    <a:pt x="1528025" y="310641"/>
                  </a:lnTo>
                  <a:lnTo>
                    <a:pt x="1523707" y="309117"/>
                  </a:lnTo>
                  <a:lnTo>
                    <a:pt x="1520151" y="306069"/>
                  </a:lnTo>
                  <a:lnTo>
                    <a:pt x="1516595" y="303021"/>
                  </a:lnTo>
                  <a:lnTo>
                    <a:pt x="1514817" y="297941"/>
                  </a:lnTo>
                  <a:lnTo>
                    <a:pt x="1514817" y="291083"/>
                  </a:lnTo>
                  <a:lnTo>
                    <a:pt x="1514817" y="25018"/>
                  </a:lnTo>
                  <a:lnTo>
                    <a:pt x="1514817" y="18033"/>
                  </a:lnTo>
                  <a:lnTo>
                    <a:pt x="1516595" y="13080"/>
                  </a:lnTo>
                  <a:lnTo>
                    <a:pt x="1520151" y="10032"/>
                  </a:lnTo>
                  <a:lnTo>
                    <a:pt x="1523707" y="6984"/>
                  </a:lnTo>
                  <a:lnTo>
                    <a:pt x="1528025" y="5333"/>
                  </a:lnTo>
                  <a:lnTo>
                    <a:pt x="1533232" y="5333"/>
                  </a:lnTo>
                  <a:close/>
                </a:path>
                <a:path w="3711575" h="316230">
                  <a:moveTo>
                    <a:pt x="1261960" y="5333"/>
                  </a:moveTo>
                  <a:lnTo>
                    <a:pt x="1340954" y="5333"/>
                  </a:lnTo>
                  <a:lnTo>
                    <a:pt x="1348955" y="5333"/>
                  </a:lnTo>
                  <a:lnTo>
                    <a:pt x="1355559" y="5587"/>
                  </a:lnTo>
                  <a:lnTo>
                    <a:pt x="1400438" y="13075"/>
                  </a:lnTo>
                  <a:lnTo>
                    <a:pt x="1437865" y="38018"/>
                  </a:lnTo>
                  <a:lnTo>
                    <a:pt x="1453885" y="80345"/>
                  </a:lnTo>
                  <a:lnTo>
                    <a:pt x="1454238" y="89153"/>
                  </a:lnTo>
                  <a:lnTo>
                    <a:pt x="1453980" y="96627"/>
                  </a:lnTo>
                  <a:lnTo>
                    <a:pt x="1438871" y="139572"/>
                  </a:lnTo>
                  <a:lnTo>
                    <a:pt x="1408376" y="163417"/>
                  </a:lnTo>
                  <a:lnTo>
                    <a:pt x="1394929" y="168655"/>
                  </a:lnTo>
                  <a:lnTo>
                    <a:pt x="1399501" y="170814"/>
                  </a:lnTo>
                  <a:lnTo>
                    <a:pt x="1419186" y="188087"/>
                  </a:lnTo>
                  <a:lnTo>
                    <a:pt x="1422742" y="192531"/>
                  </a:lnTo>
                  <a:lnTo>
                    <a:pt x="1438363" y="222884"/>
                  </a:lnTo>
                  <a:lnTo>
                    <a:pt x="1464144" y="283082"/>
                  </a:lnTo>
                  <a:lnTo>
                    <a:pt x="1466430" y="289051"/>
                  </a:lnTo>
                  <a:lnTo>
                    <a:pt x="1468081" y="293369"/>
                  </a:lnTo>
                  <a:lnTo>
                    <a:pt x="1468843" y="296163"/>
                  </a:lnTo>
                  <a:lnTo>
                    <a:pt x="1469605" y="298830"/>
                  </a:lnTo>
                  <a:lnTo>
                    <a:pt x="1469986" y="300989"/>
                  </a:lnTo>
                  <a:lnTo>
                    <a:pt x="1469986" y="302640"/>
                  </a:lnTo>
                  <a:lnTo>
                    <a:pt x="1469986" y="304291"/>
                  </a:lnTo>
                  <a:lnTo>
                    <a:pt x="1469732" y="305815"/>
                  </a:lnTo>
                  <a:lnTo>
                    <a:pt x="1469097" y="306958"/>
                  </a:lnTo>
                  <a:lnTo>
                    <a:pt x="1468462" y="308101"/>
                  </a:lnTo>
                  <a:lnTo>
                    <a:pt x="1466938" y="309117"/>
                  </a:lnTo>
                  <a:lnTo>
                    <a:pt x="1464525" y="309879"/>
                  </a:lnTo>
                  <a:lnTo>
                    <a:pt x="1462239" y="310768"/>
                  </a:lnTo>
                  <a:lnTo>
                    <a:pt x="1458683" y="311276"/>
                  </a:lnTo>
                  <a:lnTo>
                    <a:pt x="1454238" y="311530"/>
                  </a:lnTo>
                  <a:lnTo>
                    <a:pt x="1449666" y="311912"/>
                  </a:lnTo>
                  <a:lnTo>
                    <a:pt x="1443443" y="312038"/>
                  </a:lnTo>
                  <a:lnTo>
                    <a:pt x="1435569" y="312038"/>
                  </a:lnTo>
                  <a:lnTo>
                    <a:pt x="1428965" y="312038"/>
                  </a:lnTo>
                  <a:lnTo>
                    <a:pt x="1423631" y="311912"/>
                  </a:lnTo>
                  <a:lnTo>
                    <a:pt x="1419694" y="311530"/>
                  </a:lnTo>
                  <a:lnTo>
                    <a:pt x="1415757" y="311276"/>
                  </a:lnTo>
                  <a:lnTo>
                    <a:pt x="1412709" y="310641"/>
                  </a:lnTo>
                  <a:lnTo>
                    <a:pt x="1410423" y="309752"/>
                  </a:lnTo>
                  <a:lnTo>
                    <a:pt x="1408137" y="308990"/>
                  </a:lnTo>
                  <a:lnTo>
                    <a:pt x="1406486" y="307847"/>
                  </a:lnTo>
                  <a:lnTo>
                    <a:pt x="1405597" y="306450"/>
                  </a:lnTo>
                  <a:lnTo>
                    <a:pt x="1404708" y="305180"/>
                  </a:lnTo>
                  <a:lnTo>
                    <a:pt x="1403819" y="303529"/>
                  </a:lnTo>
                  <a:lnTo>
                    <a:pt x="1403184" y="301625"/>
                  </a:lnTo>
                  <a:lnTo>
                    <a:pt x="1375879" y="233552"/>
                  </a:lnTo>
                  <a:lnTo>
                    <a:pt x="1372577" y="225805"/>
                  </a:lnTo>
                  <a:lnTo>
                    <a:pt x="1369402" y="218947"/>
                  </a:lnTo>
                  <a:lnTo>
                    <a:pt x="1366227" y="212978"/>
                  </a:lnTo>
                  <a:lnTo>
                    <a:pt x="1363052" y="207009"/>
                  </a:lnTo>
                  <a:lnTo>
                    <a:pt x="1342351" y="188975"/>
                  </a:lnTo>
                  <a:lnTo>
                    <a:pt x="1337398" y="186816"/>
                  </a:lnTo>
                  <a:lnTo>
                    <a:pt x="1331556" y="185800"/>
                  </a:lnTo>
                  <a:lnTo>
                    <a:pt x="1324952" y="185800"/>
                  </a:lnTo>
                  <a:lnTo>
                    <a:pt x="1305521" y="185800"/>
                  </a:lnTo>
                  <a:lnTo>
                    <a:pt x="1305521" y="302132"/>
                  </a:lnTo>
                  <a:lnTo>
                    <a:pt x="1305521" y="303783"/>
                  </a:lnTo>
                  <a:lnTo>
                    <a:pt x="1305013" y="305180"/>
                  </a:lnTo>
                  <a:lnTo>
                    <a:pt x="1303997" y="306450"/>
                  </a:lnTo>
                  <a:lnTo>
                    <a:pt x="1302981" y="307593"/>
                  </a:lnTo>
                  <a:lnTo>
                    <a:pt x="1301330" y="308737"/>
                  </a:lnTo>
                  <a:lnTo>
                    <a:pt x="1298917" y="309498"/>
                  </a:lnTo>
                  <a:lnTo>
                    <a:pt x="1296631" y="310260"/>
                  </a:lnTo>
                  <a:lnTo>
                    <a:pt x="1293456" y="310895"/>
                  </a:lnTo>
                  <a:lnTo>
                    <a:pt x="1289519" y="311403"/>
                  </a:lnTo>
                  <a:lnTo>
                    <a:pt x="1285582" y="311784"/>
                  </a:lnTo>
                  <a:lnTo>
                    <a:pt x="1280629" y="312038"/>
                  </a:lnTo>
                  <a:lnTo>
                    <a:pt x="1274406" y="312038"/>
                  </a:lnTo>
                  <a:lnTo>
                    <a:pt x="1268437" y="312038"/>
                  </a:lnTo>
                  <a:lnTo>
                    <a:pt x="1249895" y="309498"/>
                  </a:lnTo>
                  <a:lnTo>
                    <a:pt x="1247482" y="308737"/>
                  </a:lnTo>
                  <a:lnTo>
                    <a:pt x="1245831" y="307593"/>
                  </a:lnTo>
                  <a:lnTo>
                    <a:pt x="1244942" y="306450"/>
                  </a:lnTo>
                  <a:lnTo>
                    <a:pt x="1244053" y="305180"/>
                  </a:lnTo>
                  <a:lnTo>
                    <a:pt x="1243545" y="303783"/>
                  </a:lnTo>
                  <a:lnTo>
                    <a:pt x="1243545" y="302132"/>
                  </a:lnTo>
                  <a:lnTo>
                    <a:pt x="1243545" y="25018"/>
                  </a:lnTo>
                  <a:lnTo>
                    <a:pt x="1243545" y="18033"/>
                  </a:lnTo>
                  <a:lnTo>
                    <a:pt x="1245323" y="13080"/>
                  </a:lnTo>
                  <a:lnTo>
                    <a:pt x="1248879" y="10032"/>
                  </a:lnTo>
                  <a:lnTo>
                    <a:pt x="1252435" y="6984"/>
                  </a:lnTo>
                  <a:lnTo>
                    <a:pt x="1256753" y="5333"/>
                  </a:lnTo>
                  <a:lnTo>
                    <a:pt x="1261960" y="5333"/>
                  </a:lnTo>
                  <a:close/>
                </a:path>
                <a:path w="3711575" h="316230">
                  <a:moveTo>
                    <a:pt x="592899" y="5333"/>
                  </a:moveTo>
                  <a:lnTo>
                    <a:pt x="745286" y="5333"/>
                  </a:lnTo>
                  <a:lnTo>
                    <a:pt x="746696" y="5333"/>
                  </a:lnTo>
                  <a:lnTo>
                    <a:pt x="747953" y="5841"/>
                  </a:lnTo>
                  <a:lnTo>
                    <a:pt x="749058" y="6603"/>
                  </a:lnTo>
                  <a:lnTo>
                    <a:pt x="750163" y="7365"/>
                  </a:lnTo>
                  <a:lnTo>
                    <a:pt x="751103" y="8762"/>
                  </a:lnTo>
                  <a:lnTo>
                    <a:pt x="751890" y="10667"/>
                  </a:lnTo>
                  <a:lnTo>
                    <a:pt x="752678" y="12700"/>
                  </a:lnTo>
                  <a:lnTo>
                    <a:pt x="753262" y="15239"/>
                  </a:lnTo>
                  <a:lnTo>
                    <a:pt x="753656" y="18287"/>
                  </a:lnTo>
                  <a:lnTo>
                    <a:pt x="754049" y="21335"/>
                  </a:lnTo>
                  <a:lnTo>
                    <a:pt x="754252" y="25272"/>
                  </a:lnTo>
                  <a:lnTo>
                    <a:pt x="754252" y="29971"/>
                  </a:lnTo>
                  <a:lnTo>
                    <a:pt x="754252" y="34289"/>
                  </a:lnTo>
                  <a:lnTo>
                    <a:pt x="754049" y="38100"/>
                  </a:lnTo>
                  <a:lnTo>
                    <a:pt x="753656" y="41147"/>
                  </a:lnTo>
                  <a:lnTo>
                    <a:pt x="753262" y="44195"/>
                  </a:lnTo>
                  <a:lnTo>
                    <a:pt x="752678" y="46735"/>
                  </a:lnTo>
                  <a:lnTo>
                    <a:pt x="751890" y="48513"/>
                  </a:lnTo>
                  <a:lnTo>
                    <a:pt x="751103" y="50418"/>
                  </a:lnTo>
                  <a:lnTo>
                    <a:pt x="750163" y="51815"/>
                  </a:lnTo>
                  <a:lnTo>
                    <a:pt x="749058" y="52704"/>
                  </a:lnTo>
                  <a:lnTo>
                    <a:pt x="747953" y="53593"/>
                  </a:lnTo>
                  <a:lnTo>
                    <a:pt x="746696" y="53975"/>
                  </a:lnTo>
                  <a:lnTo>
                    <a:pt x="745286" y="53975"/>
                  </a:lnTo>
                  <a:lnTo>
                    <a:pt x="636295" y="53975"/>
                  </a:lnTo>
                  <a:lnTo>
                    <a:pt x="636295" y="128523"/>
                  </a:lnTo>
                  <a:lnTo>
                    <a:pt x="728535" y="128523"/>
                  </a:lnTo>
                  <a:lnTo>
                    <a:pt x="729945" y="128523"/>
                  </a:lnTo>
                  <a:lnTo>
                    <a:pt x="731253" y="128904"/>
                  </a:lnTo>
                  <a:lnTo>
                    <a:pt x="732421" y="129793"/>
                  </a:lnTo>
                  <a:lnTo>
                    <a:pt x="733602" y="130682"/>
                  </a:lnTo>
                  <a:lnTo>
                    <a:pt x="737730" y="147954"/>
                  </a:lnTo>
                  <a:lnTo>
                    <a:pt x="737730" y="152400"/>
                  </a:lnTo>
                  <a:lnTo>
                    <a:pt x="737730" y="156971"/>
                  </a:lnTo>
                  <a:lnTo>
                    <a:pt x="735380" y="170814"/>
                  </a:lnTo>
                  <a:lnTo>
                    <a:pt x="734593" y="172719"/>
                  </a:lnTo>
                  <a:lnTo>
                    <a:pt x="733602" y="173989"/>
                  </a:lnTo>
                  <a:lnTo>
                    <a:pt x="732421" y="174751"/>
                  </a:lnTo>
                  <a:lnTo>
                    <a:pt x="731253" y="175513"/>
                  </a:lnTo>
                  <a:lnTo>
                    <a:pt x="729945" y="175894"/>
                  </a:lnTo>
                  <a:lnTo>
                    <a:pt x="728535" y="175894"/>
                  </a:lnTo>
                  <a:lnTo>
                    <a:pt x="636295" y="175894"/>
                  </a:lnTo>
                  <a:lnTo>
                    <a:pt x="636295" y="262000"/>
                  </a:lnTo>
                  <a:lnTo>
                    <a:pt x="746226" y="262000"/>
                  </a:lnTo>
                  <a:lnTo>
                    <a:pt x="747636" y="262000"/>
                  </a:lnTo>
                  <a:lnTo>
                    <a:pt x="748944" y="262508"/>
                  </a:lnTo>
                  <a:lnTo>
                    <a:pt x="750112" y="263397"/>
                  </a:lnTo>
                  <a:lnTo>
                    <a:pt x="751293" y="264159"/>
                  </a:lnTo>
                  <a:lnTo>
                    <a:pt x="752284" y="265556"/>
                  </a:lnTo>
                  <a:lnTo>
                    <a:pt x="753071" y="267462"/>
                  </a:lnTo>
                  <a:lnTo>
                    <a:pt x="753859" y="269366"/>
                  </a:lnTo>
                  <a:lnTo>
                    <a:pt x="754443" y="271779"/>
                  </a:lnTo>
                  <a:lnTo>
                    <a:pt x="754837" y="274954"/>
                  </a:lnTo>
                  <a:lnTo>
                    <a:pt x="755230" y="278002"/>
                  </a:lnTo>
                  <a:lnTo>
                    <a:pt x="755421" y="281813"/>
                  </a:lnTo>
                  <a:lnTo>
                    <a:pt x="755421" y="286384"/>
                  </a:lnTo>
                  <a:lnTo>
                    <a:pt x="755421" y="290956"/>
                  </a:lnTo>
                  <a:lnTo>
                    <a:pt x="755230" y="294766"/>
                  </a:lnTo>
                  <a:lnTo>
                    <a:pt x="754837" y="297814"/>
                  </a:lnTo>
                  <a:lnTo>
                    <a:pt x="754443" y="300863"/>
                  </a:lnTo>
                  <a:lnTo>
                    <a:pt x="753859" y="303275"/>
                  </a:lnTo>
                  <a:lnTo>
                    <a:pt x="753071" y="305180"/>
                  </a:lnTo>
                  <a:lnTo>
                    <a:pt x="752284" y="307085"/>
                  </a:lnTo>
                  <a:lnTo>
                    <a:pt x="751293" y="308482"/>
                  </a:lnTo>
                  <a:lnTo>
                    <a:pt x="750112" y="309371"/>
                  </a:lnTo>
                  <a:lnTo>
                    <a:pt x="748944" y="310260"/>
                  </a:lnTo>
                  <a:lnTo>
                    <a:pt x="747636" y="310641"/>
                  </a:lnTo>
                  <a:lnTo>
                    <a:pt x="746226" y="310641"/>
                  </a:lnTo>
                  <a:lnTo>
                    <a:pt x="592899" y="310641"/>
                  </a:lnTo>
                  <a:lnTo>
                    <a:pt x="587705" y="310641"/>
                  </a:lnTo>
                  <a:lnTo>
                    <a:pt x="583336" y="309117"/>
                  </a:lnTo>
                  <a:lnTo>
                    <a:pt x="579805" y="306069"/>
                  </a:lnTo>
                  <a:lnTo>
                    <a:pt x="576262" y="303021"/>
                  </a:lnTo>
                  <a:lnTo>
                    <a:pt x="574497" y="297941"/>
                  </a:lnTo>
                  <a:lnTo>
                    <a:pt x="574497" y="291083"/>
                  </a:lnTo>
                  <a:lnTo>
                    <a:pt x="574497" y="25018"/>
                  </a:lnTo>
                  <a:lnTo>
                    <a:pt x="574497" y="18033"/>
                  </a:lnTo>
                  <a:lnTo>
                    <a:pt x="576262" y="13080"/>
                  </a:lnTo>
                  <a:lnTo>
                    <a:pt x="579805" y="10032"/>
                  </a:lnTo>
                  <a:lnTo>
                    <a:pt x="583336" y="6984"/>
                  </a:lnTo>
                  <a:lnTo>
                    <a:pt x="587705" y="5333"/>
                  </a:lnTo>
                  <a:lnTo>
                    <a:pt x="592899" y="5333"/>
                  </a:lnTo>
                  <a:close/>
                </a:path>
                <a:path w="3711575" h="316230">
                  <a:moveTo>
                    <a:pt x="9194" y="5333"/>
                  </a:moveTo>
                  <a:lnTo>
                    <a:pt x="224332" y="5333"/>
                  </a:lnTo>
                  <a:lnTo>
                    <a:pt x="225742" y="5333"/>
                  </a:lnTo>
                  <a:lnTo>
                    <a:pt x="227050" y="5841"/>
                  </a:lnTo>
                  <a:lnTo>
                    <a:pt x="228219" y="6730"/>
                  </a:lnTo>
                  <a:lnTo>
                    <a:pt x="229400" y="7619"/>
                  </a:lnTo>
                  <a:lnTo>
                    <a:pt x="230390" y="9016"/>
                  </a:lnTo>
                  <a:lnTo>
                    <a:pt x="231178" y="10921"/>
                  </a:lnTo>
                  <a:lnTo>
                    <a:pt x="231965" y="12953"/>
                  </a:lnTo>
                  <a:lnTo>
                    <a:pt x="232549" y="15493"/>
                  </a:lnTo>
                  <a:lnTo>
                    <a:pt x="232943" y="18795"/>
                  </a:lnTo>
                  <a:lnTo>
                    <a:pt x="233337" y="22097"/>
                  </a:lnTo>
                  <a:lnTo>
                    <a:pt x="233527" y="26162"/>
                  </a:lnTo>
                  <a:lnTo>
                    <a:pt x="233527" y="30860"/>
                  </a:lnTo>
                  <a:lnTo>
                    <a:pt x="233527" y="35432"/>
                  </a:lnTo>
                  <a:lnTo>
                    <a:pt x="233337" y="39369"/>
                  </a:lnTo>
                  <a:lnTo>
                    <a:pt x="232943" y="42544"/>
                  </a:lnTo>
                  <a:lnTo>
                    <a:pt x="232549" y="45719"/>
                  </a:lnTo>
                  <a:lnTo>
                    <a:pt x="231965" y="48387"/>
                  </a:lnTo>
                  <a:lnTo>
                    <a:pt x="231178" y="50291"/>
                  </a:lnTo>
                  <a:lnTo>
                    <a:pt x="230390" y="52323"/>
                  </a:lnTo>
                  <a:lnTo>
                    <a:pt x="229400" y="53720"/>
                  </a:lnTo>
                  <a:lnTo>
                    <a:pt x="228219" y="54737"/>
                  </a:lnTo>
                  <a:lnTo>
                    <a:pt x="227050" y="55625"/>
                  </a:lnTo>
                  <a:lnTo>
                    <a:pt x="225742" y="56133"/>
                  </a:lnTo>
                  <a:lnTo>
                    <a:pt x="224332" y="56133"/>
                  </a:lnTo>
                  <a:lnTo>
                    <a:pt x="147904" y="56133"/>
                  </a:lnTo>
                  <a:lnTo>
                    <a:pt x="147904" y="302132"/>
                  </a:lnTo>
                  <a:lnTo>
                    <a:pt x="147904" y="303783"/>
                  </a:lnTo>
                  <a:lnTo>
                    <a:pt x="147396" y="305180"/>
                  </a:lnTo>
                  <a:lnTo>
                    <a:pt x="146367" y="306450"/>
                  </a:lnTo>
                  <a:lnTo>
                    <a:pt x="145351" y="307593"/>
                  </a:lnTo>
                  <a:lnTo>
                    <a:pt x="143662" y="308737"/>
                  </a:lnTo>
                  <a:lnTo>
                    <a:pt x="141300" y="309498"/>
                  </a:lnTo>
                  <a:lnTo>
                    <a:pt x="138937" y="310260"/>
                  </a:lnTo>
                  <a:lnTo>
                    <a:pt x="135750" y="310895"/>
                  </a:lnTo>
                  <a:lnTo>
                    <a:pt x="131749" y="311403"/>
                  </a:lnTo>
                  <a:lnTo>
                    <a:pt x="127736" y="311784"/>
                  </a:lnTo>
                  <a:lnTo>
                    <a:pt x="122745" y="312038"/>
                  </a:lnTo>
                  <a:lnTo>
                    <a:pt x="116763" y="312038"/>
                  </a:lnTo>
                  <a:lnTo>
                    <a:pt x="110794" y="312038"/>
                  </a:lnTo>
                  <a:lnTo>
                    <a:pt x="85623" y="303783"/>
                  </a:lnTo>
                  <a:lnTo>
                    <a:pt x="85623" y="302132"/>
                  </a:lnTo>
                  <a:lnTo>
                    <a:pt x="85623" y="56133"/>
                  </a:lnTo>
                  <a:lnTo>
                    <a:pt x="9194" y="56133"/>
                  </a:lnTo>
                  <a:lnTo>
                    <a:pt x="7620" y="56133"/>
                  </a:lnTo>
                  <a:lnTo>
                    <a:pt x="6286" y="55625"/>
                  </a:lnTo>
                  <a:lnTo>
                    <a:pt x="5194" y="54737"/>
                  </a:lnTo>
                  <a:lnTo>
                    <a:pt x="4089" y="53720"/>
                  </a:lnTo>
                  <a:lnTo>
                    <a:pt x="3149" y="52323"/>
                  </a:lnTo>
                  <a:lnTo>
                    <a:pt x="2362" y="50291"/>
                  </a:lnTo>
                  <a:lnTo>
                    <a:pt x="1574" y="48387"/>
                  </a:lnTo>
                  <a:lnTo>
                    <a:pt x="977" y="45719"/>
                  </a:lnTo>
                  <a:lnTo>
                    <a:pt x="584" y="42544"/>
                  </a:lnTo>
                  <a:lnTo>
                    <a:pt x="190" y="39369"/>
                  </a:lnTo>
                  <a:lnTo>
                    <a:pt x="0" y="35432"/>
                  </a:lnTo>
                  <a:lnTo>
                    <a:pt x="0" y="30860"/>
                  </a:lnTo>
                  <a:lnTo>
                    <a:pt x="0" y="26162"/>
                  </a:lnTo>
                  <a:lnTo>
                    <a:pt x="190" y="22097"/>
                  </a:lnTo>
                  <a:lnTo>
                    <a:pt x="584" y="18795"/>
                  </a:lnTo>
                  <a:lnTo>
                    <a:pt x="977" y="15493"/>
                  </a:lnTo>
                  <a:lnTo>
                    <a:pt x="5194" y="6730"/>
                  </a:lnTo>
                  <a:lnTo>
                    <a:pt x="6286" y="5841"/>
                  </a:lnTo>
                  <a:lnTo>
                    <a:pt x="7620" y="5333"/>
                  </a:lnTo>
                  <a:lnTo>
                    <a:pt x="9194" y="5333"/>
                  </a:lnTo>
                  <a:close/>
                </a:path>
                <a:path w="3711575" h="316230">
                  <a:moveTo>
                    <a:pt x="3059518" y="3937"/>
                  </a:moveTo>
                  <a:lnTo>
                    <a:pt x="3068789" y="3937"/>
                  </a:lnTo>
                  <a:lnTo>
                    <a:pt x="3076155" y="4063"/>
                  </a:lnTo>
                  <a:lnTo>
                    <a:pt x="3081743" y="4317"/>
                  </a:lnTo>
                  <a:lnTo>
                    <a:pt x="3087204" y="4571"/>
                  </a:lnTo>
                  <a:lnTo>
                    <a:pt x="3091522" y="5079"/>
                  </a:lnTo>
                  <a:lnTo>
                    <a:pt x="3094570" y="5968"/>
                  </a:lnTo>
                  <a:lnTo>
                    <a:pt x="3097618" y="6857"/>
                  </a:lnTo>
                  <a:lnTo>
                    <a:pt x="3104603" y="17017"/>
                  </a:lnTo>
                  <a:lnTo>
                    <a:pt x="3198964" y="287527"/>
                  </a:lnTo>
                  <a:lnTo>
                    <a:pt x="3200869" y="293242"/>
                  </a:lnTo>
                  <a:lnTo>
                    <a:pt x="3202012" y="297688"/>
                  </a:lnTo>
                  <a:lnTo>
                    <a:pt x="3202520" y="300989"/>
                  </a:lnTo>
                  <a:lnTo>
                    <a:pt x="3202901" y="304291"/>
                  </a:lnTo>
                  <a:lnTo>
                    <a:pt x="3202266" y="306704"/>
                  </a:lnTo>
                  <a:lnTo>
                    <a:pt x="3200615" y="308355"/>
                  </a:lnTo>
                  <a:lnTo>
                    <a:pt x="3198837" y="310006"/>
                  </a:lnTo>
                  <a:lnTo>
                    <a:pt x="3195789" y="311022"/>
                  </a:lnTo>
                  <a:lnTo>
                    <a:pt x="3191344" y="311403"/>
                  </a:lnTo>
                  <a:lnTo>
                    <a:pt x="3187026" y="311912"/>
                  </a:lnTo>
                  <a:lnTo>
                    <a:pt x="3180930" y="312038"/>
                  </a:lnTo>
                  <a:lnTo>
                    <a:pt x="3173183" y="312038"/>
                  </a:lnTo>
                  <a:lnTo>
                    <a:pt x="3165182" y="312038"/>
                  </a:lnTo>
                  <a:lnTo>
                    <a:pt x="3158959" y="311912"/>
                  </a:lnTo>
                  <a:lnTo>
                    <a:pt x="3154514" y="311657"/>
                  </a:lnTo>
                  <a:lnTo>
                    <a:pt x="3149942" y="311403"/>
                  </a:lnTo>
                  <a:lnTo>
                    <a:pt x="3146513" y="311022"/>
                  </a:lnTo>
                  <a:lnTo>
                    <a:pt x="3144227" y="310260"/>
                  </a:lnTo>
                  <a:lnTo>
                    <a:pt x="3141814" y="309625"/>
                  </a:lnTo>
                  <a:lnTo>
                    <a:pt x="3140163" y="308609"/>
                  </a:lnTo>
                  <a:lnTo>
                    <a:pt x="3139274" y="307339"/>
                  </a:lnTo>
                  <a:lnTo>
                    <a:pt x="3138258" y="306069"/>
                  </a:lnTo>
                  <a:lnTo>
                    <a:pt x="3137496" y="304418"/>
                  </a:lnTo>
                  <a:lnTo>
                    <a:pt x="3136861" y="302387"/>
                  </a:lnTo>
                  <a:lnTo>
                    <a:pt x="3116414" y="241045"/>
                  </a:lnTo>
                  <a:lnTo>
                    <a:pt x="3001733" y="241045"/>
                  </a:lnTo>
                  <a:lnTo>
                    <a:pt x="2982429" y="300735"/>
                  </a:lnTo>
                  <a:lnTo>
                    <a:pt x="2981794" y="302894"/>
                  </a:lnTo>
                  <a:lnTo>
                    <a:pt x="2980905" y="304800"/>
                  </a:lnTo>
                  <a:lnTo>
                    <a:pt x="2979889" y="306323"/>
                  </a:lnTo>
                  <a:lnTo>
                    <a:pt x="2978873" y="307720"/>
                  </a:lnTo>
                  <a:lnTo>
                    <a:pt x="2977222" y="308990"/>
                  </a:lnTo>
                  <a:lnTo>
                    <a:pt x="2974936" y="309752"/>
                  </a:lnTo>
                  <a:lnTo>
                    <a:pt x="2972650" y="310641"/>
                  </a:lnTo>
                  <a:lnTo>
                    <a:pt x="2969475" y="311276"/>
                  </a:lnTo>
                  <a:lnTo>
                    <a:pt x="2965284" y="311530"/>
                  </a:lnTo>
                  <a:lnTo>
                    <a:pt x="2961093" y="311912"/>
                  </a:lnTo>
                  <a:lnTo>
                    <a:pt x="2955632" y="312038"/>
                  </a:lnTo>
                  <a:lnTo>
                    <a:pt x="2948901" y="312038"/>
                  </a:lnTo>
                  <a:lnTo>
                    <a:pt x="2941662" y="312038"/>
                  </a:lnTo>
                  <a:lnTo>
                    <a:pt x="2921342" y="303529"/>
                  </a:lnTo>
                  <a:lnTo>
                    <a:pt x="2921723" y="300227"/>
                  </a:lnTo>
                  <a:lnTo>
                    <a:pt x="3019386" y="16255"/>
                  </a:lnTo>
                  <a:lnTo>
                    <a:pt x="3028784" y="5968"/>
                  </a:lnTo>
                  <a:lnTo>
                    <a:pt x="3031451" y="5079"/>
                  </a:lnTo>
                  <a:lnTo>
                    <a:pt x="3035261" y="4571"/>
                  </a:lnTo>
                  <a:lnTo>
                    <a:pt x="3040214" y="4317"/>
                  </a:lnTo>
                  <a:lnTo>
                    <a:pt x="3045040" y="4063"/>
                  </a:lnTo>
                  <a:lnTo>
                    <a:pt x="3051517" y="3937"/>
                  </a:lnTo>
                  <a:lnTo>
                    <a:pt x="3059518" y="3937"/>
                  </a:lnTo>
                  <a:close/>
                </a:path>
                <a:path w="3711575" h="316230">
                  <a:moveTo>
                    <a:pt x="2440520" y="3937"/>
                  </a:moveTo>
                  <a:lnTo>
                    <a:pt x="2446616" y="3937"/>
                  </a:lnTo>
                  <a:lnTo>
                    <a:pt x="2451696" y="4190"/>
                  </a:lnTo>
                  <a:lnTo>
                    <a:pt x="2455633" y="4698"/>
                  </a:lnTo>
                  <a:lnTo>
                    <a:pt x="2459570" y="5206"/>
                  </a:lnTo>
                  <a:lnTo>
                    <a:pt x="2462745" y="5841"/>
                  </a:lnTo>
                  <a:lnTo>
                    <a:pt x="2465031" y="6603"/>
                  </a:lnTo>
                  <a:lnTo>
                    <a:pt x="2467444" y="7365"/>
                  </a:lnTo>
                  <a:lnTo>
                    <a:pt x="2469095" y="8381"/>
                  </a:lnTo>
                  <a:lnTo>
                    <a:pt x="2470111" y="9651"/>
                  </a:lnTo>
                  <a:lnTo>
                    <a:pt x="2471127" y="10921"/>
                  </a:lnTo>
                  <a:lnTo>
                    <a:pt x="2471635" y="12318"/>
                  </a:lnTo>
                  <a:lnTo>
                    <a:pt x="2471635" y="13842"/>
                  </a:lnTo>
                  <a:lnTo>
                    <a:pt x="2471635" y="259460"/>
                  </a:lnTo>
                  <a:lnTo>
                    <a:pt x="2567647" y="259460"/>
                  </a:lnTo>
                  <a:lnTo>
                    <a:pt x="2569298" y="259460"/>
                  </a:lnTo>
                  <a:lnTo>
                    <a:pt x="2570568" y="259841"/>
                  </a:lnTo>
                  <a:lnTo>
                    <a:pt x="2571838" y="260730"/>
                  </a:lnTo>
                  <a:lnTo>
                    <a:pt x="2572981" y="261619"/>
                  </a:lnTo>
                  <a:lnTo>
                    <a:pt x="2573997" y="263016"/>
                  </a:lnTo>
                  <a:lnTo>
                    <a:pt x="2574759" y="265048"/>
                  </a:lnTo>
                  <a:lnTo>
                    <a:pt x="2575521" y="266953"/>
                  </a:lnTo>
                  <a:lnTo>
                    <a:pt x="2576156" y="269493"/>
                  </a:lnTo>
                  <a:lnTo>
                    <a:pt x="2576537" y="272795"/>
                  </a:lnTo>
                  <a:lnTo>
                    <a:pt x="2576918" y="275970"/>
                  </a:lnTo>
                  <a:lnTo>
                    <a:pt x="2577172" y="280034"/>
                  </a:lnTo>
                  <a:lnTo>
                    <a:pt x="2577172" y="284733"/>
                  </a:lnTo>
                  <a:lnTo>
                    <a:pt x="2577172" y="289432"/>
                  </a:lnTo>
                  <a:lnTo>
                    <a:pt x="2576918" y="293369"/>
                  </a:lnTo>
                  <a:lnTo>
                    <a:pt x="2576537" y="296544"/>
                  </a:lnTo>
                  <a:lnTo>
                    <a:pt x="2576156" y="299846"/>
                  </a:lnTo>
                  <a:lnTo>
                    <a:pt x="2569298" y="310641"/>
                  </a:lnTo>
                  <a:lnTo>
                    <a:pt x="2567647" y="310641"/>
                  </a:lnTo>
                  <a:lnTo>
                    <a:pt x="2427820" y="310641"/>
                  </a:lnTo>
                  <a:lnTo>
                    <a:pt x="2422613" y="310641"/>
                  </a:lnTo>
                  <a:lnTo>
                    <a:pt x="2418295" y="309117"/>
                  </a:lnTo>
                  <a:lnTo>
                    <a:pt x="2414739" y="306069"/>
                  </a:lnTo>
                  <a:lnTo>
                    <a:pt x="2411183" y="303021"/>
                  </a:lnTo>
                  <a:lnTo>
                    <a:pt x="2409405" y="297941"/>
                  </a:lnTo>
                  <a:lnTo>
                    <a:pt x="2409405" y="291083"/>
                  </a:lnTo>
                  <a:lnTo>
                    <a:pt x="2409405" y="13842"/>
                  </a:lnTo>
                  <a:lnTo>
                    <a:pt x="2409405" y="12318"/>
                  </a:lnTo>
                  <a:lnTo>
                    <a:pt x="2409913" y="10921"/>
                  </a:lnTo>
                  <a:lnTo>
                    <a:pt x="2410929" y="9651"/>
                  </a:lnTo>
                  <a:lnTo>
                    <a:pt x="2411945" y="8381"/>
                  </a:lnTo>
                  <a:lnTo>
                    <a:pt x="2413596" y="7365"/>
                  </a:lnTo>
                  <a:lnTo>
                    <a:pt x="2416009" y="6603"/>
                  </a:lnTo>
                  <a:lnTo>
                    <a:pt x="2418295" y="5841"/>
                  </a:lnTo>
                  <a:lnTo>
                    <a:pt x="2421597" y="5206"/>
                  </a:lnTo>
                  <a:lnTo>
                    <a:pt x="2425534" y="4698"/>
                  </a:lnTo>
                  <a:lnTo>
                    <a:pt x="2429598" y="4190"/>
                  </a:lnTo>
                  <a:lnTo>
                    <a:pt x="2434551" y="3937"/>
                  </a:lnTo>
                  <a:lnTo>
                    <a:pt x="2440520" y="3937"/>
                  </a:lnTo>
                  <a:close/>
                </a:path>
                <a:path w="3711575" h="316230">
                  <a:moveTo>
                    <a:pt x="2227414" y="3937"/>
                  </a:moveTo>
                  <a:lnTo>
                    <a:pt x="2236685" y="3937"/>
                  </a:lnTo>
                  <a:lnTo>
                    <a:pt x="2244051" y="4063"/>
                  </a:lnTo>
                  <a:lnTo>
                    <a:pt x="2249639" y="4317"/>
                  </a:lnTo>
                  <a:lnTo>
                    <a:pt x="2255100" y="4571"/>
                  </a:lnTo>
                  <a:lnTo>
                    <a:pt x="2259418" y="5079"/>
                  </a:lnTo>
                  <a:lnTo>
                    <a:pt x="2262466" y="5968"/>
                  </a:lnTo>
                  <a:lnTo>
                    <a:pt x="2265514" y="6857"/>
                  </a:lnTo>
                  <a:lnTo>
                    <a:pt x="2272499" y="17017"/>
                  </a:lnTo>
                  <a:lnTo>
                    <a:pt x="2366860" y="287527"/>
                  </a:lnTo>
                  <a:lnTo>
                    <a:pt x="2368765" y="293242"/>
                  </a:lnTo>
                  <a:lnTo>
                    <a:pt x="2369908" y="297688"/>
                  </a:lnTo>
                  <a:lnTo>
                    <a:pt x="2370416" y="300989"/>
                  </a:lnTo>
                  <a:lnTo>
                    <a:pt x="2370797" y="304291"/>
                  </a:lnTo>
                  <a:lnTo>
                    <a:pt x="2370162" y="306704"/>
                  </a:lnTo>
                  <a:lnTo>
                    <a:pt x="2368511" y="308355"/>
                  </a:lnTo>
                  <a:lnTo>
                    <a:pt x="2366733" y="310006"/>
                  </a:lnTo>
                  <a:lnTo>
                    <a:pt x="2363685" y="311022"/>
                  </a:lnTo>
                  <a:lnTo>
                    <a:pt x="2359240" y="311403"/>
                  </a:lnTo>
                  <a:lnTo>
                    <a:pt x="2354922" y="311912"/>
                  </a:lnTo>
                  <a:lnTo>
                    <a:pt x="2348826" y="312038"/>
                  </a:lnTo>
                  <a:lnTo>
                    <a:pt x="2341079" y="312038"/>
                  </a:lnTo>
                  <a:lnTo>
                    <a:pt x="2333078" y="312038"/>
                  </a:lnTo>
                  <a:lnTo>
                    <a:pt x="2326855" y="311912"/>
                  </a:lnTo>
                  <a:lnTo>
                    <a:pt x="2322410" y="311657"/>
                  </a:lnTo>
                  <a:lnTo>
                    <a:pt x="2317838" y="311403"/>
                  </a:lnTo>
                  <a:lnTo>
                    <a:pt x="2314409" y="311022"/>
                  </a:lnTo>
                  <a:lnTo>
                    <a:pt x="2312123" y="310260"/>
                  </a:lnTo>
                  <a:lnTo>
                    <a:pt x="2309710" y="309625"/>
                  </a:lnTo>
                  <a:lnTo>
                    <a:pt x="2308059" y="308609"/>
                  </a:lnTo>
                  <a:lnTo>
                    <a:pt x="2307170" y="307339"/>
                  </a:lnTo>
                  <a:lnTo>
                    <a:pt x="2306154" y="306069"/>
                  </a:lnTo>
                  <a:lnTo>
                    <a:pt x="2305392" y="304418"/>
                  </a:lnTo>
                  <a:lnTo>
                    <a:pt x="2304757" y="302387"/>
                  </a:lnTo>
                  <a:lnTo>
                    <a:pt x="2284310" y="241045"/>
                  </a:lnTo>
                  <a:lnTo>
                    <a:pt x="2169629" y="241045"/>
                  </a:lnTo>
                  <a:lnTo>
                    <a:pt x="2150325" y="300735"/>
                  </a:lnTo>
                  <a:lnTo>
                    <a:pt x="2149690" y="302894"/>
                  </a:lnTo>
                  <a:lnTo>
                    <a:pt x="2148801" y="304800"/>
                  </a:lnTo>
                  <a:lnTo>
                    <a:pt x="2147785" y="306323"/>
                  </a:lnTo>
                  <a:lnTo>
                    <a:pt x="2146769" y="307720"/>
                  </a:lnTo>
                  <a:lnTo>
                    <a:pt x="2145118" y="308990"/>
                  </a:lnTo>
                  <a:lnTo>
                    <a:pt x="2142832" y="309752"/>
                  </a:lnTo>
                  <a:lnTo>
                    <a:pt x="2140546" y="310641"/>
                  </a:lnTo>
                  <a:lnTo>
                    <a:pt x="2137371" y="311276"/>
                  </a:lnTo>
                  <a:lnTo>
                    <a:pt x="2133180" y="311530"/>
                  </a:lnTo>
                  <a:lnTo>
                    <a:pt x="2128989" y="311912"/>
                  </a:lnTo>
                  <a:lnTo>
                    <a:pt x="2123528" y="312038"/>
                  </a:lnTo>
                  <a:lnTo>
                    <a:pt x="2116797" y="312038"/>
                  </a:lnTo>
                  <a:lnTo>
                    <a:pt x="2109558" y="312038"/>
                  </a:lnTo>
                  <a:lnTo>
                    <a:pt x="2089238" y="303529"/>
                  </a:lnTo>
                  <a:lnTo>
                    <a:pt x="2089619" y="300227"/>
                  </a:lnTo>
                  <a:lnTo>
                    <a:pt x="2187282" y="16255"/>
                  </a:lnTo>
                  <a:lnTo>
                    <a:pt x="2190584" y="9778"/>
                  </a:lnTo>
                  <a:lnTo>
                    <a:pt x="2191854" y="8127"/>
                  </a:lnTo>
                  <a:lnTo>
                    <a:pt x="2193886" y="6857"/>
                  </a:lnTo>
                  <a:lnTo>
                    <a:pt x="2196680" y="5968"/>
                  </a:lnTo>
                  <a:lnTo>
                    <a:pt x="2199347" y="5079"/>
                  </a:lnTo>
                  <a:lnTo>
                    <a:pt x="2203157" y="4571"/>
                  </a:lnTo>
                  <a:lnTo>
                    <a:pt x="2208110" y="4317"/>
                  </a:lnTo>
                  <a:lnTo>
                    <a:pt x="2212936" y="4063"/>
                  </a:lnTo>
                  <a:lnTo>
                    <a:pt x="2219413" y="3937"/>
                  </a:lnTo>
                  <a:lnTo>
                    <a:pt x="2227414" y="3937"/>
                  </a:lnTo>
                  <a:close/>
                </a:path>
                <a:path w="3711575" h="316230">
                  <a:moveTo>
                    <a:pt x="1817204" y="3937"/>
                  </a:moveTo>
                  <a:lnTo>
                    <a:pt x="1823300" y="3937"/>
                  </a:lnTo>
                  <a:lnTo>
                    <a:pt x="1828380" y="4190"/>
                  </a:lnTo>
                  <a:lnTo>
                    <a:pt x="1832317" y="4698"/>
                  </a:lnTo>
                  <a:lnTo>
                    <a:pt x="1836254" y="5206"/>
                  </a:lnTo>
                  <a:lnTo>
                    <a:pt x="1839429" y="5841"/>
                  </a:lnTo>
                  <a:lnTo>
                    <a:pt x="1841715" y="6603"/>
                  </a:lnTo>
                  <a:lnTo>
                    <a:pt x="1844128" y="7365"/>
                  </a:lnTo>
                  <a:lnTo>
                    <a:pt x="1845779" y="8381"/>
                  </a:lnTo>
                  <a:lnTo>
                    <a:pt x="1846795" y="9651"/>
                  </a:lnTo>
                  <a:lnTo>
                    <a:pt x="1847811" y="10921"/>
                  </a:lnTo>
                  <a:lnTo>
                    <a:pt x="1848319" y="12318"/>
                  </a:lnTo>
                  <a:lnTo>
                    <a:pt x="1848319" y="13842"/>
                  </a:lnTo>
                  <a:lnTo>
                    <a:pt x="1848319" y="302132"/>
                  </a:lnTo>
                  <a:lnTo>
                    <a:pt x="1848319" y="303783"/>
                  </a:lnTo>
                  <a:lnTo>
                    <a:pt x="1847811" y="305180"/>
                  </a:lnTo>
                  <a:lnTo>
                    <a:pt x="1846795" y="306450"/>
                  </a:lnTo>
                  <a:lnTo>
                    <a:pt x="1845779" y="307593"/>
                  </a:lnTo>
                  <a:lnTo>
                    <a:pt x="1844128" y="308737"/>
                  </a:lnTo>
                  <a:lnTo>
                    <a:pt x="1841715" y="309498"/>
                  </a:lnTo>
                  <a:lnTo>
                    <a:pt x="1839429" y="310260"/>
                  </a:lnTo>
                  <a:lnTo>
                    <a:pt x="1836254" y="310895"/>
                  </a:lnTo>
                  <a:lnTo>
                    <a:pt x="1832317" y="311403"/>
                  </a:lnTo>
                  <a:lnTo>
                    <a:pt x="1828380" y="311784"/>
                  </a:lnTo>
                  <a:lnTo>
                    <a:pt x="1823300" y="312038"/>
                  </a:lnTo>
                  <a:lnTo>
                    <a:pt x="1817204" y="312038"/>
                  </a:lnTo>
                  <a:lnTo>
                    <a:pt x="1811235" y="312038"/>
                  </a:lnTo>
                  <a:lnTo>
                    <a:pt x="1792693" y="309498"/>
                  </a:lnTo>
                  <a:lnTo>
                    <a:pt x="1790280" y="308737"/>
                  </a:lnTo>
                  <a:lnTo>
                    <a:pt x="1788629" y="307593"/>
                  </a:lnTo>
                  <a:lnTo>
                    <a:pt x="1787613" y="306450"/>
                  </a:lnTo>
                  <a:lnTo>
                    <a:pt x="1786597" y="305180"/>
                  </a:lnTo>
                  <a:lnTo>
                    <a:pt x="1786089" y="303783"/>
                  </a:lnTo>
                  <a:lnTo>
                    <a:pt x="1786089" y="302132"/>
                  </a:lnTo>
                  <a:lnTo>
                    <a:pt x="1786089" y="13842"/>
                  </a:lnTo>
                  <a:lnTo>
                    <a:pt x="1786089" y="12318"/>
                  </a:lnTo>
                  <a:lnTo>
                    <a:pt x="1786597" y="10921"/>
                  </a:lnTo>
                  <a:lnTo>
                    <a:pt x="1787613" y="9651"/>
                  </a:lnTo>
                  <a:lnTo>
                    <a:pt x="1788629" y="8381"/>
                  </a:lnTo>
                  <a:lnTo>
                    <a:pt x="1790407" y="7365"/>
                  </a:lnTo>
                  <a:lnTo>
                    <a:pt x="1792820" y="6603"/>
                  </a:lnTo>
                  <a:lnTo>
                    <a:pt x="1795233" y="5841"/>
                  </a:lnTo>
                  <a:lnTo>
                    <a:pt x="1798408" y="5206"/>
                  </a:lnTo>
                  <a:lnTo>
                    <a:pt x="1802345" y="4698"/>
                  </a:lnTo>
                  <a:lnTo>
                    <a:pt x="1806282" y="4190"/>
                  </a:lnTo>
                  <a:lnTo>
                    <a:pt x="1811235" y="3937"/>
                  </a:lnTo>
                  <a:lnTo>
                    <a:pt x="1817204" y="3937"/>
                  </a:lnTo>
                  <a:close/>
                </a:path>
                <a:path w="3711575" h="316230">
                  <a:moveTo>
                    <a:pt x="300837" y="3937"/>
                  </a:moveTo>
                  <a:lnTo>
                    <a:pt x="306971" y="3937"/>
                  </a:lnTo>
                  <a:lnTo>
                    <a:pt x="312000" y="4190"/>
                  </a:lnTo>
                  <a:lnTo>
                    <a:pt x="315937" y="4698"/>
                  </a:lnTo>
                  <a:lnTo>
                    <a:pt x="319862" y="5206"/>
                  </a:lnTo>
                  <a:lnTo>
                    <a:pt x="323011" y="5841"/>
                  </a:lnTo>
                  <a:lnTo>
                    <a:pt x="325361" y="6603"/>
                  </a:lnTo>
                  <a:lnTo>
                    <a:pt x="327723" y="7365"/>
                  </a:lnTo>
                  <a:lnTo>
                    <a:pt x="329374" y="8381"/>
                  </a:lnTo>
                  <a:lnTo>
                    <a:pt x="330327" y="9651"/>
                  </a:lnTo>
                  <a:lnTo>
                    <a:pt x="331266" y="10921"/>
                  </a:lnTo>
                  <a:lnTo>
                    <a:pt x="331736" y="12318"/>
                  </a:lnTo>
                  <a:lnTo>
                    <a:pt x="331736" y="13842"/>
                  </a:lnTo>
                  <a:lnTo>
                    <a:pt x="331736" y="125983"/>
                  </a:lnTo>
                  <a:lnTo>
                    <a:pt x="445909" y="125983"/>
                  </a:lnTo>
                  <a:lnTo>
                    <a:pt x="445909" y="13842"/>
                  </a:lnTo>
                  <a:lnTo>
                    <a:pt x="445909" y="12318"/>
                  </a:lnTo>
                  <a:lnTo>
                    <a:pt x="446417" y="10921"/>
                  </a:lnTo>
                  <a:lnTo>
                    <a:pt x="447446" y="9651"/>
                  </a:lnTo>
                  <a:lnTo>
                    <a:pt x="448462" y="8381"/>
                  </a:lnTo>
                  <a:lnTo>
                    <a:pt x="450113" y="7365"/>
                  </a:lnTo>
                  <a:lnTo>
                    <a:pt x="452399" y="6603"/>
                  </a:lnTo>
                  <a:lnTo>
                    <a:pt x="454672" y="5841"/>
                  </a:lnTo>
                  <a:lnTo>
                    <a:pt x="457822" y="5206"/>
                  </a:lnTo>
                  <a:lnTo>
                    <a:pt x="461835" y="4698"/>
                  </a:lnTo>
                  <a:lnTo>
                    <a:pt x="465836" y="4190"/>
                  </a:lnTo>
                  <a:lnTo>
                    <a:pt x="470916" y="3937"/>
                  </a:lnTo>
                  <a:lnTo>
                    <a:pt x="477050" y="3937"/>
                  </a:lnTo>
                  <a:lnTo>
                    <a:pt x="483019" y="3937"/>
                  </a:lnTo>
                  <a:lnTo>
                    <a:pt x="506412" y="9651"/>
                  </a:lnTo>
                  <a:lnTo>
                    <a:pt x="507441" y="10921"/>
                  </a:lnTo>
                  <a:lnTo>
                    <a:pt x="507949" y="12318"/>
                  </a:lnTo>
                  <a:lnTo>
                    <a:pt x="507949" y="13842"/>
                  </a:lnTo>
                  <a:lnTo>
                    <a:pt x="507949" y="302132"/>
                  </a:lnTo>
                  <a:lnTo>
                    <a:pt x="507949" y="303783"/>
                  </a:lnTo>
                  <a:lnTo>
                    <a:pt x="507441" y="305180"/>
                  </a:lnTo>
                  <a:lnTo>
                    <a:pt x="506412" y="306450"/>
                  </a:lnTo>
                  <a:lnTo>
                    <a:pt x="505396" y="307593"/>
                  </a:lnTo>
                  <a:lnTo>
                    <a:pt x="503707" y="308737"/>
                  </a:lnTo>
                  <a:lnTo>
                    <a:pt x="501345" y="309498"/>
                  </a:lnTo>
                  <a:lnTo>
                    <a:pt x="498983" y="310260"/>
                  </a:lnTo>
                  <a:lnTo>
                    <a:pt x="495833" y="310895"/>
                  </a:lnTo>
                  <a:lnTo>
                    <a:pt x="491909" y="311403"/>
                  </a:lnTo>
                  <a:lnTo>
                    <a:pt x="487972" y="311784"/>
                  </a:lnTo>
                  <a:lnTo>
                    <a:pt x="483019" y="312038"/>
                  </a:lnTo>
                  <a:lnTo>
                    <a:pt x="477050" y="312038"/>
                  </a:lnTo>
                  <a:lnTo>
                    <a:pt x="470916" y="312038"/>
                  </a:lnTo>
                  <a:lnTo>
                    <a:pt x="452399" y="309498"/>
                  </a:lnTo>
                  <a:lnTo>
                    <a:pt x="450113" y="308737"/>
                  </a:lnTo>
                  <a:lnTo>
                    <a:pt x="448462" y="307593"/>
                  </a:lnTo>
                  <a:lnTo>
                    <a:pt x="447446" y="306450"/>
                  </a:lnTo>
                  <a:lnTo>
                    <a:pt x="446417" y="305180"/>
                  </a:lnTo>
                  <a:lnTo>
                    <a:pt x="445909" y="303783"/>
                  </a:lnTo>
                  <a:lnTo>
                    <a:pt x="445909" y="302132"/>
                  </a:lnTo>
                  <a:lnTo>
                    <a:pt x="445909" y="178815"/>
                  </a:lnTo>
                  <a:lnTo>
                    <a:pt x="331736" y="178815"/>
                  </a:lnTo>
                  <a:lnTo>
                    <a:pt x="331736" y="302132"/>
                  </a:lnTo>
                  <a:lnTo>
                    <a:pt x="331736" y="303783"/>
                  </a:lnTo>
                  <a:lnTo>
                    <a:pt x="325361" y="309498"/>
                  </a:lnTo>
                  <a:lnTo>
                    <a:pt x="323011" y="310260"/>
                  </a:lnTo>
                  <a:lnTo>
                    <a:pt x="319862" y="310895"/>
                  </a:lnTo>
                  <a:lnTo>
                    <a:pt x="315937" y="311403"/>
                  </a:lnTo>
                  <a:lnTo>
                    <a:pt x="312000" y="311784"/>
                  </a:lnTo>
                  <a:lnTo>
                    <a:pt x="306971" y="312038"/>
                  </a:lnTo>
                  <a:lnTo>
                    <a:pt x="300837" y="312038"/>
                  </a:lnTo>
                  <a:lnTo>
                    <a:pt x="294855" y="312038"/>
                  </a:lnTo>
                  <a:lnTo>
                    <a:pt x="276301" y="309498"/>
                  </a:lnTo>
                  <a:lnTo>
                    <a:pt x="273939" y="308737"/>
                  </a:lnTo>
                  <a:lnTo>
                    <a:pt x="272249" y="307593"/>
                  </a:lnTo>
                  <a:lnTo>
                    <a:pt x="271233" y="306450"/>
                  </a:lnTo>
                  <a:lnTo>
                    <a:pt x="270205" y="305180"/>
                  </a:lnTo>
                  <a:lnTo>
                    <a:pt x="269697" y="303783"/>
                  </a:lnTo>
                  <a:lnTo>
                    <a:pt x="269697" y="302132"/>
                  </a:lnTo>
                  <a:lnTo>
                    <a:pt x="269697" y="13842"/>
                  </a:lnTo>
                  <a:lnTo>
                    <a:pt x="269697" y="12318"/>
                  </a:lnTo>
                  <a:lnTo>
                    <a:pt x="270205" y="10921"/>
                  </a:lnTo>
                  <a:lnTo>
                    <a:pt x="271233" y="9651"/>
                  </a:lnTo>
                  <a:lnTo>
                    <a:pt x="272249" y="8381"/>
                  </a:lnTo>
                  <a:lnTo>
                    <a:pt x="273939" y="7365"/>
                  </a:lnTo>
                  <a:lnTo>
                    <a:pt x="276301" y="6603"/>
                  </a:lnTo>
                  <a:lnTo>
                    <a:pt x="278663" y="5841"/>
                  </a:lnTo>
                  <a:lnTo>
                    <a:pt x="281851" y="5206"/>
                  </a:lnTo>
                  <a:lnTo>
                    <a:pt x="285851" y="4698"/>
                  </a:lnTo>
                  <a:lnTo>
                    <a:pt x="289864" y="4190"/>
                  </a:lnTo>
                  <a:lnTo>
                    <a:pt x="294855" y="3937"/>
                  </a:lnTo>
                  <a:lnTo>
                    <a:pt x="300837" y="3937"/>
                  </a:lnTo>
                  <a:close/>
                </a:path>
                <a:path w="3711575" h="316230">
                  <a:moveTo>
                    <a:pt x="1050378" y="0"/>
                  </a:moveTo>
                  <a:lnTo>
                    <a:pt x="1097849" y="5143"/>
                  </a:lnTo>
                  <a:lnTo>
                    <a:pt x="1136008" y="20875"/>
                  </a:lnTo>
                  <a:lnTo>
                    <a:pt x="1164373" y="47630"/>
                  </a:lnTo>
                  <a:lnTo>
                    <a:pt x="1182839" y="85725"/>
                  </a:lnTo>
                  <a:lnTo>
                    <a:pt x="1191412" y="135284"/>
                  </a:lnTo>
                  <a:lnTo>
                    <a:pt x="1191983" y="154431"/>
                  </a:lnTo>
                  <a:lnTo>
                    <a:pt x="1191390" y="172960"/>
                  </a:lnTo>
                  <a:lnTo>
                    <a:pt x="1182585" y="222376"/>
                  </a:lnTo>
                  <a:lnTo>
                    <a:pt x="1163208" y="262274"/>
                  </a:lnTo>
                  <a:lnTo>
                    <a:pt x="1133643" y="291655"/>
                  </a:lnTo>
                  <a:lnTo>
                    <a:pt x="1094029" y="309887"/>
                  </a:lnTo>
                  <a:lnTo>
                    <a:pt x="1044790" y="316102"/>
                  </a:lnTo>
                  <a:lnTo>
                    <a:pt x="1027548" y="315509"/>
                  </a:lnTo>
                  <a:lnTo>
                    <a:pt x="982560" y="306704"/>
                  </a:lnTo>
                  <a:lnTo>
                    <a:pt x="947770" y="287291"/>
                  </a:lnTo>
                  <a:lnTo>
                    <a:pt x="922902" y="256635"/>
                  </a:lnTo>
                  <a:lnTo>
                    <a:pt x="907988" y="214310"/>
                  </a:lnTo>
                  <a:lnTo>
                    <a:pt x="903058" y="159892"/>
                  </a:lnTo>
                  <a:lnTo>
                    <a:pt x="903634" y="141866"/>
                  </a:lnTo>
                  <a:lnTo>
                    <a:pt x="912456" y="93217"/>
                  </a:lnTo>
                  <a:lnTo>
                    <a:pt x="931762" y="53855"/>
                  </a:lnTo>
                  <a:lnTo>
                    <a:pt x="961383" y="24558"/>
                  </a:lnTo>
                  <a:lnTo>
                    <a:pt x="1000908" y="6215"/>
                  </a:lnTo>
                  <a:lnTo>
                    <a:pt x="1050378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pc="-15" dirty="0"/>
              <a:t>Paired </a:t>
            </a:r>
            <a:r>
              <a:rPr dirty="0"/>
              <a:t>almond-shaped</a:t>
            </a:r>
            <a:r>
              <a:rPr spc="-75" dirty="0"/>
              <a:t> </a:t>
            </a:r>
            <a:r>
              <a:rPr spc="-5" dirty="0"/>
              <a:t>glands.</a:t>
            </a: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pc="-5" dirty="0"/>
              <a:t>It </a:t>
            </a:r>
            <a:r>
              <a:rPr dirty="0"/>
              <a:t>is </a:t>
            </a:r>
            <a:r>
              <a:rPr spc="-5" dirty="0"/>
              <a:t>present </a:t>
            </a:r>
            <a:r>
              <a:rPr dirty="0"/>
              <a:t>in a </a:t>
            </a:r>
            <a:r>
              <a:rPr spc="-10" dirty="0"/>
              <a:t>fossa </a:t>
            </a:r>
            <a:r>
              <a:rPr spc="-5" dirty="0"/>
              <a:t>on the </a:t>
            </a:r>
            <a:r>
              <a:rPr spc="-10" dirty="0"/>
              <a:t>anterolateral </a:t>
            </a:r>
            <a:r>
              <a:rPr spc="-140" dirty="0"/>
              <a:t>area  </a:t>
            </a:r>
            <a:r>
              <a:rPr dirty="0"/>
              <a:t>of</a:t>
            </a:r>
            <a:r>
              <a:rPr spc="-25" dirty="0"/>
              <a:t> </a:t>
            </a:r>
            <a:r>
              <a:rPr spc="-5" dirty="0"/>
              <a:t>orbit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64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pc="-5" dirty="0"/>
              <a:t>It </a:t>
            </a:r>
            <a:r>
              <a:rPr dirty="0"/>
              <a:t>has 2 </a:t>
            </a:r>
            <a:r>
              <a:rPr spc="-5" dirty="0"/>
              <a:t>surfaces, </a:t>
            </a:r>
            <a:r>
              <a:rPr dirty="0"/>
              <a:t>2 </a:t>
            </a:r>
            <a:r>
              <a:rPr spc="-5" dirty="0"/>
              <a:t>borders, </a:t>
            </a:r>
            <a:r>
              <a:rPr dirty="0"/>
              <a:t>2</a:t>
            </a:r>
            <a:r>
              <a:rPr spc="-85" dirty="0"/>
              <a:t> </a:t>
            </a:r>
            <a:r>
              <a:rPr spc="-10" dirty="0"/>
              <a:t>extremities</a:t>
            </a:r>
          </a:p>
          <a:p>
            <a:pPr marL="534035" lvl="1" indent="-229870">
              <a:lnSpc>
                <a:spcPct val="100000"/>
              </a:lnSpc>
              <a:spcBef>
                <a:spcPts val="500"/>
              </a:spcBef>
              <a:buClr>
                <a:srgbClr val="8063A1"/>
              </a:buClr>
              <a:buSzPct val="79166"/>
              <a:buFont typeface="Arial"/>
              <a:buChar char=""/>
              <a:tabLst>
                <a:tab pos="534670" algn="l"/>
              </a:tabLst>
            </a:pPr>
            <a:r>
              <a:rPr sz="2400" spc="-5" dirty="0">
                <a:solidFill>
                  <a:srgbClr val="6C6C6C"/>
                </a:solidFill>
                <a:latin typeface="Caladea"/>
                <a:cs typeface="Caladea"/>
              </a:rPr>
              <a:t>Superior</a:t>
            </a:r>
            <a:r>
              <a:rPr sz="2400" spc="-9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400" spc="-10" dirty="0">
                <a:solidFill>
                  <a:srgbClr val="6C6C6C"/>
                </a:solidFill>
                <a:latin typeface="Caladea"/>
                <a:cs typeface="Caladea"/>
              </a:rPr>
              <a:t>surface</a:t>
            </a:r>
            <a:endParaRPr sz="2400">
              <a:latin typeface="Caladea"/>
              <a:cs typeface="Caladea"/>
            </a:endParaRPr>
          </a:p>
          <a:p>
            <a:pPr marL="771525" lvl="2" indent="-229235">
              <a:lnSpc>
                <a:spcPct val="100000"/>
              </a:lnSpc>
              <a:spcBef>
                <a:spcPts val="409"/>
              </a:spcBef>
              <a:buClr>
                <a:srgbClr val="8063A1"/>
              </a:buClr>
              <a:buSzPct val="60416"/>
              <a:buFont typeface="Wingdings"/>
              <a:buChar char=""/>
              <a:tabLst>
                <a:tab pos="772160" algn="l"/>
              </a:tabLst>
            </a:pPr>
            <a:r>
              <a:rPr sz="2400" spc="-15" dirty="0">
                <a:latin typeface="Caladea"/>
                <a:cs typeface="Caladea"/>
              </a:rPr>
              <a:t>Frontal</a:t>
            </a:r>
            <a:r>
              <a:rPr sz="2400" spc="-95" dirty="0">
                <a:latin typeface="Caladea"/>
                <a:cs typeface="Caladea"/>
              </a:rPr>
              <a:t> </a:t>
            </a:r>
            <a:r>
              <a:rPr sz="2400" spc="-10" dirty="0">
                <a:latin typeface="Caladea"/>
                <a:cs typeface="Caladea"/>
              </a:rPr>
              <a:t>bone</a:t>
            </a:r>
            <a:endParaRPr sz="2400">
              <a:latin typeface="Caladea"/>
              <a:cs typeface="Caladea"/>
            </a:endParaRPr>
          </a:p>
          <a:p>
            <a:pPr marL="534035" lvl="1" indent="-229870">
              <a:lnSpc>
                <a:spcPct val="100000"/>
              </a:lnSpc>
              <a:spcBef>
                <a:spcPts val="490"/>
              </a:spcBef>
              <a:buClr>
                <a:srgbClr val="8063A1"/>
              </a:buClr>
              <a:buSzPct val="79166"/>
              <a:buFont typeface="Arial"/>
              <a:buChar char=""/>
              <a:tabLst>
                <a:tab pos="534670" algn="l"/>
              </a:tabLst>
            </a:pPr>
            <a:r>
              <a:rPr sz="2400" spc="-5" dirty="0">
                <a:solidFill>
                  <a:srgbClr val="6C6C6C"/>
                </a:solidFill>
                <a:latin typeface="Caladea"/>
                <a:cs typeface="Caladea"/>
              </a:rPr>
              <a:t>Inferior</a:t>
            </a:r>
            <a:r>
              <a:rPr sz="2400" spc="-5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400" spc="-10" dirty="0">
                <a:solidFill>
                  <a:srgbClr val="6C6C6C"/>
                </a:solidFill>
                <a:latin typeface="Caladea"/>
                <a:cs typeface="Caladea"/>
              </a:rPr>
              <a:t>surface</a:t>
            </a:r>
            <a:endParaRPr sz="2400">
              <a:latin typeface="Caladea"/>
              <a:cs typeface="Caladea"/>
            </a:endParaRPr>
          </a:p>
          <a:p>
            <a:pPr marL="771525" lvl="2" indent="-229235">
              <a:lnSpc>
                <a:spcPct val="100000"/>
              </a:lnSpc>
              <a:spcBef>
                <a:spcPts val="409"/>
              </a:spcBef>
              <a:buClr>
                <a:srgbClr val="8063A1"/>
              </a:buClr>
              <a:buSzPct val="60416"/>
              <a:buFont typeface="Wingdings"/>
              <a:buChar char=""/>
              <a:tabLst>
                <a:tab pos="772160" algn="l"/>
              </a:tabLst>
            </a:pPr>
            <a:r>
              <a:rPr sz="2400" spc="-15" dirty="0">
                <a:latin typeface="Caladea"/>
                <a:cs typeface="Caladea"/>
              </a:rPr>
              <a:t>Levator </a:t>
            </a:r>
            <a:r>
              <a:rPr sz="2400" spc="-10" dirty="0">
                <a:latin typeface="Caladea"/>
                <a:cs typeface="Caladea"/>
              </a:rPr>
              <a:t>palpebrae </a:t>
            </a:r>
            <a:r>
              <a:rPr sz="2400" spc="-5" dirty="0">
                <a:latin typeface="Caladea"/>
                <a:cs typeface="Caladea"/>
              </a:rPr>
              <a:t>superioris </a:t>
            </a:r>
            <a:r>
              <a:rPr sz="2400" dirty="0">
                <a:latin typeface="Caladea"/>
                <a:cs typeface="Caladea"/>
              </a:rPr>
              <a:t>&amp; </a:t>
            </a:r>
            <a:r>
              <a:rPr sz="2400" spc="-10" dirty="0">
                <a:latin typeface="Caladea"/>
                <a:cs typeface="Caladea"/>
              </a:rPr>
              <a:t>lateral</a:t>
            </a:r>
            <a:r>
              <a:rPr sz="2400" spc="-35" dirty="0">
                <a:latin typeface="Caladea"/>
                <a:cs typeface="Caladea"/>
              </a:rPr>
              <a:t> </a:t>
            </a:r>
            <a:r>
              <a:rPr sz="2400" spc="-10" dirty="0">
                <a:latin typeface="Caladea"/>
                <a:cs typeface="Caladea"/>
              </a:rPr>
              <a:t>rectus</a:t>
            </a:r>
            <a:endParaRPr sz="24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8547" y="1042161"/>
            <a:ext cx="6226175" cy="501142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495"/>
              </a:spcBef>
              <a:buClr>
                <a:srgbClr val="8063A1"/>
              </a:buClr>
              <a:buSzPct val="79166"/>
              <a:buFont typeface="Arial"/>
              <a:buChar char=""/>
              <a:tabLst>
                <a:tab pos="241935" algn="l"/>
              </a:tabLst>
            </a:pPr>
            <a:r>
              <a:rPr sz="2400" spc="-5" dirty="0">
                <a:solidFill>
                  <a:srgbClr val="6C6C6C"/>
                </a:solidFill>
                <a:latin typeface="Caladea"/>
                <a:cs typeface="Caladea"/>
              </a:rPr>
              <a:t>Anterior</a:t>
            </a:r>
            <a:r>
              <a:rPr sz="2400" spc="-5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400" spc="-10" dirty="0">
                <a:solidFill>
                  <a:srgbClr val="6C6C6C"/>
                </a:solidFill>
                <a:latin typeface="Caladea"/>
                <a:cs typeface="Caladea"/>
              </a:rPr>
              <a:t>border</a:t>
            </a:r>
            <a:endParaRPr sz="2400">
              <a:latin typeface="Caladea"/>
              <a:cs typeface="Caladea"/>
            </a:endParaRPr>
          </a:p>
          <a:p>
            <a:pPr marL="478790" lvl="1" indent="-229235">
              <a:lnSpc>
                <a:spcPct val="100000"/>
              </a:lnSpc>
              <a:spcBef>
                <a:spcPts val="395"/>
              </a:spcBef>
              <a:buClr>
                <a:srgbClr val="8063A1"/>
              </a:buClr>
              <a:buSzPct val="60416"/>
              <a:buFont typeface="Wingdings"/>
              <a:buChar char=""/>
              <a:tabLst>
                <a:tab pos="479425" algn="l"/>
              </a:tabLst>
            </a:pPr>
            <a:r>
              <a:rPr sz="2400" spc="-5" dirty="0">
                <a:latin typeface="Caladea"/>
                <a:cs typeface="Caladea"/>
              </a:rPr>
              <a:t>Septum</a:t>
            </a:r>
            <a:r>
              <a:rPr sz="2400" spc="-10" dirty="0">
                <a:latin typeface="Caladea"/>
                <a:cs typeface="Caladea"/>
              </a:rPr>
              <a:t> </a:t>
            </a:r>
            <a:r>
              <a:rPr sz="2400" spc="-5" dirty="0">
                <a:latin typeface="Caladea"/>
                <a:cs typeface="Caladea"/>
              </a:rPr>
              <a:t>orbitale</a:t>
            </a:r>
            <a:endParaRPr sz="2400">
              <a:latin typeface="Caladea"/>
              <a:cs typeface="Caladea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8063A1"/>
              </a:buClr>
              <a:buFont typeface="Wingdings"/>
              <a:buChar char=""/>
            </a:pPr>
            <a:endParaRPr sz="3200">
              <a:latin typeface="Caladea"/>
              <a:cs typeface="Caladea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Clr>
                <a:srgbClr val="8063A1"/>
              </a:buClr>
              <a:buSzPct val="79166"/>
              <a:buFont typeface="Arial"/>
              <a:buChar char=""/>
              <a:tabLst>
                <a:tab pos="241935" algn="l"/>
              </a:tabLst>
            </a:pPr>
            <a:r>
              <a:rPr sz="2400" spc="-10" dirty="0">
                <a:solidFill>
                  <a:srgbClr val="6C6C6C"/>
                </a:solidFill>
                <a:latin typeface="Caladea"/>
                <a:cs typeface="Caladea"/>
              </a:rPr>
              <a:t>Posterior</a:t>
            </a:r>
            <a:r>
              <a:rPr sz="2400" spc="-4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400" spc="-10" dirty="0">
                <a:solidFill>
                  <a:srgbClr val="6C6C6C"/>
                </a:solidFill>
                <a:latin typeface="Caladea"/>
                <a:cs typeface="Caladea"/>
              </a:rPr>
              <a:t>border</a:t>
            </a:r>
            <a:endParaRPr sz="2400">
              <a:latin typeface="Caladea"/>
              <a:cs typeface="Caladea"/>
            </a:endParaRPr>
          </a:p>
          <a:p>
            <a:pPr marL="478790" marR="5080" lvl="1" indent="-228600">
              <a:lnSpc>
                <a:spcPct val="100000"/>
              </a:lnSpc>
              <a:spcBef>
                <a:spcPts val="395"/>
              </a:spcBef>
              <a:buClr>
                <a:srgbClr val="8063A1"/>
              </a:buClr>
              <a:buSzPct val="60416"/>
              <a:buFont typeface="Wingdings"/>
              <a:buChar char=""/>
              <a:tabLst>
                <a:tab pos="479425" algn="l"/>
              </a:tabLst>
            </a:pPr>
            <a:r>
              <a:rPr sz="2400" dirty="0">
                <a:latin typeface="Caladea"/>
                <a:cs typeface="Caladea"/>
              </a:rPr>
              <a:t>Contact </a:t>
            </a:r>
            <a:r>
              <a:rPr sz="2400" spc="-5" dirty="0">
                <a:latin typeface="Caladea"/>
                <a:cs typeface="Caladea"/>
              </a:rPr>
              <a:t>with orbital </a:t>
            </a:r>
            <a:r>
              <a:rPr sz="2400" spc="-10" dirty="0">
                <a:latin typeface="Caladea"/>
                <a:cs typeface="Caladea"/>
              </a:rPr>
              <a:t>fat </a:t>
            </a:r>
            <a:r>
              <a:rPr sz="2400" dirty="0">
                <a:latin typeface="Caladea"/>
                <a:cs typeface="Caladea"/>
              </a:rPr>
              <a:t>, </a:t>
            </a:r>
            <a:r>
              <a:rPr sz="2400" spc="-20" dirty="0">
                <a:latin typeface="Caladea"/>
                <a:cs typeface="Caladea"/>
              </a:rPr>
              <a:t>level </a:t>
            </a:r>
            <a:r>
              <a:rPr sz="2400" spc="-5" dirty="0">
                <a:latin typeface="Caladea"/>
                <a:cs typeface="Caladea"/>
              </a:rPr>
              <a:t>with posterior  pole.</a:t>
            </a:r>
            <a:endParaRPr sz="2400">
              <a:latin typeface="Caladea"/>
              <a:cs typeface="Caladea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8063A1"/>
              </a:buClr>
              <a:buFont typeface="Wingdings"/>
              <a:buChar char=""/>
            </a:pPr>
            <a:endParaRPr sz="3200">
              <a:latin typeface="Caladea"/>
              <a:cs typeface="Caladea"/>
            </a:endParaRPr>
          </a:p>
          <a:p>
            <a:pPr marL="241300" indent="-229235">
              <a:lnSpc>
                <a:spcPct val="100000"/>
              </a:lnSpc>
              <a:buClr>
                <a:srgbClr val="8063A1"/>
              </a:buClr>
              <a:buSzPct val="79166"/>
              <a:buFont typeface="Arial"/>
              <a:buChar char=""/>
              <a:tabLst>
                <a:tab pos="241935" algn="l"/>
              </a:tabLst>
            </a:pPr>
            <a:r>
              <a:rPr sz="2400" spc="-10" dirty="0">
                <a:solidFill>
                  <a:srgbClr val="6C6C6C"/>
                </a:solidFill>
                <a:latin typeface="Caladea"/>
                <a:cs typeface="Caladea"/>
              </a:rPr>
              <a:t>Lateral</a:t>
            </a:r>
            <a:r>
              <a:rPr sz="2400" spc="-3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400" spc="-10" dirty="0">
                <a:solidFill>
                  <a:srgbClr val="6C6C6C"/>
                </a:solidFill>
                <a:latin typeface="Caladea"/>
                <a:cs typeface="Caladea"/>
              </a:rPr>
              <a:t>extremity</a:t>
            </a:r>
            <a:endParaRPr sz="2400">
              <a:latin typeface="Caladea"/>
              <a:cs typeface="Caladea"/>
            </a:endParaRPr>
          </a:p>
          <a:p>
            <a:pPr marL="478790" lvl="1" indent="-229235">
              <a:lnSpc>
                <a:spcPct val="100000"/>
              </a:lnSpc>
              <a:spcBef>
                <a:spcPts val="409"/>
              </a:spcBef>
              <a:buClr>
                <a:srgbClr val="8063A1"/>
              </a:buClr>
              <a:buSzPct val="60416"/>
              <a:buFont typeface="Wingdings"/>
              <a:buChar char=""/>
              <a:tabLst>
                <a:tab pos="479425" algn="l"/>
              </a:tabLst>
            </a:pPr>
            <a:r>
              <a:rPr sz="2400" spc="-15" dirty="0">
                <a:latin typeface="Caladea"/>
                <a:cs typeface="Caladea"/>
              </a:rPr>
              <a:t>Rest </a:t>
            </a:r>
            <a:r>
              <a:rPr sz="2400" spc="-5" dirty="0">
                <a:latin typeface="Caladea"/>
                <a:cs typeface="Caladea"/>
              </a:rPr>
              <a:t>on </a:t>
            </a:r>
            <a:r>
              <a:rPr sz="2400" spc="-10" dirty="0">
                <a:latin typeface="Caladea"/>
                <a:cs typeface="Caladea"/>
              </a:rPr>
              <a:t>lateral</a:t>
            </a:r>
            <a:r>
              <a:rPr sz="2400" spc="-15" dirty="0">
                <a:latin typeface="Caladea"/>
                <a:cs typeface="Caladea"/>
              </a:rPr>
              <a:t> </a:t>
            </a:r>
            <a:r>
              <a:rPr sz="2400" spc="-10" dirty="0">
                <a:latin typeface="Caladea"/>
                <a:cs typeface="Caladea"/>
              </a:rPr>
              <a:t>rectus</a:t>
            </a:r>
            <a:endParaRPr sz="2400">
              <a:latin typeface="Caladea"/>
              <a:cs typeface="Caladea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8063A1"/>
              </a:buClr>
              <a:buFont typeface="Wingdings"/>
              <a:buChar char=""/>
            </a:pPr>
            <a:endParaRPr sz="3200">
              <a:latin typeface="Caladea"/>
              <a:cs typeface="Caladea"/>
            </a:endParaRPr>
          </a:p>
          <a:p>
            <a:pPr marL="241300" indent="-229235">
              <a:lnSpc>
                <a:spcPct val="100000"/>
              </a:lnSpc>
              <a:buClr>
                <a:srgbClr val="8063A1"/>
              </a:buClr>
              <a:buSzPct val="79166"/>
              <a:buFont typeface="Arial"/>
              <a:buChar char=""/>
              <a:tabLst>
                <a:tab pos="241935" algn="l"/>
              </a:tabLst>
            </a:pPr>
            <a:r>
              <a:rPr sz="2400" spc="-5" dirty="0">
                <a:solidFill>
                  <a:srgbClr val="6C6C6C"/>
                </a:solidFill>
                <a:latin typeface="Caladea"/>
                <a:cs typeface="Caladea"/>
              </a:rPr>
              <a:t>Medial</a:t>
            </a:r>
            <a:r>
              <a:rPr sz="2400" spc="-25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400" spc="-10" dirty="0">
                <a:solidFill>
                  <a:srgbClr val="6C6C6C"/>
                </a:solidFill>
                <a:latin typeface="Caladea"/>
                <a:cs typeface="Caladea"/>
              </a:rPr>
              <a:t>extremity</a:t>
            </a:r>
            <a:endParaRPr sz="2400">
              <a:latin typeface="Caladea"/>
              <a:cs typeface="Caladea"/>
            </a:endParaRPr>
          </a:p>
          <a:p>
            <a:pPr marL="478790" lvl="1" indent="-229235">
              <a:lnSpc>
                <a:spcPct val="100000"/>
              </a:lnSpc>
              <a:spcBef>
                <a:spcPts val="395"/>
              </a:spcBef>
              <a:buClr>
                <a:srgbClr val="8063A1"/>
              </a:buClr>
              <a:buSzPct val="60416"/>
              <a:buFont typeface="Wingdings"/>
              <a:buChar char=""/>
              <a:tabLst>
                <a:tab pos="479425" algn="l"/>
              </a:tabLst>
            </a:pPr>
            <a:r>
              <a:rPr sz="2400" spc="-5" dirty="0">
                <a:latin typeface="Caladea"/>
                <a:cs typeface="Caladea"/>
              </a:rPr>
              <a:t>On</a:t>
            </a:r>
            <a:r>
              <a:rPr sz="2400" spc="-35" dirty="0">
                <a:latin typeface="Caladea"/>
                <a:cs typeface="Caladea"/>
              </a:rPr>
              <a:t> </a:t>
            </a:r>
            <a:r>
              <a:rPr sz="2400" spc="-15" dirty="0">
                <a:latin typeface="Caladea"/>
                <a:cs typeface="Caladea"/>
              </a:rPr>
              <a:t>levator</a:t>
            </a:r>
            <a:endParaRPr sz="24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04863" y="783590"/>
            <a:ext cx="4269740" cy="309880"/>
            <a:chOff x="504863" y="783590"/>
            <a:chExt cx="4269740" cy="309880"/>
          </a:xfrm>
        </p:grpSpPr>
        <p:sp>
          <p:nvSpPr>
            <p:cNvPr id="4" name="object 4"/>
            <p:cNvSpPr/>
            <p:nvPr/>
          </p:nvSpPr>
          <p:spPr>
            <a:xfrm>
              <a:off x="505752" y="784479"/>
              <a:ext cx="4267542" cy="3081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99258" y="956056"/>
              <a:ext cx="97535" cy="886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15261" y="844169"/>
              <a:ext cx="2449195" cy="130175"/>
            </a:xfrm>
            <a:custGeom>
              <a:avLst/>
              <a:gdLst/>
              <a:ahLst/>
              <a:cxnLst/>
              <a:rect l="l" t="t" r="r" b="b"/>
              <a:pathLst>
                <a:path w="2449195" h="130175">
                  <a:moveTo>
                    <a:pt x="2405379" y="0"/>
                  </a:moveTo>
                  <a:lnTo>
                    <a:pt x="2362200" y="129793"/>
                  </a:lnTo>
                  <a:lnTo>
                    <a:pt x="2448687" y="129793"/>
                  </a:lnTo>
                  <a:lnTo>
                    <a:pt x="2405507" y="0"/>
                  </a:lnTo>
                  <a:lnTo>
                    <a:pt x="2405379" y="0"/>
                  </a:lnTo>
                  <a:close/>
                </a:path>
                <a:path w="2449195" h="130175">
                  <a:moveTo>
                    <a:pt x="1576324" y="0"/>
                  </a:moveTo>
                  <a:lnTo>
                    <a:pt x="1533144" y="129793"/>
                  </a:lnTo>
                  <a:lnTo>
                    <a:pt x="1619630" y="129793"/>
                  </a:lnTo>
                  <a:lnTo>
                    <a:pt x="1576451" y="0"/>
                  </a:lnTo>
                  <a:close/>
                </a:path>
                <a:path w="2449195" h="130175">
                  <a:moveTo>
                    <a:pt x="43180" y="0"/>
                  </a:moveTo>
                  <a:lnTo>
                    <a:pt x="0" y="129793"/>
                  </a:lnTo>
                  <a:lnTo>
                    <a:pt x="86487" y="129793"/>
                  </a:lnTo>
                  <a:lnTo>
                    <a:pt x="43306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6449" y="832993"/>
              <a:ext cx="83947" cy="10528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06624" y="832993"/>
              <a:ext cx="83946" cy="1052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84248" y="832993"/>
              <a:ext cx="83946" cy="10528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64608" y="832485"/>
              <a:ext cx="86232" cy="883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71672" y="832485"/>
              <a:ext cx="86232" cy="883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99258" y="831469"/>
              <a:ext cx="81787" cy="8115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5752" y="784479"/>
              <a:ext cx="4267835" cy="308610"/>
            </a:xfrm>
            <a:custGeom>
              <a:avLst/>
              <a:gdLst/>
              <a:ahLst/>
              <a:cxnLst/>
              <a:rect l="l" t="t" r="r" b="b"/>
              <a:pathLst>
                <a:path w="4267835" h="308609">
                  <a:moveTo>
                    <a:pt x="4043260" y="1397"/>
                  </a:moveTo>
                  <a:lnTo>
                    <a:pt x="4258398" y="1397"/>
                  </a:lnTo>
                  <a:lnTo>
                    <a:pt x="4259795" y="1397"/>
                  </a:lnTo>
                  <a:lnTo>
                    <a:pt x="4261065" y="1905"/>
                  </a:lnTo>
                  <a:lnTo>
                    <a:pt x="4262208" y="2794"/>
                  </a:lnTo>
                  <a:lnTo>
                    <a:pt x="4263478" y="3683"/>
                  </a:lnTo>
                  <a:lnTo>
                    <a:pt x="4264367" y="5080"/>
                  </a:lnTo>
                  <a:lnTo>
                    <a:pt x="4265256" y="6985"/>
                  </a:lnTo>
                  <a:lnTo>
                    <a:pt x="4266018" y="9017"/>
                  </a:lnTo>
                  <a:lnTo>
                    <a:pt x="4266526" y="11557"/>
                  </a:lnTo>
                  <a:lnTo>
                    <a:pt x="4266907" y="14859"/>
                  </a:lnTo>
                  <a:lnTo>
                    <a:pt x="4267415" y="18161"/>
                  </a:lnTo>
                  <a:lnTo>
                    <a:pt x="4267542" y="22225"/>
                  </a:lnTo>
                  <a:lnTo>
                    <a:pt x="4267542" y="26924"/>
                  </a:lnTo>
                  <a:lnTo>
                    <a:pt x="4267542" y="31496"/>
                  </a:lnTo>
                  <a:lnTo>
                    <a:pt x="4267415" y="35433"/>
                  </a:lnTo>
                  <a:lnTo>
                    <a:pt x="4266907" y="38608"/>
                  </a:lnTo>
                  <a:lnTo>
                    <a:pt x="4266526" y="41783"/>
                  </a:lnTo>
                  <a:lnTo>
                    <a:pt x="4259795" y="52197"/>
                  </a:lnTo>
                  <a:lnTo>
                    <a:pt x="4258398" y="52197"/>
                  </a:lnTo>
                  <a:lnTo>
                    <a:pt x="4181944" y="52197"/>
                  </a:lnTo>
                  <a:lnTo>
                    <a:pt x="4181944" y="298196"/>
                  </a:lnTo>
                  <a:lnTo>
                    <a:pt x="4181944" y="299847"/>
                  </a:lnTo>
                  <a:lnTo>
                    <a:pt x="4181436" y="301244"/>
                  </a:lnTo>
                  <a:lnTo>
                    <a:pt x="4156798" y="308101"/>
                  </a:lnTo>
                  <a:lnTo>
                    <a:pt x="4150829" y="308101"/>
                  </a:lnTo>
                  <a:lnTo>
                    <a:pt x="4144860" y="308101"/>
                  </a:lnTo>
                  <a:lnTo>
                    <a:pt x="4126318" y="305562"/>
                  </a:lnTo>
                  <a:lnTo>
                    <a:pt x="4123905" y="304800"/>
                  </a:lnTo>
                  <a:lnTo>
                    <a:pt x="4122254" y="303657"/>
                  </a:lnTo>
                  <a:lnTo>
                    <a:pt x="4121238" y="302513"/>
                  </a:lnTo>
                  <a:lnTo>
                    <a:pt x="4120222" y="301244"/>
                  </a:lnTo>
                  <a:lnTo>
                    <a:pt x="4119714" y="299847"/>
                  </a:lnTo>
                  <a:lnTo>
                    <a:pt x="4119714" y="298196"/>
                  </a:lnTo>
                  <a:lnTo>
                    <a:pt x="4119714" y="52197"/>
                  </a:lnTo>
                  <a:lnTo>
                    <a:pt x="4043260" y="52197"/>
                  </a:lnTo>
                  <a:lnTo>
                    <a:pt x="4041609" y="52197"/>
                  </a:lnTo>
                  <a:lnTo>
                    <a:pt x="4040339" y="51688"/>
                  </a:lnTo>
                  <a:lnTo>
                    <a:pt x="4039196" y="50800"/>
                  </a:lnTo>
                  <a:lnTo>
                    <a:pt x="4038053" y="49784"/>
                  </a:lnTo>
                  <a:lnTo>
                    <a:pt x="4037164" y="48387"/>
                  </a:lnTo>
                  <a:lnTo>
                    <a:pt x="4036402" y="46355"/>
                  </a:lnTo>
                  <a:lnTo>
                    <a:pt x="4035640" y="44450"/>
                  </a:lnTo>
                  <a:lnTo>
                    <a:pt x="4035005" y="41783"/>
                  </a:lnTo>
                  <a:lnTo>
                    <a:pt x="4034624" y="38608"/>
                  </a:lnTo>
                  <a:lnTo>
                    <a:pt x="4034243" y="35433"/>
                  </a:lnTo>
                  <a:lnTo>
                    <a:pt x="4033989" y="31496"/>
                  </a:lnTo>
                  <a:lnTo>
                    <a:pt x="4033989" y="26924"/>
                  </a:lnTo>
                  <a:lnTo>
                    <a:pt x="4033989" y="22225"/>
                  </a:lnTo>
                  <a:lnTo>
                    <a:pt x="4039196" y="2794"/>
                  </a:lnTo>
                  <a:lnTo>
                    <a:pt x="4040339" y="1905"/>
                  </a:lnTo>
                  <a:lnTo>
                    <a:pt x="4041609" y="1397"/>
                  </a:lnTo>
                  <a:lnTo>
                    <a:pt x="4043260" y="1397"/>
                  </a:lnTo>
                  <a:close/>
                </a:path>
                <a:path w="4267835" h="308609">
                  <a:moveTo>
                    <a:pt x="3816184" y="1397"/>
                  </a:moveTo>
                  <a:lnTo>
                    <a:pt x="3895178" y="1397"/>
                  </a:lnTo>
                  <a:lnTo>
                    <a:pt x="3903179" y="1397"/>
                  </a:lnTo>
                  <a:lnTo>
                    <a:pt x="3909783" y="1650"/>
                  </a:lnTo>
                  <a:lnTo>
                    <a:pt x="3954662" y="9138"/>
                  </a:lnTo>
                  <a:lnTo>
                    <a:pt x="3992089" y="34081"/>
                  </a:lnTo>
                  <a:lnTo>
                    <a:pt x="4008109" y="76408"/>
                  </a:lnTo>
                  <a:lnTo>
                    <a:pt x="4008462" y="85217"/>
                  </a:lnTo>
                  <a:lnTo>
                    <a:pt x="4008204" y="92690"/>
                  </a:lnTo>
                  <a:lnTo>
                    <a:pt x="3993095" y="135636"/>
                  </a:lnTo>
                  <a:lnTo>
                    <a:pt x="3962600" y="159480"/>
                  </a:lnTo>
                  <a:lnTo>
                    <a:pt x="3949153" y="164719"/>
                  </a:lnTo>
                  <a:lnTo>
                    <a:pt x="3953725" y="166878"/>
                  </a:lnTo>
                  <a:lnTo>
                    <a:pt x="3973410" y="184150"/>
                  </a:lnTo>
                  <a:lnTo>
                    <a:pt x="3976966" y="188595"/>
                  </a:lnTo>
                  <a:lnTo>
                    <a:pt x="3992587" y="218948"/>
                  </a:lnTo>
                  <a:lnTo>
                    <a:pt x="4018368" y="279146"/>
                  </a:lnTo>
                  <a:lnTo>
                    <a:pt x="4020654" y="285115"/>
                  </a:lnTo>
                  <a:lnTo>
                    <a:pt x="4022305" y="289433"/>
                  </a:lnTo>
                  <a:lnTo>
                    <a:pt x="4023067" y="292226"/>
                  </a:lnTo>
                  <a:lnTo>
                    <a:pt x="4023829" y="294894"/>
                  </a:lnTo>
                  <a:lnTo>
                    <a:pt x="4024210" y="297053"/>
                  </a:lnTo>
                  <a:lnTo>
                    <a:pt x="4024210" y="298704"/>
                  </a:lnTo>
                  <a:lnTo>
                    <a:pt x="4024210" y="300355"/>
                  </a:lnTo>
                  <a:lnTo>
                    <a:pt x="4023956" y="301879"/>
                  </a:lnTo>
                  <a:lnTo>
                    <a:pt x="4023321" y="303022"/>
                  </a:lnTo>
                  <a:lnTo>
                    <a:pt x="4022686" y="304292"/>
                  </a:lnTo>
                  <a:lnTo>
                    <a:pt x="4021162" y="305181"/>
                  </a:lnTo>
                  <a:lnTo>
                    <a:pt x="4018749" y="305943"/>
                  </a:lnTo>
                  <a:lnTo>
                    <a:pt x="4016463" y="306832"/>
                  </a:lnTo>
                  <a:lnTo>
                    <a:pt x="4012907" y="307340"/>
                  </a:lnTo>
                  <a:lnTo>
                    <a:pt x="4008462" y="307594"/>
                  </a:lnTo>
                  <a:lnTo>
                    <a:pt x="4003890" y="307975"/>
                  </a:lnTo>
                  <a:lnTo>
                    <a:pt x="3997667" y="308101"/>
                  </a:lnTo>
                  <a:lnTo>
                    <a:pt x="3989793" y="308101"/>
                  </a:lnTo>
                  <a:lnTo>
                    <a:pt x="3983189" y="308101"/>
                  </a:lnTo>
                  <a:lnTo>
                    <a:pt x="3977855" y="307975"/>
                  </a:lnTo>
                  <a:lnTo>
                    <a:pt x="3973918" y="307594"/>
                  </a:lnTo>
                  <a:lnTo>
                    <a:pt x="3969981" y="307340"/>
                  </a:lnTo>
                  <a:lnTo>
                    <a:pt x="3966933" y="306705"/>
                  </a:lnTo>
                  <a:lnTo>
                    <a:pt x="3964647" y="305816"/>
                  </a:lnTo>
                  <a:lnTo>
                    <a:pt x="3962361" y="305054"/>
                  </a:lnTo>
                  <a:lnTo>
                    <a:pt x="3960710" y="303911"/>
                  </a:lnTo>
                  <a:lnTo>
                    <a:pt x="3959821" y="302513"/>
                  </a:lnTo>
                  <a:lnTo>
                    <a:pt x="3958932" y="301244"/>
                  </a:lnTo>
                  <a:lnTo>
                    <a:pt x="3958043" y="299593"/>
                  </a:lnTo>
                  <a:lnTo>
                    <a:pt x="3957408" y="297688"/>
                  </a:lnTo>
                  <a:lnTo>
                    <a:pt x="3930103" y="229616"/>
                  </a:lnTo>
                  <a:lnTo>
                    <a:pt x="3926801" y="221869"/>
                  </a:lnTo>
                  <a:lnTo>
                    <a:pt x="3923626" y="215011"/>
                  </a:lnTo>
                  <a:lnTo>
                    <a:pt x="3920451" y="209042"/>
                  </a:lnTo>
                  <a:lnTo>
                    <a:pt x="3917276" y="203073"/>
                  </a:lnTo>
                  <a:lnTo>
                    <a:pt x="3896575" y="185038"/>
                  </a:lnTo>
                  <a:lnTo>
                    <a:pt x="3891622" y="182880"/>
                  </a:lnTo>
                  <a:lnTo>
                    <a:pt x="3885780" y="181863"/>
                  </a:lnTo>
                  <a:lnTo>
                    <a:pt x="3879176" y="181863"/>
                  </a:lnTo>
                  <a:lnTo>
                    <a:pt x="3859745" y="181863"/>
                  </a:lnTo>
                  <a:lnTo>
                    <a:pt x="3859745" y="298196"/>
                  </a:lnTo>
                  <a:lnTo>
                    <a:pt x="3859745" y="299847"/>
                  </a:lnTo>
                  <a:lnTo>
                    <a:pt x="3859237" y="301244"/>
                  </a:lnTo>
                  <a:lnTo>
                    <a:pt x="3858221" y="302513"/>
                  </a:lnTo>
                  <a:lnTo>
                    <a:pt x="3857205" y="303657"/>
                  </a:lnTo>
                  <a:lnTo>
                    <a:pt x="3855554" y="304800"/>
                  </a:lnTo>
                  <a:lnTo>
                    <a:pt x="3853141" y="305562"/>
                  </a:lnTo>
                  <a:lnTo>
                    <a:pt x="3850855" y="306324"/>
                  </a:lnTo>
                  <a:lnTo>
                    <a:pt x="3847680" y="306959"/>
                  </a:lnTo>
                  <a:lnTo>
                    <a:pt x="3843743" y="307467"/>
                  </a:lnTo>
                  <a:lnTo>
                    <a:pt x="3839806" y="307848"/>
                  </a:lnTo>
                  <a:lnTo>
                    <a:pt x="3834853" y="308101"/>
                  </a:lnTo>
                  <a:lnTo>
                    <a:pt x="3828630" y="308101"/>
                  </a:lnTo>
                  <a:lnTo>
                    <a:pt x="3822661" y="308101"/>
                  </a:lnTo>
                  <a:lnTo>
                    <a:pt x="3804119" y="305562"/>
                  </a:lnTo>
                  <a:lnTo>
                    <a:pt x="3801706" y="304800"/>
                  </a:lnTo>
                  <a:lnTo>
                    <a:pt x="3800055" y="303657"/>
                  </a:lnTo>
                  <a:lnTo>
                    <a:pt x="3799166" y="302513"/>
                  </a:lnTo>
                  <a:lnTo>
                    <a:pt x="3798277" y="301244"/>
                  </a:lnTo>
                  <a:lnTo>
                    <a:pt x="3797769" y="299847"/>
                  </a:lnTo>
                  <a:lnTo>
                    <a:pt x="3797769" y="298196"/>
                  </a:lnTo>
                  <a:lnTo>
                    <a:pt x="3797769" y="21082"/>
                  </a:lnTo>
                  <a:lnTo>
                    <a:pt x="3797769" y="14097"/>
                  </a:lnTo>
                  <a:lnTo>
                    <a:pt x="3799547" y="9144"/>
                  </a:lnTo>
                  <a:lnTo>
                    <a:pt x="3803103" y="6096"/>
                  </a:lnTo>
                  <a:lnTo>
                    <a:pt x="3806659" y="3048"/>
                  </a:lnTo>
                  <a:lnTo>
                    <a:pt x="3810977" y="1397"/>
                  </a:lnTo>
                  <a:lnTo>
                    <a:pt x="3816184" y="1397"/>
                  </a:lnTo>
                  <a:close/>
                </a:path>
                <a:path w="4267835" h="308609">
                  <a:moveTo>
                    <a:pt x="3300564" y="1397"/>
                  </a:moveTo>
                  <a:lnTo>
                    <a:pt x="3372573" y="1397"/>
                  </a:lnTo>
                  <a:lnTo>
                    <a:pt x="3379812" y="1397"/>
                  </a:lnTo>
                  <a:lnTo>
                    <a:pt x="3386670" y="1778"/>
                  </a:lnTo>
                  <a:lnTo>
                    <a:pt x="3393147" y="2286"/>
                  </a:lnTo>
                  <a:lnTo>
                    <a:pt x="3399751" y="2794"/>
                  </a:lnTo>
                  <a:lnTo>
                    <a:pt x="3407498" y="4063"/>
                  </a:lnTo>
                  <a:lnTo>
                    <a:pt x="3444328" y="15875"/>
                  </a:lnTo>
                  <a:lnTo>
                    <a:pt x="3477031" y="46497"/>
                  </a:lnTo>
                  <a:lnTo>
                    <a:pt x="3488320" y="85064"/>
                  </a:lnTo>
                  <a:lnTo>
                    <a:pt x="3488651" y="94107"/>
                  </a:lnTo>
                  <a:lnTo>
                    <a:pt x="3488149" y="106606"/>
                  </a:lnTo>
                  <a:lnTo>
                    <a:pt x="3476070" y="149223"/>
                  </a:lnTo>
                  <a:lnTo>
                    <a:pt x="3449139" y="179458"/>
                  </a:lnTo>
                  <a:lnTo>
                    <a:pt x="3407921" y="196768"/>
                  </a:lnTo>
                  <a:lnTo>
                    <a:pt x="3367112" y="200787"/>
                  </a:lnTo>
                  <a:lnTo>
                    <a:pt x="3341585" y="200787"/>
                  </a:lnTo>
                  <a:lnTo>
                    <a:pt x="3341585" y="298196"/>
                  </a:lnTo>
                  <a:lnTo>
                    <a:pt x="3341585" y="299847"/>
                  </a:lnTo>
                  <a:lnTo>
                    <a:pt x="3341077" y="301244"/>
                  </a:lnTo>
                  <a:lnTo>
                    <a:pt x="3340061" y="302513"/>
                  </a:lnTo>
                  <a:lnTo>
                    <a:pt x="3339045" y="303657"/>
                  </a:lnTo>
                  <a:lnTo>
                    <a:pt x="3337394" y="304800"/>
                  </a:lnTo>
                  <a:lnTo>
                    <a:pt x="3334981" y="305562"/>
                  </a:lnTo>
                  <a:lnTo>
                    <a:pt x="3332695" y="306324"/>
                  </a:lnTo>
                  <a:lnTo>
                    <a:pt x="3329520" y="306959"/>
                  </a:lnTo>
                  <a:lnTo>
                    <a:pt x="3325583" y="307467"/>
                  </a:lnTo>
                  <a:lnTo>
                    <a:pt x="3321646" y="307848"/>
                  </a:lnTo>
                  <a:lnTo>
                    <a:pt x="3316693" y="308101"/>
                  </a:lnTo>
                  <a:lnTo>
                    <a:pt x="3310470" y="308101"/>
                  </a:lnTo>
                  <a:lnTo>
                    <a:pt x="3304501" y="308101"/>
                  </a:lnTo>
                  <a:lnTo>
                    <a:pt x="3285959" y="305562"/>
                  </a:lnTo>
                  <a:lnTo>
                    <a:pt x="3283546" y="304800"/>
                  </a:lnTo>
                  <a:lnTo>
                    <a:pt x="3281895" y="303657"/>
                  </a:lnTo>
                  <a:lnTo>
                    <a:pt x="3281006" y="302513"/>
                  </a:lnTo>
                  <a:lnTo>
                    <a:pt x="3280117" y="301244"/>
                  </a:lnTo>
                  <a:lnTo>
                    <a:pt x="3279609" y="299847"/>
                  </a:lnTo>
                  <a:lnTo>
                    <a:pt x="3279609" y="298196"/>
                  </a:lnTo>
                  <a:lnTo>
                    <a:pt x="3279609" y="23622"/>
                  </a:lnTo>
                  <a:lnTo>
                    <a:pt x="3279609" y="16256"/>
                  </a:lnTo>
                  <a:lnTo>
                    <a:pt x="3281514" y="10668"/>
                  </a:lnTo>
                  <a:lnTo>
                    <a:pt x="3285324" y="6985"/>
                  </a:lnTo>
                  <a:lnTo>
                    <a:pt x="3289261" y="3301"/>
                  </a:lnTo>
                  <a:lnTo>
                    <a:pt x="3294341" y="1397"/>
                  </a:lnTo>
                  <a:lnTo>
                    <a:pt x="3300564" y="1397"/>
                  </a:lnTo>
                  <a:close/>
                </a:path>
                <a:path w="4267835" h="308609">
                  <a:moveTo>
                    <a:pt x="2423248" y="1397"/>
                  </a:moveTo>
                  <a:lnTo>
                    <a:pt x="2502242" y="1397"/>
                  </a:lnTo>
                  <a:lnTo>
                    <a:pt x="2510243" y="1397"/>
                  </a:lnTo>
                  <a:lnTo>
                    <a:pt x="2516847" y="1650"/>
                  </a:lnTo>
                  <a:lnTo>
                    <a:pt x="2561726" y="9138"/>
                  </a:lnTo>
                  <a:lnTo>
                    <a:pt x="2599153" y="34081"/>
                  </a:lnTo>
                  <a:lnTo>
                    <a:pt x="2615173" y="76408"/>
                  </a:lnTo>
                  <a:lnTo>
                    <a:pt x="2615526" y="85217"/>
                  </a:lnTo>
                  <a:lnTo>
                    <a:pt x="2615268" y="92690"/>
                  </a:lnTo>
                  <a:lnTo>
                    <a:pt x="2600159" y="135636"/>
                  </a:lnTo>
                  <a:lnTo>
                    <a:pt x="2569664" y="159480"/>
                  </a:lnTo>
                  <a:lnTo>
                    <a:pt x="2556217" y="164719"/>
                  </a:lnTo>
                  <a:lnTo>
                    <a:pt x="2560789" y="166878"/>
                  </a:lnTo>
                  <a:lnTo>
                    <a:pt x="2590507" y="199517"/>
                  </a:lnTo>
                  <a:lnTo>
                    <a:pt x="2599651" y="218948"/>
                  </a:lnTo>
                  <a:lnTo>
                    <a:pt x="2625432" y="279146"/>
                  </a:lnTo>
                  <a:lnTo>
                    <a:pt x="2627718" y="285115"/>
                  </a:lnTo>
                  <a:lnTo>
                    <a:pt x="2629369" y="289433"/>
                  </a:lnTo>
                  <a:lnTo>
                    <a:pt x="2630131" y="292226"/>
                  </a:lnTo>
                  <a:lnTo>
                    <a:pt x="2630893" y="294894"/>
                  </a:lnTo>
                  <a:lnTo>
                    <a:pt x="2631274" y="297053"/>
                  </a:lnTo>
                  <a:lnTo>
                    <a:pt x="2631274" y="298704"/>
                  </a:lnTo>
                  <a:lnTo>
                    <a:pt x="2631274" y="300355"/>
                  </a:lnTo>
                  <a:lnTo>
                    <a:pt x="2631020" y="301879"/>
                  </a:lnTo>
                  <a:lnTo>
                    <a:pt x="2630385" y="303022"/>
                  </a:lnTo>
                  <a:lnTo>
                    <a:pt x="2629750" y="304165"/>
                  </a:lnTo>
                  <a:lnTo>
                    <a:pt x="2628226" y="305181"/>
                  </a:lnTo>
                  <a:lnTo>
                    <a:pt x="2625813" y="305943"/>
                  </a:lnTo>
                  <a:lnTo>
                    <a:pt x="2623527" y="306832"/>
                  </a:lnTo>
                  <a:lnTo>
                    <a:pt x="2619971" y="307340"/>
                  </a:lnTo>
                  <a:lnTo>
                    <a:pt x="2615526" y="307594"/>
                  </a:lnTo>
                  <a:lnTo>
                    <a:pt x="2610954" y="307975"/>
                  </a:lnTo>
                  <a:lnTo>
                    <a:pt x="2604731" y="308101"/>
                  </a:lnTo>
                  <a:lnTo>
                    <a:pt x="2596857" y="308101"/>
                  </a:lnTo>
                  <a:lnTo>
                    <a:pt x="2590253" y="308101"/>
                  </a:lnTo>
                  <a:lnTo>
                    <a:pt x="2584919" y="307975"/>
                  </a:lnTo>
                  <a:lnTo>
                    <a:pt x="2580982" y="307594"/>
                  </a:lnTo>
                  <a:lnTo>
                    <a:pt x="2577045" y="307340"/>
                  </a:lnTo>
                  <a:lnTo>
                    <a:pt x="2573997" y="306705"/>
                  </a:lnTo>
                  <a:lnTo>
                    <a:pt x="2571711" y="305816"/>
                  </a:lnTo>
                  <a:lnTo>
                    <a:pt x="2569425" y="305054"/>
                  </a:lnTo>
                  <a:lnTo>
                    <a:pt x="2567774" y="303911"/>
                  </a:lnTo>
                  <a:lnTo>
                    <a:pt x="2566885" y="302513"/>
                  </a:lnTo>
                  <a:lnTo>
                    <a:pt x="2565996" y="301244"/>
                  </a:lnTo>
                  <a:lnTo>
                    <a:pt x="2565107" y="299593"/>
                  </a:lnTo>
                  <a:lnTo>
                    <a:pt x="2564472" y="297688"/>
                  </a:lnTo>
                  <a:lnTo>
                    <a:pt x="2537167" y="229616"/>
                  </a:lnTo>
                  <a:lnTo>
                    <a:pt x="2533865" y="221869"/>
                  </a:lnTo>
                  <a:lnTo>
                    <a:pt x="2530690" y="215011"/>
                  </a:lnTo>
                  <a:lnTo>
                    <a:pt x="2527515" y="209042"/>
                  </a:lnTo>
                  <a:lnTo>
                    <a:pt x="2524340" y="203073"/>
                  </a:lnTo>
                  <a:lnTo>
                    <a:pt x="2503639" y="185038"/>
                  </a:lnTo>
                  <a:lnTo>
                    <a:pt x="2498686" y="182880"/>
                  </a:lnTo>
                  <a:lnTo>
                    <a:pt x="2492844" y="181863"/>
                  </a:lnTo>
                  <a:lnTo>
                    <a:pt x="2486240" y="181863"/>
                  </a:lnTo>
                  <a:lnTo>
                    <a:pt x="2466809" y="181863"/>
                  </a:lnTo>
                  <a:lnTo>
                    <a:pt x="2466809" y="298196"/>
                  </a:lnTo>
                  <a:lnTo>
                    <a:pt x="2466809" y="299847"/>
                  </a:lnTo>
                  <a:lnTo>
                    <a:pt x="2466301" y="301244"/>
                  </a:lnTo>
                  <a:lnTo>
                    <a:pt x="2465285" y="302513"/>
                  </a:lnTo>
                  <a:lnTo>
                    <a:pt x="2464269" y="303657"/>
                  </a:lnTo>
                  <a:lnTo>
                    <a:pt x="2462618" y="304800"/>
                  </a:lnTo>
                  <a:lnTo>
                    <a:pt x="2460205" y="305562"/>
                  </a:lnTo>
                  <a:lnTo>
                    <a:pt x="2457919" y="306324"/>
                  </a:lnTo>
                  <a:lnTo>
                    <a:pt x="2454744" y="306959"/>
                  </a:lnTo>
                  <a:lnTo>
                    <a:pt x="2450807" y="307467"/>
                  </a:lnTo>
                  <a:lnTo>
                    <a:pt x="2446870" y="307848"/>
                  </a:lnTo>
                  <a:lnTo>
                    <a:pt x="2441917" y="308101"/>
                  </a:lnTo>
                  <a:lnTo>
                    <a:pt x="2435694" y="308101"/>
                  </a:lnTo>
                  <a:lnTo>
                    <a:pt x="2429725" y="308101"/>
                  </a:lnTo>
                  <a:lnTo>
                    <a:pt x="2411183" y="305562"/>
                  </a:lnTo>
                  <a:lnTo>
                    <a:pt x="2408770" y="304800"/>
                  </a:lnTo>
                  <a:lnTo>
                    <a:pt x="2407119" y="303657"/>
                  </a:lnTo>
                  <a:lnTo>
                    <a:pt x="2406230" y="302513"/>
                  </a:lnTo>
                  <a:lnTo>
                    <a:pt x="2405341" y="301244"/>
                  </a:lnTo>
                  <a:lnTo>
                    <a:pt x="2404833" y="299847"/>
                  </a:lnTo>
                  <a:lnTo>
                    <a:pt x="2404833" y="298196"/>
                  </a:lnTo>
                  <a:lnTo>
                    <a:pt x="2404833" y="21082"/>
                  </a:lnTo>
                  <a:lnTo>
                    <a:pt x="2404833" y="14097"/>
                  </a:lnTo>
                  <a:lnTo>
                    <a:pt x="2406611" y="9144"/>
                  </a:lnTo>
                  <a:lnTo>
                    <a:pt x="2410167" y="6096"/>
                  </a:lnTo>
                  <a:lnTo>
                    <a:pt x="2413723" y="3048"/>
                  </a:lnTo>
                  <a:lnTo>
                    <a:pt x="2418041" y="1397"/>
                  </a:lnTo>
                  <a:lnTo>
                    <a:pt x="2423248" y="1397"/>
                  </a:lnTo>
                  <a:close/>
                </a:path>
                <a:path w="4267835" h="308609">
                  <a:moveTo>
                    <a:pt x="2151976" y="1397"/>
                  </a:moveTo>
                  <a:lnTo>
                    <a:pt x="2228557" y="1397"/>
                  </a:lnTo>
                  <a:lnTo>
                    <a:pt x="2242107" y="1704"/>
                  </a:lnTo>
                  <a:lnTo>
                    <a:pt x="2285517" y="8838"/>
                  </a:lnTo>
                  <a:lnTo>
                    <a:pt x="2320696" y="31273"/>
                  </a:lnTo>
                  <a:lnTo>
                    <a:pt x="2335950" y="69526"/>
                  </a:lnTo>
                  <a:lnTo>
                    <a:pt x="2336380" y="79121"/>
                  </a:lnTo>
                  <a:lnTo>
                    <a:pt x="2336380" y="86487"/>
                  </a:lnTo>
                  <a:lnTo>
                    <a:pt x="2335491" y="93472"/>
                  </a:lnTo>
                  <a:lnTo>
                    <a:pt x="2333586" y="99949"/>
                  </a:lnTo>
                  <a:lnTo>
                    <a:pt x="2331681" y="106425"/>
                  </a:lnTo>
                  <a:lnTo>
                    <a:pt x="2306789" y="136017"/>
                  </a:lnTo>
                  <a:lnTo>
                    <a:pt x="2293962" y="141859"/>
                  </a:lnTo>
                  <a:lnTo>
                    <a:pt x="2302598" y="143383"/>
                  </a:lnTo>
                  <a:lnTo>
                    <a:pt x="2310599" y="146176"/>
                  </a:lnTo>
                  <a:lnTo>
                    <a:pt x="2317838" y="150113"/>
                  </a:lnTo>
                  <a:lnTo>
                    <a:pt x="2325204" y="154050"/>
                  </a:lnTo>
                  <a:lnTo>
                    <a:pt x="2349842" y="187071"/>
                  </a:lnTo>
                  <a:lnTo>
                    <a:pt x="2354541" y="215137"/>
                  </a:lnTo>
                  <a:lnTo>
                    <a:pt x="2354275" y="223117"/>
                  </a:lnTo>
                  <a:lnTo>
                    <a:pt x="2341417" y="262729"/>
                  </a:lnTo>
                  <a:lnTo>
                    <a:pt x="2313209" y="288970"/>
                  </a:lnTo>
                  <a:lnTo>
                    <a:pt x="2273865" y="303186"/>
                  </a:lnTo>
                  <a:lnTo>
                    <a:pt x="2233129" y="306705"/>
                  </a:lnTo>
                  <a:lnTo>
                    <a:pt x="2151976" y="306705"/>
                  </a:lnTo>
                  <a:lnTo>
                    <a:pt x="2146769" y="306705"/>
                  </a:lnTo>
                  <a:lnTo>
                    <a:pt x="2142451" y="305181"/>
                  </a:lnTo>
                  <a:lnTo>
                    <a:pt x="2138895" y="302133"/>
                  </a:lnTo>
                  <a:lnTo>
                    <a:pt x="2135339" y="299085"/>
                  </a:lnTo>
                  <a:lnTo>
                    <a:pt x="2133561" y="294005"/>
                  </a:lnTo>
                  <a:lnTo>
                    <a:pt x="2133561" y="287147"/>
                  </a:lnTo>
                  <a:lnTo>
                    <a:pt x="2133561" y="21082"/>
                  </a:lnTo>
                  <a:lnTo>
                    <a:pt x="2133561" y="14097"/>
                  </a:lnTo>
                  <a:lnTo>
                    <a:pt x="2135339" y="9144"/>
                  </a:lnTo>
                  <a:lnTo>
                    <a:pt x="2138895" y="6096"/>
                  </a:lnTo>
                  <a:lnTo>
                    <a:pt x="2142451" y="3048"/>
                  </a:lnTo>
                  <a:lnTo>
                    <a:pt x="2146769" y="1397"/>
                  </a:lnTo>
                  <a:lnTo>
                    <a:pt x="2151976" y="1397"/>
                  </a:lnTo>
                  <a:close/>
                </a:path>
                <a:path w="4267835" h="308609">
                  <a:moveTo>
                    <a:pt x="1915756" y="1397"/>
                  </a:moveTo>
                  <a:lnTo>
                    <a:pt x="2068156" y="1397"/>
                  </a:lnTo>
                  <a:lnTo>
                    <a:pt x="2069553" y="1397"/>
                  </a:lnTo>
                  <a:lnTo>
                    <a:pt x="2070823" y="1905"/>
                  </a:lnTo>
                  <a:lnTo>
                    <a:pt x="2071839" y="2667"/>
                  </a:lnTo>
                  <a:lnTo>
                    <a:pt x="2072982" y="3429"/>
                  </a:lnTo>
                  <a:lnTo>
                    <a:pt x="2073871" y="4825"/>
                  </a:lnTo>
                  <a:lnTo>
                    <a:pt x="2077046" y="21336"/>
                  </a:lnTo>
                  <a:lnTo>
                    <a:pt x="2077046" y="26035"/>
                  </a:lnTo>
                  <a:lnTo>
                    <a:pt x="2077046" y="30353"/>
                  </a:lnTo>
                  <a:lnTo>
                    <a:pt x="2076919" y="34162"/>
                  </a:lnTo>
                  <a:lnTo>
                    <a:pt x="2076538" y="37211"/>
                  </a:lnTo>
                  <a:lnTo>
                    <a:pt x="2076157" y="40259"/>
                  </a:lnTo>
                  <a:lnTo>
                    <a:pt x="2071839" y="48768"/>
                  </a:lnTo>
                  <a:lnTo>
                    <a:pt x="2070823" y="49657"/>
                  </a:lnTo>
                  <a:lnTo>
                    <a:pt x="2069553" y="50037"/>
                  </a:lnTo>
                  <a:lnTo>
                    <a:pt x="2068156" y="50037"/>
                  </a:lnTo>
                  <a:lnTo>
                    <a:pt x="1959190" y="50037"/>
                  </a:lnTo>
                  <a:lnTo>
                    <a:pt x="1959190" y="124587"/>
                  </a:lnTo>
                  <a:lnTo>
                    <a:pt x="2051392" y="124587"/>
                  </a:lnTo>
                  <a:lnTo>
                    <a:pt x="2052789" y="124587"/>
                  </a:lnTo>
                  <a:lnTo>
                    <a:pt x="2054059" y="124968"/>
                  </a:lnTo>
                  <a:lnTo>
                    <a:pt x="2055202" y="125857"/>
                  </a:lnTo>
                  <a:lnTo>
                    <a:pt x="2056472" y="126746"/>
                  </a:lnTo>
                  <a:lnTo>
                    <a:pt x="2060536" y="144018"/>
                  </a:lnTo>
                  <a:lnTo>
                    <a:pt x="2060536" y="148462"/>
                  </a:lnTo>
                  <a:lnTo>
                    <a:pt x="2060536" y="153035"/>
                  </a:lnTo>
                  <a:lnTo>
                    <a:pt x="2055202" y="170815"/>
                  </a:lnTo>
                  <a:lnTo>
                    <a:pt x="2054059" y="171576"/>
                  </a:lnTo>
                  <a:lnTo>
                    <a:pt x="2052789" y="171958"/>
                  </a:lnTo>
                  <a:lnTo>
                    <a:pt x="2051392" y="171958"/>
                  </a:lnTo>
                  <a:lnTo>
                    <a:pt x="1959190" y="171958"/>
                  </a:lnTo>
                  <a:lnTo>
                    <a:pt x="1959190" y="258063"/>
                  </a:lnTo>
                  <a:lnTo>
                    <a:pt x="2069045" y="258063"/>
                  </a:lnTo>
                  <a:lnTo>
                    <a:pt x="2070442" y="258063"/>
                  </a:lnTo>
                  <a:lnTo>
                    <a:pt x="2071712" y="258572"/>
                  </a:lnTo>
                  <a:lnTo>
                    <a:pt x="2072982" y="259461"/>
                  </a:lnTo>
                  <a:lnTo>
                    <a:pt x="2074125" y="260223"/>
                  </a:lnTo>
                  <a:lnTo>
                    <a:pt x="2077681" y="271018"/>
                  </a:lnTo>
                  <a:lnTo>
                    <a:pt x="2078062" y="274066"/>
                  </a:lnTo>
                  <a:lnTo>
                    <a:pt x="2078316" y="277875"/>
                  </a:lnTo>
                  <a:lnTo>
                    <a:pt x="2078316" y="282448"/>
                  </a:lnTo>
                  <a:lnTo>
                    <a:pt x="2078316" y="287020"/>
                  </a:lnTo>
                  <a:lnTo>
                    <a:pt x="2070442" y="306705"/>
                  </a:lnTo>
                  <a:lnTo>
                    <a:pt x="2069045" y="306705"/>
                  </a:lnTo>
                  <a:lnTo>
                    <a:pt x="1915756" y="306705"/>
                  </a:lnTo>
                  <a:lnTo>
                    <a:pt x="1910549" y="306705"/>
                  </a:lnTo>
                  <a:lnTo>
                    <a:pt x="1906231" y="305181"/>
                  </a:lnTo>
                  <a:lnTo>
                    <a:pt x="1902675" y="302133"/>
                  </a:lnTo>
                  <a:lnTo>
                    <a:pt x="1899119" y="299085"/>
                  </a:lnTo>
                  <a:lnTo>
                    <a:pt x="1897341" y="294005"/>
                  </a:lnTo>
                  <a:lnTo>
                    <a:pt x="1897341" y="287147"/>
                  </a:lnTo>
                  <a:lnTo>
                    <a:pt x="1897341" y="21082"/>
                  </a:lnTo>
                  <a:lnTo>
                    <a:pt x="1897341" y="14097"/>
                  </a:lnTo>
                  <a:lnTo>
                    <a:pt x="1899119" y="9144"/>
                  </a:lnTo>
                  <a:lnTo>
                    <a:pt x="1902675" y="6096"/>
                  </a:lnTo>
                  <a:lnTo>
                    <a:pt x="1906231" y="3048"/>
                  </a:lnTo>
                  <a:lnTo>
                    <a:pt x="1910549" y="1397"/>
                  </a:lnTo>
                  <a:lnTo>
                    <a:pt x="1915756" y="1397"/>
                  </a:lnTo>
                  <a:close/>
                </a:path>
                <a:path w="4267835" h="308609">
                  <a:moveTo>
                    <a:pt x="1660740" y="1397"/>
                  </a:moveTo>
                  <a:lnTo>
                    <a:pt x="1732749" y="1397"/>
                  </a:lnTo>
                  <a:lnTo>
                    <a:pt x="1739988" y="1397"/>
                  </a:lnTo>
                  <a:lnTo>
                    <a:pt x="1746846" y="1778"/>
                  </a:lnTo>
                  <a:lnTo>
                    <a:pt x="1753323" y="2286"/>
                  </a:lnTo>
                  <a:lnTo>
                    <a:pt x="1759927" y="2794"/>
                  </a:lnTo>
                  <a:lnTo>
                    <a:pt x="1767674" y="4063"/>
                  </a:lnTo>
                  <a:lnTo>
                    <a:pt x="1804504" y="15875"/>
                  </a:lnTo>
                  <a:lnTo>
                    <a:pt x="1837207" y="46497"/>
                  </a:lnTo>
                  <a:lnTo>
                    <a:pt x="1848496" y="85064"/>
                  </a:lnTo>
                  <a:lnTo>
                    <a:pt x="1848827" y="94107"/>
                  </a:lnTo>
                  <a:lnTo>
                    <a:pt x="1848325" y="106606"/>
                  </a:lnTo>
                  <a:lnTo>
                    <a:pt x="1836246" y="149223"/>
                  </a:lnTo>
                  <a:lnTo>
                    <a:pt x="1809315" y="179458"/>
                  </a:lnTo>
                  <a:lnTo>
                    <a:pt x="1768097" y="196768"/>
                  </a:lnTo>
                  <a:lnTo>
                    <a:pt x="1727288" y="200787"/>
                  </a:lnTo>
                  <a:lnTo>
                    <a:pt x="1701761" y="200787"/>
                  </a:lnTo>
                  <a:lnTo>
                    <a:pt x="1701761" y="298196"/>
                  </a:lnTo>
                  <a:lnTo>
                    <a:pt x="1701761" y="299847"/>
                  </a:lnTo>
                  <a:lnTo>
                    <a:pt x="1701253" y="301244"/>
                  </a:lnTo>
                  <a:lnTo>
                    <a:pt x="1700237" y="302513"/>
                  </a:lnTo>
                  <a:lnTo>
                    <a:pt x="1699221" y="303657"/>
                  </a:lnTo>
                  <a:lnTo>
                    <a:pt x="1697570" y="304800"/>
                  </a:lnTo>
                  <a:lnTo>
                    <a:pt x="1695157" y="305562"/>
                  </a:lnTo>
                  <a:lnTo>
                    <a:pt x="1692871" y="306324"/>
                  </a:lnTo>
                  <a:lnTo>
                    <a:pt x="1689696" y="306959"/>
                  </a:lnTo>
                  <a:lnTo>
                    <a:pt x="1685759" y="307467"/>
                  </a:lnTo>
                  <a:lnTo>
                    <a:pt x="1681822" y="307848"/>
                  </a:lnTo>
                  <a:lnTo>
                    <a:pt x="1676869" y="308101"/>
                  </a:lnTo>
                  <a:lnTo>
                    <a:pt x="1670646" y="308101"/>
                  </a:lnTo>
                  <a:lnTo>
                    <a:pt x="1664677" y="308101"/>
                  </a:lnTo>
                  <a:lnTo>
                    <a:pt x="1646135" y="305562"/>
                  </a:lnTo>
                  <a:lnTo>
                    <a:pt x="1643722" y="304800"/>
                  </a:lnTo>
                  <a:lnTo>
                    <a:pt x="1642071" y="303657"/>
                  </a:lnTo>
                  <a:lnTo>
                    <a:pt x="1641182" y="302513"/>
                  </a:lnTo>
                  <a:lnTo>
                    <a:pt x="1640293" y="301244"/>
                  </a:lnTo>
                  <a:lnTo>
                    <a:pt x="1639785" y="299847"/>
                  </a:lnTo>
                  <a:lnTo>
                    <a:pt x="1639785" y="298196"/>
                  </a:lnTo>
                  <a:lnTo>
                    <a:pt x="1639785" y="23622"/>
                  </a:lnTo>
                  <a:lnTo>
                    <a:pt x="1639785" y="16256"/>
                  </a:lnTo>
                  <a:lnTo>
                    <a:pt x="1641690" y="10668"/>
                  </a:lnTo>
                  <a:lnTo>
                    <a:pt x="1645500" y="6985"/>
                  </a:lnTo>
                  <a:lnTo>
                    <a:pt x="1649437" y="3301"/>
                  </a:lnTo>
                  <a:lnTo>
                    <a:pt x="1654517" y="1397"/>
                  </a:lnTo>
                  <a:lnTo>
                    <a:pt x="1660740" y="1397"/>
                  </a:lnTo>
                  <a:close/>
                </a:path>
                <a:path w="4267835" h="308609">
                  <a:moveTo>
                    <a:pt x="938364" y="1397"/>
                  </a:moveTo>
                  <a:lnTo>
                    <a:pt x="1010373" y="1397"/>
                  </a:lnTo>
                  <a:lnTo>
                    <a:pt x="1017612" y="1397"/>
                  </a:lnTo>
                  <a:lnTo>
                    <a:pt x="1024470" y="1778"/>
                  </a:lnTo>
                  <a:lnTo>
                    <a:pt x="1030947" y="2286"/>
                  </a:lnTo>
                  <a:lnTo>
                    <a:pt x="1037551" y="2794"/>
                  </a:lnTo>
                  <a:lnTo>
                    <a:pt x="1045298" y="4063"/>
                  </a:lnTo>
                  <a:lnTo>
                    <a:pt x="1082128" y="15875"/>
                  </a:lnTo>
                  <a:lnTo>
                    <a:pt x="1114831" y="46497"/>
                  </a:lnTo>
                  <a:lnTo>
                    <a:pt x="1126120" y="85064"/>
                  </a:lnTo>
                  <a:lnTo>
                    <a:pt x="1126451" y="94107"/>
                  </a:lnTo>
                  <a:lnTo>
                    <a:pt x="1125949" y="106606"/>
                  </a:lnTo>
                  <a:lnTo>
                    <a:pt x="1113870" y="149223"/>
                  </a:lnTo>
                  <a:lnTo>
                    <a:pt x="1086939" y="179458"/>
                  </a:lnTo>
                  <a:lnTo>
                    <a:pt x="1045721" y="196768"/>
                  </a:lnTo>
                  <a:lnTo>
                    <a:pt x="1004912" y="200787"/>
                  </a:lnTo>
                  <a:lnTo>
                    <a:pt x="979385" y="200787"/>
                  </a:lnTo>
                  <a:lnTo>
                    <a:pt x="979385" y="298196"/>
                  </a:lnTo>
                  <a:lnTo>
                    <a:pt x="979385" y="299847"/>
                  </a:lnTo>
                  <a:lnTo>
                    <a:pt x="978877" y="301244"/>
                  </a:lnTo>
                  <a:lnTo>
                    <a:pt x="977861" y="302513"/>
                  </a:lnTo>
                  <a:lnTo>
                    <a:pt x="976845" y="303657"/>
                  </a:lnTo>
                  <a:lnTo>
                    <a:pt x="975194" y="304800"/>
                  </a:lnTo>
                  <a:lnTo>
                    <a:pt x="972781" y="305562"/>
                  </a:lnTo>
                  <a:lnTo>
                    <a:pt x="970495" y="306324"/>
                  </a:lnTo>
                  <a:lnTo>
                    <a:pt x="967320" y="306959"/>
                  </a:lnTo>
                  <a:lnTo>
                    <a:pt x="963383" y="307467"/>
                  </a:lnTo>
                  <a:lnTo>
                    <a:pt x="959446" y="307848"/>
                  </a:lnTo>
                  <a:lnTo>
                    <a:pt x="954493" y="308101"/>
                  </a:lnTo>
                  <a:lnTo>
                    <a:pt x="948270" y="308101"/>
                  </a:lnTo>
                  <a:lnTo>
                    <a:pt x="942301" y="308101"/>
                  </a:lnTo>
                  <a:lnTo>
                    <a:pt x="923759" y="305562"/>
                  </a:lnTo>
                  <a:lnTo>
                    <a:pt x="921346" y="304800"/>
                  </a:lnTo>
                  <a:lnTo>
                    <a:pt x="919695" y="303657"/>
                  </a:lnTo>
                  <a:lnTo>
                    <a:pt x="918806" y="302513"/>
                  </a:lnTo>
                  <a:lnTo>
                    <a:pt x="917917" y="301244"/>
                  </a:lnTo>
                  <a:lnTo>
                    <a:pt x="917409" y="299847"/>
                  </a:lnTo>
                  <a:lnTo>
                    <a:pt x="917409" y="298196"/>
                  </a:lnTo>
                  <a:lnTo>
                    <a:pt x="917409" y="23622"/>
                  </a:lnTo>
                  <a:lnTo>
                    <a:pt x="917409" y="16256"/>
                  </a:lnTo>
                  <a:lnTo>
                    <a:pt x="919314" y="10668"/>
                  </a:lnTo>
                  <a:lnTo>
                    <a:pt x="923124" y="6985"/>
                  </a:lnTo>
                  <a:lnTo>
                    <a:pt x="927061" y="3301"/>
                  </a:lnTo>
                  <a:lnTo>
                    <a:pt x="932141" y="1397"/>
                  </a:lnTo>
                  <a:lnTo>
                    <a:pt x="938364" y="1397"/>
                  </a:lnTo>
                  <a:close/>
                </a:path>
                <a:path w="4267835" h="308609">
                  <a:moveTo>
                    <a:pt x="592899" y="1397"/>
                  </a:moveTo>
                  <a:lnTo>
                    <a:pt x="745286" y="1397"/>
                  </a:lnTo>
                  <a:lnTo>
                    <a:pt x="746696" y="1397"/>
                  </a:lnTo>
                  <a:lnTo>
                    <a:pt x="747953" y="1905"/>
                  </a:lnTo>
                  <a:lnTo>
                    <a:pt x="749058" y="2667"/>
                  </a:lnTo>
                  <a:lnTo>
                    <a:pt x="750163" y="3429"/>
                  </a:lnTo>
                  <a:lnTo>
                    <a:pt x="751103" y="4825"/>
                  </a:lnTo>
                  <a:lnTo>
                    <a:pt x="751890" y="6731"/>
                  </a:lnTo>
                  <a:lnTo>
                    <a:pt x="752678" y="8762"/>
                  </a:lnTo>
                  <a:lnTo>
                    <a:pt x="753262" y="11303"/>
                  </a:lnTo>
                  <a:lnTo>
                    <a:pt x="753656" y="14350"/>
                  </a:lnTo>
                  <a:lnTo>
                    <a:pt x="754049" y="17399"/>
                  </a:lnTo>
                  <a:lnTo>
                    <a:pt x="754252" y="21336"/>
                  </a:lnTo>
                  <a:lnTo>
                    <a:pt x="754252" y="26035"/>
                  </a:lnTo>
                  <a:lnTo>
                    <a:pt x="754252" y="30353"/>
                  </a:lnTo>
                  <a:lnTo>
                    <a:pt x="754049" y="34162"/>
                  </a:lnTo>
                  <a:lnTo>
                    <a:pt x="753656" y="37211"/>
                  </a:lnTo>
                  <a:lnTo>
                    <a:pt x="753262" y="40259"/>
                  </a:lnTo>
                  <a:lnTo>
                    <a:pt x="752678" y="42799"/>
                  </a:lnTo>
                  <a:lnTo>
                    <a:pt x="751890" y="44576"/>
                  </a:lnTo>
                  <a:lnTo>
                    <a:pt x="751103" y="46482"/>
                  </a:lnTo>
                  <a:lnTo>
                    <a:pt x="750163" y="47879"/>
                  </a:lnTo>
                  <a:lnTo>
                    <a:pt x="749058" y="48768"/>
                  </a:lnTo>
                  <a:lnTo>
                    <a:pt x="747953" y="49657"/>
                  </a:lnTo>
                  <a:lnTo>
                    <a:pt x="746696" y="50037"/>
                  </a:lnTo>
                  <a:lnTo>
                    <a:pt x="745286" y="50037"/>
                  </a:lnTo>
                  <a:lnTo>
                    <a:pt x="636295" y="50037"/>
                  </a:lnTo>
                  <a:lnTo>
                    <a:pt x="636295" y="124587"/>
                  </a:lnTo>
                  <a:lnTo>
                    <a:pt x="728535" y="124587"/>
                  </a:lnTo>
                  <a:lnTo>
                    <a:pt x="729945" y="124587"/>
                  </a:lnTo>
                  <a:lnTo>
                    <a:pt x="731253" y="124968"/>
                  </a:lnTo>
                  <a:lnTo>
                    <a:pt x="732421" y="125857"/>
                  </a:lnTo>
                  <a:lnTo>
                    <a:pt x="733602" y="126746"/>
                  </a:lnTo>
                  <a:lnTo>
                    <a:pt x="737730" y="144018"/>
                  </a:lnTo>
                  <a:lnTo>
                    <a:pt x="737730" y="148462"/>
                  </a:lnTo>
                  <a:lnTo>
                    <a:pt x="737730" y="153035"/>
                  </a:lnTo>
                  <a:lnTo>
                    <a:pt x="735380" y="166878"/>
                  </a:lnTo>
                  <a:lnTo>
                    <a:pt x="734593" y="168783"/>
                  </a:lnTo>
                  <a:lnTo>
                    <a:pt x="733602" y="170053"/>
                  </a:lnTo>
                  <a:lnTo>
                    <a:pt x="732421" y="170815"/>
                  </a:lnTo>
                  <a:lnTo>
                    <a:pt x="731253" y="171576"/>
                  </a:lnTo>
                  <a:lnTo>
                    <a:pt x="729945" y="171958"/>
                  </a:lnTo>
                  <a:lnTo>
                    <a:pt x="728535" y="171958"/>
                  </a:lnTo>
                  <a:lnTo>
                    <a:pt x="636295" y="171958"/>
                  </a:lnTo>
                  <a:lnTo>
                    <a:pt x="636295" y="258063"/>
                  </a:lnTo>
                  <a:lnTo>
                    <a:pt x="746226" y="258063"/>
                  </a:lnTo>
                  <a:lnTo>
                    <a:pt x="747636" y="258063"/>
                  </a:lnTo>
                  <a:lnTo>
                    <a:pt x="748944" y="258572"/>
                  </a:lnTo>
                  <a:lnTo>
                    <a:pt x="750112" y="259461"/>
                  </a:lnTo>
                  <a:lnTo>
                    <a:pt x="751293" y="260223"/>
                  </a:lnTo>
                  <a:lnTo>
                    <a:pt x="754837" y="271018"/>
                  </a:lnTo>
                  <a:lnTo>
                    <a:pt x="755230" y="274066"/>
                  </a:lnTo>
                  <a:lnTo>
                    <a:pt x="755421" y="277875"/>
                  </a:lnTo>
                  <a:lnTo>
                    <a:pt x="755421" y="282448"/>
                  </a:lnTo>
                  <a:lnTo>
                    <a:pt x="755421" y="287020"/>
                  </a:lnTo>
                  <a:lnTo>
                    <a:pt x="750112" y="305435"/>
                  </a:lnTo>
                  <a:lnTo>
                    <a:pt x="748944" y="306324"/>
                  </a:lnTo>
                  <a:lnTo>
                    <a:pt x="747636" y="306705"/>
                  </a:lnTo>
                  <a:lnTo>
                    <a:pt x="746226" y="306705"/>
                  </a:lnTo>
                  <a:lnTo>
                    <a:pt x="592899" y="306705"/>
                  </a:lnTo>
                  <a:lnTo>
                    <a:pt x="587705" y="306705"/>
                  </a:lnTo>
                  <a:lnTo>
                    <a:pt x="583336" y="305181"/>
                  </a:lnTo>
                  <a:lnTo>
                    <a:pt x="579805" y="302133"/>
                  </a:lnTo>
                  <a:lnTo>
                    <a:pt x="576262" y="299085"/>
                  </a:lnTo>
                  <a:lnTo>
                    <a:pt x="574497" y="294005"/>
                  </a:lnTo>
                  <a:lnTo>
                    <a:pt x="574497" y="287147"/>
                  </a:lnTo>
                  <a:lnTo>
                    <a:pt x="574497" y="21082"/>
                  </a:lnTo>
                  <a:lnTo>
                    <a:pt x="574497" y="14097"/>
                  </a:lnTo>
                  <a:lnTo>
                    <a:pt x="576262" y="9144"/>
                  </a:lnTo>
                  <a:lnTo>
                    <a:pt x="579805" y="6096"/>
                  </a:lnTo>
                  <a:lnTo>
                    <a:pt x="583336" y="3048"/>
                  </a:lnTo>
                  <a:lnTo>
                    <a:pt x="587705" y="1397"/>
                  </a:lnTo>
                  <a:lnTo>
                    <a:pt x="592899" y="1397"/>
                  </a:lnTo>
                  <a:close/>
                </a:path>
                <a:path w="4267835" h="308609">
                  <a:moveTo>
                    <a:pt x="9194" y="1397"/>
                  </a:moveTo>
                  <a:lnTo>
                    <a:pt x="224332" y="1397"/>
                  </a:lnTo>
                  <a:lnTo>
                    <a:pt x="225742" y="1397"/>
                  </a:lnTo>
                  <a:lnTo>
                    <a:pt x="227050" y="1905"/>
                  </a:lnTo>
                  <a:lnTo>
                    <a:pt x="228219" y="2794"/>
                  </a:lnTo>
                  <a:lnTo>
                    <a:pt x="229400" y="3683"/>
                  </a:lnTo>
                  <a:lnTo>
                    <a:pt x="230390" y="5080"/>
                  </a:lnTo>
                  <a:lnTo>
                    <a:pt x="231178" y="6985"/>
                  </a:lnTo>
                  <a:lnTo>
                    <a:pt x="231965" y="9017"/>
                  </a:lnTo>
                  <a:lnTo>
                    <a:pt x="232549" y="11557"/>
                  </a:lnTo>
                  <a:lnTo>
                    <a:pt x="232943" y="14859"/>
                  </a:lnTo>
                  <a:lnTo>
                    <a:pt x="233337" y="18161"/>
                  </a:lnTo>
                  <a:lnTo>
                    <a:pt x="233527" y="22225"/>
                  </a:lnTo>
                  <a:lnTo>
                    <a:pt x="233527" y="26924"/>
                  </a:lnTo>
                  <a:lnTo>
                    <a:pt x="233527" y="31496"/>
                  </a:lnTo>
                  <a:lnTo>
                    <a:pt x="233337" y="35433"/>
                  </a:lnTo>
                  <a:lnTo>
                    <a:pt x="232943" y="38608"/>
                  </a:lnTo>
                  <a:lnTo>
                    <a:pt x="232549" y="41783"/>
                  </a:lnTo>
                  <a:lnTo>
                    <a:pt x="231965" y="44450"/>
                  </a:lnTo>
                  <a:lnTo>
                    <a:pt x="231178" y="46355"/>
                  </a:lnTo>
                  <a:lnTo>
                    <a:pt x="230390" y="48387"/>
                  </a:lnTo>
                  <a:lnTo>
                    <a:pt x="229400" y="49784"/>
                  </a:lnTo>
                  <a:lnTo>
                    <a:pt x="228219" y="50800"/>
                  </a:lnTo>
                  <a:lnTo>
                    <a:pt x="227050" y="51688"/>
                  </a:lnTo>
                  <a:lnTo>
                    <a:pt x="225742" y="52197"/>
                  </a:lnTo>
                  <a:lnTo>
                    <a:pt x="224332" y="52197"/>
                  </a:lnTo>
                  <a:lnTo>
                    <a:pt x="147904" y="52197"/>
                  </a:lnTo>
                  <a:lnTo>
                    <a:pt x="147904" y="298196"/>
                  </a:lnTo>
                  <a:lnTo>
                    <a:pt x="147904" y="299847"/>
                  </a:lnTo>
                  <a:lnTo>
                    <a:pt x="147396" y="301244"/>
                  </a:lnTo>
                  <a:lnTo>
                    <a:pt x="146367" y="302513"/>
                  </a:lnTo>
                  <a:lnTo>
                    <a:pt x="145351" y="303657"/>
                  </a:lnTo>
                  <a:lnTo>
                    <a:pt x="143662" y="304800"/>
                  </a:lnTo>
                  <a:lnTo>
                    <a:pt x="141300" y="305562"/>
                  </a:lnTo>
                  <a:lnTo>
                    <a:pt x="138937" y="306324"/>
                  </a:lnTo>
                  <a:lnTo>
                    <a:pt x="135750" y="306959"/>
                  </a:lnTo>
                  <a:lnTo>
                    <a:pt x="131749" y="307467"/>
                  </a:lnTo>
                  <a:lnTo>
                    <a:pt x="127736" y="307848"/>
                  </a:lnTo>
                  <a:lnTo>
                    <a:pt x="122745" y="308101"/>
                  </a:lnTo>
                  <a:lnTo>
                    <a:pt x="116763" y="308101"/>
                  </a:lnTo>
                  <a:lnTo>
                    <a:pt x="110794" y="308101"/>
                  </a:lnTo>
                  <a:lnTo>
                    <a:pt x="85623" y="299847"/>
                  </a:lnTo>
                  <a:lnTo>
                    <a:pt x="85623" y="298196"/>
                  </a:lnTo>
                  <a:lnTo>
                    <a:pt x="85623" y="52197"/>
                  </a:lnTo>
                  <a:lnTo>
                    <a:pt x="9194" y="52197"/>
                  </a:lnTo>
                  <a:lnTo>
                    <a:pt x="7620" y="52197"/>
                  </a:lnTo>
                  <a:lnTo>
                    <a:pt x="6286" y="51688"/>
                  </a:lnTo>
                  <a:lnTo>
                    <a:pt x="5194" y="50800"/>
                  </a:lnTo>
                  <a:lnTo>
                    <a:pt x="4089" y="49784"/>
                  </a:lnTo>
                  <a:lnTo>
                    <a:pt x="3149" y="48387"/>
                  </a:lnTo>
                  <a:lnTo>
                    <a:pt x="2362" y="46355"/>
                  </a:lnTo>
                  <a:lnTo>
                    <a:pt x="1574" y="44450"/>
                  </a:lnTo>
                  <a:lnTo>
                    <a:pt x="977" y="41783"/>
                  </a:lnTo>
                  <a:lnTo>
                    <a:pt x="584" y="38608"/>
                  </a:lnTo>
                  <a:lnTo>
                    <a:pt x="190" y="35433"/>
                  </a:lnTo>
                  <a:lnTo>
                    <a:pt x="0" y="31496"/>
                  </a:lnTo>
                  <a:lnTo>
                    <a:pt x="0" y="26924"/>
                  </a:lnTo>
                  <a:lnTo>
                    <a:pt x="0" y="22225"/>
                  </a:lnTo>
                  <a:lnTo>
                    <a:pt x="190" y="18161"/>
                  </a:lnTo>
                  <a:lnTo>
                    <a:pt x="584" y="14859"/>
                  </a:lnTo>
                  <a:lnTo>
                    <a:pt x="977" y="11557"/>
                  </a:lnTo>
                  <a:lnTo>
                    <a:pt x="5194" y="2794"/>
                  </a:lnTo>
                  <a:lnTo>
                    <a:pt x="6286" y="1905"/>
                  </a:lnTo>
                  <a:lnTo>
                    <a:pt x="7620" y="1397"/>
                  </a:lnTo>
                  <a:lnTo>
                    <a:pt x="9194" y="1397"/>
                  </a:lnTo>
                  <a:close/>
                </a:path>
                <a:path w="4267835" h="308609">
                  <a:moveTo>
                    <a:pt x="3615778" y="0"/>
                  </a:moveTo>
                  <a:lnTo>
                    <a:pt x="3625049" y="0"/>
                  </a:lnTo>
                  <a:lnTo>
                    <a:pt x="3632415" y="126"/>
                  </a:lnTo>
                  <a:lnTo>
                    <a:pt x="3660863" y="13081"/>
                  </a:lnTo>
                  <a:lnTo>
                    <a:pt x="3755224" y="283591"/>
                  </a:lnTo>
                  <a:lnTo>
                    <a:pt x="3757129" y="289306"/>
                  </a:lnTo>
                  <a:lnTo>
                    <a:pt x="3758272" y="293750"/>
                  </a:lnTo>
                  <a:lnTo>
                    <a:pt x="3758780" y="297053"/>
                  </a:lnTo>
                  <a:lnTo>
                    <a:pt x="3759161" y="300355"/>
                  </a:lnTo>
                  <a:lnTo>
                    <a:pt x="3758526" y="302768"/>
                  </a:lnTo>
                  <a:lnTo>
                    <a:pt x="3737190" y="308101"/>
                  </a:lnTo>
                  <a:lnTo>
                    <a:pt x="3729443" y="308101"/>
                  </a:lnTo>
                  <a:lnTo>
                    <a:pt x="3721442" y="308101"/>
                  </a:lnTo>
                  <a:lnTo>
                    <a:pt x="3715219" y="307975"/>
                  </a:lnTo>
                  <a:lnTo>
                    <a:pt x="3710774" y="307721"/>
                  </a:lnTo>
                  <a:lnTo>
                    <a:pt x="3706202" y="307594"/>
                  </a:lnTo>
                  <a:lnTo>
                    <a:pt x="3702773" y="307086"/>
                  </a:lnTo>
                  <a:lnTo>
                    <a:pt x="3700487" y="306324"/>
                  </a:lnTo>
                  <a:lnTo>
                    <a:pt x="3698074" y="305688"/>
                  </a:lnTo>
                  <a:lnTo>
                    <a:pt x="3696423" y="304673"/>
                  </a:lnTo>
                  <a:lnTo>
                    <a:pt x="3695534" y="303403"/>
                  </a:lnTo>
                  <a:lnTo>
                    <a:pt x="3694518" y="302133"/>
                  </a:lnTo>
                  <a:lnTo>
                    <a:pt x="3693756" y="300482"/>
                  </a:lnTo>
                  <a:lnTo>
                    <a:pt x="3693121" y="298450"/>
                  </a:lnTo>
                  <a:lnTo>
                    <a:pt x="3672674" y="237109"/>
                  </a:lnTo>
                  <a:lnTo>
                    <a:pt x="3557993" y="237109"/>
                  </a:lnTo>
                  <a:lnTo>
                    <a:pt x="3538689" y="296799"/>
                  </a:lnTo>
                  <a:lnTo>
                    <a:pt x="3538054" y="298958"/>
                  </a:lnTo>
                  <a:lnTo>
                    <a:pt x="3537165" y="300863"/>
                  </a:lnTo>
                  <a:lnTo>
                    <a:pt x="3536149" y="302387"/>
                  </a:lnTo>
                  <a:lnTo>
                    <a:pt x="3535133" y="303784"/>
                  </a:lnTo>
                  <a:lnTo>
                    <a:pt x="3533482" y="305054"/>
                  </a:lnTo>
                  <a:lnTo>
                    <a:pt x="3531196" y="305816"/>
                  </a:lnTo>
                  <a:lnTo>
                    <a:pt x="3528910" y="306705"/>
                  </a:lnTo>
                  <a:lnTo>
                    <a:pt x="3525735" y="307340"/>
                  </a:lnTo>
                  <a:lnTo>
                    <a:pt x="3521544" y="307594"/>
                  </a:lnTo>
                  <a:lnTo>
                    <a:pt x="3517353" y="307975"/>
                  </a:lnTo>
                  <a:lnTo>
                    <a:pt x="3511892" y="308101"/>
                  </a:lnTo>
                  <a:lnTo>
                    <a:pt x="3505161" y="308101"/>
                  </a:lnTo>
                  <a:lnTo>
                    <a:pt x="3497922" y="308101"/>
                  </a:lnTo>
                  <a:lnTo>
                    <a:pt x="3477602" y="299593"/>
                  </a:lnTo>
                  <a:lnTo>
                    <a:pt x="3477983" y="296291"/>
                  </a:lnTo>
                  <a:lnTo>
                    <a:pt x="3575646" y="12319"/>
                  </a:lnTo>
                  <a:lnTo>
                    <a:pt x="3578948" y="5842"/>
                  </a:lnTo>
                  <a:lnTo>
                    <a:pt x="3580218" y="4191"/>
                  </a:lnTo>
                  <a:lnTo>
                    <a:pt x="3582250" y="2921"/>
                  </a:lnTo>
                  <a:lnTo>
                    <a:pt x="3585044" y="2032"/>
                  </a:lnTo>
                  <a:lnTo>
                    <a:pt x="3587711" y="1143"/>
                  </a:lnTo>
                  <a:lnTo>
                    <a:pt x="3591521" y="635"/>
                  </a:lnTo>
                  <a:lnTo>
                    <a:pt x="3596474" y="381"/>
                  </a:lnTo>
                  <a:lnTo>
                    <a:pt x="3601300" y="126"/>
                  </a:lnTo>
                  <a:lnTo>
                    <a:pt x="3607777" y="0"/>
                  </a:lnTo>
                  <a:lnTo>
                    <a:pt x="3615778" y="0"/>
                  </a:lnTo>
                  <a:close/>
                </a:path>
                <a:path w="4267835" h="308609">
                  <a:moveTo>
                    <a:pt x="2999828" y="0"/>
                  </a:moveTo>
                  <a:lnTo>
                    <a:pt x="3005924" y="0"/>
                  </a:lnTo>
                  <a:lnTo>
                    <a:pt x="3011004" y="254"/>
                  </a:lnTo>
                  <a:lnTo>
                    <a:pt x="3014941" y="762"/>
                  </a:lnTo>
                  <a:lnTo>
                    <a:pt x="3018878" y="1270"/>
                  </a:lnTo>
                  <a:lnTo>
                    <a:pt x="3022053" y="1905"/>
                  </a:lnTo>
                  <a:lnTo>
                    <a:pt x="3024339" y="2667"/>
                  </a:lnTo>
                  <a:lnTo>
                    <a:pt x="3026752" y="3429"/>
                  </a:lnTo>
                  <a:lnTo>
                    <a:pt x="3028403" y="4445"/>
                  </a:lnTo>
                  <a:lnTo>
                    <a:pt x="3029419" y="5715"/>
                  </a:lnTo>
                  <a:lnTo>
                    <a:pt x="3030435" y="6985"/>
                  </a:lnTo>
                  <a:lnTo>
                    <a:pt x="3030943" y="8382"/>
                  </a:lnTo>
                  <a:lnTo>
                    <a:pt x="3030943" y="9906"/>
                  </a:lnTo>
                  <a:lnTo>
                    <a:pt x="3030943" y="255524"/>
                  </a:lnTo>
                  <a:lnTo>
                    <a:pt x="3126955" y="255524"/>
                  </a:lnTo>
                  <a:lnTo>
                    <a:pt x="3128606" y="255524"/>
                  </a:lnTo>
                  <a:lnTo>
                    <a:pt x="3129876" y="255905"/>
                  </a:lnTo>
                  <a:lnTo>
                    <a:pt x="3131146" y="256794"/>
                  </a:lnTo>
                  <a:lnTo>
                    <a:pt x="3132289" y="257683"/>
                  </a:lnTo>
                  <a:lnTo>
                    <a:pt x="3133305" y="259080"/>
                  </a:lnTo>
                  <a:lnTo>
                    <a:pt x="3134067" y="261112"/>
                  </a:lnTo>
                  <a:lnTo>
                    <a:pt x="3134829" y="263017"/>
                  </a:lnTo>
                  <a:lnTo>
                    <a:pt x="3135464" y="265557"/>
                  </a:lnTo>
                  <a:lnTo>
                    <a:pt x="3135845" y="268859"/>
                  </a:lnTo>
                  <a:lnTo>
                    <a:pt x="3136226" y="272034"/>
                  </a:lnTo>
                  <a:lnTo>
                    <a:pt x="3136480" y="276098"/>
                  </a:lnTo>
                  <a:lnTo>
                    <a:pt x="3136480" y="280797"/>
                  </a:lnTo>
                  <a:lnTo>
                    <a:pt x="3136480" y="285496"/>
                  </a:lnTo>
                  <a:lnTo>
                    <a:pt x="3136226" y="289433"/>
                  </a:lnTo>
                  <a:lnTo>
                    <a:pt x="3135845" y="292608"/>
                  </a:lnTo>
                  <a:lnTo>
                    <a:pt x="3135464" y="295910"/>
                  </a:lnTo>
                  <a:lnTo>
                    <a:pt x="3128606" y="306705"/>
                  </a:lnTo>
                  <a:lnTo>
                    <a:pt x="3126955" y="306705"/>
                  </a:lnTo>
                  <a:lnTo>
                    <a:pt x="2987128" y="306705"/>
                  </a:lnTo>
                  <a:lnTo>
                    <a:pt x="2981921" y="306705"/>
                  </a:lnTo>
                  <a:lnTo>
                    <a:pt x="2977603" y="305181"/>
                  </a:lnTo>
                  <a:lnTo>
                    <a:pt x="2974047" y="302133"/>
                  </a:lnTo>
                  <a:lnTo>
                    <a:pt x="2970491" y="299085"/>
                  </a:lnTo>
                  <a:lnTo>
                    <a:pt x="2968713" y="294005"/>
                  </a:lnTo>
                  <a:lnTo>
                    <a:pt x="2968713" y="287147"/>
                  </a:lnTo>
                  <a:lnTo>
                    <a:pt x="2968713" y="9906"/>
                  </a:lnTo>
                  <a:lnTo>
                    <a:pt x="2968713" y="8382"/>
                  </a:lnTo>
                  <a:lnTo>
                    <a:pt x="2969221" y="6985"/>
                  </a:lnTo>
                  <a:lnTo>
                    <a:pt x="2970237" y="5715"/>
                  </a:lnTo>
                  <a:lnTo>
                    <a:pt x="2971253" y="4445"/>
                  </a:lnTo>
                  <a:lnTo>
                    <a:pt x="2972904" y="3429"/>
                  </a:lnTo>
                  <a:lnTo>
                    <a:pt x="2975317" y="2667"/>
                  </a:lnTo>
                  <a:lnTo>
                    <a:pt x="2977603" y="1905"/>
                  </a:lnTo>
                  <a:lnTo>
                    <a:pt x="2980905" y="1270"/>
                  </a:lnTo>
                  <a:lnTo>
                    <a:pt x="2984842" y="762"/>
                  </a:lnTo>
                  <a:lnTo>
                    <a:pt x="2988906" y="254"/>
                  </a:lnTo>
                  <a:lnTo>
                    <a:pt x="2993859" y="0"/>
                  </a:lnTo>
                  <a:lnTo>
                    <a:pt x="2999828" y="0"/>
                  </a:lnTo>
                  <a:close/>
                </a:path>
                <a:path w="4267835" h="308609">
                  <a:moveTo>
                    <a:pt x="2786722" y="0"/>
                  </a:moveTo>
                  <a:lnTo>
                    <a:pt x="2795993" y="0"/>
                  </a:lnTo>
                  <a:lnTo>
                    <a:pt x="2803359" y="126"/>
                  </a:lnTo>
                  <a:lnTo>
                    <a:pt x="2808947" y="381"/>
                  </a:lnTo>
                  <a:lnTo>
                    <a:pt x="2814408" y="635"/>
                  </a:lnTo>
                  <a:lnTo>
                    <a:pt x="2818726" y="1143"/>
                  </a:lnTo>
                  <a:lnTo>
                    <a:pt x="2821774" y="2032"/>
                  </a:lnTo>
                  <a:lnTo>
                    <a:pt x="2824822" y="2921"/>
                  </a:lnTo>
                  <a:lnTo>
                    <a:pt x="2831807" y="13081"/>
                  </a:lnTo>
                  <a:lnTo>
                    <a:pt x="2926168" y="283591"/>
                  </a:lnTo>
                  <a:lnTo>
                    <a:pt x="2928073" y="289306"/>
                  </a:lnTo>
                  <a:lnTo>
                    <a:pt x="2929216" y="293750"/>
                  </a:lnTo>
                  <a:lnTo>
                    <a:pt x="2929724" y="297053"/>
                  </a:lnTo>
                  <a:lnTo>
                    <a:pt x="2930105" y="300355"/>
                  </a:lnTo>
                  <a:lnTo>
                    <a:pt x="2929470" y="302768"/>
                  </a:lnTo>
                  <a:lnTo>
                    <a:pt x="2908134" y="308101"/>
                  </a:lnTo>
                  <a:lnTo>
                    <a:pt x="2900387" y="308101"/>
                  </a:lnTo>
                  <a:lnTo>
                    <a:pt x="2892386" y="308101"/>
                  </a:lnTo>
                  <a:lnTo>
                    <a:pt x="2886163" y="307975"/>
                  </a:lnTo>
                  <a:lnTo>
                    <a:pt x="2881718" y="307721"/>
                  </a:lnTo>
                  <a:lnTo>
                    <a:pt x="2877146" y="307594"/>
                  </a:lnTo>
                  <a:lnTo>
                    <a:pt x="2873717" y="307086"/>
                  </a:lnTo>
                  <a:lnTo>
                    <a:pt x="2871431" y="306324"/>
                  </a:lnTo>
                  <a:lnTo>
                    <a:pt x="2869018" y="305688"/>
                  </a:lnTo>
                  <a:lnTo>
                    <a:pt x="2867367" y="304673"/>
                  </a:lnTo>
                  <a:lnTo>
                    <a:pt x="2866478" y="303403"/>
                  </a:lnTo>
                  <a:lnTo>
                    <a:pt x="2865462" y="302133"/>
                  </a:lnTo>
                  <a:lnTo>
                    <a:pt x="2864700" y="300482"/>
                  </a:lnTo>
                  <a:lnTo>
                    <a:pt x="2864065" y="298450"/>
                  </a:lnTo>
                  <a:lnTo>
                    <a:pt x="2843618" y="237109"/>
                  </a:lnTo>
                  <a:lnTo>
                    <a:pt x="2728937" y="237109"/>
                  </a:lnTo>
                  <a:lnTo>
                    <a:pt x="2709633" y="296799"/>
                  </a:lnTo>
                  <a:lnTo>
                    <a:pt x="2708998" y="298958"/>
                  </a:lnTo>
                  <a:lnTo>
                    <a:pt x="2708109" y="300863"/>
                  </a:lnTo>
                  <a:lnTo>
                    <a:pt x="2707093" y="302387"/>
                  </a:lnTo>
                  <a:lnTo>
                    <a:pt x="2706077" y="303784"/>
                  </a:lnTo>
                  <a:lnTo>
                    <a:pt x="2704426" y="305054"/>
                  </a:lnTo>
                  <a:lnTo>
                    <a:pt x="2702140" y="305816"/>
                  </a:lnTo>
                  <a:lnTo>
                    <a:pt x="2699854" y="306705"/>
                  </a:lnTo>
                  <a:lnTo>
                    <a:pt x="2696679" y="307340"/>
                  </a:lnTo>
                  <a:lnTo>
                    <a:pt x="2692488" y="307594"/>
                  </a:lnTo>
                  <a:lnTo>
                    <a:pt x="2688297" y="307975"/>
                  </a:lnTo>
                  <a:lnTo>
                    <a:pt x="2682836" y="308101"/>
                  </a:lnTo>
                  <a:lnTo>
                    <a:pt x="2676105" y="308101"/>
                  </a:lnTo>
                  <a:lnTo>
                    <a:pt x="2668866" y="308101"/>
                  </a:lnTo>
                  <a:lnTo>
                    <a:pt x="2648546" y="299593"/>
                  </a:lnTo>
                  <a:lnTo>
                    <a:pt x="2648927" y="296291"/>
                  </a:lnTo>
                  <a:lnTo>
                    <a:pt x="2746590" y="12319"/>
                  </a:lnTo>
                  <a:lnTo>
                    <a:pt x="2749892" y="5842"/>
                  </a:lnTo>
                  <a:lnTo>
                    <a:pt x="2751162" y="4191"/>
                  </a:lnTo>
                  <a:lnTo>
                    <a:pt x="2753194" y="2921"/>
                  </a:lnTo>
                  <a:lnTo>
                    <a:pt x="2755988" y="2032"/>
                  </a:lnTo>
                  <a:lnTo>
                    <a:pt x="2758655" y="1143"/>
                  </a:lnTo>
                  <a:lnTo>
                    <a:pt x="2762465" y="635"/>
                  </a:lnTo>
                  <a:lnTo>
                    <a:pt x="2767418" y="381"/>
                  </a:lnTo>
                  <a:lnTo>
                    <a:pt x="2772244" y="126"/>
                  </a:lnTo>
                  <a:lnTo>
                    <a:pt x="2778721" y="0"/>
                  </a:lnTo>
                  <a:lnTo>
                    <a:pt x="2786722" y="0"/>
                  </a:lnTo>
                  <a:close/>
                </a:path>
                <a:path w="4267835" h="308609">
                  <a:moveTo>
                    <a:pt x="1466684" y="0"/>
                  </a:moveTo>
                  <a:lnTo>
                    <a:pt x="1472780" y="0"/>
                  </a:lnTo>
                  <a:lnTo>
                    <a:pt x="1477860" y="254"/>
                  </a:lnTo>
                  <a:lnTo>
                    <a:pt x="1481797" y="762"/>
                  </a:lnTo>
                  <a:lnTo>
                    <a:pt x="1485734" y="1270"/>
                  </a:lnTo>
                  <a:lnTo>
                    <a:pt x="1488909" y="1905"/>
                  </a:lnTo>
                  <a:lnTo>
                    <a:pt x="1491195" y="2667"/>
                  </a:lnTo>
                  <a:lnTo>
                    <a:pt x="1493608" y="3429"/>
                  </a:lnTo>
                  <a:lnTo>
                    <a:pt x="1495259" y="4445"/>
                  </a:lnTo>
                  <a:lnTo>
                    <a:pt x="1496275" y="5715"/>
                  </a:lnTo>
                  <a:lnTo>
                    <a:pt x="1497291" y="6985"/>
                  </a:lnTo>
                  <a:lnTo>
                    <a:pt x="1497799" y="8382"/>
                  </a:lnTo>
                  <a:lnTo>
                    <a:pt x="1497799" y="9906"/>
                  </a:lnTo>
                  <a:lnTo>
                    <a:pt x="1497799" y="255524"/>
                  </a:lnTo>
                  <a:lnTo>
                    <a:pt x="1593811" y="255524"/>
                  </a:lnTo>
                  <a:lnTo>
                    <a:pt x="1595462" y="255524"/>
                  </a:lnTo>
                  <a:lnTo>
                    <a:pt x="1596732" y="255905"/>
                  </a:lnTo>
                  <a:lnTo>
                    <a:pt x="1598002" y="256794"/>
                  </a:lnTo>
                  <a:lnTo>
                    <a:pt x="1599145" y="257683"/>
                  </a:lnTo>
                  <a:lnTo>
                    <a:pt x="1600161" y="259080"/>
                  </a:lnTo>
                  <a:lnTo>
                    <a:pt x="1600923" y="261112"/>
                  </a:lnTo>
                  <a:lnTo>
                    <a:pt x="1601685" y="263017"/>
                  </a:lnTo>
                  <a:lnTo>
                    <a:pt x="1602320" y="265557"/>
                  </a:lnTo>
                  <a:lnTo>
                    <a:pt x="1602701" y="268859"/>
                  </a:lnTo>
                  <a:lnTo>
                    <a:pt x="1603082" y="272034"/>
                  </a:lnTo>
                  <a:lnTo>
                    <a:pt x="1603336" y="276098"/>
                  </a:lnTo>
                  <a:lnTo>
                    <a:pt x="1603336" y="280797"/>
                  </a:lnTo>
                  <a:lnTo>
                    <a:pt x="1603336" y="285496"/>
                  </a:lnTo>
                  <a:lnTo>
                    <a:pt x="1603082" y="289433"/>
                  </a:lnTo>
                  <a:lnTo>
                    <a:pt x="1602701" y="292608"/>
                  </a:lnTo>
                  <a:lnTo>
                    <a:pt x="1602320" y="295910"/>
                  </a:lnTo>
                  <a:lnTo>
                    <a:pt x="1595462" y="306705"/>
                  </a:lnTo>
                  <a:lnTo>
                    <a:pt x="1593811" y="306705"/>
                  </a:lnTo>
                  <a:lnTo>
                    <a:pt x="1453984" y="306705"/>
                  </a:lnTo>
                  <a:lnTo>
                    <a:pt x="1448777" y="306705"/>
                  </a:lnTo>
                  <a:lnTo>
                    <a:pt x="1444459" y="305181"/>
                  </a:lnTo>
                  <a:lnTo>
                    <a:pt x="1440903" y="302133"/>
                  </a:lnTo>
                  <a:lnTo>
                    <a:pt x="1437347" y="299085"/>
                  </a:lnTo>
                  <a:lnTo>
                    <a:pt x="1435569" y="294005"/>
                  </a:lnTo>
                  <a:lnTo>
                    <a:pt x="1435569" y="287147"/>
                  </a:lnTo>
                  <a:lnTo>
                    <a:pt x="1435569" y="9906"/>
                  </a:lnTo>
                  <a:lnTo>
                    <a:pt x="1435569" y="8382"/>
                  </a:lnTo>
                  <a:lnTo>
                    <a:pt x="1436077" y="6985"/>
                  </a:lnTo>
                  <a:lnTo>
                    <a:pt x="1437093" y="5715"/>
                  </a:lnTo>
                  <a:lnTo>
                    <a:pt x="1438109" y="4445"/>
                  </a:lnTo>
                  <a:lnTo>
                    <a:pt x="1439760" y="3429"/>
                  </a:lnTo>
                  <a:lnTo>
                    <a:pt x="1442173" y="2667"/>
                  </a:lnTo>
                  <a:lnTo>
                    <a:pt x="1444459" y="1905"/>
                  </a:lnTo>
                  <a:lnTo>
                    <a:pt x="1447761" y="1270"/>
                  </a:lnTo>
                  <a:lnTo>
                    <a:pt x="1451698" y="762"/>
                  </a:lnTo>
                  <a:lnTo>
                    <a:pt x="1455762" y="254"/>
                  </a:lnTo>
                  <a:lnTo>
                    <a:pt x="1460715" y="0"/>
                  </a:lnTo>
                  <a:lnTo>
                    <a:pt x="1466684" y="0"/>
                  </a:lnTo>
                  <a:close/>
                </a:path>
                <a:path w="4267835" h="308609">
                  <a:moveTo>
                    <a:pt x="1253578" y="0"/>
                  </a:moveTo>
                  <a:lnTo>
                    <a:pt x="1262849" y="0"/>
                  </a:lnTo>
                  <a:lnTo>
                    <a:pt x="1270215" y="126"/>
                  </a:lnTo>
                  <a:lnTo>
                    <a:pt x="1275803" y="381"/>
                  </a:lnTo>
                  <a:lnTo>
                    <a:pt x="1281264" y="635"/>
                  </a:lnTo>
                  <a:lnTo>
                    <a:pt x="1285582" y="1143"/>
                  </a:lnTo>
                  <a:lnTo>
                    <a:pt x="1288630" y="2032"/>
                  </a:lnTo>
                  <a:lnTo>
                    <a:pt x="1291678" y="2921"/>
                  </a:lnTo>
                  <a:lnTo>
                    <a:pt x="1298663" y="13081"/>
                  </a:lnTo>
                  <a:lnTo>
                    <a:pt x="1393024" y="283591"/>
                  </a:lnTo>
                  <a:lnTo>
                    <a:pt x="1394929" y="289306"/>
                  </a:lnTo>
                  <a:lnTo>
                    <a:pt x="1396072" y="293750"/>
                  </a:lnTo>
                  <a:lnTo>
                    <a:pt x="1396580" y="297053"/>
                  </a:lnTo>
                  <a:lnTo>
                    <a:pt x="1396961" y="300355"/>
                  </a:lnTo>
                  <a:lnTo>
                    <a:pt x="1396326" y="302768"/>
                  </a:lnTo>
                  <a:lnTo>
                    <a:pt x="1374990" y="308101"/>
                  </a:lnTo>
                  <a:lnTo>
                    <a:pt x="1367243" y="308101"/>
                  </a:lnTo>
                  <a:lnTo>
                    <a:pt x="1359242" y="308101"/>
                  </a:lnTo>
                  <a:lnTo>
                    <a:pt x="1353019" y="307975"/>
                  </a:lnTo>
                  <a:lnTo>
                    <a:pt x="1348574" y="307721"/>
                  </a:lnTo>
                  <a:lnTo>
                    <a:pt x="1344002" y="307594"/>
                  </a:lnTo>
                  <a:lnTo>
                    <a:pt x="1340573" y="307086"/>
                  </a:lnTo>
                  <a:lnTo>
                    <a:pt x="1338287" y="306324"/>
                  </a:lnTo>
                  <a:lnTo>
                    <a:pt x="1335874" y="305688"/>
                  </a:lnTo>
                  <a:lnTo>
                    <a:pt x="1334223" y="304673"/>
                  </a:lnTo>
                  <a:lnTo>
                    <a:pt x="1333334" y="303403"/>
                  </a:lnTo>
                  <a:lnTo>
                    <a:pt x="1332318" y="302133"/>
                  </a:lnTo>
                  <a:lnTo>
                    <a:pt x="1331556" y="300482"/>
                  </a:lnTo>
                  <a:lnTo>
                    <a:pt x="1330921" y="298450"/>
                  </a:lnTo>
                  <a:lnTo>
                    <a:pt x="1310474" y="237109"/>
                  </a:lnTo>
                  <a:lnTo>
                    <a:pt x="1195793" y="237109"/>
                  </a:lnTo>
                  <a:lnTo>
                    <a:pt x="1176489" y="296799"/>
                  </a:lnTo>
                  <a:lnTo>
                    <a:pt x="1175854" y="298958"/>
                  </a:lnTo>
                  <a:lnTo>
                    <a:pt x="1174965" y="300863"/>
                  </a:lnTo>
                  <a:lnTo>
                    <a:pt x="1173949" y="302387"/>
                  </a:lnTo>
                  <a:lnTo>
                    <a:pt x="1172933" y="303784"/>
                  </a:lnTo>
                  <a:lnTo>
                    <a:pt x="1171282" y="305054"/>
                  </a:lnTo>
                  <a:lnTo>
                    <a:pt x="1168996" y="305816"/>
                  </a:lnTo>
                  <a:lnTo>
                    <a:pt x="1166710" y="306705"/>
                  </a:lnTo>
                  <a:lnTo>
                    <a:pt x="1163535" y="307340"/>
                  </a:lnTo>
                  <a:lnTo>
                    <a:pt x="1159344" y="307594"/>
                  </a:lnTo>
                  <a:lnTo>
                    <a:pt x="1155153" y="307975"/>
                  </a:lnTo>
                  <a:lnTo>
                    <a:pt x="1149692" y="308101"/>
                  </a:lnTo>
                  <a:lnTo>
                    <a:pt x="1142961" y="308101"/>
                  </a:lnTo>
                  <a:lnTo>
                    <a:pt x="1135722" y="308101"/>
                  </a:lnTo>
                  <a:lnTo>
                    <a:pt x="1115402" y="299593"/>
                  </a:lnTo>
                  <a:lnTo>
                    <a:pt x="1115783" y="296291"/>
                  </a:lnTo>
                  <a:lnTo>
                    <a:pt x="1213446" y="12319"/>
                  </a:lnTo>
                  <a:lnTo>
                    <a:pt x="1216748" y="5842"/>
                  </a:lnTo>
                  <a:lnTo>
                    <a:pt x="1218018" y="4191"/>
                  </a:lnTo>
                  <a:lnTo>
                    <a:pt x="1220050" y="2921"/>
                  </a:lnTo>
                  <a:lnTo>
                    <a:pt x="1222844" y="2032"/>
                  </a:lnTo>
                  <a:lnTo>
                    <a:pt x="1225511" y="1143"/>
                  </a:lnTo>
                  <a:lnTo>
                    <a:pt x="1229321" y="635"/>
                  </a:lnTo>
                  <a:lnTo>
                    <a:pt x="1234274" y="381"/>
                  </a:lnTo>
                  <a:lnTo>
                    <a:pt x="1239100" y="126"/>
                  </a:lnTo>
                  <a:lnTo>
                    <a:pt x="1245577" y="0"/>
                  </a:lnTo>
                  <a:lnTo>
                    <a:pt x="1253578" y="0"/>
                  </a:lnTo>
                  <a:close/>
                </a:path>
                <a:path w="4267835" h="308609">
                  <a:moveTo>
                    <a:pt x="300837" y="0"/>
                  </a:moveTo>
                  <a:lnTo>
                    <a:pt x="306971" y="0"/>
                  </a:lnTo>
                  <a:lnTo>
                    <a:pt x="312000" y="254"/>
                  </a:lnTo>
                  <a:lnTo>
                    <a:pt x="315937" y="762"/>
                  </a:lnTo>
                  <a:lnTo>
                    <a:pt x="319862" y="1270"/>
                  </a:lnTo>
                  <a:lnTo>
                    <a:pt x="323011" y="1905"/>
                  </a:lnTo>
                  <a:lnTo>
                    <a:pt x="325361" y="2667"/>
                  </a:lnTo>
                  <a:lnTo>
                    <a:pt x="327723" y="3429"/>
                  </a:lnTo>
                  <a:lnTo>
                    <a:pt x="329374" y="4445"/>
                  </a:lnTo>
                  <a:lnTo>
                    <a:pt x="330327" y="5715"/>
                  </a:lnTo>
                  <a:lnTo>
                    <a:pt x="331266" y="6985"/>
                  </a:lnTo>
                  <a:lnTo>
                    <a:pt x="331736" y="8382"/>
                  </a:lnTo>
                  <a:lnTo>
                    <a:pt x="331736" y="9906"/>
                  </a:lnTo>
                  <a:lnTo>
                    <a:pt x="331736" y="122047"/>
                  </a:lnTo>
                  <a:lnTo>
                    <a:pt x="445909" y="122047"/>
                  </a:lnTo>
                  <a:lnTo>
                    <a:pt x="445909" y="9906"/>
                  </a:lnTo>
                  <a:lnTo>
                    <a:pt x="445909" y="8382"/>
                  </a:lnTo>
                  <a:lnTo>
                    <a:pt x="446417" y="6985"/>
                  </a:lnTo>
                  <a:lnTo>
                    <a:pt x="447446" y="5715"/>
                  </a:lnTo>
                  <a:lnTo>
                    <a:pt x="448462" y="4445"/>
                  </a:lnTo>
                  <a:lnTo>
                    <a:pt x="450113" y="3429"/>
                  </a:lnTo>
                  <a:lnTo>
                    <a:pt x="452399" y="2667"/>
                  </a:lnTo>
                  <a:lnTo>
                    <a:pt x="454672" y="1905"/>
                  </a:lnTo>
                  <a:lnTo>
                    <a:pt x="457822" y="1270"/>
                  </a:lnTo>
                  <a:lnTo>
                    <a:pt x="461835" y="762"/>
                  </a:lnTo>
                  <a:lnTo>
                    <a:pt x="465836" y="254"/>
                  </a:lnTo>
                  <a:lnTo>
                    <a:pt x="470916" y="0"/>
                  </a:lnTo>
                  <a:lnTo>
                    <a:pt x="477050" y="0"/>
                  </a:lnTo>
                  <a:lnTo>
                    <a:pt x="483019" y="0"/>
                  </a:lnTo>
                  <a:lnTo>
                    <a:pt x="506412" y="5715"/>
                  </a:lnTo>
                  <a:lnTo>
                    <a:pt x="507441" y="6985"/>
                  </a:lnTo>
                  <a:lnTo>
                    <a:pt x="507949" y="8382"/>
                  </a:lnTo>
                  <a:lnTo>
                    <a:pt x="507949" y="9906"/>
                  </a:lnTo>
                  <a:lnTo>
                    <a:pt x="507949" y="298196"/>
                  </a:lnTo>
                  <a:lnTo>
                    <a:pt x="507949" y="299847"/>
                  </a:lnTo>
                  <a:lnTo>
                    <a:pt x="507441" y="301244"/>
                  </a:lnTo>
                  <a:lnTo>
                    <a:pt x="483019" y="308101"/>
                  </a:lnTo>
                  <a:lnTo>
                    <a:pt x="477050" y="308101"/>
                  </a:lnTo>
                  <a:lnTo>
                    <a:pt x="470916" y="308101"/>
                  </a:lnTo>
                  <a:lnTo>
                    <a:pt x="452399" y="305562"/>
                  </a:lnTo>
                  <a:lnTo>
                    <a:pt x="450113" y="304800"/>
                  </a:lnTo>
                  <a:lnTo>
                    <a:pt x="448462" y="303657"/>
                  </a:lnTo>
                  <a:lnTo>
                    <a:pt x="447446" y="302513"/>
                  </a:lnTo>
                  <a:lnTo>
                    <a:pt x="446417" y="301244"/>
                  </a:lnTo>
                  <a:lnTo>
                    <a:pt x="445909" y="299847"/>
                  </a:lnTo>
                  <a:lnTo>
                    <a:pt x="445909" y="298196"/>
                  </a:lnTo>
                  <a:lnTo>
                    <a:pt x="445909" y="174879"/>
                  </a:lnTo>
                  <a:lnTo>
                    <a:pt x="331736" y="174879"/>
                  </a:lnTo>
                  <a:lnTo>
                    <a:pt x="331736" y="298196"/>
                  </a:lnTo>
                  <a:lnTo>
                    <a:pt x="331736" y="299847"/>
                  </a:lnTo>
                  <a:lnTo>
                    <a:pt x="325361" y="305562"/>
                  </a:lnTo>
                  <a:lnTo>
                    <a:pt x="323011" y="306324"/>
                  </a:lnTo>
                  <a:lnTo>
                    <a:pt x="319862" y="306959"/>
                  </a:lnTo>
                  <a:lnTo>
                    <a:pt x="315937" y="307467"/>
                  </a:lnTo>
                  <a:lnTo>
                    <a:pt x="312000" y="307848"/>
                  </a:lnTo>
                  <a:lnTo>
                    <a:pt x="306971" y="308101"/>
                  </a:lnTo>
                  <a:lnTo>
                    <a:pt x="300837" y="308101"/>
                  </a:lnTo>
                  <a:lnTo>
                    <a:pt x="294855" y="308101"/>
                  </a:lnTo>
                  <a:lnTo>
                    <a:pt x="276301" y="305562"/>
                  </a:lnTo>
                  <a:lnTo>
                    <a:pt x="273939" y="304800"/>
                  </a:lnTo>
                  <a:lnTo>
                    <a:pt x="272249" y="303657"/>
                  </a:lnTo>
                  <a:lnTo>
                    <a:pt x="271233" y="302513"/>
                  </a:lnTo>
                  <a:lnTo>
                    <a:pt x="270205" y="301244"/>
                  </a:lnTo>
                  <a:lnTo>
                    <a:pt x="269697" y="299847"/>
                  </a:lnTo>
                  <a:lnTo>
                    <a:pt x="269697" y="298196"/>
                  </a:lnTo>
                  <a:lnTo>
                    <a:pt x="269697" y="9906"/>
                  </a:lnTo>
                  <a:lnTo>
                    <a:pt x="269697" y="8382"/>
                  </a:lnTo>
                  <a:lnTo>
                    <a:pt x="270205" y="6985"/>
                  </a:lnTo>
                  <a:lnTo>
                    <a:pt x="271233" y="5715"/>
                  </a:lnTo>
                  <a:lnTo>
                    <a:pt x="272249" y="4445"/>
                  </a:lnTo>
                  <a:lnTo>
                    <a:pt x="273939" y="3429"/>
                  </a:lnTo>
                  <a:lnTo>
                    <a:pt x="276301" y="2667"/>
                  </a:lnTo>
                  <a:lnTo>
                    <a:pt x="278663" y="1905"/>
                  </a:lnTo>
                  <a:lnTo>
                    <a:pt x="281851" y="1270"/>
                  </a:lnTo>
                  <a:lnTo>
                    <a:pt x="285851" y="762"/>
                  </a:lnTo>
                  <a:lnTo>
                    <a:pt x="289864" y="254"/>
                  </a:lnTo>
                  <a:lnTo>
                    <a:pt x="294855" y="0"/>
                  </a:lnTo>
                  <a:lnTo>
                    <a:pt x="300837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93444" y="1395730"/>
            <a:ext cx="6196330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2585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363220" algn="l"/>
                <a:tab pos="1243965" algn="l"/>
              </a:tabLst>
            </a:pPr>
            <a:r>
              <a:rPr sz="2600" spc="-5" dirty="0">
                <a:latin typeface="Caladea"/>
                <a:cs typeface="Caladea"/>
              </a:rPr>
              <a:t>1/3</a:t>
            </a:r>
            <a:r>
              <a:rPr sz="2550" spc="-7" baseline="26143" dirty="0">
                <a:latin typeface="Caladea"/>
                <a:cs typeface="Caladea"/>
              </a:rPr>
              <a:t>rd	</a:t>
            </a:r>
            <a:r>
              <a:rPr sz="2600" dirty="0">
                <a:latin typeface="Caladea"/>
                <a:cs typeface="Caladea"/>
              </a:rPr>
              <a:t>size of </a:t>
            </a:r>
            <a:r>
              <a:rPr sz="2600" spc="-5" dirty="0">
                <a:latin typeface="Caladea"/>
                <a:cs typeface="Caladea"/>
              </a:rPr>
              <a:t>orbital</a:t>
            </a:r>
            <a:r>
              <a:rPr sz="2600" spc="-5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part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362585" indent="-274320">
              <a:lnSpc>
                <a:spcPct val="100000"/>
              </a:lnSpc>
              <a:spcBef>
                <a:spcPts val="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363220" algn="l"/>
              </a:tabLst>
            </a:pPr>
            <a:r>
              <a:rPr sz="2600" dirty="0">
                <a:latin typeface="Caladea"/>
                <a:cs typeface="Caladea"/>
              </a:rPr>
              <a:t>Superior </a:t>
            </a:r>
            <a:r>
              <a:rPr sz="2600" spc="-5" dirty="0">
                <a:latin typeface="Caladea"/>
                <a:cs typeface="Caladea"/>
              </a:rPr>
              <a:t>fornix </a:t>
            </a:r>
            <a:r>
              <a:rPr sz="2600" dirty="0">
                <a:latin typeface="Caladea"/>
                <a:cs typeface="Caladea"/>
              </a:rPr>
              <a:t>, seen on </a:t>
            </a:r>
            <a:r>
              <a:rPr sz="2600" spc="-5" dirty="0">
                <a:latin typeface="Caladea"/>
                <a:cs typeface="Caladea"/>
              </a:rPr>
              <a:t>lid</a:t>
            </a:r>
            <a:r>
              <a:rPr sz="2600" spc="-110" dirty="0">
                <a:latin typeface="Caladea"/>
                <a:cs typeface="Caladea"/>
              </a:rPr>
              <a:t> </a:t>
            </a:r>
            <a:r>
              <a:rPr sz="2600" spc="-10" dirty="0">
                <a:latin typeface="Caladea"/>
                <a:cs typeface="Caladea"/>
              </a:rPr>
              <a:t>eversion.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362585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363220" algn="l"/>
              </a:tabLst>
            </a:pPr>
            <a:r>
              <a:rPr sz="2600" spc="-5" dirty="0">
                <a:latin typeface="Caladea"/>
                <a:cs typeface="Caladea"/>
              </a:rPr>
              <a:t>It </a:t>
            </a:r>
            <a:r>
              <a:rPr sz="2600" dirty="0">
                <a:latin typeface="Caladea"/>
                <a:cs typeface="Caladea"/>
              </a:rPr>
              <a:t>is </a:t>
            </a:r>
            <a:r>
              <a:rPr sz="2600" spc="-5" dirty="0">
                <a:latin typeface="Caladea"/>
                <a:cs typeface="Caladea"/>
              </a:rPr>
              <a:t>situated upon the </a:t>
            </a:r>
            <a:r>
              <a:rPr sz="2600" dirty="0">
                <a:latin typeface="Caladea"/>
                <a:cs typeface="Caladea"/>
              </a:rPr>
              <a:t>course of</a:t>
            </a:r>
            <a:r>
              <a:rPr sz="2600" spc="-9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ducts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362585" marR="3048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363220" algn="l"/>
              </a:tabLst>
            </a:pPr>
            <a:r>
              <a:rPr sz="2600" spc="-10" dirty="0">
                <a:latin typeface="Caladea"/>
                <a:cs typeface="Caladea"/>
              </a:rPr>
              <a:t>Related </a:t>
            </a:r>
            <a:r>
              <a:rPr sz="2600" spc="-15" dirty="0">
                <a:latin typeface="Caladea"/>
                <a:cs typeface="Caladea"/>
              </a:rPr>
              <a:t>to </a:t>
            </a:r>
            <a:r>
              <a:rPr sz="2600" spc="-20" dirty="0">
                <a:latin typeface="Caladea"/>
                <a:cs typeface="Caladea"/>
              </a:rPr>
              <a:t>levator </a:t>
            </a:r>
            <a:r>
              <a:rPr sz="2600" spc="-25" dirty="0">
                <a:latin typeface="Caladea"/>
                <a:cs typeface="Caladea"/>
              </a:rPr>
              <a:t>superiorly, </a:t>
            </a:r>
            <a:r>
              <a:rPr sz="2600" spc="-10" dirty="0">
                <a:latin typeface="Caladea"/>
                <a:cs typeface="Caladea"/>
              </a:rPr>
              <a:t>inferiorly </a:t>
            </a:r>
            <a:r>
              <a:rPr sz="2600" spc="-290" dirty="0">
                <a:latin typeface="Caladea"/>
                <a:cs typeface="Caladea"/>
              </a:rPr>
              <a:t>to  </a:t>
            </a:r>
            <a:r>
              <a:rPr sz="2600" dirty="0">
                <a:latin typeface="Caladea"/>
                <a:cs typeface="Caladea"/>
              </a:rPr>
              <a:t>superior</a:t>
            </a:r>
            <a:r>
              <a:rPr sz="2600" spc="-35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fornix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362585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363220" algn="l"/>
              </a:tabLst>
            </a:pPr>
            <a:r>
              <a:rPr sz="2600" spc="-15" dirty="0">
                <a:latin typeface="Caladea"/>
                <a:cs typeface="Caladea"/>
              </a:rPr>
              <a:t>Posteriorly </a:t>
            </a:r>
            <a:r>
              <a:rPr sz="2600" dirty="0">
                <a:latin typeface="Caladea"/>
                <a:cs typeface="Caladea"/>
              </a:rPr>
              <a:t>it continues </a:t>
            </a:r>
            <a:r>
              <a:rPr sz="2600" spc="-5" dirty="0">
                <a:latin typeface="Caladea"/>
                <a:cs typeface="Caladea"/>
              </a:rPr>
              <a:t>with orbital</a:t>
            </a:r>
            <a:r>
              <a:rPr sz="2600" spc="-105" dirty="0">
                <a:latin typeface="Caladea"/>
                <a:cs typeface="Caladea"/>
              </a:rPr>
              <a:t> </a:t>
            </a:r>
            <a:r>
              <a:rPr sz="2600" spc="5" dirty="0">
                <a:latin typeface="Caladea"/>
                <a:cs typeface="Caladea"/>
              </a:rPr>
              <a:t>part.</a:t>
            </a:r>
            <a:endParaRPr sz="26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07695" y="1023492"/>
            <a:ext cx="4072254" cy="318135"/>
            <a:chOff x="507695" y="1023492"/>
            <a:chExt cx="4072254" cy="318135"/>
          </a:xfrm>
        </p:grpSpPr>
        <p:sp>
          <p:nvSpPr>
            <p:cNvPr id="4" name="object 4"/>
            <p:cNvSpPr/>
            <p:nvPr/>
          </p:nvSpPr>
          <p:spPr>
            <a:xfrm>
              <a:off x="508584" y="1024381"/>
              <a:ext cx="4070400" cy="316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2703" y="1088008"/>
              <a:ext cx="3032760" cy="130175"/>
            </a:xfrm>
            <a:custGeom>
              <a:avLst/>
              <a:gdLst/>
              <a:ahLst/>
              <a:cxnLst/>
              <a:rect l="l" t="t" r="r" b="b"/>
              <a:pathLst>
                <a:path w="3032760" h="130175">
                  <a:moveTo>
                    <a:pt x="2989110" y="0"/>
                  </a:moveTo>
                  <a:lnTo>
                    <a:pt x="2945930" y="129793"/>
                  </a:lnTo>
                  <a:lnTo>
                    <a:pt x="3032417" y="129793"/>
                  </a:lnTo>
                  <a:lnTo>
                    <a:pt x="2989237" y="0"/>
                  </a:lnTo>
                  <a:close/>
                </a:path>
                <a:path w="3032760" h="130175">
                  <a:moveTo>
                    <a:pt x="43167" y="0"/>
                  </a:moveTo>
                  <a:lnTo>
                    <a:pt x="0" y="129793"/>
                  </a:lnTo>
                  <a:lnTo>
                    <a:pt x="86575" y="129793"/>
                  </a:lnTo>
                  <a:lnTo>
                    <a:pt x="43408" y="0"/>
                  </a:lnTo>
                  <a:lnTo>
                    <a:pt x="43167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54169" y="1077467"/>
              <a:ext cx="129285" cy="2094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10841" y="1076324"/>
              <a:ext cx="86232" cy="883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8584" y="1024762"/>
              <a:ext cx="3838575" cy="315595"/>
            </a:xfrm>
            <a:custGeom>
              <a:avLst/>
              <a:gdLst/>
              <a:ahLst/>
              <a:cxnLst/>
              <a:rect l="l" t="t" r="r" b="b"/>
              <a:pathLst>
                <a:path w="3838575" h="315594">
                  <a:moveTo>
                    <a:pt x="3603040" y="4952"/>
                  </a:moveTo>
                  <a:lnTo>
                    <a:pt x="3681272" y="4952"/>
                  </a:lnTo>
                  <a:lnTo>
                    <a:pt x="3700947" y="5568"/>
                  </a:lnTo>
                  <a:lnTo>
                    <a:pt x="3750614" y="14604"/>
                  </a:lnTo>
                  <a:lnTo>
                    <a:pt x="3788155" y="34089"/>
                  </a:lnTo>
                  <a:lnTo>
                    <a:pt x="3815622" y="63865"/>
                  </a:lnTo>
                  <a:lnTo>
                    <a:pt x="3832511" y="103566"/>
                  </a:lnTo>
                  <a:lnTo>
                    <a:pt x="3838244" y="153162"/>
                  </a:lnTo>
                  <a:lnTo>
                    <a:pt x="3837554" y="173376"/>
                  </a:lnTo>
                  <a:lnTo>
                    <a:pt x="3827195" y="225044"/>
                  </a:lnTo>
                  <a:lnTo>
                    <a:pt x="3805389" y="263566"/>
                  </a:lnTo>
                  <a:lnTo>
                    <a:pt x="3773030" y="290052"/>
                  </a:lnTo>
                  <a:lnTo>
                    <a:pt x="3730427" y="305278"/>
                  </a:lnTo>
                  <a:lnTo>
                    <a:pt x="3675938" y="310261"/>
                  </a:lnTo>
                  <a:lnTo>
                    <a:pt x="3603040" y="310261"/>
                  </a:lnTo>
                  <a:lnTo>
                    <a:pt x="3597833" y="310261"/>
                  </a:lnTo>
                  <a:lnTo>
                    <a:pt x="3593515" y="308737"/>
                  </a:lnTo>
                  <a:lnTo>
                    <a:pt x="3589959" y="305688"/>
                  </a:lnTo>
                  <a:lnTo>
                    <a:pt x="3586403" y="302640"/>
                  </a:lnTo>
                  <a:lnTo>
                    <a:pt x="3584625" y="297561"/>
                  </a:lnTo>
                  <a:lnTo>
                    <a:pt x="3584625" y="290702"/>
                  </a:lnTo>
                  <a:lnTo>
                    <a:pt x="3584625" y="24637"/>
                  </a:lnTo>
                  <a:lnTo>
                    <a:pt x="3584625" y="17652"/>
                  </a:lnTo>
                  <a:lnTo>
                    <a:pt x="3586403" y="12700"/>
                  </a:lnTo>
                  <a:lnTo>
                    <a:pt x="3589959" y="9651"/>
                  </a:lnTo>
                  <a:lnTo>
                    <a:pt x="3593515" y="6603"/>
                  </a:lnTo>
                  <a:lnTo>
                    <a:pt x="3597833" y="4952"/>
                  </a:lnTo>
                  <a:lnTo>
                    <a:pt x="3603040" y="4952"/>
                  </a:lnTo>
                  <a:close/>
                </a:path>
                <a:path w="3838575" h="315594">
                  <a:moveTo>
                    <a:pt x="1859584" y="4952"/>
                  </a:moveTo>
                  <a:lnTo>
                    <a:pt x="1938578" y="4952"/>
                  </a:lnTo>
                  <a:lnTo>
                    <a:pt x="1946579" y="4952"/>
                  </a:lnTo>
                  <a:lnTo>
                    <a:pt x="1953183" y="5207"/>
                  </a:lnTo>
                  <a:lnTo>
                    <a:pt x="1998062" y="12694"/>
                  </a:lnTo>
                  <a:lnTo>
                    <a:pt x="2035489" y="37637"/>
                  </a:lnTo>
                  <a:lnTo>
                    <a:pt x="2051509" y="79964"/>
                  </a:lnTo>
                  <a:lnTo>
                    <a:pt x="2051862" y="88773"/>
                  </a:lnTo>
                  <a:lnTo>
                    <a:pt x="2051604" y="96246"/>
                  </a:lnTo>
                  <a:lnTo>
                    <a:pt x="2036495" y="139191"/>
                  </a:lnTo>
                  <a:lnTo>
                    <a:pt x="2005999" y="163036"/>
                  </a:lnTo>
                  <a:lnTo>
                    <a:pt x="1992553" y="168275"/>
                  </a:lnTo>
                  <a:lnTo>
                    <a:pt x="1997125" y="170434"/>
                  </a:lnTo>
                  <a:lnTo>
                    <a:pt x="2016810" y="187706"/>
                  </a:lnTo>
                  <a:lnTo>
                    <a:pt x="2020366" y="192150"/>
                  </a:lnTo>
                  <a:lnTo>
                    <a:pt x="2035987" y="222503"/>
                  </a:lnTo>
                  <a:lnTo>
                    <a:pt x="2061768" y="282701"/>
                  </a:lnTo>
                  <a:lnTo>
                    <a:pt x="2064054" y="288671"/>
                  </a:lnTo>
                  <a:lnTo>
                    <a:pt x="2065705" y="292988"/>
                  </a:lnTo>
                  <a:lnTo>
                    <a:pt x="2066467" y="295783"/>
                  </a:lnTo>
                  <a:lnTo>
                    <a:pt x="2067229" y="298450"/>
                  </a:lnTo>
                  <a:lnTo>
                    <a:pt x="2067610" y="300609"/>
                  </a:lnTo>
                  <a:lnTo>
                    <a:pt x="2067610" y="302260"/>
                  </a:lnTo>
                  <a:lnTo>
                    <a:pt x="2067610" y="303911"/>
                  </a:lnTo>
                  <a:lnTo>
                    <a:pt x="2067356" y="305435"/>
                  </a:lnTo>
                  <a:lnTo>
                    <a:pt x="2066721" y="306577"/>
                  </a:lnTo>
                  <a:lnTo>
                    <a:pt x="2066086" y="307721"/>
                  </a:lnTo>
                  <a:lnTo>
                    <a:pt x="2064562" y="308737"/>
                  </a:lnTo>
                  <a:lnTo>
                    <a:pt x="2062149" y="309499"/>
                  </a:lnTo>
                  <a:lnTo>
                    <a:pt x="2059863" y="310388"/>
                  </a:lnTo>
                  <a:lnTo>
                    <a:pt x="2056307" y="310896"/>
                  </a:lnTo>
                  <a:lnTo>
                    <a:pt x="2051862" y="311150"/>
                  </a:lnTo>
                  <a:lnTo>
                    <a:pt x="2047290" y="311531"/>
                  </a:lnTo>
                  <a:lnTo>
                    <a:pt x="2041067" y="311658"/>
                  </a:lnTo>
                  <a:lnTo>
                    <a:pt x="2033193" y="311658"/>
                  </a:lnTo>
                  <a:lnTo>
                    <a:pt x="2026589" y="311658"/>
                  </a:lnTo>
                  <a:lnTo>
                    <a:pt x="2021255" y="311531"/>
                  </a:lnTo>
                  <a:lnTo>
                    <a:pt x="2017318" y="311150"/>
                  </a:lnTo>
                  <a:lnTo>
                    <a:pt x="2013381" y="310896"/>
                  </a:lnTo>
                  <a:lnTo>
                    <a:pt x="2010333" y="310261"/>
                  </a:lnTo>
                  <a:lnTo>
                    <a:pt x="2008047" y="309372"/>
                  </a:lnTo>
                  <a:lnTo>
                    <a:pt x="2005761" y="308610"/>
                  </a:lnTo>
                  <a:lnTo>
                    <a:pt x="2004110" y="307466"/>
                  </a:lnTo>
                  <a:lnTo>
                    <a:pt x="2003221" y="306070"/>
                  </a:lnTo>
                  <a:lnTo>
                    <a:pt x="2002332" y="304800"/>
                  </a:lnTo>
                  <a:lnTo>
                    <a:pt x="2001443" y="303149"/>
                  </a:lnTo>
                  <a:lnTo>
                    <a:pt x="2000808" y="301244"/>
                  </a:lnTo>
                  <a:lnTo>
                    <a:pt x="1973503" y="233172"/>
                  </a:lnTo>
                  <a:lnTo>
                    <a:pt x="1970201" y="225425"/>
                  </a:lnTo>
                  <a:lnTo>
                    <a:pt x="1967026" y="218566"/>
                  </a:lnTo>
                  <a:lnTo>
                    <a:pt x="1963851" y="212598"/>
                  </a:lnTo>
                  <a:lnTo>
                    <a:pt x="1960676" y="206628"/>
                  </a:lnTo>
                  <a:lnTo>
                    <a:pt x="1939975" y="188595"/>
                  </a:lnTo>
                  <a:lnTo>
                    <a:pt x="1935022" y="186436"/>
                  </a:lnTo>
                  <a:lnTo>
                    <a:pt x="1929180" y="185420"/>
                  </a:lnTo>
                  <a:lnTo>
                    <a:pt x="1922576" y="185420"/>
                  </a:lnTo>
                  <a:lnTo>
                    <a:pt x="1903145" y="185420"/>
                  </a:lnTo>
                  <a:lnTo>
                    <a:pt x="1903145" y="301751"/>
                  </a:lnTo>
                  <a:lnTo>
                    <a:pt x="1903145" y="303402"/>
                  </a:lnTo>
                  <a:lnTo>
                    <a:pt x="1902637" y="304800"/>
                  </a:lnTo>
                  <a:lnTo>
                    <a:pt x="1901621" y="306070"/>
                  </a:lnTo>
                  <a:lnTo>
                    <a:pt x="1900605" y="307213"/>
                  </a:lnTo>
                  <a:lnTo>
                    <a:pt x="1898954" y="308356"/>
                  </a:lnTo>
                  <a:lnTo>
                    <a:pt x="1896541" y="309117"/>
                  </a:lnTo>
                  <a:lnTo>
                    <a:pt x="1894255" y="309879"/>
                  </a:lnTo>
                  <a:lnTo>
                    <a:pt x="1891080" y="310514"/>
                  </a:lnTo>
                  <a:lnTo>
                    <a:pt x="1887143" y="311023"/>
                  </a:lnTo>
                  <a:lnTo>
                    <a:pt x="1883206" y="311403"/>
                  </a:lnTo>
                  <a:lnTo>
                    <a:pt x="1878253" y="311658"/>
                  </a:lnTo>
                  <a:lnTo>
                    <a:pt x="1872030" y="311658"/>
                  </a:lnTo>
                  <a:lnTo>
                    <a:pt x="1866061" y="311658"/>
                  </a:lnTo>
                  <a:lnTo>
                    <a:pt x="1847519" y="309117"/>
                  </a:lnTo>
                  <a:lnTo>
                    <a:pt x="1845106" y="308356"/>
                  </a:lnTo>
                  <a:lnTo>
                    <a:pt x="1843455" y="307213"/>
                  </a:lnTo>
                  <a:lnTo>
                    <a:pt x="1842566" y="306070"/>
                  </a:lnTo>
                  <a:lnTo>
                    <a:pt x="1841677" y="304800"/>
                  </a:lnTo>
                  <a:lnTo>
                    <a:pt x="1841169" y="303402"/>
                  </a:lnTo>
                  <a:lnTo>
                    <a:pt x="1841169" y="301751"/>
                  </a:lnTo>
                  <a:lnTo>
                    <a:pt x="1841169" y="24637"/>
                  </a:lnTo>
                  <a:lnTo>
                    <a:pt x="1841169" y="17652"/>
                  </a:lnTo>
                  <a:lnTo>
                    <a:pt x="1842947" y="12700"/>
                  </a:lnTo>
                  <a:lnTo>
                    <a:pt x="1846503" y="9651"/>
                  </a:lnTo>
                  <a:lnTo>
                    <a:pt x="1850059" y="6603"/>
                  </a:lnTo>
                  <a:lnTo>
                    <a:pt x="1854377" y="4952"/>
                  </a:lnTo>
                  <a:lnTo>
                    <a:pt x="1859584" y="4952"/>
                  </a:lnTo>
                  <a:close/>
                </a:path>
                <a:path w="3838575" h="315594">
                  <a:moveTo>
                    <a:pt x="3490645" y="4063"/>
                  </a:moveTo>
                  <a:lnTo>
                    <a:pt x="3495979" y="4063"/>
                  </a:lnTo>
                  <a:lnTo>
                    <a:pt x="3500551" y="4317"/>
                  </a:lnTo>
                  <a:lnTo>
                    <a:pt x="3504107" y="4699"/>
                  </a:lnTo>
                  <a:lnTo>
                    <a:pt x="3507790" y="5079"/>
                  </a:lnTo>
                  <a:lnTo>
                    <a:pt x="3516553" y="10033"/>
                  </a:lnTo>
                  <a:lnTo>
                    <a:pt x="3517442" y="11175"/>
                  </a:lnTo>
                  <a:lnTo>
                    <a:pt x="3517823" y="12700"/>
                  </a:lnTo>
                  <a:lnTo>
                    <a:pt x="3517823" y="14224"/>
                  </a:lnTo>
                  <a:lnTo>
                    <a:pt x="3517823" y="288544"/>
                  </a:lnTo>
                  <a:lnTo>
                    <a:pt x="3517823" y="292226"/>
                  </a:lnTo>
                  <a:lnTo>
                    <a:pt x="3517188" y="295401"/>
                  </a:lnTo>
                  <a:lnTo>
                    <a:pt x="3515918" y="298196"/>
                  </a:lnTo>
                  <a:lnTo>
                    <a:pt x="3514648" y="301116"/>
                  </a:lnTo>
                  <a:lnTo>
                    <a:pt x="3503345" y="309372"/>
                  </a:lnTo>
                  <a:lnTo>
                    <a:pt x="3500424" y="310261"/>
                  </a:lnTo>
                  <a:lnTo>
                    <a:pt x="3497376" y="310769"/>
                  </a:lnTo>
                  <a:lnTo>
                    <a:pt x="3494455" y="310769"/>
                  </a:lnTo>
                  <a:lnTo>
                    <a:pt x="3468039" y="310769"/>
                  </a:lnTo>
                  <a:lnTo>
                    <a:pt x="3462578" y="310769"/>
                  </a:lnTo>
                  <a:lnTo>
                    <a:pt x="3457752" y="310134"/>
                  </a:lnTo>
                  <a:lnTo>
                    <a:pt x="3432860" y="291211"/>
                  </a:lnTo>
                  <a:lnTo>
                    <a:pt x="3429685" y="286258"/>
                  </a:lnTo>
                  <a:lnTo>
                    <a:pt x="3426129" y="279908"/>
                  </a:lnTo>
                  <a:lnTo>
                    <a:pt x="3422319" y="272034"/>
                  </a:lnTo>
                  <a:lnTo>
                    <a:pt x="3346246" y="129286"/>
                  </a:lnTo>
                  <a:lnTo>
                    <a:pt x="3329558" y="94547"/>
                  </a:lnTo>
                  <a:lnTo>
                    <a:pt x="3320592" y="73151"/>
                  </a:lnTo>
                  <a:lnTo>
                    <a:pt x="3320084" y="73151"/>
                  </a:lnTo>
                  <a:lnTo>
                    <a:pt x="3320535" y="81629"/>
                  </a:lnTo>
                  <a:lnTo>
                    <a:pt x="3320926" y="90106"/>
                  </a:lnTo>
                  <a:lnTo>
                    <a:pt x="3321245" y="98583"/>
                  </a:lnTo>
                  <a:lnTo>
                    <a:pt x="3321481" y="107061"/>
                  </a:lnTo>
                  <a:lnTo>
                    <a:pt x="3321721" y="115534"/>
                  </a:lnTo>
                  <a:lnTo>
                    <a:pt x="3321878" y="124174"/>
                  </a:lnTo>
                  <a:lnTo>
                    <a:pt x="3321964" y="132957"/>
                  </a:lnTo>
                  <a:lnTo>
                    <a:pt x="3321989" y="141859"/>
                  </a:lnTo>
                  <a:lnTo>
                    <a:pt x="3321989" y="301498"/>
                  </a:lnTo>
                  <a:lnTo>
                    <a:pt x="3321989" y="303149"/>
                  </a:lnTo>
                  <a:lnTo>
                    <a:pt x="3321608" y="304546"/>
                  </a:lnTo>
                  <a:lnTo>
                    <a:pt x="3320719" y="305815"/>
                  </a:lnTo>
                  <a:lnTo>
                    <a:pt x="3319830" y="307086"/>
                  </a:lnTo>
                  <a:lnTo>
                    <a:pt x="3299383" y="311658"/>
                  </a:lnTo>
                  <a:lnTo>
                    <a:pt x="3293668" y="311658"/>
                  </a:lnTo>
                  <a:lnTo>
                    <a:pt x="3288207" y="311658"/>
                  </a:lnTo>
                  <a:lnTo>
                    <a:pt x="3267252" y="305815"/>
                  </a:lnTo>
                  <a:lnTo>
                    <a:pt x="3266490" y="304546"/>
                  </a:lnTo>
                  <a:lnTo>
                    <a:pt x="3266109" y="303149"/>
                  </a:lnTo>
                  <a:lnTo>
                    <a:pt x="3266109" y="301498"/>
                  </a:lnTo>
                  <a:lnTo>
                    <a:pt x="3266109" y="27177"/>
                  </a:lnTo>
                  <a:lnTo>
                    <a:pt x="3266109" y="19812"/>
                  </a:lnTo>
                  <a:lnTo>
                    <a:pt x="3268268" y="14224"/>
                  </a:lnTo>
                  <a:lnTo>
                    <a:pt x="3272586" y="10540"/>
                  </a:lnTo>
                  <a:lnTo>
                    <a:pt x="3276904" y="6858"/>
                  </a:lnTo>
                  <a:lnTo>
                    <a:pt x="3282238" y="4952"/>
                  </a:lnTo>
                  <a:lnTo>
                    <a:pt x="3288461" y="4952"/>
                  </a:lnTo>
                  <a:lnTo>
                    <a:pt x="3321735" y="4952"/>
                  </a:lnTo>
                  <a:lnTo>
                    <a:pt x="3327704" y="4952"/>
                  </a:lnTo>
                  <a:lnTo>
                    <a:pt x="3332784" y="5587"/>
                  </a:lnTo>
                  <a:lnTo>
                    <a:pt x="3336848" y="6603"/>
                  </a:lnTo>
                  <a:lnTo>
                    <a:pt x="3340912" y="7620"/>
                  </a:lnTo>
                  <a:lnTo>
                    <a:pt x="3344595" y="9271"/>
                  </a:lnTo>
                  <a:lnTo>
                    <a:pt x="3347770" y="11684"/>
                  </a:lnTo>
                  <a:lnTo>
                    <a:pt x="3351072" y="13970"/>
                  </a:lnTo>
                  <a:lnTo>
                    <a:pt x="3354120" y="17272"/>
                  </a:lnTo>
                  <a:lnTo>
                    <a:pt x="3356914" y="21462"/>
                  </a:lnTo>
                  <a:lnTo>
                    <a:pt x="3359708" y="25526"/>
                  </a:lnTo>
                  <a:lnTo>
                    <a:pt x="3362629" y="30734"/>
                  </a:lnTo>
                  <a:lnTo>
                    <a:pt x="3365677" y="36829"/>
                  </a:lnTo>
                  <a:lnTo>
                    <a:pt x="3425113" y="148462"/>
                  </a:lnTo>
                  <a:lnTo>
                    <a:pt x="3428542" y="155194"/>
                  </a:lnTo>
                  <a:lnTo>
                    <a:pt x="3431971" y="161798"/>
                  </a:lnTo>
                  <a:lnTo>
                    <a:pt x="3435400" y="168401"/>
                  </a:lnTo>
                  <a:lnTo>
                    <a:pt x="3438702" y="174878"/>
                  </a:lnTo>
                  <a:lnTo>
                    <a:pt x="3442004" y="181483"/>
                  </a:lnTo>
                  <a:lnTo>
                    <a:pt x="3445179" y="187960"/>
                  </a:lnTo>
                  <a:lnTo>
                    <a:pt x="3448227" y="194437"/>
                  </a:lnTo>
                  <a:lnTo>
                    <a:pt x="3451402" y="200913"/>
                  </a:lnTo>
                  <a:lnTo>
                    <a:pt x="3454323" y="207137"/>
                  </a:lnTo>
                  <a:lnTo>
                    <a:pt x="3457371" y="213487"/>
                  </a:lnTo>
                  <a:lnTo>
                    <a:pt x="3460292" y="219710"/>
                  </a:lnTo>
                  <a:lnTo>
                    <a:pt x="3463086" y="226060"/>
                  </a:lnTo>
                  <a:lnTo>
                    <a:pt x="3463340" y="226060"/>
                  </a:lnTo>
                  <a:lnTo>
                    <a:pt x="3462983" y="217699"/>
                  </a:lnTo>
                  <a:lnTo>
                    <a:pt x="3462674" y="209184"/>
                  </a:lnTo>
                  <a:lnTo>
                    <a:pt x="3461947" y="165639"/>
                  </a:lnTo>
                  <a:lnTo>
                    <a:pt x="3461943" y="157352"/>
                  </a:lnTo>
                  <a:lnTo>
                    <a:pt x="3461943" y="14224"/>
                  </a:lnTo>
                  <a:lnTo>
                    <a:pt x="3461943" y="12700"/>
                  </a:lnTo>
                  <a:lnTo>
                    <a:pt x="3462324" y="11175"/>
                  </a:lnTo>
                  <a:lnTo>
                    <a:pt x="3463340" y="10033"/>
                  </a:lnTo>
                  <a:lnTo>
                    <a:pt x="3464229" y="8762"/>
                  </a:lnTo>
                  <a:lnTo>
                    <a:pt x="3476802" y="4699"/>
                  </a:lnTo>
                  <a:lnTo>
                    <a:pt x="3480358" y="4317"/>
                  </a:lnTo>
                  <a:lnTo>
                    <a:pt x="3485057" y="4063"/>
                  </a:lnTo>
                  <a:lnTo>
                    <a:pt x="3490645" y="4063"/>
                  </a:lnTo>
                  <a:close/>
                </a:path>
                <a:path w="3838575" h="315594">
                  <a:moveTo>
                    <a:pt x="3084118" y="3556"/>
                  </a:moveTo>
                  <a:lnTo>
                    <a:pt x="3093389" y="3556"/>
                  </a:lnTo>
                  <a:lnTo>
                    <a:pt x="3100755" y="3683"/>
                  </a:lnTo>
                  <a:lnTo>
                    <a:pt x="3106343" y="3937"/>
                  </a:lnTo>
                  <a:lnTo>
                    <a:pt x="3111804" y="4190"/>
                  </a:lnTo>
                  <a:lnTo>
                    <a:pt x="3116122" y="4699"/>
                  </a:lnTo>
                  <a:lnTo>
                    <a:pt x="3119170" y="5587"/>
                  </a:lnTo>
                  <a:lnTo>
                    <a:pt x="3122218" y="6476"/>
                  </a:lnTo>
                  <a:lnTo>
                    <a:pt x="3129203" y="16637"/>
                  </a:lnTo>
                  <a:lnTo>
                    <a:pt x="3223564" y="287147"/>
                  </a:lnTo>
                  <a:lnTo>
                    <a:pt x="3225469" y="292862"/>
                  </a:lnTo>
                  <a:lnTo>
                    <a:pt x="3226612" y="297307"/>
                  </a:lnTo>
                  <a:lnTo>
                    <a:pt x="3227120" y="300609"/>
                  </a:lnTo>
                  <a:lnTo>
                    <a:pt x="3227501" y="303911"/>
                  </a:lnTo>
                  <a:lnTo>
                    <a:pt x="3226866" y="306324"/>
                  </a:lnTo>
                  <a:lnTo>
                    <a:pt x="3225215" y="307975"/>
                  </a:lnTo>
                  <a:lnTo>
                    <a:pt x="3223437" y="309625"/>
                  </a:lnTo>
                  <a:lnTo>
                    <a:pt x="3220389" y="310641"/>
                  </a:lnTo>
                  <a:lnTo>
                    <a:pt x="3215944" y="311023"/>
                  </a:lnTo>
                  <a:lnTo>
                    <a:pt x="3211626" y="311531"/>
                  </a:lnTo>
                  <a:lnTo>
                    <a:pt x="3205530" y="311658"/>
                  </a:lnTo>
                  <a:lnTo>
                    <a:pt x="3197783" y="311658"/>
                  </a:lnTo>
                  <a:lnTo>
                    <a:pt x="3189782" y="311658"/>
                  </a:lnTo>
                  <a:lnTo>
                    <a:pt x="3183559" y="311531"/>
                  </a:lnTo>
                  <a:lnTo>
                    <a:pt x="3179114" y="311276"/>
                  </a:lnTo>
                  <a:lnTo>
                    <a:pt x="3174542" y="311023"/>
                  </a:lnTo>
                  <a:lnTo>
                    <a:pt x="3171113" y="310641"/>
                  </a:lnTo>
                  <a:lnTo>
                    <a:pt x="3168827" y="309879"/>
                  </a:lnTo>
                  <a:lnTo>
                    <a:pt x="3166414" y="309245"/>
                  </a:lnTo>
                  <a:lnTo>
                    <a:pt x="3164763" y="308228"/>
                  </a:lnTo>
                  <a:lnTo>
                    <a:pt x="3163874" y="306959"/>
                  </a:lnTo>
                  <a:lnTo>
                    <a:pt x="3162858" y="305688"/>
                  </a:lnTo>
                  <a:lnTo>
                    <a:pt x="3162096" y="304038"/>
                  </a:lnTo>
                  <a:lnTo>
                    <a:pt x="3161461" y="302006"/>
                  </a:lnTo>
                  <a:lnTo>
                    <a:pt x="3141014" y="240664"/>
                  </a:lnTo>
                  <a:lnTo>
                    <a:pt x="3026333" y="240664"/>
                  </a:lnTo>
                  <a:lnTo>
                    <a:pt x="3007029" y="300354"/>
                  </a:lnTo>
                  <a:lnTo>
                    <a:pt x="3006394" y="302513"/>
                  </a:lnTo>
                  <a:lnTo>
                    <a:pt x="3005505" y="304419"/>
                  </a:lnTo>
                  <a:lnTo>
                    <a:pt x="3004489" y="305942"/>
                  </a:lnTo>
                  <a:lnTo>
                    <a:pt x="3003473" y="307339"/>
                  </a:lnTo>
                  <a:lnTo>
                    <a:pt x="3001822" y="308610"/>
                  </a:lnTo>
                  <a:lnTo>
                    <a:pt x="2999536" y="309372"/>
                  </a:lnTo>
                  <a:lnTo>
                    <a:pt x="2997250" y="310261"/>
                  </a:lnTo>
                  <a:lnTo>
                    <a:pt x="2994075" y="310896"/>
                  </a:lnTo>
                  <a:lnTo>
                    <a:pt x="2989884" y="311150"/>
                  </a:lnTo>
                  <a:lnTo>
                    <a:pt x="2985693" y="311531"/>
                  </a:lnTo>
                  <a:lnTo>
                    <a:pt x="2980232" y="311658"/>
                  </a:lnTo>
                  <a:lnTo>
                    <a:pt x="2973501" y="311658"/>
                  </a:lnTo>
                  <a:lnTo>
                    <a:pt x="2966262" y="311658"/>
                  </a:lnTo>
                  <a:lnTo>
                    <a:pt x="2945942" y="303149"/>
                  </a:lnTo>
                  <a:lnTo>
                    <a:pt x="2946323" y="299847"/>
                  </a:lnTo>
                  <a:lnTo>
                    <a:pt x="3043986" y="15875"/>
                  </a:lnTo>
                  <a:lnTo>
                    <a:pt x="3047288" y="9398"/>
                  </a:lnTo>
                  <a:lnTo>
                    <a:pt x="3048558" y="7747"/>
                  </a:lnTo>
                  <a:lnTo>
                    <a:pt x="3050590" y="6476"/>
                  </a:lnTo>
                  <a:lnTo>
                    <a:pt x="3053384" y="5587"/>
                  </a:lnTo>
                  <a:lnTo>
                    <a:pt x="3056051" y="4699"/>
                  </a:lnTo>
                  <a:lnTo>
                    <a:pt x="3059861" y="4190"/>
                  </a:lnTo>
                  <a:lnTo>
                    <a:pt x="3064814" y="3937"/>
                  </a:lnTo>
                  <a:lnTo>
                    <a:pt x="3069640" y="3683"/>
                  </a:lnTo>
                  <a:lnTo>
                    <a:pt x="3076117" y="3556"/>
                  </a:lnTo>
                  <a:lnTo>
                    <a:pt x="3084118" y="3556"/>
                  </a:lnTo>
                  <a:close/>
                </a:path>
                <a:path w="3838575" h="315594">
                  <a:moveTo>
                    <a:pt x="2800400" y="3556"/>
                  </a:moveTo>
                  <a:lnTo>
                    <a:pt x="2806496" y="3556"/>
                  </a:lnTo>
                  <a:lnTo>
                    <a:pt x="2811576" y="3810"/>
                  </a:lnTo>
                  <a:lnTo>
                    <a:pt x="2815513" y="4317"/>
                  </a:lnTo>
                  <a:lnTo>
                    <a:pt x="2819450" y="4825"/>
                  </a:lnTo>
                  <a:lnTo>
                    <a:pt x="2822625" y="5461"/>
                  </a:lnTo>
                  <a:lnTo>
                    <a:pt x="2824911" y="6223"/>
                  </a:lnTo>
                  <a:lnTo>
                    <a:pt x="2827324" y="6985"/>
                  </a:lnTo>
                  <a:lnTo>
                    <a:pt x="2828975" y="8000"/>
                  </a:lnTo>
                  <a:lnTo>
                    <a:pt x="2829991" y="9271"/>
                  </a:lnTo>
                  <a:lnTo>
                    <a:pt x="2831007" y="10540"/>
                  </a:lnTo>
                  <a:lnTo>
                    <a:pt x="2831515" y="11937"/>
                  </a:lnTo>
                  <a:lnTo>
                    <a:pt x="2831515" y="13462"/>
                  </a:lnTo>
                  <a:lnTo>
                    <a:pt x="2831515" y="259079"/>
                  </a:lnTo>
                  <a:lnTo>
                    <a:pt x="2927527" y="259079"/>
                  </a:lnTo>
                  <a:lnTo>
                    <a:pt x="2929178" y="259079"/>
                  </a:lnTo>
                  <a:lnTo>
                    <a:pt x="2930448" y="259461"/>
                  </a:lnTo>
                  <a:lnTo>
                    <a:pt x="2931718" y="260350"/>
                  </a:lnTo>
                  <a:lnTo>
                    <a:pt x="2932861" y="261238"/>
                  </a:lnTo>
                  <a:lnTo>
                    <a:pt x="2933877" y="262636"/>
                  </a:lnTo>
                  <a:lnTo>
                    <a:pt x="2934639" y="264667"/>
                  </a:lnTo>
                  <a:lnTo>
                    <a:pt x="2935401" y="266573"/>
                  </a:lnTo>
                  <a:lnTo>
                    <a:pt x="2936036" y="269113"/>
                  </a:lnTo>
                  <a:lnTo>
                    <a:pt x="2936417" y="272414"/>
                  </a:lnTo>
                  <a:lnTo>
                    <a:pt x="2936798" y="275589"/>
                  </a:lnTo>
                  <a:lnTo>
                    <a:pt x="2937052" y="279653"/>
                  </a:lnTo>
                  <a:lnTo>
                    <a:pt x="2937052" y="284352"/>
                  </a:lnTo>
                  <a:lnTo>
                    <a:pt x="2937052" y="289051"/>
                  </a:lnTo>
                  <a:lnTo>
                    <a:pt x="2936798" y="292988"/>
                  </a:lnTo>
                  <a:lnTo>
                    <a:pt x="2936417" y="296163"/>
                  </a:lnTo>
                  <a:lnTo>
                    <a:pt x="2936036" y="299465"/>
                  </a:lnTo>
                  <a:lnTo>
                    <a:pt x="2929178" y="310261"/>
                  </a:lnTo>
                  <a:lnTo>
                    <a:pt x="2927527" y="310261"/>
                  </a:lnTo>
                  <a:lnTo>
                    <a:pt x="2787700" y="310261"/>
                  </a:lnTo>
                  <a:lnTo>
                    <a:pt x="2782493" y="310261"/>
                  </a:lnTo>
                  <a:lnTo>
                    <a:pt x="2778175" y="308737"/>
                  </a:lnTo>
                  <a:lnTo>
                    <a:pt x="2774619" y="305688"/>
                  </a:lnTo>
                  <a:lnTo>
                    <a:pt x="2771063" y="302640"/>
                  </a:lnTo>
                  <a:lnTo>
                    <a:pt x="2769285" y="297561"/>
                  </a:lnTo>
                  <a:lnTo>
                    <a:pt x="2769285" y="290702"/>
                  </a:lnTo>
                  <a:lnTo>
                    <a:pt x="2769285" y="13462"/>
                  </a:lnTo>
                  <a:lnTo>
                    <a:pt x="2769285" y="11937"/>
                  </a:lnTo>
                  <a:lnTo>
                    <a:pt x="2769793" y="10540"/>
                  </a:lnTo>
                  <a:lnTo>
                    <a:pt x="2770809" y="9271"/>
                  </a:lnTo>
                  <a:lnTo>
                    <a:pt x="2771825" y="8000"/>
                  </a:lnTo>
                  <a:lnTo>
                    <a:pt x="2773476" y="6985"/>
                  </a:lnTo>
                  <a:lnTo>
                    <a:pt x="2775889" y="6223"/>
                  </a:lnTo>
                  <a:lnTo>
                    <a:pt x="2778175" y="5461"/>
                  </a:lnTo>
                  <a:lnTo>
                    <a:pt x="2781477" y="4825"/>
                  </a:lnTo>
                  <a:lnTo>
                    <a:pt x="2785414" y="4317"/>
                  </a:lnTo>
                  <a:lnTo>
                    <a:pt x="2789478" y="3810"/>
                  </a:lnTo>
                  <a:lnTo>
                    <a:pt x="2794431" y="3556"/>
                  </a:lnTo>
                  <a:lnTo>
                    <a:pt x="2800400" y="3556"/>
                  </a:lnTo>
                  <a:close/>
                </a:path>
                <a:path w="3838575" h="315594">
                  <a:moveTo>
                    <a:pt x="2106853" y="3556"/>
                  </a:moveTo>
                  <a:lnTo>
                    <a:pt x="2114092" y="3556"/>
                  </a:lnTo>
                  <a:lnTo>
                    <a:pt x="2119807" y="3810"/>
                  </a:lnTo>
                  <a:lnTo>
                    <a:pt x="2177338" y="89662"/>
                  </a:lnTo>
                  <a:lnTo>
                    <a:pt x="2180640" y="96900"/>
                  </a:lnTo>
                  <a:lnTo>
                    <a:pt x="2183942" y="104521"/>
                  </a:lnTo>
                  <a:lnTo>
                    <a:pt x="2187117" y="112522"/>
                  </a:lnTo>
                  <a:lnTo>
                    <a:pt x="2189574" y="118667"/>
                  </a:lnTo>
                  <a:lnTo>
                    <a:pt x="2192007" y="124920"/>
                  </a:lnTo>
                  <a:lnTo>
                    <a:pt x="2194440" y="131292"/>
                  </a:lnTo>
                  <a:lnTo>
                    <a:pt x="2196896" y="137795"/>
                  </a:lnTo>
                  <a:lnTo>
                    <a:pt x="2197404" y="137795"/>
                  </a:lnTo>
                  <a:lnTo>
                    <a:pt x="2212771" y="97409"/>
                  </a:lnTo>
                  <a:lnTo>
                    <a:pt x="2249347" y="15621"/>
                  </a:lnTo>
                  <a:lnTo>
                    <a:pt x="2250109" y="13081"/>
                  </a:lnTo>
                  <a:lnTo>
                    <a:pt x="2251125" y="11049"/>
                  </a:lnTo>
                  <a:lnTo>
                    <a:pt x="2252268" y="9651"/>
                  </a:lnTo>
                  <a:lnTo>
                    <a:pt x="2253411" y="8127"/>
                  </a:lnTo>
                  <a:lnTo>
                    <a:pt x="2255189" y="6858"/>
                  </a:lnTo>
                  <a:lnTo>
                    <a:pt x="2257602" y="5969"/>
                  </a:lnTo>
                  <a:lnTo>
                    <a:pt x="2259888" y="4952"/>
                  </a:lnTo>
                  <a:lnTo>
                    <a:pt x="2263190" y="4445"/>
                  </a:lnTo>
                  <a:lnTo>
                    <a:pt x="2267254" y="4063"/>
                  </a:lnTo>
                  <a:lnTo>
                    <a:pt x="2271318" y="3810"/>
                  </a:lnTo>
                  <a:lnTo>
                    <a:pt x="2276779" y="3556"/>
                  </a:lnTo>
                  <a:lnTo>
                    <a:pt x="2283510" y="3556"/>
                  </a:lnTo>
                  <a:lnTo>
                    <a:pt x="2292527" y="3556"/>
                  </a:lnTo>
                  <a:lnTo>
                    <a:pt x="2314498" y="7238"/>
                  </a:lnTo>
                  <a:lnTo>
                    <a:pt x="2316276" y="8889"/>
                  </a:lnTo>
                  <a:lnTo>
                    <a:pt x="2316784" y="11429"/>
                  </a:lnTo>
                  <a:lnTo>
                    <a:pt x="2315768" y="14732"/>
                  </a:lnTo>
                  <a:lnTo>
                    <a:pt x="2314879" y="18034"/>
                  </a:lnTo>
                  <a:lnTo>
                    <a:pt x="2312974" y="22478"/>
                  </a:lnTo>
                  <a:lnTo>
                    <a:pt x="2310180" y="28194"/>
                  </a:lnTo>
                  <a:lnTo>
                    <a:pt x="2226614" y="194437"/>
                  </a:lnTo>
                  <a:lnTo>
                    <a:pt x="2226614" y="301751"/>
                  </a:lnTo>
                  <a:lnTo>
                    <a:pt x="2226614" y="303402"/>
                  </a:lnTo>
                  <a:lnTo>
                    <a:pt x="2226106" y="304800"/>
                  </a:lnTo>
                  <a:lnTo>
                    <a:pt x="2225090" y="306070"/>
                  </a:lnTo>
                  <a:lnTo>
                    <a:pt x="2224074" y="307213"/>
                  </a:lnTo>
                  <a:lnTo>
                    <a:pt x="2222423" y="308356"/>
                  </a:lnTo>
                  <a:lnTo>
                    <a:pt x="2220010" y="309117"/>
                  </a:lnTo>
                  <a:lnTo>
                    <a:pt x="2217724" y="309879"/>
                  </a:lnTo>
                  <a:lnTo>
                    <a:pt x="2214549" y="310514"/>
                  </a:lnTo>
                  <a:lnTo>
                    <a:pt x="2210485" y="311023"/>
                  </a:lnTo>
                  <a:lnTo>
                    <a:pt x="2206548" y="311403"/>
                  </a:lnTo>
                  <a:lnTo>
                    <a:pt x="2201468" y="311658"/>
                  </a:lnTo>
                  <a:lnTo>
                    <a:pt x="2195499" y="311658"/>
                  </a:lnTo>
                  <a:lnTo>
                    <a:pt x="2189403" y="311658"/>
                  </a:lnTo>
                  <a:lnTo>
                    <a:pt x="2170861" y="309117"/>
                  </a:lnTo>
                  <a:lnTo>
                    <a:pt x="2168448" y="308356"/>
                  </a:lnTo>
                  <a:lnTo>
                    <a:pt x="2166797" y="307213"/>
                  </a:lnTo>
                  <a:lnTo>
                    <a:pt x="2165781" y="306070"/>
                  </a:lnTo>
                  <a:lnTo>
                    <a:pt x="2164892" y="304800"/>
                  </a:lnTo>
                  <a:lnTo>
                    <a:pt x="2164384" y="303402"/>
                  </a:lnTo>
                  <a:lnTo>
                    <a:pt x="2164384" y="301751"/>
                  </a:lnTo>
                  <a:lnTo>
                    <a:pt x="2164384" y="194437"/>
                  </a:lnTo>
                  <a:lnTo>
                    <a:pt x="2080818" y="28194"/>
                  </a:lnTo>
                  <a:lnTo>
                    <a:pt x="2074214" y="11302"/>
                  </a:lnTo>
                  <a:lnTo>
                    <a:pt x="2074722" y="8889"/>
                  </a:lnTo>
                  <a:lnTo>
                    <a:pt x="2076500" y="7238"/>
                  </a:lnTo>
                  <a:lnTo>
                    <a:pt x="2078278" y="5587"/>
                  </a:lnTo>
                  <a:lnTo>
                    <a:pt x="2081707" y="4572"/>
                  </a:lnTo>
                  <a:lnTo>
                    <a:pt x="2086533" y="4190"/>
                  </a:lnTo>
                  <a:lnTo>
                    <a:pt x="2091359" y="3810"/>
                  </a:lnTo>
                  <a:lnTo>
                    <a:pt x="2098217" y="3556"/>
                  </a:lnTo>
                  <a:lnTo>
                    <a:pt x="2106853" y="3556"/>
                  </a:lnTo>
                  <a:close/>
                </a:path>
                <a:path w="3838575" h="315594">
                  <a:moveTo>
                    <a:pt x="138226" y="3556"/>
                  </a:moveTo>
                  <a:lnTo>
                    <a:pt x="147510" y="3556"/>
                  </a:lnTo>
                  <a:lnTo>
                    <a:pt x="154901" y="3683"/>
                  </a:lnTo>
                  <a:lnTo>
                    <a:pt x="160401" y="3937"/>
                  </a:lnTo>
                  <a:lnTo>
                    <a:pt x="165912" y="4190"/>
                  </a:lnTo>
                  <a:lnTo>
                    <a:pt x="179870" y="9525"/>
                  </a:lnTo>
                  <a:lnTo>
                    <a:pt x="181203" y="11175"/>
                  </a:lnTo>
                  <a:lnTo>
                    <a:pt x="182346" y="13588"/>
                  </a:lnTo>
                  <a:lnTo>
                    <a:pt x="183286" y="16637"/>
                  </a:lnTo>
                  <a:lnTo>
                    <a:pt x="277647" y="287147"/>
                  </a:lnTo>
                  <a:lnTo>
                    <a:pt x="279527" y="292862"/>
                  </a:lnTo>
                  <a:lnTo>
                    <a:pt x="280708" y="297307"/>
                  </a:lnTo>
                  <a:lnTo>
                    <a:pt x="281178" y="300609"/>
                  </a:lnTo>
                  <a:lnTo>
                    <a:pt x="281647" y="303911"/>
                  </a:lnTo>
                  <a:lnTo>
                    <a:pt x="270090" y="311023"/>
                  </a:lnTo>
                  <a:lnTo>
                    <a:pt x="265696" y="311531"/>
                  </a:lnTo>
                  <a:lnTo>
                    <a:pt x="259638" y="311658"/>
                  </a:lnTo>
                  <a:lnTo>
                    <a:pt x="251929" y="311658"/>
                  </a:lnTo>
                  <a:lnTo>
                    <a:pt x="243916" y="311658"/>
                  </a:lnTo>
                  <a:lnTo>
                    <a:pt x="237655" y="311531"/>
                  </a:lnTo>
                  <a:lnTo>
                    <a:pt x="233172" y="311276"/>
                  </a:lnTo>
                  <a:lnTo>
                    <a:pt x="228688" y="311023"/>
                  </a:lnTo>
                  <a:lnTo>
                    <a:pt x="225272" y="310641"/>
                  </a:lnTo>
                  <a:lnTo>
                    <a:pt x="222910" y="309879"/>
                  </a:lnTo>
                  <a:lnTo>
                    <a:pt x="220560" y="309245"/>
                  </a:lnTo>
                  <a:lnTo>
                    <a:pt x="215607" y="302006"/>
                  </a:lnTo>
                  <a:lnTo>
                    <a:pt x="195084" y="240664"/>
                  </a:lnTo>
                  <a:lnTo>
                    <a:pt x="80441" y="240664"/>
                  </a:lnTo>
                  <a:lnTo>
                    <a:pt x="61099" y="300354"/>
                  </a:lnTo>
                  <a:lnTo>
                    <a:pt x="60464" y="302513"/>
                  </a:lnTo>
                  <a:lnTo>
                    <a:pt x="59639" y="304419"/>
                  </a:lnTo>
                  <a:lnTo>
                    <a:pt x="58610" y="305942"/>
                  </a:lnTo>
                  <a:lnTo>
                    <a:pt x="57594" y="307339"/>
                  </a:lnTo>
                  <a:lnTo>
                    <a:pt x="55943" y="308610"/>
                  </a:lnTo>
                  <a:lnTo>
                    <a:pt x="53657" y="309372"/>
                  </a:lnTo>
                  <a:lnTo>
                    <a:pt x="51384" y="310261"/>
                  </a:lnTo>
                  <a:lnTo>
                    <a:pt x="48158" y="310896"/>
                  </a:lnTo>
                  <a:lnTo>
                    <a:pt x="43992" y="311150"/>
                  </a:lnTo>
                  <a:lnTo>
                    <a:pt x="39827" y="311531"/>
                  </a:lnTo>
                  <a:lnTo>
                    <a:pt x="34353" y="311658"/>
                  </a:lnTo>
                  <a:lnTo>
                    <a:pt x="27597" y="311658"/>
                  </a:lnTo>
                  <a:lnTo>
                    <a:pt x="20358" y="311658"/>
                  </a:lnTo>
                  <a:lnTo>
                    <a:pt x="0" y="303149"/>
                  </a:lnTo>
                  <a:lnTo>
                    <a:pt x="469" y="299847"/>
                  </a:lnTo>
                  <a:lnTo>
                    <a:pt x="939" y="296545"/>
                  </a:lnTo>
                  <a:lnTo>
                    <a:pt x="98132" y="15875"/>
                  </a:lnTo>
                  <a:lnTo>
                    <a:pt x="101434" y="9398"/>
                  </a:lnTo>
                  <a:lnTo>
                    <a:pt x="102692" y="7747"/>
                  </a:lnTo>
                  <a:lnTo>
                    <a:pt x="130213" y="3556"/>
                  </a:lnTo>
                  <a:lnTo>
                    <a:pt x="138226" y="3556"/>
                  </a:lnTo>
                  <a:close/>
                </a:path>
                <a:path w="3838575" h="315594">
                  <a:moveTo>
                    <a:pt x="697052" y="0"/>
                  </a:moveTo>
                  <a:lnTo>
                    <a:pt x="705548" y="0"/>
                  </a:lnTo>
                  <a:lnTo>
                    <a:pt x="713714" y="762"/>
                  </a:lnTo>
                  <a:lnTo>
                    <a:pt x="756107" y="12700"/>
                  </a:lnTo>
                  <a:lnTo>
                    <a:pt x="777036" y="28575"/>
                  </a:lnTo>
                  <a:lnTo>
                    <a:pt x="777798" y="29972"/>
                  </a:lnTo>
                  <a:lnTo>
                    <a:pt x="780338" y="48513"/>
                  </a:lnTo>
                  <a:lnTo>
                    <a:pt x="780338" y="52959"/>
                  </a:lnTo>
                  <a:lnTo>
                    <a:pt x="780338" y="57658"/>
                  </a:lnTo>
                  <a:lnTo>
                    <a:pt x="780211" y="61595"/>
                  </a:lnTo>
                  <a:lnTo>
                    <a:pt x="779830" y="64897"/>
                  </a:lnTo>
                  <a:lnTo>
                    <a:pt x="779576" y="68199"/>
                  </a:lnTo>
                  <a:lnTo>
                    <a:pt x="778941" y="70865"/>
                  </a:lnTo>
                  <a:lnTo>
                    <a:pt x="778179" y="72898"/>
                  </a:lnTo>
                  <a:lnTo>
                    <a:pt x="777417" y="75057"/>
                  </a:lnTo>
                  <a:lnTo>
                    <a:pt x="776528" y="76453"/>
                  </a:lnTo>
                  <a:lnTo>
                    <a:pt x="775385" y="77470"/>
                  </a:lnTo>
                  <a:lnTo>
                    <a:pt x="774242" y="78359"/>
                  </a:lnTo>
                  <a:lnTo>
                    <a:pt x="772972" y="78866"/>
                  </a:lnTo>
                  <a:lnTo>
                    <a:pt x="771575" y="78866"/>
                  </a:lnTo>
                  <a:lnTo>
                    <a:pt x="769289" y="78866"/>
                  </a:lnTo>
                  <a:lnTo>
                    <a:pt x="766241" y="77470"/>
                  </a:lnTo>
                  <a:lnTo>
                    <a:pt x="762685" y="74675"/>
                  </a:lnTo>
                  <a:lnTo>
                    <a:pt x="759015" y="72009"/>
                  </a:lnTo>
                  <a:lnTo>
                    <a:pt x="754329" y="68961"/>
                  </a:lnTo>
                  <a:lnTo>
                    <a:pt x="748588" y="65532"/>
                  </a:lnTo>
                  <a:lnTo>
                    <a:pt x="742848" y="62102"/>
                  </a:lnTo>
                  <a:lnTo>
                    <a:pt x="699643" y="52197"/>
                  </a:lnTo>
                  <a:lnTo>
                    <a:pt x="690806" y="52651"/>
                  </a:lnTo>
                  <a:lnTo>
                    <a:pt x="653997" y="68611"/>
                  </a:lnTo>
                  <a:lnTo>
                    <a:pt x="630592" y="104794"/>
                  </a:lnTo>
                  <a:lnTo>
                    <a:pt x="622829" y="146391"/>
                  </a:lnTo>
                  <a:lnTo>
                    <a:pt x="622503" y="158369"/>
                  </a:lnTo>
                  <a:lnTo>
                    <a:pt x="622850" y="171348"/>
                  </a:lnTo>
                  <a:lnTo>
                    <a:pt x="631119" y="214360"/>
                  </a:lnTo>
                  <a:lnTo>
                    <a:pt x="655178" y="248507"/>
                  </a:lnTo>
                  <a:lnTo>
                    <a:pt x="692443" y="262235"/>
                  </a:lnTo>
                  <a:lnTo>
                    <a:pt x="701294" y="262636"/>
                  </a:lnTo>
                  <a:lnTo>
                    <a:pt x="709271" y="262395"/>
                  </a:lnTo>
                  <a:lnTo>
                    <a:pt x="750481" y="250062"/>
                  </a:lnTo>
                  <a:lnTo>
                    <a:pt x="756221" y="247014"/>
                  </a:lnTo>
                  <a:lnTo>
                    <a:pt x="760933" y="244094"/>
                  </a:lnTo>
                  <a:lnTo>
                    <a:pt x="764590" y="241553"/>
                  </a:lnTo>
                  <a:lnTo>
                    <a:pt x="768273" y="239140"/>
                  </a:lnTo>
                  <a:lnTo>
                    <a:pt x="771194" y="237871"/>
                  </a:lnTo>
                  <a:lnTo>
                    <a:pt x="773226" y="237871"/>
                  </a:lnTo>
                  <a:lnTo>
                    <a:pt x="774877" y="237871"/>
                  </a:lnTo>
                  <a:lnTo>
                    <a:pt x="779322" y="242570"/>
                  </a:lnTo>
                  <a:lnTo>
                    <a:pt x="779957" y="244475"/>
                  </a:lnTo>
                  <a:lnTo>
                    <a:pt x="780465" y="247141"/>
                  </a:lnTo>
                  <a:lnTo>
                    <a:pt x="780846" y="250444"/>
                  </a:lnTo>
                  <a:lnTo>
                    <a:pt x="781100" y="253873"/>
                  </a:lnTo>
                  <a:lnTo>
                    <a:pt x="781227" y="258317"/>
                  </a:lnTo>
                  <a:lnTo>
                    <a:pt x="781227" y="264033"/>
                  </a:lnTo>
                  <a:lnTo>
                    <a:pt x="781227" y="267970"/>
                  </a:lnTo>
                  <a:lnTo>
                    <a:pt x="764209" y="297941"/>
                  </a:lnTo>
                  <a:lnTo>
                    <a:pt x="759205" y="300863"/>
                  </a:lnTo>
                  <a:lnTo>
                    <a:pt x="721461" y="312674"/>
                  </a:lnTo>
                  <a:lnTo>
                    <a:pt x="691629" y="315213"/>
                  </a:lnTo>
                  <a:lnTo>
                    <a:pt x="676325" y="314616"/>
                  </a:lnTo>
                  <a:lnTo>
                    <a:pt x="635012" y="305562"/>
                  </a:lnTo>
                  <a:lnTo>
                    <a:pt x="601394" y="285630"/>
                  </a:lnTo>
                  <a:lnTo>
                    <a:pt x="576452" y="254984"/>
                  </a:lnTo>
                  <a:lnTo>
                    <a:pt x="560820" y="213623"/>
                  </a:lnTo>
                  <a:lnTo>
                    <a:pt x="555510" y="161671"/>
                  </a:lnTo>
                  <a:lnTo>
                    <a:pt x="556160" y="142767"/>
                  </a:lnTo>
                  <a:lnTo>
                    <a:pt x="565899" y="92583"/>
                  </a:lnTo>
                  <a:lnTo>
                    <a:pt x="586105" y="52667"/>
                  </a:lnTo>
                  <a:lnTo>
                    <a:pt x="615405" y="23796"/>
                  </a:lnTo>
                  <a:lnTo>
                    <a:pt x="652973" y="6000"/>
                  </a:lnTo>
                  <a:lnTo>
                    <a:pt x="681695" y="666"/>
                  </a:lnTo>
                  <a:lnTo>
                    <a:pt x="697052" y="0"/>
                  </a:lnTo>
                  <a:close/>
                </a:path>
                <a:path w="3838575" h="315594">
                  <a:moveTo>
                    <a:pt x="441020" y="0"/>
                  </a:moveTo>
                  <a:lnTo>
                    <a:pt x="449516" y="0"/>
                  </a:lnTo>
                  <a:lnTo>
                    <a:pt x="457682" y="762"/>
                  </a:lnTo>
                  <a:lnTo>
                    <a:pt x="500075" y="12700"/>
                  </a:lnTo>
                  <a:lnTo>
                    <a:pt x="522871" y="34036"/>
                  </a:lnTo>
                  <a:lnTo>
                    <a:pt x="523341" y="36195"/>
                  </a:lnTo>
                  <a:lnTo>
                    <a:pt x="523697" y="38862"/>
                  </a:lnTo>
                  <a:lnTo>
                    <a:pt x="523938" y="41783"/>
                  </a:lnTo>
                  <a:lnTo>
                    <a:pt x="524167" y="44831"/>
                  </a:lnTo>
                  <a:lnTo>
                    <a:pt x="524294" y="48513"/>
                  </a:lnTo>
                  <a:lnTo>
                    <a:pt x="524294" y="52959"/>
                  </a:lnTo>
                  <a:lnTo>
                    <a:pt x="524294" y="57658"/>
                  </a:lnTo>
                  <a:lnTo>
                    <a:pt x="524129" y="61595"/>
                  </a:lnTo>
                  <a:lnTo>
                    <a:pt x="523811" y="64897"/>
                  </a:lnTo>
                  <a:lnTo>
                    <a:pt x="523506" y="68199"/>
                  </a:lnTo>
                  <a:lnTo>
                    <a:pt x="522947" y="70865"/>
                  </a:lnTo>
                  <a:lnTo>
                    <a:pt x="522160" y="72898"/>
                  </a:lnTo>
                  <a:lnTo>
                    <a:pt x="521385" y="75057"/>
                  </a:lnTo>
                  <a:lnTo>
                    <a:pt x="520433" y="76453"/>
                  </a:lnTo>
                  <a:lnTo>
                    <a:pt x="519341" y="77470"/>
                  </a:lnTo>
                  <a:lnTo>
                    <a:pt x="518236" y="78359"/>
                  </a:lnTo>
                  <a:lnTo>
                    <a:pt x="516978" y="78866"/>
                  </a:lnTo>
                  <a:lnTo>
                    <a:pt x="515556" y="78866"/>
                  </a:lnTo>
                  <a:lnTo>
                    <a:pt x="513207" y="78866"/>
                  </a:lnTo>
                  <a:lnTo>
                    <a:pt x="510209" y="77470"/>
                  </a:lnTo>
                  <a:lnTo>
                    <a:pt x="506603" y="74675"/>
                  </a:lnTo>
                  <a:lnTo>
                    <a:pt x="502983" y="72009"/>
                  </a:lnTo>
                  <a:lnTo>
                    <a:pt x="498297" y="68961"/>
                  </a:lnTo>
                  <a:lnTo>
                    <a:pt x="492556" y="65532"/>
                  </a:lnTo>
                  <a:lnTo>
                    <a:pt x="486816" y="62102"/>
                  </a:lnTo>
                  <a:lnTo>
                    <a:pt x="443611" y="52197"/>
                  </a:lnTo>
                  <a:lnTo>
                    <a:pt x="434774" y="52651"/>
                  </a:lnTo>
                  <a:lnTo>
                    <a:pt x="397965" y="68611"/>
                  </a:lnTo>
                  <a:lnTo>
                    <a:pt x="374560" y="104794"/>
                  </a:lnTo>
                  <a:lnTo>
                    <a:pt x="366797" y="146391"/>
                  </a:lnTo>
                  <a:lnTo>
                    <a:pt x="366471" y="158369"/>
                  </a:lnTo>
                  <a:lnTo>
                    <a:pt x="366818" y="171348"/>
                  </a:lnTo>
                  <a:lnTo>
                    <a:pt x="375087" y="214360"/>
                  </a:lnTo>
                  <a:lnTo>
                    <a:pt x="399146" y="248507"/>
                  </a:lnTo>
                  <a:lnTo>
                    <a:pt x="436411" y="262235"/>
                  </a:lnTo>
                  <a:lnTo>
                    <a:pt x="445261" y="262636"/>
                  </a:lnTo>
                  <a:lnTo>
                    <a:pt x="453239" y="262395"/>
                  </a:lnTo>
                  <a:lnTo>
                    <a:pt x="494449" y="250062"/>
                  </a:lnTo>
                  <a:lnTo>
                    <a:pt x="500189" y="247014"/>
                  </a:lnTo>
                  <a:lnTo>
                    <a:pt x="504901" y="244094"/>
                  </a:lnTo>
                  <a:lnTo>
                    <a:pt x="508596" y="241553"/>
                  </a:lnTo>
                  <a:lnTo>
                    <a:pt x="512292" y="239140"/>
                  </a:lnTo>
                  <a:lnTo>
                    <a:pt x="515162" y="237871"/>
                  </a:lnTo>
                  <a:lnTo>
                    <a:pt x="517207" y="237871"/>
                  </a:lnTo>
                  <a:lnTo>
                    <a:pt x="518782" y="237871"/>
                  </a:lnTo>
                  <a:lnTo>
                    <a:pt x="523341" y="242570"/>
                  </a:lnTo>
                  <a:lnTo>
                    <a:pt x="523976" y="244475"/>
                  </a:lnTo>
                  <a:lnTo>
                    <a:pt x="524446" y="247141"/>
                  </a:lnTo>
                  <a:lnTo>
                    <a:pt x="524764" y="250444"/>
                  </a:lnTo>
                  <a:lnTo>
                    <a:pt x="525081" y="253873"/>
                  </a:lnTo>
                  <a:lnTo>
                    <a:pt x="525233" y="258317"/>
                  </a:lnTo>
                  <a:lnTo>
                    <a:pt x="525233" y="264033"/>
                  </a:lnTo>
                  <a:lnTo>
                    <a:pt x="525233" y="267970"/>
                  </a:lnTo>
                  <a:lnTo>
                    <a:pt x="525119" y="271272"/>
                  </a:lnTo>
                  <a:lnTo>
                    <a:pt x="524878" y="274065"/>
                  </a:lnTo>
                  <a:lnTo>
                    <a:pt x="524636" y="276860"/>
                  </a:lnTo>
                  <a:lnTo>
                    <a:pt x="508127" y="297941"/>
                  </a:lnTo>
                  <a:lnTo>
                    <a:pt x="503173" y="300863"/>
                  </a:lnTo>
                  <a:lnTo>
                    <a:pt x="465429" y="312674"/>
                  </a:lnTo>
                  <a:lnTo>
                    <a:pt x="435597" y="315213"/>
                  </a:lnTo>
                  <a:lnTo>
                    <a:pt x="420293" y="314616"/>
                  </a:lnTo>
                  <a:lnTo>
                    <a:pt x="378980" y="305562"/>
                  </a:lnTo>
                  <a:lnTo>
                    <a:pt x="345362" y="285630"/>
                  </a:lnTo>
                  <a:lnTo>
                    <a:pt x="320420" y="254984"/>
                  </a:lnTo>
                  <a:lnTo>
                    <a:pt x="304788" y="213623"/>
                  </a:lnTo>
                  <a:lnTo>
                    <a:pt x="299478" y="161671"/>
                  </a:lnTo>
                  <a:lnTo>
                    <a:pt x="300128" y="142767"/>
                  </a:lnTo>
                  <a:lnTo>
                    <a:pt x="309867" y="92583"/>
                  </a:lnTo>
                  <a:lnTo>
                    <a:pt x="330073" y="52667"/>
                  </a:lnTo>
                  <a:lnTo>
                    <a:pt x="359373" y="23796"/>
                  </a:lnTo>
                  <a:lnTo>
                    <a:pt x="396941" y="6000"/>
                  </a:lnTo>
                  <a:lnTo>
                    <a:pt x="425663" y="666"/>
                  </a:lnTo>
                  <a:lnTo>
                    <a:pt x="441020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33881" y="1023492"/>
              <a:ext cx="965200" cy="31788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54019" y="1024381"/>
              <a:ext cx="1624965" cy="316230"/>
            </a:xfrm>
            <a:custGeom>
              <a:avLst/>
              <a:gdLst/>
              <a:ahLst/>
              <a:cxnLst/>
              <a:rect l="l" t="t" r="r" b="b"/>
              <a:pathLst>
                <a:path w="1624964" h="316230">
                  <a:moveTo>
                    <a:pt x="158877" y="253"/>
                  </a:moveTo>
                  <a:lnTo>
                    <a:pt x="202926" y="4345"/>
                  </a:lnTo>
                  <a:lnTo>
                    <a:pt x="243586" y="17906"/>
                  </a:lnTo>
                  <a:lnTo>
                    <a:pt x="248919" y="20827"/>
                  </a:lnTo>
                  <a:lnTo>
                    <a:pt x="260857" y="44957"/>
                  </a:lnTo>
                  <a:lnTo>
                    <a:pt x="260857" y="52831"/>
                  </a:lnTo>
                  <a:lnTo>
                    <a:pt x="260857" y="57403"/>
                  </a:lnTo>
                  <a:lnTo>
                    <a:pt x="260604" y="61340"/>
                  </a:lnTo>
                  <a:lnTo>
                    <a:pt x="260223" y="64642"/>
                  </a:lnTo>
                  <a:lnTo>
                    <a:pt x="259842" y="67944"/>
                  </a:lnTo>
                  <a:lnTo>
                    <a:pt x="259334" y="70484"/>
                  </a:lnTo>
                  <a:lnTo>
                    <a:pt x="258572" y="72516"/>
                  </a:lnTo>
                  <a:lnTo>
                    <a:pt x="257937" y="74421"/>
                  </a:lnTo>
                  <a:lnTo>
                    <a:pt x="257048" y="75818"/>
                  </a:lnTo>
                  <a:lnTo>
                    <a:pt x="256031" y="76580"/>
                  </a:lnTo>
                  <a:lnTo>
                    <a:pt x="255016" y="77469"/>
                  </a:lnTo>
                  <a:lnTo>
                    <a:pt x="253746" y="77850"/>
                  </a:lnTo>
                  <a:lnTo>
                    <a:pt x="252349" y="77850"/>
                  </a:lnTo>
                  <a:lnTo>
                    <a:pt x="250317" y="77850"/>
                  </a:lnTo>
                  <a:lnTo>
                    <a:pt x="247015" y="76453"/>
                  </a:lnTo>
                  <a:lnTo>
                    <a:pt x="242443" y="73532"/>
                  </a:lnTo>
                  <a:lnTo>
                    <a:pt x="237871" y="70738"/>
                  </a:lnTo>
                  <a:lnTo>
                    <a:pt x="197231" y="55117"/>
                  </a:lnTo>
                  <a:lnTo>
                    <a:pt x="160781" y="50926"/>
                  </a:lnTo>
                  <a:lnTo>
                    <a:pt x="149994" y="51403"/>
                  </a:lnTo>
                  <a:lnTo>
                    <a:pt x="112081" y="62833"/>
                  </a:lnTo>
                  <a:lnTo>
                    <a:pt x="78787" y="95726"/>
                  </a:lnTo>
                  <a:lnTo>
                    <a:pt x="65341" y="134731"/>
                  </a:lnTo>
                  <a:lnTo>
                    <a:pt x="63627" y="157606"/>
                  </a:lnTo>
                  <a:lnTo>
                    <a:pt x="64057" y="170275"/>
                  </a:lnTo>
                  <a:lnTo>
                    <a:pt x="74398" y="213229"/>
                  </a:lnTo>
                  <a:lnTo>
                    <a:pt x="103854" y="248808"/>
                  </a:lnTo>
                  <a:lnTo>
                    <a:pt x="148520" y="263731"/>
                  </a:lnTo>
                  <a:lnTo>
                    <a:pt x="158877" y="264159"/>
                  </a:lnTo>
                  <a:lnTo>
                    <a:pt x="165862" y="264159"/>
                  </a:lnTo>
                  <a:lnTo>
                    <a:pt x="198374" y="184022"/>
                  </a:lnTo>
                  <a:lnTo>
                    <a:pt x="140588" y="184022"/>
                  </a:lnTo>
                  <a:lnTo>
                    <a:pt x="137668" y="184022"/>
                  </a:lnTo>
                  <a:lnTo>
                    <a:pt x="135509" y="182244"/>
                  </a:lnTo>
                  <a:lnTo>
                    <a:pt x="133985" y="178688"/>
                  </a:lnTo>
                  <a:lnTo>
                    <a:pt x="132334" y="175132"/>
                  </a:lnTo>
                  <a:lnTo>
                    <a:pt x="131572" y="169163"/>
                  </a:lnTo>
                  <a:lnTo>
                    <a:pt x="131572" y="160654"/>
                  </a:lnTo>
                  <a:lnTo>
                    <a:pt x="131572" y="156209"/>
                  </a:lnTo>
                  <a:lnTo>
                    <a:pt x="133985" y="142366"/>
                  </a:lnTo>
                  <a:lnTo>
                    <a:pt x="134747" y="140462"/>
                  </a:lnTo>
                  <a:lnTo>
                    <a:pt x="135636" y="139191"/>
                  </a:lnTo>
                  <a:lnTo>
                    <a:pt x="136779" y="138302"/>
                  </a:lnTo>
                  <a:lnTo>
                    <a:pt x="137922" y="137413"/>
                  </a:lnTo>
                  <a:lnTo>
                    <a:pt x="139065" y="137032"/>
                  </a:lnTo>
                  <a:lnTo>
                    <a:pt x="140588" y="137032"/>
                  </a:lnTo>
                  <a:lnTo>
                    <a:pt x="243586" y="137032"/>
                  </a:lnTo>
                  <a:lnTo>
                    <a:pt x="246125" y="137032"/>
                  </a:lnTo>
                  <a:lnTo>
                    <a:pt x="248412" y="137413"/>
                  </a:lnTo>
                  <a:lnTo>
                    <a:pt x="250317" y="138302"/>
                  </a:lnTo>
                  <a:lnTo>
                    <a:pt x="252349" y="139191"/>
                  </a:lnTo>
                  <a:lnTo>
                    <a:pt x="254000" y="140462"/>
                  </a:lnTo>
                  <a:lnTo>
                    <a:pt x="255524" y="142239"/>
                  </a:lnTo>
                  <a:lnTo>
                    <a:pt x="257048" y="143890"/>
                  </a:lnTo>
                  <a:lnTo>
                    <a:pt x="258191" y="146050"/>
                  </a:lnTo>
                  <a:lnTo>
                    <a:pt x="258953" y="148462"/>
                  </a:lnTo>
                  <a:lnTo>
                    <a:pt x="259715" y="150875"/>
                  </a:lnTo>
                  <a:lnTo>
                    <a:pt x="260096" y="153669"/>
                  </a:lnTo>
                  <a:lnTo>
                    <a:pt x="260096" y="156844"/>
                  </a:lnTo>
                  <a:lnTo>
                    <a:pt x="260096" y="278383"/>
                  </a:lnTo>
                  <a:lnTo>
                    <a:pt x="260096" y="283082"/>
                  </a:lnTo>
                  <a:lnTo>
                    <a:pt x="259334" y="287146"/>
                  </a:lnTo>
                  <a:lnTo>
                    <a:pt x="257682" y="290702"/>
                  </a:lnTo>
                  <a:lnTo>
                    <a:pt x="256031" y="294258"/>
                  </a:lnTo>
                  <a:lnTo>
                    <a:pt x="252603" y="297052"/>
                  </a:lnTo>
                  <a:lnTo>
                    <a:pt x="247523" y="299084"/>
                  </a:lnTo>
                  <a:lnTo>
                    <a:pt x="242443" y="301116"/>
                  </a:lnTo>
                  <a:lnTo>
                    <a:pt x="236093" y="303275"/>
                  </a:lnTo>
                  <a:lnTo>
                    <a:pt x="228473" y="305434"/>
                  </a:lnTo>
                  <a:lnTo>
                    <a:pt x="220980" y="307593"/>
                  </a:lnTo>
                  <a:lnTo>
                    <a:pt x="180467" y="314705"/>
                  </a:lnTo>
                  <a:lnTo>
                    <a:pt x="163956" y="315848"/>
                  </a:lnTo>
                  <a:lnTo>
                    <a:pt x="155575" y="315848"/>
                  </a:lnTo>
                  <a:lnTo>
                    <a:pt x="105122" y="309901"/>
                  </a:lnTo>
                  <a:lnTo>
                    <a:pt x="63484" y="292465"/>
                  </a:lnTo>
                  <a:lnTo>
                    <a:pt x="31793" y="264408"/>
                  </a:lnTo>
                  <a:lnTo>
                    <a:pt x="10541" y="226313"/>
                  </a:lnTo>
                  <a:lnTo>
                    <a:pt x="646" y="179004"/>
                  </a:lnTo>
                  <a:lnTo>
                    <a:pt x="0" y="161289"/>
                  </a:lnTo>
                  <a:lnTo>
                    <a:pt x="694" y="143021"/>
                  </a:lnTo>
                  <a:lnTo>
                    <a:pt x="11303" y="93979"/>
                  </a:lnTo>
                  <a:lnTo>
                    <a:pt x="33520" y="54260"/>
                  </a:lnTo>
                  <a:lnTo>
                    <a:pt x="66246" y="24828"/>
                  </a:lnTo>
                  <a:lnTo>
                    <a:pt x="108567" y="6469"/>
                  </a:lnTo>
                  <a:lnTo>
                    <a:pt x="141281" y="944"/>
                  </a:lnTo>
                  <a:lnTo>
                    <a:pt x="158877" y="253"/>
                  </a:lnTo>
                  <a:close/>
                </a:path>
                <a:path w="1624964" h="316230">
                  <a:moveTo>
                    <a:pt x="1533144" y="0"/>
                  </a:moveTo>
                  <a:lnTo>
                    <a:pt x="1540383" y="0"/>
                  </a:lnTo>
                  <a:lnTo>
                    <a:pt x="1547621" y="507"/>
                  </a:lnTo>
                  <a:lnTo>
                    <a:pt x="1554860" y="1650"/>
                  </a:lnTo>
                  <a:lnTo>
                    <a:pt x="1562100" y="2666"/>
                  </a:lnTo>
                  <a:lnTo>
                    <a:pt x="1599945" y="16763"/>
                  </a:lnTo>
                  <a:lnTo>
                    <a:pt x="1601596" y="18414"/>
                  </a:lnTo>
                  <a:lnTo>
                    <a:pt x="1603120" y="19938"/>
                  </a:lnTo>
                  <a:lnTo>
                    <a:pt x="1606169" y="26796"/>
                  </a:lnTo>
                  <a:lnTo>
                    <a:pt x="1606550" y="28575"/>
                  </a:lnTo>
                  <a:lnTo>
                    <a:pt x="1606804" y="30860"/>
                  </a:lnTo>
                  <a:lnTo>
                    <a:pt x="1606931" y="33527"/>
                  </a:lnTo>
                  <a:lnTo>
                    <a:pt x="1607184" y="36321"/>
                  </a:lnTo>
                  <a:lnTo>
                    <a:pt x="1607184" y="39750"/>
                  </a:lnTo>
                  <a:lnTo>
                    <a:pt x="1607184" y="43814"/>
                  </a:lnTo>
                  <a:lnTo>
                    <a:pt x="1607184" y="48387"/>
                  </a:lnTo>
                  <a:lnTo>
                    <a:pt x="1607058" y="52323"/>
                  </a:lnTo>
                  <a:lnTo>
                    <a:pt x="1606804" y="55371"/>
                  </a:lnTo>
                  <a:lnTo>
                    <a:pt x="1606677" y="58546"/>
                  </a:lnTo>
                  <a:lnTo>
                    <a:pt x="1606169" y="61087"/>
                  </a:lnTo>
                  <a:lnTo>
                    <a:pt x="1600962" y="69087"/>
                  </a:lnTo>
                  <a:lnTo>
                    <a:pt x="1599183" y="69087"/>
                  </a:lnTo>
                  <a:lnTo>
                    <a:pt x="1597406" y="69087"/>
                  </a:lnTo>
                  <a:lnTo>
                    <a:pt x="1594739" y="67944"/>
                  </a:lnTo>
                  <a:lnTo>
                    <a:pt x="1590929" y="65785"/>
                  </a:lnTo>
                  <a:lnTo>
                    <a:pt x="1587119" y="63626"/>
                  </a:lnTo>
                  <a:lnTo>
                    <a:pt x="1557908" y="51562"/>
                  </a:lnTo>
                  <a:lnTo>
                    <a:pt x="1550670" y="49402"/>
                  </a:lnTo>
                  <a:lnTo>
                    <a:pt x="1542795" y="48387"/>
                  </a:lnTo>
                  <a:lnTo>
                    <a:pt x="1534033" y="48387"/>
                  </a:lnTo>
                  <a:lnTo>
                    <a:pt x="1527302" y="48387"/>
                  </a:lnTo>
                  <a:lnTo>
                    <a:pt x="1503807" y="57657"/>
                  </a:lnTo>
                  <a:lnTo>
                    <a:pt x="1500378" y="60578"/>
                  </a:lnTo>
                  <a:lnTo>
                    <a:pt x="1497838" y="64007"/>
                  </a:lnTo>
                  <a:lnTo>
                    <a:pt x="1496187" y="68198"/>
                  </a:lnTo>
                  <a:lnTo>
                    <a:pt x="1494535" y="72262"/>
                  </a:lnTo>
                  <a:lnTo>
                    <a:pt x="1493774" y="76580"/>
                  </a:lnTo>
                  <a:lnTo>
                    <a:pt x="1493774" y="81152"/>
                  </a:lnTo>
                  <a:lnTo>
                    <a:pt x="1493774" y="87883"/>
                  </a:lnTo>
                  <a:lnTo>
                    <a:pt x="1520317" y="115696"/>
                  </a:lnTo>
                  <a:lnTo>
                    <a:pt x="1541232" y="125333"/>
                  </a:lnTo>
                  <a:lnTo>
                    <a:pt x="1547209" y="127952"/>
                  </a:lnTo>
                  <a:lnTo>
                    <a:pt x="1583435" y="146303"/>
                  </a:lnTo>
                  <a:lnTo>
                    <a:pt x="1612677" y="174482"/>
                  </a:lnTo>
                  <a:lnTo>
                    <a:pt x="1624965" y="219075"/>
                  </a:lnTo>
                  <a:lnTo>
                    <a:pt x="1624395" y="230772"/>
                  </a:lnTo>
                  <a:lnTo>
                    <a:pt x="1611068" y="270053"/>
                  </a:lnTo>
                  <a:lnTo>
                    <a:pt x="1583664" y="297306"/>
                  </a:lnTo>
                  <a:lnTo>
                    <a:pt x="1545349" y="312620"/>
                  </a:lnTo>
                  <a:lnTo>
                    <a:pt x="1511934" y="316102"/>
                  </a:lnTo>
                  <a:lnTo>
                    <a:pt x="1504172" y="315936"/>
                  </a:lnTo>
                  <a:lnTo>
                    <a:pt x="1465580" y="309625"/>
                  </a:lnTo>
                  <a:lnTo>
                    <a:pt x="1441322" y="299592"/>
                  </a:lnTo>
                  <a:lnTo>
                    <a:pt x="1436624" y="296925"/>
                  </a:lnTo>
                  <a:lnTo>
                    <a:pt x="1433321" y="294513"/>
                  </a:lnTo>
                  <a:lnTo>
                    <a:pt x="1431290" y="292480"/>
                  </a:lnTo>
                  <a:lnTo>
                    <a:pt x="1429131" y="290448"/>
                  </a:lnTo>
                  <a:lnTo>
                    <a:pt x="1427733" y="287527"/>
                  </a:lnTo>
                  <a:lnTo>
                    <a:pt x="1426845" y="283590"/>
                  </a:lnTo>
                  <a:lnTo>
                    <a:pt x="1425956" y="279780"/>
                  </a:lnTo>
                  <a:lnTo>
                    <a:pt x="1425575" y="274192"/>
                  </a:lnTo>
                  <a:lnTo>
                    <a:pt x="1425575" y="266953"/>
                  </a:lnTo>
                  <a:lnTo>
                    <a:pt x="1425575" y="262127"/>
                  </a:lnTo>
                  <a:lnTo>
                    <a:pt x="1425702" y="258063"/>
                  </a:lnTo>
                  <a:lnTo>
                    <a:pt x="1426083" y="254762"/>
                  </a:lnTo>
                  <a:lnTo>
                    <a:pt x="1426337" y="251459"/>
                  </a:lnTo>
                  <a:lnTo>
                    <a:pt x="1426845" y="248792"/>
                  </a:lnTo>
                  <a:lnTo>
                    <a:pt x="1427607" y="246760"/>
                  </a:lnTo>
                  <a:lnTo>
                    <a:pt x="1428242" y="244728"/>
                  </a:lnTo>
                  <a:lnTo>
                    <a:pt x="1429258" y="243204"/>
                  </a:lnTo>
                  <a:lnTo>
                    <a:pt x="1430401" y="242315"/>
                  </a:lnTo>
                  <a:lnTo>
                    <a:pt x="1431544" y="241426"/>
                  </a:lnTo>
                  <a:lnTo>
                    <a:pt x="1432941" y="241045"/>
                  </a:lnTo>
                  <a:lnTo>
                    <a:pt x="1434592" y="241045"/>
                  </a:lnTo>
                  <a:lnTo>
                    <a:pt x="1436751" y="241045"/>
                  </a:lnTo>
                  <a:lnTo>
                    <a:pt x="1439799" y="242315"/>
                  </a:lnTo>
                  <a:lnTo>
                    <a:pt x="1443863" y="244982"/>
                  </a:lnTo>
                  <a:lnTo>
                    <a:pt x="1447927" y="247522"/>
                  </a:lnTo>
                  <a:lnTo>
                    <a:pt x="1488650" y="263868"/>
                  </a:lnTo>
                  <a:lnTo>
                    <a:pt x="1512189" y="266064"/>
                  </a:lnTo>
                  <a:lnTo>
                    <a:pt x="1519682" y="266064"/>
                  </a:lnTo>
                  <a:lnTo>
                    <a:pt x="1554988" y="248284"/>
                  </a:lnTo>
                  <a:lnTo>
                    <a:pt x="1557146" y="243458"/>
                  </a:lnTo>
                  <a:lnTo>
                    <a:pt x="1559433" y="238505"/>
                  </a:lnTo>
                  <a:lnTo>
                    <a:pt x="1560449" y="233171"/>
                  </a:lnTo>
                  <a:lnTo>
                    <a:pt x="1560449" y="227075"/>
                  </a:lnTo>
                  <a:lnTo>
                    <a:pt x="1560449" y="220217"/>
                  </a:lnTo>
                  <a:lnTo>
                    <a:pt x="1558670" y="214248"/>
                  </a:lnTo>
                  <a:lnTo>
                    <a:pt x="1554860" y="209295"/>
                  </a:lnTo>
                  <a:lnTo>
                    <a:pt x="1551051" y="204342"/>
                  </a:lnTo>
                  <a:lnTo>
                    <a:pt x="1519428" y="185292"/>
                  </a:lnTo>
                  <a:lnTo>
                    <a:pt x="1513645" y="182695"/>
                  </a:lnTo>
                  <a:lnTo>
                    <a:pt x="1477641" y="165193"/>
                  </a:lnTo>
                  <a:lnTo>
                    <a:pt x="1446871" y="139207"/>
                  </a:lnTo>
                  <a:lnTo>
                    <a:pt x="1431137" y="97202"/>
                  </a:lnTo>
                  <a:lnTo>
                    <a:pt x="1430782" y="88010"/>
                  </a:lnTo>
                  <a:lnTo>
                    <a:pt x="1431284" y="77317"/>
                  </a:lnTo>
                  <a:lnTo>
                    <a:pt x="1448466" y="34194"/>
                  </a:lnTo>
                  <a:lnTo>
                    <a:pt x="1484348" y="8431"/>
                  </a:lnTo>
                  <a:lnTo>
                    <a:pt x="1522789" y="333"/>
                  </a:lnTo>
                  <a:lnTo>
                    <a:pt x="1533144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2106295"/>
            <a:ext cx="6986905" cy="2708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15" dirty="0">
                <a:latin typeface="Caladea"/>
                <a:cs typeface="Caladea"/>
              </a:rPr>
              <a:t>Are </a:t>
            </a:r>
            <a:r>
              <a:rPr sz="2600" dirty="0">
                <a:latin typeface="Caladea"/>
                <a:cs typeface="Caladea"/>
              </a:rPr>
              <a:t>small, compound, </a:t>
            </a:r>
            <a:r>
              <a:rPr sz="2600" spc="-10" dirty="0">
                <a:latin typeface="Caladea"/>
                <a:cs typeface="Caladea"/>
              </a:rPr>
              <a:t>branched, </a:t>
            </a:r>
            <a:r>
              <a:rPr sz="2600" spc="-5" dirty="0">
                <a:latin typeface="Caladea"/>
                <a:cs typeface="Caladea"/>
              </a:rPr>
              <a:t>tubular</a:t>
            </a:r>
            <a:r>
              <a:rPr sz="2600" spc="-65" dirty="0">
                <a:latin typeface="Caladea"/>
                <a:cs typeface="Caladea"/>
              </a:rPr>
              <a:t> </a:t>
            </a:r>
            <a:r>
              <a:rPr sz="2600" spc="-10" dirty="0">
                <a:latin typeface="Caladea"/>
                <a:cs typeface="Caladea"/>
              </a:rPr>
              <a:t>glands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6385" marR="508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  <a:tab pos="742315" algn="l"/>
                <a:tab pos="1542415" algn="l"/>
              </a:tabLst>
            </a:pPr>
            <a:r>
              <a:rPr sz="2600" spc="-5" dirty="0">
                <a:latin typeface="Caladea"/>
                <a:cs typeface="Caladea"/>
              </a:rPr>
              <a:t>Located	</a:t>
            </a:r>
            <a:r>
              <a:rPr sz="2600" dirty="0">
                <a:latin typeface="Caladea"/>
                <a:cs typeface="Caladea"/>
              </a:rPr>
              <a:t>in </a:t>
            </a:r>
            <a:r>
              <a:rPr sz="2600" spc="-5" dirty="0">
                <a:latin typeface="Caladea"/>
                <a:cs typeface="Caladea"/>
              </a:rPr>
              <a:t>the middle </a:t>
            </a:r>
            <a:r>
              <a:rPr sz="2600" dirty="0">
                <a:latin typeface="Caladea"/>
                <a:cs typeface="Caladea"/>
              </a:rPr>
              <a:t>of </a:t>
            </a:r>
            <a:r>
              <a:rPr sz="2600" spc="-5" dirty="0">
                <a:latin typeface="Caladea"/>
                <a:cs typeface="Caladea"/>
              </a:rPr>
              <a:t>lid </a:t>
            </a:r>
            <a:r>
              <a:rPr sz="2600" spc="-20" dirty="0">
                <a:latin typeface="Caladea"/>
                <a:cs typeface="Caladea"/>
              </a:rPr>
              <a:t>(Wolfring </a:t>
            </a:r>
            <a:r>
              <a:rPr sz="2600" spc="-10" dirty="0">
                <a:latin typeface="Caladea"/>
                <a:cs typeface="Caladea"/>
              </a:rPr>
              <a:t>glands)  </a:t>
            </a:r>
            <a:r>
              <a:rPr sz="2600" dirty="0">
                <a:latin typeface="Caladea"/>
                <a:cs typeface="Caladea"/>
              </a:rPr>
              <a:t>or	superior </a:t>
            </a:r>
            <a:r>
              <a:rPr sz="2600" spc="5" dirty="0">
                <a:latin typeface="Caladea"/>
                <a:cs typeface="Caladea"/>
              </a:rPr>
              <a:t>&amp; </a:t>
            </a:r>
            <a:r>
              <a:rPr sz="2600" spc="-5" dirty="0">
                <a:latin typeface="Caladea"/>
                <a:cs typeface="Caladea"/>
              </a:rPr>
              <a:t>inferior fornices </a:t>
            </a:r>
            <a:r>
              <a:rPr sz="2600" spc="-10" dirty="0">
                <a:latin typeface="Caladea"/>
                <a:cs typeface="Caladea"/>
              </a:rPr>
              <a:t>(Krause</a:t>
            </a:r>
            <a:r>
              <a:rPr sz="2600" spc="-12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glands).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5" dirty="0">
                <a:latin typeface="Caladea"/>
                <a:cs typeface="Caladea"/>
              </a:rPr>
              <a:t>Ectopic portions </a:t>
            </a:r>
            <a:r>
              <a:rPr sz="2600" dirty="0">
                <a:latin typeface="Caladea"/>
                <a:cs typeface="Caladea"/>
              </a:rPr>
              <a:t>of lacrimal </a:t>
            </a:r>
            <a:r>
              <a:rPr sz="2600" spc="-5" dirty="0">
                <a:latin typeface="Caladea"/>
                <a:cs typeface="Caladea"/>
              </a:rPr>
              <a:t>gland</a:t>
            </a:r>
            <a:r>
              <a:rPr sz="2600" spc="-8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tissue.</a:t>
            </a:r>
            <a:endParaRPr sz="26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40" y="1014730"/>
            <a:ext cx="6703695" cy="444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5" dirty="0">
                <a:latin typeface="Caladea"/>
                <a:cs typeface="Caladea"/>
              </a:rPr>
              <a:t>It </a:t>
            </a:r>
            <a:r>
              <a:rPr sz="2600" dirty="0">
                <a:latin typeface="Caladea"/>
                <a:cs typeface="Caladea"/>
              </a:rPr>
              <a:t>is </a:t>
            </a:r>
            <a:r>
              <a:rPr sz="2600" spc="-5" dirty="0">
                <a:latin typeface="Caladea"/>
                <a:cs typeface="Caladea"/>
              </a:rPr>
              <a:t>with </a:t>
            </a:r>
            <a:r>
              <a:rPr sz="2600" spc="-10" dirty="0">
                <a:latin typeface="Caladea"/>
                <a:cs typeface="Caladea"/>
              </a:rPr>
              <a:t>connective </a:t>
            </a:r>
            <a:r>
              <a:rPr sz="2600" spc="-5" dirty="0">
                <a:latin typeface="Caladea"/>
                <a:cs typeface="Caladea"/>
              </a:rPr>
              <a:t>tissue </a:t>
            </a:r>
            <a:r>
              <a:rPr sz="2600" dirty="0">
                <a:latin typeface="Caladea"/>
                <a:cs typeface="Caladea"/>
              </a:rPr>
              <a:t>coat </a:t>
            </a:r>
            <a:r>
              <a:rPr sz="2600" spc="-5" dirty="0">
                <a:latin typeface="Caladea"/>
                <a:cs typeface="Caladea"/>
              </a:rPr>
              <a:t>and </a:t>
            </a:r>
            <a:r>
              <a:rPr sz="2600" spc="-80" dirty="0">
                <a:latin typeface="Caladea"/>
                <a:cs typeface="Caladea"/>
              </a:rPr>
              <a:t>excretory  </a:t>
            </a:r>
            <a:r>
              <a:rPr sz="2600" spc="5" dirty="0">
                <a:latin typeface="Caladea"/>
                <a:cs typeface="Caladea"/>
              </a:rPr>
              <a:t>duct.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6385" marR="37465" indent="-274320">
              <a:lnSpc>
                <a:spcPct val="100000"/>
              </a:lnSpc>
              <a:spcBef>
                <a:spcPts val="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  <a:tab pos="4205605" algn="l"/>
              </a:tabLst>
            </a:pPr>
            <a:r>
              <a:rPr sz="2600" dirty="0">
                <a:latin typeface="Caladea"/>
                <a:cs typeface="Caladea"/>
              </a:rPr>
              <a:t>The </a:t>
            </a:r>
            <a:r>
              <a:rPr sz="2600" spc="-20" dirty="0">
                <a:latin typeface="Caladea"/>
                <a:cs typeface="Caladea"/>
              </a:rPr>
              <a:t>excretory </a:t>
            </a:r>
            <a:r>
              <a:rPr sz="2600" dirty="0">
                <a:latin typeface="Caladea"/>
                <a:cs typeface="Caladea"/>
              </a:rPr>
              <a:t>duct</a:t>
            </a:r>
            <a:r>
              <a:rPr sz="2600" spc="-20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splits</a:t>
            </a:r>
            <a:r>
              <a:rPr sz="2600" spc="-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&amp;	</a:t>
            </a:r>
            <a:r>
              <a:rPr sz="2600" spc="-10" dirty="0">
                <a:latin typeface="Caladea"/>
                <a:cs typeface="Caladea"/>
              </a:rPr>
              <a:t>form intralobular  </a:t>
            </a:r>
            <a:r>
              <a:rPr sz="2600" dirty="0">
                <a:latin typeface="Caladea"/>
                <a:cs typeface="Caladea"/>
              </a:rPr>
              <a:t>ducts, </a:t>
            </a:r>
            <a:r>
              <a:rPr sz="2600" spc="-5" dirty="0">
                <a:latin typeface="Caladea"/>
                <a:cs typeface="Caladea"/>
              </a:rPr>
              <a:t>connected </a:t>
            </a:r>
            <a:r>
              <a:rPr sz="2600" spc="-15" dirty="0">
                <a:latin typeface="Caladea"/>
                <a:cs typeface="Caladea"/>
              </a:rPr>
              <a:t>to </a:t>
            </a:r>
            <a:r>
              <a:rPr sz="2600" spc="-10" dirty="0">
                <a:latin typeface="Caladea"/>
                <a:cs typeface="Caladea"/>
              </a:rPr>
              <a:t>secretory </a:t>
            </a:r>
            <a:r>
              <a:rPr sz="2600" spc="-5" dirty="0">
                <a:latin typeface="Caladea"/>
                <a:cs typeface="Caladea"/>
              </a:rPr>
              <a:t>glandular  </a:t>
            </a:r>
            <a:r>
              <a:rPr sz="2600" dirty="0">
                <a:latin typeface="Caladea"/>
                <a:cs typeface="Caladea"/>
              </a:rPr>
              <a:t>epithelia.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10" dirty="0">
                <a:latin typeface="Caladea"/>
                <a:cs typeface="Caladea"/>
              </a:rPr>
              <a:t>Secretory </a:t>
            </a:r>
            <a:r>
              <a:rPr sz="2600" dirty="0">
                <a:latin typeface="Caladea"/>
                <a:cs typeface="Caladea"/>
              </a:rPr>
              <a:t>epithelia </a:t>
            </a:r>
            <a:r>
              <a:rPr sz="2600" spc="-25" dirty="0">
                <a:latin typeface="Caladea"/>
                <a:cs typeface="Caladea"/>
              </a:rPr>
              <a:t>have </a:t>
            </a:r>
            <a:r>
              <a:rPr sz="2600" spc="-10" dirty="0">
                <a:latin typeface="Caladea"/>
                <a:cs typeface="Caladea"/>
              </a:rPr>
              <a:t>elongated</a:t>
            </a:r>
            <a:r>
              <a:rPr sz="2600" spc="-6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tubules.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20" dirty="0">
                <a:latin typeface="Caladea"/>
                <a:cs typeface="Caladea"/>
              </a:rPr>
              <a:t>True </a:t>
            </a:r>
            <a:r>
              <a:rPr sz="2600" spc="-5" dirty="0">
                <a:latin typeface="Caladea"/>
                <a:cs typeface="Caladea"/>
              </a:rPr>
              <a:t>acini </a:t>
            </a:r>
            <a:r>
              <a:rPr sz="2600" spc="-15" dirty="0">
                <a:latin typeface="Caladea"/>
                <a:cs typeface="Caladea"/>
              </a:rPr>
              <a:t>are </a:t>
            </a:r>
            <a:r>
              <a:rPr sz="2600" dirty="0">
                <a:latin typeface="Caladea"/>
                <a:cs typeface="Caladea"/>
              </a:rPr>
              <a:t>absent.</a:t>
            </a:r>
            <a:endParaRPr sz="26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575691"/>
            <a:ext cx="6807882" cy="58251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5292" y="1023492"/>
            <a:ext cx="2969260" cy="318135"/>
            <a:chOff x="535292" y="1023492"/>
            <a:chExt cx="2969260" cy="318135"/>
          </a:xfrm>
        </p:grpSpPr>
        <p:sp>
          <p:nvSpPr>
            <p:cNvPr id="3" name="object 3"/>
            <p:cNvSpPr/>
            <p:nvPr/>
          </p:nvSpPr>
          <p:spPr>
            <a:xfrm>
              <a:off x="536181" y="1024381"/>
              <a:ext cx="2967367" cy="316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96150" y="1199895"/>
              <a:ext cx="97548" cy="886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5769" y="1077467"/>
              <a:ext cx="129286" cy="20942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32048" y="1076832"/>
              <a:ext cx="83946" cy="1052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74492" y="1076832"/>
              <a:ext cx="83946" cy="1052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6150" y="1075308"/>
              <a:ext cx="81749" cy="81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8457" y="1074419"/>
              <a:ext cx="160527" cy="2157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52347" y="1074419"/>
              <a:ext cx="160540" cy="2157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6181" y="1024381"/>
              <a:ext cx="2967990" cy="316230"/>
            </a:xfrm>
            <a:custGeom>
              <a:avLst/>
              <a:gdLst/>
              <a:ahLst/>
              <a:cxnLst/>
              <a:rect l="l" t="t" r="r" b="b"/>
              <a:pathLst>
                <a:path w="2967990" h="316230">
                  <a:moveTo>
                    <a:pt x="2355735" y="5333"/>
                  </a:moveTo>
                  <a:lnTo>
                    <a:pt x="2427744" y="5333"/>
                  </a:lnTo>
                  <a:lnTo>
                    <a:pt x="2434983" y="5333"/>
                  </a:lnTo>
                  <a:lnTo>
                    <a:pt x="2441841" y="5714"/>
                  </a:lnTo>
                  <a:lnTo>
                    <a:pt x="2448318" y="6222"/>
                  </a:lnTo>
                  <a:lnTo>
                    <a:pt x="2454922" y="6730"/>
                  </a:lnTo>
                  <a:lnTo>
                    <a:pt x="2462669" y="8000"/>
                  </a:lnTo>
                  <a:lnTo>
                    <a:pt x="2499499" y="19812"/>
                  </a:lnTo>
                  <a:lnTo>
                    <a:pt x="2532202" y="50434"/>
                  </a:lnTo>
                  <a:lnTo>
                    <a:pt x="2543491" y="89001"/>
                  </a:lnTo>
                  <a:lnTo>
                    <a:pt x="2543822" y="98043"/>
                  </a:lnTo>
                  <a:lnTo>
                    <a:pt x="2543320" y="110543"/>
                  </a:lnTo>
                  <a:lnTo>
                    <a:pt x="2531241" y="153160"/>
                  </a:lnTo>
                  <a:lnTo>
                    <a:pt x="2504309" y="183395"/>
                  </a:lnTo>
                  <a:lnTo>
                    <a:pt x="2463092" y="200705"/>
                  </a:lnTo>
                  <a:lnTo>
                    <a:pt x="2422283" y="204723"/>
                  </a:lnTo>
                  <a:lnTo>
                    <a:pt x="2396756" y="204723"/>
                  </a:lnTo>
                  <a:lnTo>
                    <a:pt x="2396756" y="302132"/>
                  </a:lnTo>
                  <a:lnTo>
                    <a:pt x="2396756" y="303783"/>
                  </a:lnTo>
                  <a:lnTo>
                    <a:pt x="2396248" y="305180"/>
                  </a:lnTo>
                  <a:lnTo>
                    <a:pt x="2395232" y="306450"/>
                  </a:lnTo>
                  <a:lnTo>
                    <a:pt x="2394216" y="307593"/>
                  </a:lnTo>
                  <a:lnTo>
                    <a:pt x="2392565" y="308737"/>
                  </a:lnTo>
                  <a:lnTo>
                    <a:pt x="2390152" y="309498"/>
                  </a:lnTo>
                  <a:lnTo>
                    <a:pt x="2387866" y="310260"/>
                  </a:lnTo>
                  <a:lnTo>
                    <a:pt x="2384691" y="310895"/>
                  </a:lnTo>
                  <a:lnTo>
                    <a:pt x="2380754" y="311403"/>
                  </a:lnTo>
                  <a:lnTo>
                    <a:pt x="2376817" y="311784"/>
                  </a:lnTo>
                  <a:lnTo>
                    <a:pt x="2371864" y="312038"/>
                  </a:lnTo>
                  <a:lnTo>
                    <a:pt x="2365641" y="312038"/>
                  </a:lnTo>
                  <a:lnTo>
                    <a:pt x="2359672" y="312038"/>
                  </a:lnTo>
                  <a:lnTo>
                    <a:pt x="2341130" y="309498"/>
                  </a:lnTo>
                  <a:lnTo>
                    <a:pt x="2338717" y="308737"/>
                  </a:lnTo>
                  <a:lnTo>
                    <a:pt x="2337066" y="307593"/>
                  </a:lnTo>
                  <a:lnTo>
                    <a:pt x="2336177" y="306450"/>
                  </a:lnTo>
                  <a:lnTo>
                    <a:pt x="2335288" y="305180"/>
                  </a:lnTo>
                  <a:lnTo>
                    <a:pt x="2334780" y="303783"/>
                  </a:lnTo>
                  <a:lnTo>
                    <a:pt x="2334780" y="302132"/>
                  </a:lnTo>
                  <a:lnTo>
                    <a:pt x="2334780" y="27558"/>
                  </a:lnTo>
                  <a:lnTo>
                    <a:pt x="2334780" y="20192"/>
                  </a:lnTo>
                  <a:lnTo>
                    <a:pt x="2336685" y="14604"/>
                  </a:lnTo>
                  <a:lnTo>
                    <a:pt x="2340495" y="10921"/>
                  </a:lnTo>
                  <a:lnTo>
                    <a:pt x="2344432" y="7238"/>
                  </a:lnTo>
                  <a:lnTo>
                    <a:pt x="2349512" y="5333"/>
                  </a:lnTo>
                  <a:lnTo>
                    <a:pt x="2355735" y="5333"/>
                  </a:lnTo>
                  <a:close/>
                </a:path>
                <a:path w="2967990" h="316230">
                  <a:moveTo>
                    <a:pt x="2098179" y="5333"/>
                  </a:moveTo>
                  <a:lnTo>
                    <a:pt x="2170188" y="5333"/>
                  </a:lnTo>
                  <a:lnTo>
                    <a:pt x="2177427" y="5333"/>
                  </a:lnTo>
                  <a:lnTo>
                    <a:pt x="2184285" y="5714"/>
                  </a:lnTo>
                  <a:lnTo>
                    <a:pt x="2190762" y="6222"/>
                  </a:lnTo>
                  <a:lnTo>
                    <a:pt x="2197366" y="6730"/>
                  </a:lnTo>
                  <a:lnTo>
                    <a:pt x="2205113" y="8000"/>
                  </a:lnTo>
                  <a:lnTo>
                    <a:pt x="2241943" y="19812"/>
                  </a:lnTo>
                  <a:lnTo>
                    <a:pt x="2274646" y="50434"/>
                  </a:lnTo>
                  <a:lnTo>
                    <a:pt x="2285935" y="89001"/>
                  </a:lnTo>
                  <a:lnTo>
                    <a:pt x="2286266" y="98043"/>
                  </a:lnTo>
                  <a:lnTo>
                    <a:pt x="2285764" y="110543"/>
                  </a:lnTo>
                  <a:lnTo>
                    <a:pt x="2273685" y="153160"/>
                  </a:lnTo>
                  <a:lnTo>
                    <a:pt x="2246753" y="183395"/>
                  </a:lnTo>
                  <a:lnTo>
                    <a:pt x="2205536" y="200705"/>
                  </a:lnTo>
                  <a:lnTo>
                    <a:pt x="2164727" y="204723"/>
                  </a:lnTo>
                  <a:lnTo>
                    <a:pt x="2139200" y="204723"/>
                  </a:lnTo>
                  <a:lnTo>
                    <a:pt x="2139200" y="302132"/>
                  </a:lnTo>
                  <a:lnTo>
                    <a:pt x="2139200" y="303783"/>
                  </a:lnTo>
                  <a:lnTo>
                    <a:pt x="2138692" y="305180"/>
                  </a:lnTo>
                  <a:lnTo>
                    <a:pt x="2137676" y="306450"/>
                  </a:lnTo>
                  <a:lnTo>
                    <a:pt x="2136660" y="307593"/>
                  </a:lnTo>
                  <a:lnTo>
                    <a:pt x="2135009" y="308737"/>
                  </a:lnTo>
                  <a:lnTo>
                    <a:pt x="2132596" y="309498"/>
                  </a:lnTo>
                  <a:lnTo>
                    <a:pt x="2130310" y="310260"/>
                  </a:lnTo>
                  <a:lnTo>
                    <a:pt x="2127135" y="310895"/>
                  </a:lnTo>
                  <a:lnTo>
                    <a:pt x="2123198" y="311403"/>
                  </a:lnTo>
                  <a:lnTo>
                    <a:pt x="2119261" y="311784"/>
                  </a:lnTo>
                  <a:lnTo>
                    <a:pt x="2114308" y="312038"/>
                  </a:lnTo>
                  <a:lnTo>
                    <a:pt x="2108085" y="312038"/>
                  </a:lnTo>
                  <a:lnTo>
                    <a:pt x="2102116" y="312038"/>
                  </a:lnTo>
                  <a:lnTo>
                    <a:pt x="2083574" y="309498"/>
                  </a:lnTo>
                  <a:lnTo>
                    <a:pt x="2081161" y="308737"/>
                  </a:lnTo>
                  <a:lnTo>
                    <a:pt x="2079510" y="307593"/>
                  </a:lnTo>
                  <a:lnTo>
                    <a:pt x="2078621" y="306450"/>
                  </a:lnTo>
                  <a:lnTo>
                    <a:pt x="2077732" y="305180"/>
                  </a:lnTo>
                  <a:lnTo>
                    <a:pt x="2077224" y="303783"/>
                  </a:lnTo>
                  <a:lnTo>
                    <a:pt x="2077224" y="302132"/>
                  </a:lnTo>
                  <a:lnTo>
                    <a:pt x="2077224" y="27558"/>
                  </a:lnTo>
                  <a:lnTo>
                    <a:pt x="2077224" y="20192"/>
                  </a:lnTo>
                  <a:lnTo>
                    <a:pt x="2079129" y="14604"/>
                  </a:lnTo>
                  <a:lnTo>
                    <a:pt x="2082939" y="10921"/>
                  </a:lnTo>
                  <a:lnTo>
                    <a:pt x="2086876" y="7238"/>
                  </a:lnTo>
                  <a:lnTo>
                    <a:pt x="2091956" y="5333"/>
                  </a:lnTo>
                  <a:lnTo>
                    <a:pt x="2098179" y="5333"/>
                  </a:lnTo>
                  <a:close/>
                </a:path>
                <a:path w="2967990" h="316230">
                  <a:moveTo>
                    <a:pt x="1137043" y="5333"/>
                  </a:moveTo>
                  <a:lnTo>
                    <a:pt x="1215275" y="5333"/>
                  </a:lnTo>
                  <a:lnTo>
                    <a:pt x="1234950" y="5949"/>
                  </a:lnTo>
                  <a:lnTo>
                    <a:pt x="1284617" y="14985"/>
                  </a:lnTo>
                  <a:lnTo>
                    <a:pt x="1322158" y="34470"/>
                  </a:lnTo>
                  <a:lnTo>
                    <a:pt x="1349625" y="64246"/>
                  </a:lnTo>
                  <a:lnTo>
                    <a:pt x="1366514" y="103947"/>
                  </a:lnTo>
                  <a:lnTo>
                    <a:pt x="1372247" y="153542"/>
                  </a:lnTo>
                  <a:lnTo>
                    <a:pt x="1371557" y="173757"/>
                  </a:lnTo>
                  <a:lnTo>
                    <a:pt x="1361198" y="225425"/>
                  </a:lnTo>
                  <a:lnTo>
                    <a:pt x="1339392" y="263947"/>
                  </a:lnTo>
                  <a:lnTo>
                    <a:pt x="1307033" y="290433"/>
                  </a:lnTo>
                  <a:lnTo>
                    <a:pt x="1264430" y="305659"/>
                  </a:lnTo>
                  <a:lnTo>
                    <a:pt x="1209941" y="310641"/>
                  </a:lnTo>
                  <a:lnTo>
                    <a:pt x="1137043" y="310641"/>
                  </a:lnTo>
                  <a:lnTo>
                    <a:pt x="1131836" y="310641"/>
                  </a:lnTo>
                  <a:lnTo>
                    <a:pt x="1127518" y="309117"/>
                  </a:lnTo>
                  <a:lnTo>
                    <a:pt x="1123962" y="306069"/>
                  </a:lnTo>
                  <a:lnTo>
                    <a:pt x="1120406" y="303021"/>
                  </a:lnTo>
                  <a:lnTo>
                    <a:pt x="1118628" y="297941"/>
                  </a:lnTo>
                  <a:lnTo>
                    <a:pt x="1118628" y="291083"/>
                  </a:lnTo>
                  <a:lnTo>
                    <a:pt x="1118628" y="25018"/>
                  </a:lnTo>
                  <a:lnTo>
                    <a:pt x="1118628" y="18033"/>
                  </a:lnTo>
                  <a:lnTo>
                    <a:pt x="1120406" y="13080"/>
                  </a:lnTo>
                  <a:lnTo>
                    <a:pt x="1123962" y="10032"/>
                  </a:lnTo>
                  <a:lnTo>
                    <a:pt x="1127518" y="6984"/>
                  </a:lnTo>
                  <a:lnTo>
                    <a:pt x="1131836" y="5333"/>
                  </a:lnTo>
                  <a:lnTo>
                    <a:pt x="1137043" y="5333"/>
                  </a:lnTo>
                  <a:close/>
                </a:path>
                <a:path w="2967990" h="316230">
                  <a:moveTo>
                    <a:pt x="18402" y="5333"/>
                  </a:moveTo>
                  <a:lnTo>
                    <a:pt x="95059" y="5333"/>
                  </a:lnTo>
                  <a:lnTo>
                    <a:pt x="108559" y="5641"/>
                  </a:lnTo>
                  <a:lnTo>
                    <a:pt x="151944" y="12775"/>
                  </a:lnTo>
                  <a:lnTo>
                    <a:pt x="187153" y="35210"/>
                  </a:lnTo>
                  <a:lnTo>
                    <a:pt x="202427" y="73463"/>
                  </a:lnTo>
                  <a:lnTo>
                    <a:pt x="202869" y="83057"/>
                  </a:lnTo>
                  <a:lnTo>
                    <a:pt x="202869" y="90423"/>
                  </a:lnTo>
                  <a:lnTo>
                    <a:pt x="188163" y="127000"/>
                  </a:lnTo>
                  <a:lnTo>
                    <a:pt x="160400" y="145795"/>
                  </a:lnTo>
                  <a:lnTo>
                    <a:pt x="169049" y="147319"/>
                  </a:lnTo>
                  <a:lnTo>
                    <a:pt x="177037" y="150113"/>
                  </a:lnTo>
                  <a:lnTo>
                    <a:pt x="184353" y="154050"/>
                  </a:lnTo>
                  <a:lnTo>
                    <a:pt x="191668" y="157987"/>
                  </a:lnTo>
                  <a:lnTo>
                    <a:pt x="216319" y="191007"/>
                  </a:lnTo>
                  <a:lnTo>
                    <a:pt x="221030" y="219075"/>
                  </a:lnTo>
                  <a:lnTo>
                    <a:pt x="220750" y="227054"/>
                  </a:lnTo>
                  <a:lnTo>
                    <a:pt x="207903" y="266666"/>
                  </a:lnTo>
                  <a:lnTo>
                    <a:pt x="179668" y="292907"/>
                  </a:lnTo>
                  <a:lnTo>
                    <a:pt x="140307" y="307123"/>
                  </a:lnTo>
                  <a:lnTo>
                    <a:pt x="99542" y="310641"/>
                  </a:lnTo>
                  <a:lnTo>
                    <a:pt x="18402" y="310641"/>
                  </a:lnTo>
                  <a:lnTo>
                    <a:pt x="13207" y="310641"/>
                  </a:lnTo>
                  <a:lnTo>
                    <a:pt x="8839" y="309117"/>
                  </a:lnTo>
                  <a:lnTo>
                    <a:pt x="5308" y="306069"/>
                  </a:lnTo>
                  <a:lnTo>
                    <a:pt x="1765" y="303021"/>
                  </a:lnTo>
                  <a:lnTo>
                    <a:pt x="0" y="297941"/>
                  </a:lnTo>
                  <a:lnTo>
                    <a:pt x="0" y="291083"/>
                  </a:lnTo>
                  <a:lnTo>
                    <a:pt x="0" y="25018"/>
                  </a:lnTo>
                  <a:lnTo>
                    <a:pt x="0" y="18033"/>
                  </a:lnTo>
                  <a:lnTo>
                    <a:pt x="1765" y="13080"/>
                  </a:lnTo>
                  <a:lnTo>
                    <a:pt x="5308" y="10032"/>
                  </a:lnTo>
                  <a:lnTo>
                    <a:pt x="8839" y="6984"/>
                  </a:lnTo>
                  <a:lnTo>
                    <a:pt x="13207" y="5333"/>
                  </a:lnTo>
                  <a:lnTo>
                    <a:pt x="18402" y="5333"/>
                  </a:lnTo>
                  <a:close/>
                </a:path>
                <a:path w="2967990" h="316230">
                  <a:moveTo>
                    <a:pt x="2757436" y="3937"/>
                  </a:moveTo>
                  <a:lnTo>
                    <a:pt x="2764675" y="3937"/>
                  </a:lnTo>
                  <a:lnTo>
                    <a:pt x="2770390" y="4190"/>
                  </a:lnTo>
                  <a:lnTo>
                    <a:pt x="2827921" y="90042"/>
                  </a:lnTo>
                  <a:lnTo>
                    <a:pt x="2831223" y="97281"/>
                  </a:lnTo>
                  <a:lnTo>
                    <a:pt x="2834525" y="104901"/>
                  </a:lnTo>
                  <a:lnTo>
                    <a:pt x="2837700" y="112902"/>
                  </a:lnTo>
                  <a:lnTo>
                    <a:pt x="2840157" y="119048"/>
                  </a:lnTo>
                  <a:lnTo>
                    <a:pt x="2842590" y="125301"/>
                  </a:lnTo>
                  <a:lnTo>
                    <a:pt x="2845023" y="131673"/>
                  </a:lnTo>
                  <a:lnTo>
                    <a:pt x="2847479" y="138175"/>
                  </a:lnTo>
                  <a:lnTo>
                    <a:pt x="2847987" y="138175"/>
                  </a:lnTo>
                  <a:lnTo>
                    <a:pt x="2863354" y="97789"/>
                  </a:lnTo>
                  <a:lnTo>
                    <a:pt x="2899930" y="16001"/>
                  </a:lnTo>
                  <a:lnTo>
                    <a:pt x="2900692" y="13462"/>
                  </a:lnTo>
                  <a:lnTo>
                    <a:pt x="2901708" y="11429"/>
                  </a:lnTo>
                  <a:lnTo>
                    <a:pt x="2902851" y="10032"/>
                  </a:lnTo>
                  <a:lnTo>
                    <a:pt x="2903994" y="8508"/>
                  </a:lnTo>
                  <a:lnTo>
                    <a:pt x="2905772" y="7238"/>
                  </a:lnTo>
                  <a:lnTo>
                    <a:pt x="2908185" y="6350"/>
                  </a:lnTo>
                  <a:lnTo>
                    <a:pt x="2910471" y="5333"/>
                  </a:lnTo>
                  <a:lnTo>
                    <a:pt x="2913773" y="4825"/>
                  </a:lnTo>
                  <a:lnTo>
                    <a:pt x="2917837" y="4444"/>
                  </a:lnTo>
                  <a:lnTo>
                    <a:pt x="2921901" y="4190"/>
                  </a:lnTo>
                  <a:lnTo>
                    <a:pt x="2927362" y="3937"/>
                  </a:lnTo>
                  <a:lnTo>
                    <a:pt x="2934093" y="3937"/>
                  </a:lnTo>
                  <a:lnTo>
                    <a:pt x="2943110" y="3937"/>
                  </a:lnTo>
                  <a:lnTo>
                    <a:pt x="2965081" y="7619"/>
                  </a:lnTo>
                  <a:lnTo>
                    <a:pt x="2966859" y="9270"/>
                  </a:lnTo>
                  <a:lnTo>
                    <a:pt x="2967367" y="11810"/>
                  </a:lnTo>
                  <a:lnTo>
                    <a:pt x="2966351" y="15112"/>
                  </a:lnTo>
                  <a:lnTo>
                    <a:pt x="2965462" y="18414"/>
                  </a:lnTo>
                  <a:lnTo>
                    <a:pt x="2963557" y="22859"/>
                  </a:lnTo>
                  <a:lnTo>
                    <a:pt x="2960763" y="28575"/>
                  </a:lnTo>
                  <a:lnTo>
                    <a:pt x="2877197" y="194817"/>
                  </a:lnTo>
                  <a:lnTo>
                    <a:pt x="2877197" y="302132"/>
                  </a:lnTo>
                  <a:lnTo>
                    <a:pt x="2877197" y="303783"/>
                  </a:lnTo>
                  <a:lnTo>
                    <a:pt x="2876689" y="305180"/>
                  </a:lnTo>
                  <a:lnTo>
                    <a:pt x="2875673" y="306450"/>
                  </a:lnTo>
                  <a:lnTo>
                    <a:pt x="2874657" y="307593"/>
                  </a:lnTo>
                  <a:lnTo>
                    <a:pt x="2873006" y="308737"/>
                  </a:lnTo>
                  <a:lnTo>
                    <a:pt x="2870593" y="309498"/>
                  </a:lnTo>
                  <a:lnTo>
                    <a:pt x="2868307" y="310260"/>
                  </a:lnTo>
                  <a:lnTo>
                    <a:pt x="2865132" y="310895"/>
                  </a:lnTo>
                  <a:lnTo>
                    <a:pt x="2861068" y="311403"/>
                  </a:lnTo>
                  <a:lnTo>
                    <a:pt x="2857131" y="311784"/>
                  </a:lnTo>
                  <a:lnTo>
                    <a:pt x="2852051" y="312038"/>
                  </a:lnTo>
                  <a:lnTo>
                    <a:pt x="2846082" y="312038"/>
                  </a:lnTo>
                  <a:lnTo>
                    <a:pt x="2839986" y="312038"/>
                  </a:lnTo>
                  <a:lnTo>
                    <a:pt x="2821444" y="309498"/>
                  </a:lnTo>
                  <a:lnTo>
                    <a:pt x="2819031" y="308737"/>
                  </a:lnTo>
                  <a:lnTo>
                    <a:pt x="2817380" y="307593"/>
                  </a:lnTo>
                  <a:lnTo>
                    <a:pt x="2816364" y="306450"/>
                  </a:lnTo>
                  <a:lnTo>
                    <a:pt x="2815475" y="305180"/>
                  </a:lnTo>
                  <a:lnTo>
                    <a:pt x="2814967" y="303783"/>
                  </a:lnTo>
                  <a:lnTo>
                    <a:pt x="2814967" y="302132"/>
                  </a:lnTo>
                  <a:lnTo>
                    <a:pt x="2814967" y="194817"/>
                  </a:lnTo>
                  <a:lnTo>
                    <a:pt x="2731401" y="28575"/>
                  </a:lnTo>
                  <a:lnTo>
                    <a:pt x="2724797" y="11683"/>
                  </a:lnTo>
                  <a:lnTo>
                    <a:pt x="2725305" y="9270"/>
                  </a:lnTo>
                  <a:lnTo>
                    <a:pt x="2727083" y="7619"/>
                  </a:lnTo>
                  <a:lnTo>
                    <a:pt x="2728861" y="5968"/>
                  </a:lnTo>
                  <a:lnTo>
                    <a:pt x="2732290" y="4952"/>
                  </a:lnTo>
                  <a:lnTo>
                    <a:pt x="2737116" y="4571"/>
                  </a:lnTo>
                  <a:lnTo>
                    <a:pt x="2741942" y="4190"/>
                  </a:lnTo>
                  <a:lnTo>
                    <a:pt x="2748800" y="3937"/>
                  </a:lnTo>
                  <a:lnTo>
                    <a:pt x="2757436" y="3937"/>
                  </a:lnTo>
                  <a:close/>
                </a:path>
                <a:path w="2967990" h="316230">
                  <a:moveTo>
                    <a:pt x="2623451" y="3937"/>
                  </a:moveTo>
                  <a:lnTo>
                    <a:pt x="2629547" y="3937"/>
                  </a:lnTo>
                  <a:lnTo>
                    <a:pt x="2634627" y="4190"/>
                  </a:lnTo>
                  <a:lnTo>
                    <a:pt x="2638564" y="4698"/>
                  </a:lnTo>
                  <a:lnTo>
                    <a:pt x="2642501" y="5206"/>
                  </a:lnTo>
                  <a:lnTo>
                    <a:pt x="2645676" y="5841"/>
                  </a:lnTo>
                  <a:lnTo>
                    <a:pt x="2647962" y="6603"/>
                  </a:lnTo>
                  <a:lnTo>
                    <a:pt x="2650375" y="7365"/>
                  </a:lnTo>
                  <a:lnTo>
                    <a:pt x="2652026" y="8381"/>
                  </a:lnTo>
                  <a:lnTo>
                    <a:pt x="2653042" y="9651"/>
                  </a:lnTo>
                  <a:lnTo>
                    <a:pt x="2654058" y="10921"/>
                  </a:lnTo>
                  <a:lnTo>
                    <a:pt x="2654566" y="12318"/>
                  </a:lnTo>
                  <a:lnTo>
                    <a:pt x="2654566" y="13842"/>
                  </a:lnTo>
                  <a:lnTo>
                    <a:pt x="2654566" y="259460"/>
                  </a:lnTo>
                  <a:lnTo>
                    <a:pt x="2750578" y="259460"/>
                  </a:lnTo>
                  <a:lnTo>
                    <a:pt x="2752229" y="259460"/>
                  </a:lnTo>
                  <a:lnTo>
                    <a:pt x="2753499" y="259841"/>
                  </a:lnTo>
                  <a:lnTo>
                    <a:pt x="2754769" y="260730"/>
                  </a:lnTo>
                  <a:lnTo>
                    <a:pt x="2755912" y="261619"/>
                  </a:lnTo>
                  <a:lnTo>
                    <a:pt x="2756928" y="263016"/>
                  </a:lnTo>
                  <a:lnTo>
                    <a:pt x="2757690" y="265048"/>
                  </a:lnTo>
                  <a:lnTo>
                    <a:pt x="2758452" y="266953"/>
                  </a:lnTo>
                  <a:lnTo>
                    <a:pt x="2759087" y="269493"/>
                  </a:lnTo>
                  <a:lnTo>
                    <a:pt x="2759468" y="272795"/>
                  </a:lnTo>
                  <a:lnTo>
                    <a:pt x="2759849" y="275970"/>
                  </a:lnTo>
                  <a:lnTo>
                    <a:pt x="2760103" y="280034"/>
                  </a:lnTo>
                  <a:lnTo>
                    <a:pt x="2760103" y="284733"/>
                  </a:lnTo>
                  <a:lnTo>
                    <a:pt x="2760103" y="289432"/>
                  </a:lnTo>
                  <a:lnTo>
                    <a:pt x="2759849" y="293369"/>
                  </a:lnTo>
                  <a:lnTo>
                    <a:pt x="2759468" y="296544"/>
                  </a:lnTo>
                  <a:lnTo>
                    <a:pt x="2759087" y="299846"/>
                  </a:lnTo>
                  <a:lnTo>
                    <a:pt x="2752229" y="310641"/>
                  </a:lnTo>
                  <a:lnTo>
                    <a:pt x="2750578" y="310641"/>
                  </a:lnTo>
                  <a:lnTo>
                    <a:pt x="2610751" y="310641"/>
                  </a:lnTo>
                  <a:lnTo>
                    <a:pt x="2605544" y="310641"/>
                  </a:lnTo>
                  <a:lnTo>
                    <a:pt x="2601226" y="309117"/>
                  </a:lnTo>
                  <a:lnTo>
                    <a:pt x="2597670" y="306069"/>
                  </a:lnTo>
                  <a:lnTo>
                    <a:pt x="2594114" y="303021"/>
                  </a:lnTo>
                  <a:lnTo>
                    <a:pt x="2592336" y="297941"/>
                  </a:lnTo>
                  <a:lnTo>
                    <a:pt x="2592336" y="291083"/>
                  </a:lnTo>
                  <a:lnTo>
                    <a:pt x="2592336" y="13842"/>
                  </a:lnTo>
                  <a:lnTo>
                    <a:pt x="2592336" y="12318"/>
                  </a:lnTo>
                  <a:lnTo>
                    <a:pt x="2592844" y="10921"/>
                  </a:lnTo>
                  <a:lnTo>
                    <a:pt x="2593860" y="9651"/>
                  </a:lnTo>
                  <a:lnTo>
                    <a:pt x="2594876" y="8381"/>
                  </a:lnTo>
                  <a:lnTo>
                    <a:pt x="2596527" y="7365"/>
                  </a:lnTo>
                  <a:lnTo>
                    <a:pt x="2598940" y="6603"/>
                  </a:lnTo>
                  <a:lnTo>
                    <a:pt x="2601226" y="5841"/>
                  </a:lnTo>
                  <a:lnTo>
                    <a:pt x="2604528" y="5206"/>
                  </a:lnTo>
                  <a:lnTo>
                    <a:pt x="2608465" y="4698"/>
                  </a:lnTo>
                  <a:lnTo>
                    <a:pt x="2612529" y="4190"/>
                  </a:lnTo>
                  <a:lnTo>
                    <a:pt x="2617482" y="3937"/>
                  </a:lnTo>
                  <a:lnTo>
                    <a:pt x="2623451" y="3937"/>
                  </a:lnTo>
                  <a:close/>
                </a:path>
                <a:path w="2967990" h="316230">
                  <a:moveTo>
                    <a:pt x="1792617" y="3937"/>
                  </a:moveTo>
                  <a:lnTo>
                    <a:pt x="1798586" y="3937"/>
                  </a:lnTo>
                  <a:lnTo>
                    <a:pt x="1803539" y="4190"/>
                  </a:lnTo>
                  <a:lnTo>
                    <a:pt x="1821954" y="9651"/>
                  </a:lnTo>
                  <a:lnTo>
                    <a:pt x="1823097" y="10921"/>
                  </a:lnTo>
                  <a:lnTo>
                    <a:pt x="1823605" y="12318"/>
                  </a:lnTo>
                  <a:lnTo>
                    <a:pt x="1823605" y="13842"/>
                  </a:lnTo>
                  <a:lnTo>
                    <a:pt x="1823605" y="194055"/>
                  </a:lnTo>
                  <a:lnTo>
                    <a:pt x="1830501" y="231933"/>
                  </a:lnTo>
                  <a:lnTo>
                    <a:pt x="1860943" y="260730"/>
                  </a:lnTo>
                  <a:lnTo>
                    <a:pt x="1886978" y="265175"/>
                  </a:lnTo>
                  <a:lnTo>
                    <a:pt x="1894120" y="264890"/>
                  </a:lnTo>
                  <a:lnTo>
                    <a:pt x="1932825" y="247522"/>
                  </a:lnTo>
                  <a:lnTo>
                    <a:pt x="1949198" y="205418"/>
                  </a:lnTo>
                  <a:lnTo>
                    <a:pt x="1949462" y="197612"/>
                  </a:lnTo>
                  <a:lnTo>
                    <a:pt x="1949462" y="13842"/>
                  </a:lnTo>
                  <a:lnTo>
                    <a:pt x="1949462" y="12318"/>
                  </a:lnTo>
                  <a:lnTo>
                    <a:pt x="1949970" y="10921"/>
                  </a:lnTo>
                  <a:lnTo>
                    <a:pt x="1950986" y="9651"/>
                  </a:lnTo>
                  <a:lnTo>
                    <a:pt x="1951875" y="8381"/>
                  </a:lnTo>
                  <a:lnTo>
                    <a:pt x="1953526" y="7365"/>
                  </a:lnTo>
                  <a:lnTo>
                    <a:pt x="1955939" y="6603"/>
                  </a:lnTo>
                  <a:lnTo>
                    <a:pt x="1958225" y="5841"/>
                  </a:lnTo>
                  <a:lnTo>
                    <a:pt x="1961400" y="5206"/>
                  </a:lnTo>
                  <a:lnTo>
                    <a:pt x="1965464" y="4698"/>
                  </a:lnTo>
                  <a:lnTo>
                    <a:pt x="1969401" y="4190"/>
                  </a:lnTo>
                  <a:lnTo>
                    <a:pt x="1974481" y="3937"/>
                  </a:lnTo>
                  <a:lnTo>
                    <a:pt x="1980450" y="3937"/>
                  </a:lnTo>
                  <a:lnTo>
                    <a:pt x="1986419" y="3937"/>
                  </a:lnTo>
                  <a:lnTo>
                    <a:pt x="2004453" y="6603"/>
                  </a:lnTo>
                  <a:lnTo>
                    <a:pt x="2006866" y="7365"/>
                  </a:lnTo>
                  <a:lnTo>
                    <a:pt x="2008517" y="8381"/>
                  </a:lnTo>
                  <a:lnTo>
                    <a:pt x="2009406" y="9651"/>
                  </a:lnTo>
                  <a:lnTo>
                    <a:pt x="2010422" y="10921"/>
                  </a:lnTo>
                  <a:lnTo>
                    <a:pt x="2010803" y="12318"/>
                  </a:lnTo>
                  <a:lnTo>
                    <a:pt x="2010803" y="13842"/>
                  </a:lnTo>
                  <a:lnTo>
                    <a:pt x="2010803" y="196976"/>
                  </a:lnTo>
                  <a:lnTo>
                    <a:pt x="2006195" y="235713"/>
                  </a:lnTo>
                  <a:lnTo>
                    <a:pt x="1985814" y="276609"/>
                  </a:lnTo>
                  <a:lnTo>
                    <a:pt x="1950002" y="303575"/>
                  </a:lnTo>
                  <a:lnTo>
                    <a:pt x="1913315" y="314102"/>
                  </a:lnTo>
                  <a:lnTo>
                    <a:pt x="1884438" y="316102"/>
                  </a:lnTo>
                  <a:lnTo>
                    <a:pt x="1870415" y="315650"/>
                  </a:lnTo>
                  <a:lnTo>
                    <a:pt x="1832749" y="308863"/>
                  </a:lnTo>
                  <a:lnTo>
                    <a:pt x="1794014" y="287019"/>
                  </a:lnTo>
                  <a:lnTo>
                    <a:pt x="1769884" y="250570"/>
                  </a:lnTo>
                  <a:lnTo>
                    <a:pt x="1761502" y="199516"/>
                  </a:lnTo>
                  <a:lnTo>
                    <a:pt x="1761502" y="13842"/>
                  </a:lnTo>
                  <a:lnTo>
                    <a:pt x="1761502" y="12318"/>
                  </a:lnTo>
                  <a:lnTo>
                    <a:pt x="1767979" y="6603"/>
                  </a:lnTo>
                  <a:lnTo>
                    <a:pt x="1770392" y="5841"/>
                  </a:lnTo>
                  <a:lnTo>
                    <a:pt x="1773567" y="5206"/>
                  </a:lnTo>
                  <a:lnTo>
                    <a:pt x="1777504" y="4698"/>
                  </a:lnTo>
                  <a:lnTo>
                    <a:pt x="1781441" y="4190"/>
                  </a:lnTo>
                  <a:lnTo>
                    <a:pt x="1786521" y="3937"/>
                  </a:lnTo>
                  <a:lnTo>
                    <a:pt x="1792617" y="3937"/>
                  </a:lnTo>
                  <a:close/>
                </a:path>
                <a:path w="2967990" h="316230">
                  <a:moveTo>
                    <a:pt x="302412" y="3937"/>
                  </a:moveTo>
                  <a:lnTo>
                    <a:pt x="308546" y="3937"/>
                  </a:lnTo>
                  <a:lnTo>
                    <a:pt x="313575" y="4190"/>
                  </a:lnTo>
                  <a:lnTo>
                    <a:pt x="317512" y="4698"/>
                  </a:lnTo>
                  <a:lnTo>
                    <a:pt x="321436" y="5206"/>
                  </a:lnTo>
                  <a:lnTo>
                    <a:pt x="324586" y="5841"/>
                  </a:lnTo>
                  <a:lnTo>
                    <a:pt x="326936" y="6603"/>
                  </a:lnTo>
                  <a:lnTo>
                    <a:pt x="329298" y="7365"/>
                  </a:lnTo>
                  <a:lnTo>
                    <a:pt x="330987" y="8381"/>
                  </a:lnTo>
                  <a:lnTo>
                    <a:pt x="332016" y="9651"/>
                  </a:lnTo>
                  <a:lnTo>
                    <a:pt x="333032" y="10921"/>
                  </a:lnTo>
                  <a:lnTo>
                    <a:pt x="333552" y="12318"/>
                  </a:lnTo>
                  <a:lnTo>
                    <a:pt x="333552" y="13842"/>
                  </a:lnTo>
                  <a:lnTo>
                    <a:pt x="333552" y="259460"/>
                  </a:lnTo>
                  <a:lnTo>
                    <a:pt x="429552" y="259460"/>
                  </a:lnTo>
                  <a:lnTo>
                    <a:pt x="431126" y="259460"/>
                  </a:lnTo>
                  <a:lnTo>
                    <a:pt x="432498" y="259841"/>
                  </a:lnTo>
                  <a:lnTo>
                    <a:pt x="433679" y="260730"/>
                  </a:lnTo>
                  <a:lnTo>
                    <a:pt x="434860" y="261619"/>
                  </a:lnTo>
                  <a:lnTo>
                    <a:pt x="435851" y="263016"/>
                  </a:lnTo>
                  <a:lnTo>
                    <a:pt x="436626" y="265048"/>
                  </a:lnTo>
                  <a:lnTo>
                    <a:pt x="437413" y="266953"/>
                  </a:lnTo>
                  <a:lnTo>
                    <a:pt x="438010" y="269493"/>
                  </a:lnTo>
                  <a:lnTo>
                    <a:pt x="438404" y="272795"/>
                  </a:lnTo>
                  <a:lnTo>
                    <a:pt x="438797" y="275970"/>
                  </a:lnTo>
                  <a:lnTo>
                    <a:pt x="438988" y="280034"/>
                  </a:lnTo>
                  <a:lnTo>
                    <a:pt x="438988" y="284733"/>
                  </a:lnTo>
                  <a:lnTo>
                    <a:pt x="438988" y="289432"/>
                  </a:lnTo>
                  <a:lnTo>
                    <a:pt x="438797" y="293369"/>
                  </a:lnTo>
                  <a:lnTo>
                    <a:pt x="438404" y="296544"/>
                  </a:lnTo>
                  <a:lnTo>
                    <a:pt x="438010" y="299846"/>
                  </a:lnTo>
                  <a:lnTo>
                    <a:pt x="431126" y="310641"/>
                  </a:lnTo>
                  <a:lnTo>
                    <a:pt x="429552" y="310641"/>
                  </a:lnTo>
                  <a:lnTo>
                    <a:pt x="289674" y="310641"/>
                  </a:lnTo>
                  <a:lnTo>
                    <a:pt x="284480" y="310641"/>
                  </a:lnTo>
                  <a:lnTo>
                    <a:pt x="280123" y="309117"/>
                  </a:lnTo>
                  <a:lnTo>
                    <a:pt x="276580" y="306069"/>
                  </a:lnTo>
                  <a:lnTo>
                    <a:pt x="273037" y="303021"/>
                  </a:lnTo>
                  <a:lnTo>
                    <a:pt x="271272" y="297941"/>
                  </a:lnTo>
                  <a:lnTo>
                    <a:pt x="271272" y="291083"/>
                  </a:lnTo>
                  <a:lnTo>
                    <a:pt x="271272" y="13842"/>
                  </a:lnTo>
                  <a:lnTo>
                    <a:pt x="271272" y="12318"/>
                  </a:lnTo>
                  <a:lnTo>
                    <a:pt x="271780" y="10921"/>
                  </a:lnTo>
                  <a:lnTo>
                    <a:pt x="272808" y="9651"/>
                  </a:lnTo>
                  <a:lnTo>
                    <a:pt x="273824" y="8381"/>
                  </a:lnTo>
                  <a:lnTo>
                    <a:pt x="275513" y="7365"/>
                  </a:lnTo>
                  <a:lnTo>
                    <a:pt x="277876" y="6603"/>
                  </a:lnTo>
                  <a:lnTo>
                    <a:pt x="280238" y="5841"/>
                  </a:lnTo>
                  <a:lnTo>
                    <a:pt x="283425" y="5206"/>
                  </a:lnTo>
                  <a:lnTo>
                    <a:pt x="287426" y="4698"/>
                  </a:lnTo>
                  <a:lnTo>
                    <a:pt x="291439" y="4190"/>
                  </a:lnTo>
                  <a:lnTo>
                    <a:pt x="296430" y="3937"/>
                  </a:lnTo>
                  <a:lnTo>
                    <a:pt x="302412" y="3937"/>
                  </a:lnTo>
                  <a:close/>
                </a:path>
                <a:path w="2967990" h="316230">
                  <a:moveTo>
                    <a:pt x="1622310" y="0"/>
                  </a:moveTo>
                  <a:lnTo>
                    <a:pt x="1629549" y="0"/>
                  </a:lnTo>
                  <a:lnTo>
                    <a:pt x="1636788" y="507"/>
                  </a:lnTo>
                  <a:lnTo>
                    <a:pt x="1644027" y="1650"/>
                  </a:lnTo>
                  <a:lnTo>
                    <a:pt x="1651266" y="2666"/>
                  </a:lnTo>
                  <a:lnTo>
                    <a:pt x="1689112" y="16763"/>
                  </a:lnTo>
                  <a:lnTo>
                    <a:pt x="1690763" y="18414"/>
                  </a:lnTo>
                  <a:lnTo>
                    <a:pt x="1692287" y="19938"/>
                  </a:lnTo>
                  <a:lnTo>
                    <a:pt x="1695335" y="26796"/>
                  </a:lnTo>
                  <a:lnTo>
                    <a:pt x="1695716" y="28575"/>
                  </a:lnTo>
                  <a:lnTo>
                    <a:pt x="1695970" y="30860"/>
                  </a:lnTo>
                  <a:lnTo>
                    <a:pt x="1696097" y="33527"/>
                  </a:lnTo>
                  <a:lnTo>
                    <a:pt x="1696351" y="36321"/>
                  </a:lnTo>
                  <a:lnTo>
                    <a:pt x="1696351" y="39750"/>
                  </a:lnTo>
                  <a:lnTo>
                    <a:pt x="1696351" y="43814"/>
                  </a:lnTo>
                  <a:lnTo>
                    <a:pt x="1696351" y="48387"/>
                  </a:lnTo>
                  <a:lnTo>
                    <a:pt x="1696224" y="52323"/>
                  </a:lnTo>
                  <a:lnTo>
                    <a:pt x="1695970" y="55371"/>
                  </a:lnTo>
                  <a:lnTo>
                    <a:pt x="1695843" y="58546"/>
                  </a:lnTo>
                  <a:lnTo>
                    <a:pt x="1695335" y="61087"/>
                  </a:lnTo>
                  <a:lnTo>
                    <a:pt x="1690128" y="69087"/>
                  </a:lnTo>
                  <a:lnTo>
                    <a:pt x="1688350" y="69087"/>
                  </a:lnTo>
                  <a:lnTo>
                    <a:pt x="1686572" y="69087"/>
                  </a:lnTo>
                  <a:lnTo>
                    <a:pt x="1683905" y="67944"/>
                  </a:lnTo>
                  <a:lnTo>
                    <a:pt x="1680095" y="65785"/>
                  </a:lnTo>
                  <a:lnTo>
                    <a:pt x="1676285" y="63626"/>
                  </a:lnTo>
                  <a:lnTo>
                    <a:pt x="1647075" y="51562"/>
                  </a:lnTo>
                  <a:lnTo>
                    <a:pt x="1639836" y="49402"/>
                  </a:lnTo>
                  <a:lnTo>
                    <a:pt x="1631962" y="48387"/>
                  </a:lnTo>
                  <a:lnTo>
                    <a:pt x="1623199" y="48387"/>
                  </a:lnTo>
                  <a:lnTo>
                    <a:pt x="1616468" y="48387"/>
                  </a:lnTo>
                  <a:lnTo>
                    <a:pt x="1592973" y="57657"/>
                  </a:lnTo>
                  <a:lnTo>
                    <a:pt x="1589544" y="60578"/>
                  </a:lnTo>
                  <a:lnTo>
                    <a:pt x="1587004" y="64007"/>
                  </a:lnTo>
                  <a:lnTo>
                    <a:pt x="1585353" y="68198"/>
                  </a:lnTo>
                  <a:lnTo>
                    <a:pt x="1583702" y="72262"/>
                  </a:lnTo>
                  <a:lnTo>
                    <a:pt x="1582940" y="76580"/>
                  </a:lnTo>
                  <a:lnTo>
                    <a:pt x="1582940" y="81152"/>
                  </a:lnTo>
                  <a:lnTo>
                    <a:pt x="1582940" y="87883"/>
                  </a:lnTo>
                  <a:lnTo>
                    <a:pt x="1609483" y="115696"/>
                  </a:lnTo>
                  <a:lnTo>
                    <a:pt x="1630399" y="125333"/>
                  </a:lnTo>
                  <a:lnTo>
                    <a:pt x="1636375" y="127952"/>
                  </a:lnTo>
                  <a:lnTo>
                    <a:pt x="1672602" y="146303"/>
                  </a:lnTo>
                  <a:lnTo>
                    <a:pt x="1701844" y="174482"/>
                  </a:lnTo>
                  <a:lnTo>
                    <a:pt x="1714131" y="219075"/>
                  </a:lnTo>
                  <a:lnTo>
                    <a:pt x="1713562" y="230772"/>
                  </a:lnTo>
                  <a:lnTo>
                    <a:pt x="1700235" y="270053"/>
                  </a:lnTo>
                  <a:lnTo>
                    <a:pt x="1672830" y="297306"/>
                  </a:lnTo>
                  <a:lnTo>
                    <a:pt x="1634516" y="312620"/>
                  </a:lnTo>
                  <a:lnTo>
                    <a:pt x="1601101" y="316102"/>
                  </a:lnTo>
                  <a:lnTo>
                    <a:pt x="1593338" y="315936"/>
                  </a:lnTo>
                  <a:lnTo>
                    <a:pt x="1554746" y="309625"/>
                  </a:lnTo>
                  <a:lnTo>
                    <a:pt x="1530489" y="299592"/>
                  </a:lnTo>
                  <a:lnTo>
                    <a:pt x="1525790" y="296925"/>
                  </a:lnTo>
                  <a:lnTo>
                    <a:pt x="1522488" y="294513"/>
                  </a:lnTo>
                  <a:lnTo>
                    <a:pt x="1520456" y="292480"/>
                  </a:lnTo>
                  <a:lnTo>
                    <a:pt x="1518297" y="290448"/>
                  </a:lnTo>
                  <a:lnTo>
                    <a:pt x="1516900" y="287527"/>
                  </a:lnTo>
                  <a:lnTo>
                    <a:pt x="1516011" y="283590"/>
                  </a:lnTo>
                  <a:lnTo>
                    <a:pt x="1515122" y="279780"/>
                  </a:lnTo>
                  <a:lnTo>
                    <a:pt x="1514741" y="274192"/>
                  </a:lnTo>
                  <a:lnTo>
                    <a:pt x="1514741" y="266953"/>
                  </a:lnTo>
                  <a:lnTo>
                    <a:pt x="1514741" y="262127"/>
                  </a:lnTo>
                  <a:lnTo>
                    <a:pt x="1514868" y="258063"/>
                  </a:lnTo>
                  <a:lnTo>
                    <a:pt x="1515249" y="254762"/>
                  </a:lnTo>
                  <a:lnTo>
                    <a:pt x="1515503" y="251459"/>
                  </a:lnTo>
                  <a:lnTo>
                    <a:pt x="1516011" y="248792"/>
                  </a:lnTo>
                  <a:lnTo>
                    <a:pt x="1516773" y="246760"/>
                  </a:lnTo>
                  <a:lnTo>
                    <a:pt x="1517408" y="244728"/>
                  </a:lnTo>
                  <a:lnTo>
                    <a:pt x="1518424" y="243204"/>
                  </a:lnTo>
                  <a:lnTo>
                    <a:pt x="1519567" y="242315"/>
                  </a:lnTo>
                  <a:lnTo>
                    <a:pt x="1520710" y="241426"/>
                  </a:lnTo>
                  <a:lnTo>
                    <a:pt x="1522107" y="241045"/>
                  </a:lnTo>
                  <a:lnTo>
                    <a:pt x="1523758" y="241045"/>
                  </a:lnTo>
                  <a:lnTo>
                    <a:pt x="1525917" y="241045"/>
                  </a:lnTo>
                  <a:lnTo>
                    <a:pt x="1528965" y="242315"/>
                  </a:lnTo>
                  <a:lnTo>
                    <a:pt x="1533029" y="244982"/>
                  </a:lnTo>
                  <a:lnTo>
                    <a:pt x="1537093" y="247522"/>
                  </a:lnTo>
                  <a:lnTo>
                    <a:pt x="1577817" y="263868"/>
                  </a:lnTo>
                  <a:lnTo>
                    <a:pt x="1601355" y="266064"/>
                  </a:lnTo>
                  <a:lnTo>
                    <a:pt x="1608848" y="266064"/>
                  </a:lnTo>
                  <a:lnTo>
                    <a:pt x="1644154" y="248284"/>
                  </a:lnTo>
                  <a:lnTo>
                    <a:pt x="1646313" y="243458"/>
                  </a:lnTo>
                  <a:lnTo>
                    <a:pt x="1648599" y="238505"/>
                  </a:lnTo>
                  <a:lnTo>
                    <a:pt x="1649615" y="233171"/>
                  </a:lnTo>
                  <a:lnTo>
                    <a:pt x="1649615" y="227075"/>
                  </a:lnTo>
                  <a:lnTo>
                    <a:pt x="1649615" y="220217"/>
                  </a:lnTo>
                  <a:lnTo>
                    <a:pt x="1647837" y="214248"/>
                  </a:lnTo>
                  <a:lnTo>
                    <a:pt x="1644027" y="209295"/>
                  </a:lnTo>
                  <a:lnTo>
                    <a:pt x="1640217" y="204342"/>
                  </a:lnTo>
                  <a:lnTo>
                    <a:pt x="1608594" y="185292"/>
                  </a:lnTo>
                  <a:lnTo>
                    <a:pt x="1602812" y="182695"/>
                  </a:lnTo>
                  <a:lnTo>
                    <a:pt x="1566807" y="165193"/>
                  </a:lnTo>
                  <a:lnTo>
                    <a:pt x="1536038" y="139207"/>
                  </a:lnTo>
                  <a:lnTo>
                    <a:pt x="1520303" y="97202"/>
                  </a:lnTo>
                  <a:lnTo>
                    <a:pt x="1519948" y="88010"/>
                  </a:lnTo>
                  <a:lnTo>
                    <a:pt x="1520450" y="77317"/>
                  </a:lnTo>
                  <a:lnTo>
                    <a:pt x="1537633" y="34194"/>
                  </a:lnTo>
                  <a:lnTo>
                    <a:pt x="1573514" y="8431"/>
                  </a:lnTo>
                  <a:lnTo>
                    <a:pt x="1611956" y="333"/>
                  </a:lnTo>
                  <a:lnTo>
                    <a:pt x="1622310" y="0"/>
                  </a:lnTo>
                  <a:close/>
                </a:path>
                <a:path w="2967990" h="316230">
                  <a:moveTo>
                    <a:pt x="925461" y="0"/>
                  </a:moveTo>
                  <a:lnTo>
                    <a:pt x="972931" y="5143"/>
                  </a:lnTo>
                  <a:lnTo>
                    <a:pt x="1011091" y="20875"/>
                  </a:lnTo>
                  <a:lnTo>
                    <a:pt x="1039456" y="47630"/>
                  </a:lnTo>
                  <a:lnTo>
                    <a:pt x="1057922" y="85725"/>
                  </a:lnTo>
                  <a:lnTo>
                    <a:pt x="1066495" y="135284"/>
                  </a:lnTo>
                  <a:lnTo>
                    <a:pt x="1067066" y="154431"/>
                  </a:lnTo>
                  <a:lnTo>
                    <a:pt x="1066473" y="172960"/>
                  </a:lnTo>
                  <a:lnTo>
                    <a:pt x="1057668" y="222376"/>
                  </a:lnTo>
                  <a:lnTo>
                    <a:pt x="1038291" y="262274"/>
                  </a:lnTo>
                  <a:lnTo>
                    <a:pt x="1008726" y="291655"/>
                  </a:lnTo>
                  <a:lnTo>
                    <a:pt x="969111" y="309887"/>
                  </a:lnTo>
                  <a:lnTo>
                    <a:pt x="919873" y="316102"/>
                  </a:lnTo>
                  <a:lnTo>
                    <a:pt x="902631" y="315509"/>
                  </a:lnTo>
                  <a:lnTo>
                    <a:pt x="857643" y="306704"/>
                  </a:lnTo>
                  <a:lnTo>
                    <a:pt x="822853" y="287291"/>
                  </a:lnTo>
                  <a:lnTo>
                    <a:pt x="797985" y="256635"/>
                  </a:lnTo>
                  <a:lnTo>
                    <a:pt x="783070" y="214310"/>
                  </a:lnTo>
                  <a:lnTo>
                    <a:pt x="778141" y="159892"/>
                  </a:lnTo>
                  <a:lnTo>
                    <a:pt x="778717" y="141866"/>
                  </a:lnTo>
                  <a:lnTo>
                    <a:pt x="787539" y="93217"/>
                  </a:lnTo>
                  <a:lnTo>
                    <a:pt x="806845" y="53855"/>
                  </a:lnTo>
                  <a:lnTo>
                    <a:pt x="836466" y="24558"/>
                  </a:lnTo>
                  <a:lnTo>
                    <a:pt x="875991" y="6215"/>
                  </a:lnTo>
                  <a:lnTo>
                    <a:pt x="925461" y="0"/>
                  </a:lnTo>
                  <a:close/>
                </a:path>
                <a:path w="2967990" h="316230">
                  <a:moveTo>
                    <a:pt x="599389" y="0"/>
                  </a:moveTo>
                  <a:lnTo>
                    <a:pt x="646825" y="5143"/>
                  </a:lnTo>
                  <a:lnTo>
                    <a:pt x="684958" y="20875"/>
                  </a:lnTo>
                  <a:lnTo>
                    <a:pt x="713311" y="47630"/>
                  </a:lnTo>
                  <a:lnTo>
                    <a:pt x="731837" y="85725"/>
                  </a:lnTo>
                  <a:lnTo>
                    <a:pt x="740359" y="135284"/>
                  </a:lnTo>
                  <a:lnTo>
                    <a:pt x="740930" y="154431"/>
                  </a:lnTo>
                  <a:lnTo>
                    <a:pt x="740336" y="172960"/>
                  </a:lnTo>
                  <a:lnTo>
                    <a:pt x="731481" y="222376"/>
                  </a:lnTo>
                  <a:lnTo>
                    <a:pt x="712156" y="262274"/>
                  </a:lnTo>
                  <a:lnTo>
                    <a:pt x="682567" y="291655"/>
                  </a:lnTo>
                  <a:lnTo>
                    <a:pt x="643020" y="309887"/>
                  </a:lnTo>
                  <a:lnTo>
                    <a:pt x="593724" y="316102"/>
                  </a:lnTo>
                  <a:lnTo>
                    <a:pt x="576482" y="315509"/>
                  </a:lnTo>
                  <a:lnTo>
                    <a:pt x="531571" y="306704"/>
                  </a:lnTo>
                  <a:lnTo>
                    <a:pt x="496738" y="287291"/>
                  </a:lnTo>
                  <a:lnTo>
                    <a:pt x="471855" y="256635"/>
                  </a:lnTo>
                  <a:lnTo>
                    <a:pt x="456926" y="214310"/>
                  </a:lnTo>
                  <a:lnTo>
                    <a:pt x="451954" y="159892"/>
                  </a:lnTo>
                  <a:lnTo>
                    <a:pt x="452545" y="141866"/>
                  </a:lnTo>
                  <a:lnTo>
                    <a:pt x="461391" y="93217"/>
                  </a:lnTo>
                  <a:lnTo>
                    <a:pt x="480716" y="53855"/>
                  </a:lnTo>
                  <a:lnTo>
                    <a:pt x="510305" y="24558"/>
                  </a:lnTo>
                  <a:lnTo>
                    <a:pt x="549868" y="6215"/>
                  </a:lnTo>
                  <a:lnTo>
                    <a:pt x="599389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5940" y="2106295"/>
            <a:ext cx="7003415" cy="3105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812165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10" dirty="0">
                <a:latin typeface="Caladea"/>
                <a:cs typeface="Caladea"/>
              </a:rPr>
              <a:t>Artery </a:t>
            </a:r>
            <a:r>
              <a:rPr sz="2600" spc="-5" dirty="0">
                <a:latin typeface="Caladea"/>
                <a:cs typeface="Caladea"/>
              </a:rPr>
              <a:t>supply </a:t>
            </a:r>
            <a:r>
              <a:rPr sz="2600" dirty="0">
                <a:latin typeface="Caladea"/>
                <a:cs typeface="Caladea"/>
              </a:rPr>
              <a:t>: Lacrimal </a:t>
            </a:r>
            <a:r>
              <a:rPr sz="2600" spc="-10" dirty="0">
                <a:latin typeface="Caladea"/>
                <a:cs typeface="Caladea"/>
              </a:rPr>
              <a:t>artery </a:t>
            </a:r>
            <a:r>
              <a:rPr sz="2600" dirty="0">
                <a:latin typeface="Caladea"/>
                <a:cs typeface="Caladea"/>
              </a:rPr>
              <a:t>, </a:t>
            </a:r>
            <a:r>
              <a:rPr sz="2600" spc="-10" dirty="0">
                <a:latin typeface="Caladea"/>
                <a:cs typeface="Caladea"/>
              </a:rPr>
              <a:t>branch </a:t>
            </a:r>
            <a:r>
              <a:rPr sz="2600" spc="-260" dirty="0">
                <a:latin typeface="Caladea"/>
                <a:cs typeface="Caladea"/>
              </a:rPr>
              <a:t>of  </a:t>
            </a:r>
            <a:r>
              <a:rPr sz="2600" dirty="0">
                <a:latin typeface="Caladea"/>
                <a:cs typeface="Caladea"/>
              </a:rPr>
              <a:t>ophthalmic</a:t>
            </a:r>
            <a:r>
              <a:rPr sz="2600" spc="-40" dirty="0">
                <a:latin typeface="Caladea"/>
                <a:cs typeface="Caladea"/>
              </a:rPr>
              <a:t> artery.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30" dirty="0">
                <a:latin typeface="Caladea"/>
                <a:cs typeface="Caladea"/>
              </a:rPr>
              <a:t>Venous </a:t>
            </a:r>
            <a:r>
              <a:rPr sz="2600" spc="-10" dirty="0">
                <a:latin typeface="Caladea"/>
                <a:cs typeface="Caladea"/>
              </a:rPr>
              <a:t>drainages </a:t>
            </a:r>
            <a:r>
              <a:rPr sz="2600" dirty="0">
                <a:latin typeface="Caladea"/>
                <a:cs typeface="Caladea"/>
              </a:rPr>
              <a:t>: </a:t>
            </a:r>
            <a:r>
              <a:rPr sz="2600" spc="-5" dirty="0">
                <a:latin typeface="Caladea"/>
                <a:cs typeface="Caladea"/>
              </a:rPr>
              <a:t>Ophthalmic</a:t>
            </a:r>
            <a:r>
              <a:rPr sz="2600" spc="-30" dirty="0">
                <a:latin typeface="Caladea"/>
                <a:cs typeface="Caladea"/>
              </a:rPr>
              <a:t> </a:t>
            </a:r>
            <a:r>
              <a:rPr sz="2600" spc="-35" dirty="0">
                <a:latin typeface="Caladea"/>
                <a:cs typeface="Caladea"/>
              </a:rPr>
              <a:t>Vein.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6385" marR="508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15" dirty="0">
                <a:latin typeface="Caladea"/>
                <a:cs typeface="Caladea"/>
              </a:rPr>
              <a:t>Lymphatic </a:t>
            </a:r>
            <a:r>
              <a:rPr sz="2600" spc="-10" dirty="0">
                <a:latin typeface="Caladea"/>
                <a:cs typeface="Caladea"/>
              </a:rPr>
              <a:t>drainage </a:t>
            </a:r>
            <a:r>
              <a:rPr sz="2600" dirty="0">
                <a:latin typeface="Caladea"/>
                <a:cs typeface="Caladea"/>
              </a:rPr>
              <a:t>: Joins </a:t>
            </a:r>
            <a:r>
              <a:rPr sz="2600" spc="-5" dirty="0">
                <a:latin typeface="Caladea"/>
                <a:cs typeface="Caladea"/>
              </a:rPr>
              <a:t>that </a:t>
            </a:r>
            <a:r>
              <a:rPr sz="2600" dirty="0">
                <a:latin typeface="Caladea"/>
                <a:cs typeface="Caladea"/>
              </a:rPr>
              <a:t>of </a:t>
            </a:r>
            <a:r>
              <a:rPr sz="2600" spc="-10" dirty="0">
                <a:latin typeface="Caladea"/>
                <a:cs typeface="Caladea"/>
              </a:rPr>
              <a:t>conjunctiva </a:t>
            </a:r>
            <a:r>
              <a:rPr sz="2600" spc="-515" dirty="0">
                <a:latin typeface="Caladea"/>
                <a:cs typeface="Caladea"/>
              </a:rPr>
              <a:t>&amp;  </a:t>
            </a:r>
            <a:r>
              <a:rPr sz="2600" spc="-15" dirty="0">
                <a:latin typeface="Caladea"/>
                <a:cs typeface="Caladea"/>
              </a:rPr>
              <a:t>drain </a:t>
            </a:r>
            <a:r>
              <a:rPr sz="2600" spc="-10" dirty="0">
                <a:latin typeface="Caladea"/>
                <a:cs typeface="Caladea"/>
              </a:rPr>
              <a:t>into </a:t>
            </a:r>
            <a:r>
              <a:rPr sz="2600" spc="-5" dirty="0">
                <a:latin typeface="Caladea"/>
                <a:cs typeface="Caladea"/>
              </a:rPr>
              <a:t>the preauricular </a:t>
            </a:r>
            <a:r>
              <a:rPr sz="2600" spc="-10" dirty="0">
                <a:latin typeface="Caladea"/>
                <a:cs typeface="Caladea"/>
              </a:rPr>
              <a:t>lymph</a:t>
            </a:r>
            <a:r>
              <a:rPr sz="2600" spc="-45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nodes.</a:t>
            </a:r>
            <a:endParaRPr sz="26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5292" y="1023492"/>
            <a:ext cx="2882900" cy="318135"/>
            <a:chOff x="535292" y="1023492"/>
            <a:chExt cx="2882900" cy="318135"/>
          </a:xfrm>
        </p:grpSpPr>
        <p:sp>
          <p:nvSpPr>
            <p:cNvPr id="3" name="object 3"/>
            <p:cNvSpPr/>
            <p:nvPr/>
          </p:nvSpPr>
          <p:spPr>
            <a:xfrm>
              <a:off x="536181" y="1024381"/>
              <a:ext cx="2880499" cy="316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45180" y="1076832"/>
              <a:ext cx="83946" cy="10528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87624" y="1076832"/>
              <a:ext cx="83946" cy="10528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52067" y="1076324"/>
              <a:ext cx="86232" cy="883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6181" y="1024381"/>
              <a:ext cx="2880995" cy="316230"/>
            </a:xfrm>
            <a:custGeom>
              <a:avLst/>
              <a:gdLst/>
              <a:ahLst/>
              <a:cxnLst/>
              <a:rect l="l" t="t" r="r" b="b"/>
              <a:pathLst>
                <a:path w="2880995" h="316230">
                  <a:moveTo>
                    <a:pt x="2268867" y="5333"/>
                  </a:moveTo>
                  <a:lnTo>
                    <a:pt x="2340876" y="5333"/>
                  </a:lnTo>
                  <a:lnTo>
                    <a:pt x="2348115" y="5333"/>
                  </a:lnTo>
                  <a:lnTo>
                    <a:pt x="2354973" y="5714"/>
                  </a:lnTo>
                  <a:lnTo>
                    <a:pt x="2361450" y="6222"/>
                  </a:lnTo>
                  <a:lnTo>
                    <a:pt x="2368054" y="6730"/>
                  </a:lnTo>
                  <a:lnTo>
                    <a:pt x="2375801" y="8000"/>
                  </a:lnTo>
                  <a:lnTo>
                    <a:pt x="2412631" y="19812"/>
                  </a:lnTo>
                  <a:lnTo>
                    <a:pt x="2445334" y="50434"/>
                  </a:lnTo>
                  <a:lnTo>
                    <a:pt x="2456623" y="89001"/>
                  </a:lnTo>
                  <a:lnTo>
                    <a:pt x="2456954" y="98043"/>
                  </a:lnTo>
                  <a:lnTo>
                    <a:pt x="2456452" y="110543"/>
                  </a:lnTo>
                  <a:lnTo>
                    <a:pt x="2444373" y="153160"/>
                  </a:lnTo>
                  <a:lnTo>
                    <a:pt x="2417441" y="183395"/>
                  </a:lnTo>
                  <a:lnTo>
                    <a:pt x="2376224" y="200705"/>
                  </a:lnTo>
                  <a:lnTo>
                    <a:pt x="2335415" y="204723"/>
                  </a:lnTo>
                  <a:lnTo>
                    <a:pt x="2309888" y="204723"/>
                  </a:lnTo>
                  <a:lnTo>
                    <a:pt x="2309888" y="302132"/>
                  </a:lnTo>
                  <a:lnTo>
                    <a:pt x="2309888" y="303783"/>
                  </a:lnTo>
                  <a:lnTo>
                    <a:pt x="2309380" y="305180"/>
                  </a:lnTo>
                  <a:lnTo>
                    <a:pt x="2308364" y="306450"/>
                  </a:lnTo>
                  <a:lnTo>
                    <a:pt x="2307348" y="307593"/>
                  </a:lnTo>
                  <a:lnTo>
                    <a:pt x="2305697" y="308737"/>
                  </a:lnTo>
                  <a:lnTo>
                    <a:pt x="2303284" y="309498"/>
                  </a:lnTo>
                  <a:lnTo>
                    <a:pt x="2300998" y="310260"/>
                  </a:lnTo>
                  <a:lnTo>
                    <a:pt x="2297823" y="310895"/>
                  </a:lnTo>
                  <a:lnTo>
                    <a:pt x="2293886" y="311403"/>
                  </a:lnTo>
                  <a:lnTo>
                    <a:pt x="2289949" y="311784"/>
                  </a:lnTo>
                  <a:lnTo>
                    <a:pt x="2284996" y="312038"/>
                  </a:lnTo>
                  <a:lnTo>
                    <a:pt x="2278773" y="312038"/>
                  </a:lnTo>
                  <a:lnTo>
                    <a:pt x="2272804" y="312038"/>
                  </a:lnTo>
                  <a:lnTo>
                    <a:pt x="2254262" y="309498"/>
                  </a:lnTo>
                  <a:lnTo>
                    <a:pt x="2251849" y="308737"/>
                  </a:lnTo>
                  <a:lnTo>
                    <a:pt x="2250198" y="307593"/>
                  </a:lnTo>
                  <a:lnTo>
                    <a:pt x="2249309" y="306450"/>
                  </a:lnTo>
                  <a:lnTo>
                    <a:pt x="2248420" y="305180"/>
                  </a:lnTo>
                  <a:lnTo>
                    <a:pt x="2247912" y="303783"/>
                  </a:lnTo>
                  <a:lnTo>
                    <a:pt x="2247912" y="302132"/>
                  </a:lnTo>
                  <a:lnTo>
                    <a:pt x="2247912" y="27558"/>
                  </a:lnTo>
                  <a:lnTo>
                    <a:pt x="2247912" y="20192"/>
                  </a:lnTo>
                  <a:lnTo>
                    <a:pt x="2249817" y="14604"/>
                  </a:lnTo>
                  <a:lnTo>
                    <a:pt x="2253627" y="10921"/>
                  </a:lnTo>
                  <a:lnTo>
                    <a:pt x="2257564" y="7238"/>
                  </a:lnTo>
                  <a:lnTo>
                    <a:pt x="2262644" y="5333"/>
                  </a:lnTo>
                  <a:lnTo>
                    <a:pt x="2268867" y="5333"/>
                  </a:lnTo>
                  <a:close/>
                </a:path>
                <a:path w="2880995" h="316230">
                  <a:moveTo>
                    <a:pt x="2011311" y="5333"/>
                  </a:moveTo>
                  <a:lnTo>
                    <a:pt x="2083320" y="5333"/>
                  </a:lnTo>
                  <a:lnTo>
                    <a:pt x="2090559" y="5333"/>
                  </a:lnTo>
                  <a:lnTo>
                    <a:pt x="2097417" y="5714"/>
                  </a:lnTo>
                  <a:lnTo>
                    <a:pt x="2103894" y="6222"/>
                  </a:lnTo>
                  <a:lnTo>
                    <a:pt x="2110498" y="6730"/>
                  </a:lnTo>
                  <a:lnTo>
                    <a:pt x="2118245" y="8000"/>
                  </a:lnTo>
                  <a:lnTo>
                    <a:pt x="2155075" y="19812"/>
                  </a:lnTo>
                  <a:lnTo>
                    <a:pt x="2187778" y="50434"/>
                  </a:lnTo>
                  <a:lnTo>
                    <a:pt x="2199067" y="89001"/>
                  </a:lnTo>
                  <a:lnTo>
                    <a:pt x="2199398" y="98043"/>
                  </a:lnTo>
                  <a:lnTo>
                    <a:pt x="2198896" y="110543"/>
                  </a:lnTo>
                  <a:lnTo>
                    <a:pt x="2186817" y="153160"/>
                  </a:lnTo>
                  <a:lnTo>
                    <a:pt x="2159885" y="183395"/>
                  </a:lnTo>
                  <a:lnTo>
                    <a:pt x="2118668" y="200705"/>
                  </a:lnTo>
                  <a:lnTo>
                    <a:pt x="2077859" y="204723"/>
                  </a:lnTo>
                  <a:lnTo>
                    <a:pt x="2052332" y="204723"/>
                  </a:lnTo>
                  <a:lnTo>
                    <a:pt x="2052332" y="302132"/>
                  </a:lnTo>
                  <a:lnTo>
                    <a:pt x="2052332" y="303783"/>
                  </a:lnTo>
                  <a:lnTo>
                    <a:pt x="2051824" y="305180"/>
                  </a:lnTo>
                  <a:lnTo>
                    <a:pt x="2050808" y="306450"/>
                  </a:lnTo>
                  <a:lnTo>
                    <a:pt x="2049792" y="307593"/>
                  </a:lnTo>
                  <a:lnTo>
                    <a:pt x="2048141" y="308737"/>
                  </a:lnTo>
                  <a:lnTo>
                    <a:pt x="2045728" y="309498"/>
                  </a:lnTo>
                  <a:lnTo>
                    <a:pt x="2043442" y="310260"/>
                  </a:lnTo>
                  <a:lnTo>
                    <a:pt x="2040267" y="310895"/>
                  </a:lnTo>
                  <a:lnTo>
                    <a:pt x="2036330" y="311403"/>
                  </a:lnTo>
                  <a:lnTo>
                    <a:pt x="2032393" y="311784"/>
                  </a:lnTo>
                  <a:lnTo>
                    <a:pt x="2027440" y="312038"/>
                  </a:lnTo>
                  <a:lnTo>
                    <a:pt x="2021217" y="312038"/>
                  </a:lnTo>
                  <a:lnTo>
                    <a:pt x="2015248" y="312038"/>
                  </a:lnTo>
                  <a:lnTo>
                    <a:pt x="1996706" y="309498"/>
                  </a:lnTo>
                  <a:lnTo>
                    <a:pt x="1994293" y="308737"/>
                  </a:lnTo>
                  <a:lnTo>
                    <a:pt x="1992642" y="307593"/>
                  </a:lnTo>
                  <a:lnTo>
                    <a:pt x="1991753" y="306450"/>
                  </a:lnTo>
                  <a:lnTo>
                    <a:pt x="1990864" y="305180"/>
                  </a:lnTo>
                  <a:lnTo>
                    <a:pt x="1990356" y="303783"/>
                  </a:lnTo>
                  <a:lnTo>
                    <a:pt x="1990356" y="302132"/>
                  </a:lnTo>
                  <a:lnTo>
                    <a:pt x="1990356" y="27558"/>
                  </a:lnTo>
                  <a:lnTo>
                    <a:pt x="1990356" y="20192"/>
                  </a:lnTo>
                  <a:lnTo>
                    <a:pt x="1992261" y="14604"/>
                  </a:lnTo>
                  <a:lnTo>
                    <a:pt x="1996071" y="10921"/>
                  </a:lnTo>
                  <a:lnTo>
                    <a:pt x="2000008" y="7238"/>
                  </a:lnTo>
                  <a:lnTo>
                    <a:pt x="2005088" y="5333"/>
                  </a:lnTo>
                  <a:lnTo>
                    <a:pt x="2011311" y="5333"/>
                  </a:lnTo>
                  <a:close/>
                </a:path>
                <a:path w="2880995" h="316230">
                  <a:moveTo>
                    <a:pt x="1123327" y="5333"/>
                  </a:moveTo>
                  <a:lnTo>
                    <a:pt x="1275727" y="5333"/>
                  </a:lnTo>
                  <a:lnTo>
                    <a:pt x="1277124" y="5333"/>
                  </a:lnTo>
                  <a:lnTo>
                    <a:pt x="1278394" y="5841"/>
                  </a:lnTo>
                  <a:lnTo>
                    <a:pt x="1279410" y="6603"/>
                  </a:lnTo>
                  <a:lnTo>
                    <a:pt x="1280553" y="7365"/>
                  </a:lnTo>
                  <a:lnTo>
                    <a:pt x="1281442" y="8762"/>
                  </a:lnTo>
                  <a:lnTo>
                    <a:pt x="1282331" y="10667"/>
                  </a:lnTo>
                  <a:lnTo>
                    <a:pt x="1283093" y="12700"/>
                  </a:lnTo>
                  <a:lnTo>
                    <a:pt x="1283728" y="15239"/>
                  </a:lnTo>
                  <a:lnTo>
                    <a:pt x="1284109" y="18287"/>
                  </a:lnTo>
                  <a:lnTo>
                    <a:pt x="1284490" y="21335"/>
                  </a:lnTo>
                  <a:lnTo>
                    <a:pt x="1284617" y="25272"/>
                  </a:lnTo>
                  <a:lnTo>
                    <a:pt x="1284617" y="29971"/>
                  </a:lnTo>
                  <a:lnTo>
                    <a:pt x="1284617" y="34289"/>
                  </a:lnTo>
                  <a:lnTo>
                    <a:pt x="1284490" y="38100"/>
                  </a:lnTo>
                  <a:lnTo>
                    <a:pt x="1284109" y="41147"/>
                  </a:lnTo>
                  <a:lnTo>
                    <a:pt x="1283728" y="44195"/>
                  </a:lnTo>
                  <a:lnTo>
                    <a:pt x="1279410" y="52704"/>
                  </a:lnTo>
                  <a:lnTo>
                    <a:pt x="1278394" y="53593"/>
                  </a:lnTo>
                  <a:lnTo>
                    <a:pt x="1277124" y="53975"/>
                  </a:lnTo>
                  <a:lnTo>
                    <a:pt x="1275727" y="53975"/>
                  </a:lnTo>
                  <a:lnTo>
                    <a:pt x="1166761" y="53975"/>
                  </a:lnTo>
                  <a:lnTo>
                    <a:pt x="1166761" y="128523"/>
                  </a:lnTo>
                  <a:lnTo>
                    <a:pt x="1258963" y="128523"/>
                  </a:lnTo>
                  <a:lnTo>
                    <a:pt x="1260360" y="128523"/>
                  </a:lnTo>
                  <a:lnTo>
                    <a:pt x="1261630" y="128904"/>
                  </a:lnTo>
                  <a:lnTo>
                    <a:pt x="1262773" y="129793"/>
                  </a:lnTo>
                  <a:lnTo>
                    <a:pt x="1264043" y="130682"/>
                  </a:lnTo>
                  <a:lnTo>
                    <a:pt x="1268107" y="147954"/>
                  </a:lnTo>
                  <a:lnTo>
                    <a:pt x="1268107" y="152400"/>
                  </a:lnTo>
                  <a:lnTo>
                    <a:pt x="1268107" y="156971"/>
                  </a:lnTo>
                  <a:lnTo>
                    <a:pt x="1262773" y="174751"/>
                  </a:lnTo>
                  <a:lnTo>
                    <a:pt x="1261630" y="175513"/>
                  </a:lnTo>
                  <a:lnTo>
                    <a:pt x="1260360" y="175894"/>
                  </a:lnTo>
                  <a:lnTo>
                    <a:pt x="1258963" y="175894"/>
                  </a:lnTo>
                  <a:lnTo>
                    <a:pt x="1166761" y="175894"/>
                  </a:lnTo>
                  <a:lnTo>
                    <a:pt x="1166761" y="262000"/>
                  </a:lnTo>
                  <a:lnTo>
                    <a:pt x="1276616" y="262000"/>
                  </a:lnTo>
                  <a:lnTo>
                    <a:pt x="1278013" y="262000"/>
                  </a:lnTo>
                  <a:lnTo>
                    <a:pt x="1279283" y="262508"/>
                  </a:lnTo>
                  <a:lnTo>
                    <a:pt x="1280553" y="263397"/>
                  </a:lnTo>
                  <a:lnTo>
                    <a:pt x="1281696" y="264159"/>
                  </a:lnTo>
                  <a:lnTo>
                    <a:pt x="1282712" y="265556"/>
                  </a:lnTo>
                  <a:lnTo>
                    <a:pt x="1283474" y="267462"/>
                  </a:lnTo>
                  <a:lnTo>
                    <a:pt x="1284236" y="269366"/>
                  </a:lnTo>
                  <a:lnTo>
                    <a:pt x="1284871" y="271779"/>
                  </a:lnTo>
                  <a:lnTo>
                    <a:pt x="1285252" y="274954"/>
                  </a:lnTo>
                  <a:lnTo>
                    <a:pt x="1285633" y="278002"/>
                  </a:lnTo>
                  <a:lnTo>
                    <a:pt x="1285887" y="281813"/>
                  </a:lnTo>
                  <a:lnTo>
                    <a:pt x="1285887" y="286384"/>
                  </a:lnTo>
                  <a:lnTo>
                    <a:pt x="1285887" y="290956"/>
                  </a:lnTo>
                  <a:lnTo>
                    <a:pt x="1285633" y="294766"/>
                  </a:lnTo>
                  <a:lnTo>
                    <a:pt x="1285252" y="297814"/>
                  </a:lnTo>
                  <a:lnTo>
                    <a:pt x="1284871" y="300863"/>
                  </a:lnTo>
                  <a:lnTo>
                    <a:pt x="1284236" y="303275"/>
                  </a:lnTo>
                  <a:lnTo>
                    <a:pt x="1283474" y="305180"/>
                  </a:lnTo>
                  <a:lnTo>
                    <a:pt x="1282712" y="307085"/>
                  </a:lnTo>
                  <a:lnTo>
                    <a:pt x="1281696" y="308482"/>
                  </a:lnTo>
                  <a:lnTo>
                    <a:pt x="1280553" y="309371"/>
                  </a:lnTo>
                  <a:lnTo>
                    <a:pt x="1279283" y="310260"/>
                  </a:lnTo>
                  <a:lnTo>
                    <a:pt x="1278013" y="310641"/>
                  </a:lnTo>
                  <a:lnTo>
                    <a:pt x="1276616" y="310641"/>
                  </a:lnTo>
                  <a:lnTo>
                    <a:pt x="1123327" y="310641"/>
                  </a:lnTo>
                  <a:lnTo>
                    <a:pt x="1118120" y="310641"/>
                  </a:lnTo>
                  <a:lnTo>
                    <a:pt x="1113802" y="309117"/>
                  </a:lnTo>
                  <a:lnTo>
                    <a:pt x="1110246" y="306069"/>
                  </a:lnTo>
                  <a:lnTo>
                    <a:pt x="1106690" y="303021"/>
                  </a:lnTo>
                  <a:lnTo>
                    <a:pt x="1104912" y="297941"/>
                  </a:lnTo>
                  <a:lnTo>
                    <a:pt x="1104912" y="291083"/>
                  </a:lnTo>
                  <a:lnTo>
                    <a:pt x="1104912" y="25018"/>
                  </a:lnTo>
                  <a:lnTo>
                    <a:pt x="1104912" y="18033"/>
                  </a:lnTo>
                  <a:lnTo>
                    <a:pt x="1106690" y="13080"/>
                  </a:lnTo>
                  <a:lnTo>
                    <a:pt x="1110246" y="10032"/>
                  </a:lnTo>
                  <a:lnTo>
                    <a:pt x="1113802" y="6984"/>
                  </a:lnTo>
                  <a:lnTo>
                    <a:pt x="1118120" y="5333"/>
                  </a:lnTo>
                  <a:lnTo>
                    <a:pt x="1123327" y="5333"/>
                  </a:lnTo>
                  <a:close/>
                </a:path>
                <a:path w="2880995" h="316230">
                  <a:moveTo>
                    <a:pt x="573138" y="5333"/>
                  </a:moveTo>
                  <a:lnTo>
                    <a:pt x="652157" y="5333"/>
                  </a:lnTo>
                  <a:lnTo>
                    <a:pt x="660184" y="5333"/>
                  </a:lnTo>
                  <a:lnTo>
                    <a:pt x="666788" y="5587"/>
                  </a:lnTo>
                  <a:lnTo>
                    <a:pt x="711670" y="13075"/>
                  </a:lnTo>
                  <a:lnTo>
                    <a:pt x="749068" y="38018"/>
                  </a:lnTo>
                  <a:lnTo>
                    <a:pt x="765088" y="80345"/>
                  </a:lnTo>
                  <a:lnTo>
                    <a:pt x="765441" y="89153"/>
                  </a:lnTo>
                  <a:lnTo>
                    <a:pt x="765183" y="96627"/>
                  </a:lnTo>
                  <a:lnTo>
                    <a:pt x="750074" y="139572"/>
                  </a:lnTo>
                  <a:lnTo>
                    <a:pt x="719567" y="163417"/>
                  </a:lnTo>
                  <a:lnTo>
                    <a:pt x="706183" y="168655"/>
                  </a:lnTo>
                  <a:lnTo>
                    <a:pt x="710742" y="170814"/>
                  </a:lnTo>
                  <a:lnTo>
                    <a:pt x="715022" y="173481"/>
                  </a:lnTo>
                  <a:lnTo>
                    <a:pt x="719035" y="176656"/>
                  </a:lnTo>
                  <a:lnTo>
                    <a:pt x="723049" y="179831"/>
                  </a:lnTo>
                  <a:lnTo>
                    <a:pt x="726821" y="183641"/>
                  </a:lnTo>
                  <a:lnTo>
                    <a:pt x="730351" y="188087"/>
                  </a:lnTo>
                  <a:lnTo>
                    <a:pt x="733945" y="192531"/>
                  </a:lnTo>
                  <a:lnTo>
                    <a:pt x="749566" y="222884"/>
                  </a:lnTo>
                  <a:lnTo>
                    <a:pt x="775347" y="283082"/>
                  </a:lnTo>
                  <a:lnTo>
                    <a:pt x="777633" y="289051"/>
                  </a:lnTo>
                  <a:lnTo>
                    <a:pt x="779284" y="293369"/>
                  </a:lnTo>
                  <a:lnTo>
                    <a:pt x="780046" y="296163"/>
                  </a:lnTo>
                  <a:lnTo>
                    <a:pt x="780808" y="298830"/>
                  </a:lnTo>
                  <a:lnTo>
                    <a:pt x="781189" y="300989"/>
                  </a:lnTo>
                  <a:lnTo>
                    <a:pt x="781189" y="302640"/>
                  </a:lnTo>
                  <a:lnTo>
                    <a:pt x="781189" y="304291"/>
                  </a:lnTo>
                  <a:lnTo>
                    <a:pt x="780935" y="305815"/>
                  </a:lnTo>
                  <a:lnTo>
                    <a:pt x="780300" y="306958"/>
                  </a:lnTo>
                  <a:lnTo>
                    <a:pt x="779665" y="308101"/>
                  </a:lnTo>
                  <a:lnTo>
                    <a:pt x="778141" y="309117"/>
                  </a:lnTo>
                  <a:lnTo>
                    <a:pt x="775728" y="309879"/>
                  </a:lnTo>
                  <a:lnTo>
                    <a:pt x="773442" y="310768"/>
                  </a:lnTo>
                  <a:lnTo>
                    <a:pt x="769886" y="311276"/>
                  </a:lnTo>
                  <a:lnTo>
                    <a:pt x="765441" y="311530"/>
                  </a:lnTo>
                  <a:lnTo>
                    <a:pt x="760869" y="311912"/>
                  </a:lnTo>
                  <a:lnTo>
                    <a:pt x="754646" y="312038"/>
                  </a:lnTo>
                  <a:lnTo>
                    <a:pt x="746772" y="312038"/>
                  </a:lnTo>
                  <a:lnTo>
                    <a:pt x="740168" y="312038"/>
                  </a:lnTo>
                  <a:lnTo>
                    <a:pt x="734834" y="311912"/>
                  </a:lnTo>
                  <a:lnTo>
                    <a:pt x="730948" y="311530"/>
                  </a:lnTo>
                  <a:lnTo>
                    <a:pt x="727011" y="311276"/>
                  </a:lnTo>
                  <a:lnTo>
                    <a:pt x="723912" y="310641"/>
                  </a:lnTo>
                  <a:lnTo>
                    <a:pt x="721626" y="309752"/>
                  </a:lnTo>
                  <a:lnTo>
                    <a:pt x="719353" y="308990"/>
                  </a:lnTo>
                  <a:lnTo>
                    <a:pt x="717740" y="307847"/>
                  </a:lnTo>
                  <a:lnTo>
                    <a:pt x="716788" y="306450"/>
                  </a:lnTo>
                  <a:lnTo>
                    <a:pt x="715848" y="305180"/>
                  </a:lnTo>
                  <a:lnTo>
                    <a:pt x="715060" y="303529"/>
                  </a:lnTo>
                  <a:lnTo>
                    <a:pt x="714438" y="301625"/>
                  </a:lnTo>
                  <a:lnTo>
                    <a:pt x="687070" y="233552"/>
                  </a:lnTo>
                  <a:lnTo>
                    <a:pt x="666902" y="197992"/>
                  </a:lnTo>
                  <a:lnTo>
                    <a:pt x="653580" y="188975"/>
                  </a:lnTo>
                  <a:lnTo>
                    <a:pt x="648538" y="186816"/>
                  </a:lnTo>
                  <a:lnTo>
                    <a:pt x="642721" y="185800"/>
                  </a:lnTo>
                  <a:lnTo>
                    <a:pt x="636117" y="185800"/>
                  </a:lnTo>
                  <a:lnTo>
                    <a:pt x="616775" y="185800"/>
                  </a:lnTo>
                  <a:lnTo>
                    <a:pt x="616775" y="302132"/>
                  </a:lnTo>
                  <a:lnTo>
                    <a:pt x="616775" y="303783"/>
                  </a:lnTo>
                  <a:lnTo>
                    <a:pt x="616267" y="305180"/>
                  </a:lnTo>
                  <a:lnTo>
                    <a:pt x="615238" y="306450"/>
                  </a:lnTo>
                  <a:lnTo>
                    <a:pt x="614222" y="307593"/>
                  </a:lnTo>
                  <a:lnTo>
                    <a:pt x="612533" y="308737"/>
                  </a:lnTo>
                  <a:lnTo>
                    <a:pt x="610171" y="309498"/>
                  </a:lnTo>
                  <a:lnTo>
                    <a:pt x="607809" y="310260"/>
                  </a:lnTo>
                  <a:lnTo>
                    <a:pt x="604672" y="310895"/>
                  </a:lnTo>
                  <a:lnTo>
                    <a:pt x="600735" y="311403"/>
                  </a:lnTo>
                  <a:lnTo>
                    <a:pt x="596798" y="311784"/>
                  </a:lnTo>
                  <a:lnTo>
                    <a:pt x="591769" y="312038"/>
                  </a:lnTo>
                  <a:lnTo>
                    <a:pt x="585635" y="312038"/>
                  </a:lnTo>
                  <a:lnTo>
                    <a:pt x="579666" y="312038"/>
                  </a:lnTo>
                  <a:lnTo>
                    <a:pt x="554736" y="303783"/>
                  </a:lnTo>
                  <a:lnTo>
                    <a:pt x="554736" y="302132"/>
                  </a:lnTo>
                  <a:lnTo>
                    <a:pt x="554736" y="25018"/>
                  </a:lnTo>
                  <a:lnTo>
                    <a:pt x="554736" y="18033"/>
                  </a:lnTo>
                  <a:lnTo>
                    <a:pt x="556501" y="13080"/>
                  </a:lnTo>
                  <a:lnTo>
                    <a:pt x="560044" y="10032"/>
                  </a:lnTo>
                  <a:lnTo>
                    <a:pt x="563587" y="6984"/>
                  </a:lnTo>
                  <a:lnTo>
                    <a:pt x="567943" y="5333"/>
                  </a:lnTo>
                  <a:lnTo>
                    <a:pt x="573138" y="5333"/>
                  </a:lnTo>
                  <a:close/>
                </a:path>
                <a:path w="2880995" h="316230">
                  <a:moveTo>
                    <a:pt x="336918" y="5333"/>
                  </a:moveTo>
                  <a:lnTo>
                    <a:pt x="489305" y="5333"/>
                  </a:lnTo>
                  <a:lnTo>
                    <a:pt x="490715" y="5333"/>
                  </a:lnTo>
                  <a:lnTo>
                    <a:pt x="491972" y="5841"/>
                  </a:lnTo>
                  <a:lnTo>
                    <a:pt x="493077" y="6603"/>
                  </a:lnTo>
                  <a:lnTo>
                    <a:pt x="494182" y="7365"/>
                  </a:lnTo>
                  <a:lnTo>
                    <a:pt x="495122" y="8762"/>
                  </a:lnTo>
                  <a:lnTo>
                    <a:pt x="498271" y="25272"/>
                  </a:lnTo>
                  <a:lnTo>
                    <a:pt x="498271" y="29971"/>
                  </a:lnTo>
                  <a:lnTo>
                    <a:pt x="498271" y="34289"/>
                  </a:lnTo>
                  <a:lnTo>
                    <a:pt x="495909" y="48513"/>
                  </a:lnTo>
                  <a:lnTo>
                    <a:pt x="495122" y="50418"/>
                  </a:lnTo>
                  <a:lnTo>
                    <a:pt x="494182" y="51815"/>
                  </a:lnTo>
                  <a:lnTo>
                    <a:pt x="493077" y="52704"/>
                  </a:lnTo>
                  <a:lnTo>
                    <a:pt x="491972" y="53593"/>
                  </a:lnTo>
                  <a:lnTo>
                    <a:pt x="490715" y="53975"/>
                  </a:lnTo>
                  <a:lnTo>
                    <a:pt x="489305" y="53975"/>
                  </a:lnTo>
                  <a:lnTo>
                    <a:pt x="380314" y="53975"/>
                  </a:lnTo>
                  <a:lnTo>
                    <a:pt x="380314" y="128523"/>
                  </a:lnTo>
                  <a:lnTo>
                    <a:pt x="472554" y="128523"/>
                  </a:lnTo>
                  <a:lnTo>
                    <a:pt x="473964" y="128523"/>
                  </a:lnTo>
                  <a:lnTo>
                    <a:pt x="475272" y="128904"/>
                  </a:lnTo>
                  <a:lnTo>
                    <a:pt x="476440" y="129793"/>
                  </a:lnTo>
                  <a:lnTo>
                    <a:pt x="477621" y="130682"/>
                  </a:lnTo>
                  <a:lnTo>
                    <a:pt x="481749" y="147954"/>
                  </a:lnTo>
                  <a:lnTo>
                    <a:pt x="481749" y="152400"/>
                  </a:lnTo>
                  <a:lnTo>
                    <a:pt x="481749" y="156971"/>
                  </a:lnTo>
                  <a:lnTo>
                    <a:pt x="479399" y="170814"/>
                  </a:lnTo>
                  <a:lnTo>
                    <a:pt x="478612" y="172719"/>
                  </a:lnTo>
                  <a:lnTo>
                    <a:pt x="477621" y="173989"/>
                  </a:lnTo>
                  <a:lnTo>
                    <a:pt x="476440" y="174751"/>
                  </a:lnTo>
                  <a:lnTo>
                    <a:pt x="475272" y="175513"/>
                  </a:lnTo>
                  <a:lnTo>
                    <a:pt x="473964" y="175894"/>
                  </a:lnTo>
                  <a:lnTo>
                    <a:pt x="472554" y="175894"/>
                  </a:lnTo>
                  <a:lnTo>
                    <a:pt x="380314" y="175894"/>
                  </a:lnTo>
                  <a:lnTo>
                    <a:pt x="380314" y="262000"/>
                  </a:lnTo>
                  <a:lnTo>
                    <a:pt x="490245" y="262000"/>
                  </a:lnTo>
                  <a:lnTo>
                    <a:pt x="491655" y="262000"/>
                  </a:lnTo>
                  <a:lnTo>
                    <a:pt x="492963" y="262508"/>
                  </a:lnTo>
                  <a:lnTo>
                    <a:pt x="494131" y="263397"/>
                  </a:lnTo>
                  <a:lnTo>
                    <a:pt x="495312" y="264159"/>
                  </a:lnTo>
                  <a:lnTo>
                    <a:pt x="496303" y="265556"/>
                  </a:lnTo>
                  <a:lnTo>
                    <a:pt x="497090" y="267462"/>
                  </a:lnTo>
                  <a:lnTo>
                    <a:pt x="497878" y="269366"/>
                  </a:lnTo>
                  <a:lnTo>
                    <a:pt x="498462" y="271779"/>
                  </a:lnTo>
                  <a:lnTo>
                    <a:pt x="498855" y="274954"/>
                  </a:lnTo>
                  <a:lnTo>
                    <a:pt x="499249" y="278002"/>
                  </a:lnTo>
                  <a:lnTo>
                    <a:pt x="499440" y="281813"/>
                  </a:lnTo>
                  <a:lnTo>
                    <a:pt x="499440" y="286384"/>
                  </a:lnTo>
                  <a:lnTo>
                    <a:pt x="499440" y="290956"/>
                  </a:lnTo>
                  <a:lnTo>
                    <a:pt x="499249" y="294766"/>
                  </a:lnTo>
                  <a:lnTo>
                    <a:pt x="498855" y="297814"/>
                  </a:lnTo>
                  <a:lnTo>
                    <a:pt x="498462" y="300863"/>
                  </a:lnTo>
                  <a:lnTo>
                    <a:pt x="497878" y="303275"/>
                  </a:lnTo>
                  <a:lnTo>
                    <a:pt x="497090" y="305180"/>
                  </a:lnTo>
                  <a:lnTo>
                    <a:pt x="496303" y="307085"/>
                  </a:lnTo>
                  <a:lnTo>
                    <a:pt x="495312" y="308482"/>
                  </a:lnTo>
                  <a:lnTo>
                    <a:pt x="494131" y="309371"/>
                  </a:lnTo>
                  <a:lnTo>
                    <a:pt x="492963" y="310260"/>
                  </a:lnTo>
                  <a:lnTo>
                    <a:pt x="491655" y="310641"/>
                  </a:lnTo>
                  <a:lnTo>
                    <a:pt x="490245" y="310641"/>
                  </a:lnTo>
                  <a:lnTo>
                    <a:pt x="336918" y="310641"/>
                  </a:lnTo>
                  <a:lnTo>
                    <a:pt x="331723" y="310641"/>
                  </a:lnTo>
                  <a:lnTo>
                    <a:pt x="327367" y="309117"/>
                  </a:lnTo>
                  <a:lnTo>
                    <a:pt x="323824" y="306069"/>
                  </a:lnTo>
                  <a:lnTo>
                    <a:pt x="320281" y="303021"/>
                  </a:lnTo>
                  <a:lnTo>
                    <a:pt x="318516" y="297941"/>
                  </a:lnTo>
                  <a:lnTo>
                    <a:pt x="318516" y="291083"/>
                  </a:lnTo>
                  <a:lnTo>
                    <a:pt x="318516" y="25018"/>
                  </a:lnTo>
                  <a:lnTo>
                    <a:pt x="318516" y="18033"/>
                  </a:lnTo>
                  <a:lnTo>
                    <a:pt x="320281" y="13080"/>
                  </a:lnTo>
                  <a:lnTo>
                    <a:pt x="323824" y="10032"/>
                  </a:lnTo>
                  <a:lnTo>
                    <a:pt x="327367" y="6984"/>
                  </a:lnTo>
                  <a:lnTo>
                    <a:pt x="331723" y="5333"/>
                  </a:lnTo>
                  <a:lnTo>
                    <a:pt x="336918" y="5333"/>
                  </a:lnTo>
                  <a:close/>
                </a:path>
                <a:path w="2880995" h="316230">
                  <a:moveTo>
                    <a:pt x="224574" y="4444"/>
                  </a:moveTo>
                  <a:lnTo>
                    <a:pt x="229920" y="4444"/>
                  </a:lnTo>
                  <a:lnTo>
                    <a:pt x="234403" y="4698"/>
                  </a:lnTo>
                  <a:lnTo>
                    <a:pt x="238010" y="5079"/>
                  </a:lnTo>
                  <a:lnTo>
                    <a:pt x="241630" y="5460"/>
                  </a:lnTo>
                  <a:lnTo>
                    <a:pt x="250520" y="10413"/>
                  </a:lnTo>
                  <a:lnTo>
                    <a:pt x="251307" y="11556"/>
                  </a:lnTo>
                  <a:lnTo>
                    <a:pt x="251701" y="13080"/>
                  </a:lnTo>
                  <a:lnTo>
                    <a:pt x="251701" y="14604"/>
                  </a:lnTo>
                  <a:lnTo>
                    <a:pt x="251701" y="288925"/>
                  </a:lnTo>
                  <a:lnTo>
                    <a:pt x="251701" y="292607"/>
                  </a:lnTo>
                  <a:lnTo>
                    <a:pt x="251066" y="295782"/>
                  </a:lnTo>
                  <a:lnTo>
                    <a:pt x="249809" y="298576"/>
                  </a:lnTo>
                  <a:lnTo>
                    <a:pt x="248551" y="301497"/>
                  </a:lnTo>
                  <a:lnTo>
                    <a:pt x="237185" y="309752"/>
                  </a:lnTo>
                  <a:lnTo>
                    <a:pt x="234276" y="310641"/>
                  </a:lnTo>
                  <a:lnTo>
                    <a:pt x="231330" y="311150"/>
                  </a:lnTo>
                  <a:lnTo>
                    <a:pt x="228345" y="311150"/>
                  </a:lnTo>
                  <a:lnTo>
                    <a:pt x="201917" y="311150"/>
                  </a:lnTo>
                  <a:lnTo>
                    <a:pt x="196418" y="311150"/>
                  </a:lnTo>
                  <a:lnTo>
                    <a:pt x="191668" y="310514"/>
                  </a:lnTo>
                  <a:lnTo>
                    <a:pt x="166776" y="291591"/>
                  </a:lnTo>
                  <a:lnTo>
                    <a:pt x="163626" y="286638"/>
                  </a:lnTo>
                  <a:lnTo>
                    <a:pt x="160096" y="280288"/>
                  </a:lnTo>
                  <a:lnTo>
                    <a:pt x="156159" y="272414"/>
                  </a:lnTo>
                  <a:lnTo>
                    <a:pt x="80200" y="129666"/>
                  </a:lnTo>
                  <a:lnTo>
                    <a:pt x="63420" y="94928"/>
                  </a:lnTo>
                  <a:lnTo>
                    <a:pt x="54495" y="73532"/>
                  </a:lnTo>
                  <a:lnTo>
                    <a:pt x="54013" y="73532"/>
                  </a:lnTo>
                  <a:lnTo>
                    <a:pt x="55642" y="115915"/>
                  </a:lnTo>
                  <a:lnTo>
                    <a:pt x="55905" y="142239"/>
                  </a:lnTo>
                  <a:lnTo>
                    <a:pt x="55905" y="301878"/>
                  </a:lnTo>
                  <a:lnTo>
                    <a:pt x="55905" y="303529"/>
                  </a:lnTo>
                  <a:lnTo>
                    <a:pt x="55473" y="304926"/>
                  </a:lnTo>
                  <a:lnTo>
                    <a:pt x="54609" y="306196"/>
                  </a:lnTo>
                  <a:lnTo>
                    <a:pt x="53746" y="307466"/>
                  </a:lnTo>
                  <a:lnTo>
                    <a:pt x="52247" y="308482"/>
                  </a:lnTo>
                  <a:lnTo>
                    <a:pt x="50126" y="309371"/>
                  </a:lnTo>
                  <a:lnTo>
                    <a:pt x="48006" y="310260"/>
                  </a:lnTo>
                  <a:lnTo>
                    <a:pt x="45135" y="310895"/>
                  </a:lnTo>
                  <a:lnTo>
                    <a:pt x="41516" y="311403"/>
                  </a:lnTo>
                  <a:lnTo>
                    <a:pt x="37896" y="311784"/>
                  </a:lnTo>
                  <a:lnTo>
                    <a:pt x="33261" y="312038"/>
                  </a:lnTo>
                  <a:lnTo>
                    <a:pt x="27597" y="312038"/>
                  </a:lnTo>
                  <a:lnTo>
                    <a:pt x="22098" y="312038"/>
                  </a:lnTo>
                  <a:lnTo>
                    <a:pt x="5422" y="309371"/>
                  </a:lnTo>
                  <a:lnTo>
                    <a:pt x="3378" y="308482"/>
                  </a:lnTo>
                  <a:lnTo>
                    <a:pt x="1968" y="307466"/>
                  </a:lnTo>
                  <a:lnTo>
                    <a:pt x="1181" y="306196"/>
                  </a:lnTo>
                  <a:lnTo>
                    <a:pt x="393" y="304926"/>
                  </a:lnTo>
                  <a:lnTo>
                    <a:pt x="0" y="303529"/>
                  </a:lnTo>
                  <a:lnTo>
                    <a:pt x="0" y="301878"/>
                  </a:lnTo>
                  <a:lnTo>
                    <a:pt x="0" y="27558"/>
                  </a:lnTo>
                  <a:lnTo>
                    <a:pt x="0" y="20192"/>
                  </a:lnTo>
                  <a:lnTo>
                    <a:pt x="2159" y="14604"/>
                  </a:lnTo>
                  <a:lnTo>
                    <a:pt x="6489" y="10921"/>
                  </a:lnTo>
                  <a:lnTo>
                    <a:pt x="10807" y="7238"/>
                  </a:lnTo>
                  <a:lnTo>
                    <a:pt x="16116" y="5333"/>
                  </a:lnTo>
                  <a:lnTo>
                    <a:pt x="22415" y="5333"/>
                  </a:lnTo>
                  <a:lnTo>
                    <a:pt x="55664" y="5333"/>
                  </a:lnTo>
                  <a:lnTo>
                    <a:pt x="61645" y="5333"/>
                  </a:lnTo>
                  <a:lnTo>
                    <a:pt x="66675" y="5968"/>
                  </a:lnTo>
                  <a:lnTo>
                    <a:pt x="70764" y="6984"/>
                  </a:lnTo>
                  <a:lnTo>
                    <a:pt x="74853" y="8000"/>
                  </a:lnTo>
                  <a:lnTo>
                    <a:pt x="78511" y="9651"/>
                  </a:lnTo>
                  <a:lnTo>
                    <a:pt x="81737" y="12064"/>
                  </a:lnTo>
                  <a:lnTo>
                    <a:pt x="84962" y="14350"/>
                  </a:lnTo>
                  <a:lnTo>
                    <a:pt x="87985" y="17652"/>
                  </a:lnTo>
                  <a:lnTo>
                    <a:pt x="90817" y="21843"/>
                  </a:lnTo>
                  <a:lnTo>
                    <a:pt x="93649" y="25907"/>
                  </a:lnTo>
                  <a:lnTo>
                    <a:pt x="96558" y="31114"/>
                  </a:lnTo>
                  <a:lnTo>
                    <a:pt x="99542" y="37210"/>
                  </a:lnTo>
                  <a:lnTo>
                    <a:pt x="158991" y="148843"/>
                  </a:lnTo>
                  <a:lnTo>
                    <a:pt x="162445" y="155575"/>
                  </a:lnTo>
                  <a:lnTo>
                    <a:pt x="165874" y="162178"/>
                  </a:lnTo>
                  <a:lnTo>
                    <a:pt x="169252" y="168782"/>
                  </a:lnTo>
                  <a:lnTo>
                    <a:pt x="185254" y="201294"/>
                  </a:lnTo>
                  <a:lnTo>
                    <a:pt x="188239" y="207517"/>
                  </a:lnTo>
                  <a:lnTo>
                    <a:pt x="191223" y="213867"/>
                  </a:lnTo>
                  <a:lnTo>
                    <a:pt x="194144" y="220090"/>
                  </a:lnTo>
                  <a:lnTo>
                    <a:pt x="196964" y="226440"/>
                  </a:lnTo>
                  <a:lnTo>
                    <a:pt x="197205" y="226440"/>
                  </a:lnTo>
                  <a:lnTo>
                    <a:pt x="195988" y="183165"/>
                  </a:lnTo>
                  <a:lnTo>
                    <a:pt x="195795" y="157733"/>
                  </a:lnTo>
                  <a:lnTo>
                    <a:pt x="195795" y="14604"/>
                  </a:lnTo>
                  <a:lnTo>
                    <a:pt x="195795" y="13080"/>
                  </a:lnTo>
                  <a:lnTo>
                    <a:pt x="196265" y="11556"/>
                  </a:lnTo>
                  <a:lnTo>
                    <a:pt x="197205" y="10413"/>
                  </a:lnTo>
                  <a:lnTo>
                    <a:pt x="198145" y="9143"/>
                  </a:lnTo>
                  <a:lnTo>
                    <a:pt x="210654" y="5079"/>
                  </a:lnTo>
                  <a:lnTo>
                    <a:pt x="214274" y="4698"/>
                  </a:lnTo>
                  <a:lnTo>
                    <a:pt x="218909" y="4444"/>
                  </a:lnTo>
                  <a:lnTo>
                    <a:pt x="224574" y="4444"/>
                  </a:lnTo>
                  <a:close/>
                </a:path>
                <a:path w="2880995" h="316230">
                  <a:moveTo>
                    <a:pt x="2670568" y="3937"/>
                  </a:moveTo>
                  <a:lnTo>
                    <a:pt x="2677807" y="3937"/>
                  </a:lnTo>
                  <a:lnTo>
                    <a:pt x="2683522" y="4190"/>
                  </a:lnTo>
                  <a:lnTo>
                    <a:pt x="2741053" y="90042"/>
                  </a:lnTo>
                  <a:lnTo>
                    <a:pt x="2744355" y="97281"/>
                  </a:lnTo>
                  <a:lnTo>
                    <a:pt x="2747657" y="104901"/>
                  </a:lnTo>
                  <a:lnTo>
                    <a:pt x="2750832" y="112902"/>
                  </a:lnTo>
                  <a:lnTo>
                    <a:pt x="2753289" y="119048"/>
                  </a:lnTo>
                  <a:lnTo>
                    <a:pt x="2755722" y="125301"/>
                  </a:lnTo>
                  <a:lnTo>
                    <a:pt x="2758155" y="131673"/>
                  </a:lnTo>
                  <a:lnTo>
                    <a:pt x="2760611" y="138175"/>
                  </a:lnTo>
                  <a:lnTo>
                    <a:pt x="2761119" y="138175"/>
                  </a:lnTo>
                  <a:lnTo>
                    <a:pt x="2776486" y="97789"/>
                  </a:lnTo>
                  <a:lnTo>
                    <a:pt x="2813062" y="16001"/>
                  </a:lnTo>
                  <a:lnTo>
                    <a:pt x="2813824" y="13462"/>
                  </a:lnTo>
                  <a:lnTo>
                    <a:pt x="2814840" y="11429"/>
                  </a:lnTo>
                  <a:lnTo>
                    <a:pt x="2815983" y="10032"/>
                  </a:lnTo>
                  <a:lnTo>
                    <a:pt x="2817126" y="8508"/>
                  </a:lnTo>
                  <a:lnTo>
                    <a:pt x="2818904" y="7238"/>
                  </a:lnTo>
                  <a:lnTo>
                    <a:pt x="2821317" y="6350"/>
                  </a:lnTo>
                  <a:lnTo>
                    <a:pt x="2823603" y="5333"/>
                  </a:lnTo>
                  <a:lnTo>
                    <a:pt x="2826905" y="4825"/>
                  </a:lnTo>
                  <a:lnTo>
                    <a:pt x="2830969" y="4444"/>
                  </a:lnTo>
                  <a:lnTo>
                    <a:pt x="2835033" y="4190"/>
                  </a:lnTo>
                  <a:lnTo>
                    <a:pt x="2840494" y="3937"/>
                  </a:lnTo>
                  <a:lnTo>
                    <a:pt x="2847225" y="3937"/>
                  </a:lnTo>
                  <a:lnTo>
                    <a:pt x="2856242" y="3937"/>
                  </a:lnTo>
                  <a:lnTo>
                    <a:pt x="2880499" y="11810"/>
                  </a:lnTo>
                  <a:lnTo>
                    <a:pt x="2879483" y="15112"/>
                  </a:lnTo>
                  <a:lnTo>
                    <a:pt x="2878594" y="18414"/>
                  </a:lnTo>
                  <a:lnTo>
                    <a:pt x="2876689" y="22859"/>
                  </a:lnTo>
                  <a:lnTo>
                    <a:pt x="2873895" y="28575"/>
                  </a:lnTo>
                  <a:lnTo>
                    <a:pt x="2790329" y="194817"/>
                  </a:lnTo>
                  <a:lnTo>
                    <a:pt x="2790329" y="302132"/>
                  </a:lnTo>
                  <a:lnTo>
                    <a:pt x="2790329" y="303783"/>
                  </a:lnTo>
                  <a:lnTo>
                    <a:pt x="2789821" y="305180"/>
                  </a:lnTo>
                  <a:lnTo>
                    <a:pt x="2788805" y="306450"/>
                  </a:lnTo>
                  <a:lnTo>
                    <a:pt x="2787789" y="307593"/>
                  </a:lnTo>
                  <a:lnTo>
                    <a:pt x="2786138" y="308737"/>
                  </a:lnTo>
                  <a:lnTo>
                    <a:pt x="2783725" y="309498"/>
                  </a:lnTo>
                  <a:lnTo>
                    <a:pt x="2781439" y="310260"/>
                  </a:lnTo>
                  <a:lnTo>
                    <a:pt x="2778264" y="310895"/>
                  </a:lnTo>
                  <a:lnTo>
                    <a:pt x="2774200" y="311403"/>
                  </a:lnTo>
                  <a:lnTo>
                    <a:pt x="2770263" y="311784"/>
                  </a:lnTo>
                  <a:lnTo>
                    <a:pt x="2765183" y="312038"/>
                  </a:lnTo>
                  <a:lnTo>
                    <a:pt x="2759214" y="312038"/>
                  </a:lnTo>
                  <a:lnTo>
                    <a:pt x="2753118" y="312038"/>
                  </a:lnTo>
                  <a:lnTo>
                    <a:pt x="2734576" y="309498"/>
                  </a:lnTo>
                  <a:lnTo>
                    <a:pt x="2732163" y="308737"/>
                  </a:lnTo>
                  <a:lnTo>
                    <a:pt x="2730512" y="307593"/>
                  </a:lnTo>
                  <a:lnTo>
                    <a:pt x="2729496" y="306450"/>
                  </a:lnTo>
                  <a:lnTo>
                    <a:pt x="2728607" y="305180"/>
                  </a:lnTo>
                  <a:lnTo>
                    <a:pt x="2728099" y="303783"/>
                  </a:lnTo>
                  <a:lnTo>
                    <a:pt x="2728099" y="302132"/>
                  </a:lnTo>
                  <a:lnTo>
                    <a:pt x="2728099" y="194817"/>
                  </a:lnTo>
                  <a:lnTo>
                    <a:pt x="2644533" y="28575"/>
                  </a:lnTo>
                  <a:lnTo>
                    <a:pt x="2637929" y="11683"/>
                  </a:lnTo>
                  <a:lnTo>
                    <a:pt x="2638437" y="9270"/>
                  </a:lnTo>
                  <a:lnTo>
                    <a:pt x="2640215" y="7619"/>
                  </a:lnTo>
                  <a:lnTo>
                    <a:pt x="2641993" y="5968"/>
                  </a:lnTo>
                  <a:lnTo>
                    <a:pt x="2645422" y="4952"/>
                  </a:lnTo>
                  <a:lnTo>
                    <a:pt x="2650248" y="4571"/>
                  </a:lnTo>
                  <a:lnTo>
                    <a:pt x="2655074" y="4190"/>
                  </a:lnTo>
                  <a:lnTo>
                    <a:pt x="2661932" y="3937"/>
                  </a:lnTo>
                  <a:lnTo>
                    <a:pt x="2670568" y="3937"/>
                  </a:lnTo>
                  <a:close/>
                </a:path>
                <a:path w="2880995" h="316230">
                  <a:moveTo>
                    <a:pt x="2536583" y="3937"/>
                  </a:moveTo>
                  <a:lnTo>
                    <a:pt x="2542679" y="3937"/>
                  </a:lnTo>
                  <a:lnTo>
                    <a:pt x="2547759" y="4190"/>
                  </a:lnTo>
                  <a:lnTo>
                    <a:pt x="2551696" y="4698"/>
                  </a:lnTo>
                  <a:lnTo>
                    <a:pt x="2555633" y="5206"/>
                  </a:lnTo>
                  <a:lnTo>
                    <a:pt x="2558808" y="5841"/>
                  </a:lnTo>
                  <a:lnTo>
                    <a:pt x="2561094" y="6603"/>
                  </a:lnTo>
                  <a:lnTo>
                    <a:pt x="2563507" y="7365"/>
                  </a:lnTo>
                  <a:lnTo>
                    <a:pt x="2565158" y="8381"/>
                  </a:lnTo>
                  <a:lnTo>
                    <a:pt x="2566174" y="9651"/>
                  </a:lnTo>
                  <a:lnTo>
                    <a:pt x="2567190" y="10921"/>
                  </a:lnTo>
                  <a:lnTo>
                    <a:pt x="2567698" y="12318"/>
                  </a:lnTo>
                  <a:lnTo>
                    <a:pt x="2567698" y="13842"/>
                  </a:lnTo>
                  <a:lnTo>
                    <a:pt x="2567698" y="259460"/>
                  </a:lnTo>
                  <a:lnTo>
                    <a:pt x="2663710" y="259460"/>
                  </a:lnTo>
                  <a:lnTo>
                    <a:pt x="2665361" y="259460"/>
                  </a:lnTo>
                  <a:lnTo>
                    <a:pt x="2666631" y="259841"/>
                  </a:lnTo>
                  <a:lnTo>
                    <a:pt x="2667901" y="260730"/>
                  </a:lnTo>
                  <a:lnTo>
                    <a:pt x="2669044" y="261619"/>
                  </a:lnTo>
                  <a:lnTo>
                    <a:pt x="2670060" y="263016"/>
                  </a:lnTo>
                  <a:lnTo>
                    <a:pt x="2670822" y="265048"/>
                  </a:lnTo>
                  <a:lnTo>
                    <a:pt x="2671584" y="266953"/>
                  </a:lnTo>
                  <a:lnTo>
                    <a:pt x="2672219" y="269493"/>
                  </a:lnTo>
                  <a:lnTo>
                    <a:pt x="2672600" y="272795"/>
                  </a:lnTo>
                  <a:lnTo>
                    <a:pt x="2672981" y="275970"/>
                  </a:lnTo>
                  <a:lnTo>
                    <a:pt x="2673235" y="280034"/>
                  </a:lnTo>
                  <a:lnTo>
                    <a:pt x="2673235" y="284733"/>
                  </a:lnTo>
                  <a:lnTo>
                    <a:pt x="2673235" y="289432"/>
                  </a:lnTo>
                  <a:lnTo>
                    <a:pt x="2672981" y="293369"/>
                  </a:lnTo>
                  <a:lnTo>
                    <a:pt x="2672600" y="296544"/>
                  </a:lnTo>
                  <a:lnTo>
                    <a:pt x="2672219" y="299846"/>
                  </a:lnTo>
                  <a:lnTo>
                    <a:pt x="2665361" y="310641"/>
                  </a:lnTo>
                  <a:lnTo>
                    <a:pt x="2663710" y="310641"/>
                  </a:lnTo>
                  <a:lnTo>
                    <a:pt x="2523883" y="310641"/>
                  </a:lnTo>
                  <a:lnTo>
                    <a:pt x="2518676" y="310641"/>
                  </a:lnTo>
                  <a:lnTo>
                    <a:pt x="2514358" y="309117"/>
                  </a:lnTo>
                  <a:lnTo>
                    <a:pt x="2510802" y="306069"/>
                  </a:lnTo>
                  <a:lnTo>
                    <a:pt x="2507246" y="303021"/>
                  </a:lnTo>
                  <a:lnTo>
                    <a:pt x="2505468" y="297941"/>
                  </a:lnTo>
                  <a:lnTo>
                    <a:pt x="2505468" y="291083"/>
                  </a:lnTo>
                  <a:lnTo>
                    <a:pt x="2505468" y="13842"/>
                  </a:lnTo>
                  <a:lnTo>
                    <a:pt x="2505468" y="12318"/>
                  </a:lnTo>
                  <a:lnTo>
                    <a:pt x="2505976" y="10921"/>
                  </a:lnTo>
                  <a:lnTo>
                    <a:pt x="2506992" y="9651"/>
                  </a:lnTo>
                  <a:lnTo>
                    <a:pt x="2508008" y="8381"/>
                  </a:lnTo>
                  <a:lnTo>
                    <a:pt x="2509659" y="7365"/>
                  </a:lnTo>
                  <a:lnTo>
                    <a:pt x="2512072" y="6603"/>
                  </a:lnTo>
                  <a:lnTo>
                    <a:pt x="2514358" y="5841"/>
                  </a:lnTo>
                  <a:lnTo>
                    <a:pt x="2517660" y="5206"/>
                  </a:lnTo>
                  <a:lnTo>
                    <a:pt x="2521597" y="4698"/>
                  </a:lnTo>
                  <a:lnTo>
                    <a:pt x="2525661" y="4190"/>
                  </a:lnTo>
                  <a:lnTo>
                    <a:pt x="2530614" y="3937"/>
                  </a:lnTo>
                  <a:lnTo>
                    <a:pt x="2536583" y="3937"/>
                  </a:lnTo>
                  <a:close/>
                </a:path>
                <a:path w="2880995" h="316230">
                  <a:moveTo>
                    <a:pt x="1705749" y="3937"/>
                  </a:moveTo>
                  <a:lnTo>
                    <a:pt x="1711718" y="3937"/>
                  </a:lnTo>
                  <a:lnTo>
                    <a:pt x="1716671" y="4190"/>
                  </a:lnTo>
                  <a:lnTo>
                    <a:pt x="1735086" y="9651"/>
                  </a:lnTo>
                  <a:lnTo>
                    <a:pt x="1736229" y="10921"/>
                  </a:lnTo>
                  <a:lnTo>
                    <a:pt x="1736737" y="12318"/>
                  </a:lnTo>
                  <a:lnTo>
                    <a:pt x="1736737" y="13842"/>
                  </a:lnTo>
                  <a:lnTo>
                    <a:pt x="1736737" y="194055"/>
                  </a:lnTo>
                  <a:lnTo>
                    <a:pt x="1743633" y="231933"/>
                  </a:lnTo>
                  <a:lnTo>
                    <a:pt x="1774075" y="260730"/>
                  </a:lnTo>
                  <a:lnTo>
                    <a:pt x="1800110" y="265175"/>
                  </a:lnTo>
                  <a:lnTo>
                    <a:pt x="1807252" y="264890"/>
                  </a:lnTo>
                  <a:lnTo>
                    <a:pt x="1845957" y="247522"/>
                  </a:lnTo>
                  <a:lnTo>
                    <a:pt x="1862330" y="205418"/>
                  </a:lnTo>
                  <a:lnTo>
                    <a:pt x="1862594" y="197612"/>
                  </a:lnTo>
                  <a:lnTo>
                    <a:pt x="1862594" y="13842"/>
                  </a:lnTo>
                  <a:lnTo>
                    <a:pt x="1862594" y="12318"/>
                  </a:lnTo>
                  <a:lnTo>
                    <a:pt x="1863102" y="10921"/>
                  </a:lnTo>
                  <a:lnTo>
                    <a:pt x="1864118" y="9651"/>
                  </a:lnTo>
                  <a:lnTo>
                    <a:pt x="1865007" y="8381"/>
                  </a:lnTo>
                  <a:lnTo>
                    <a:pt x="1866658" y="7365"/>
                  </a:lnTo>
                  <a:lnTo>
                    <a:pt x="1869071" y="6603"/>
                  </a:lnTo>
                  <a:lnTo>
                    <a:pt x="1871357" y="5841"/>
                  </a:lnTo>
                  <a:lnTo>
                    <a:pt x="1874532" y="5206"/>
                  </a:lnTo>
                  <a:lnTo>
                    <a:pt x="1878596" y="4698"/>
                  </a:lnTo>
                  <a:lnTo>
                    <a:pt x="1882533" y="4190"/>
                  </a:lnTo>
                  <a:lnTo>
                    <a:pt x="1887613" y="3937"/>
                  </a:lnTo>
                  <a:lnTo>
                    <a:pt x="1893582" y="3937"/>
                  </a:lnTo>
                  <a:lnTo>
                    <a:pt x="1899551" y="3937"/>
                  </a:lnTo>
                  <a:lnTo>
                    <a:pt x="1917585" y="6603"/>
                  </a:lnTo>
                  <a:lnTo>
                    <a:pt x="1919998" y="7365"/>
                  </a:lnTo>
                  <a:lnTo>
                    <a:pt x="1921649" y="8381"/>
                  </a:lnTo>
                  <a:lnTo>
                    <a:pt x="1922538" y="9651"/>
                  </a:lnTo>
                  <a:lnTo>
                    <a:pt x="1923554" y="10921"/>
                  </a:lnTo>
                  <a:lnTo>
                    <a:pt x="1923935" y="12318"/>
                  </a:lnTo>
                  <a:lnTo>
                    <a:pt x="1923935" y="13842"/>
                  </a:lnTo>
                  <a:lnTo>
                    <a:pt x="1923935" y="196976"/>
                  </a:lnTo>
                  <a:lnTo>
                    <a:pt x="1919327" y="235713"/>
                  </a:lnTo>
                  <a:lnTo>
                    <a:pt x="1898946" y="276609"/>
                  </a:lnTo>
                  <a:lnTo>
                    <a:pt x="1863134" y="303575"/>
                  </a:lnTo>
                  <a:lnTo>
                    <a:pt x="1826447" y="314102"/>
                  </a:lnTo>
                  <a:lnTo>
                    <a:pt x="1797570" y="316102"/>
                  </a:lnTo>
                  <a:lnTo>
                    <a:pt x="1783547" y="315650"/>
                  </a:lnTo>
                  <a:lnTo>
                    <a:pt x="1745881" y="308863"/>
                  </a:lnTo>
                  <a:lnTo>
                    <a:pt x="1707146" y="287019"/>
                  </a:lnTo>
                  <a:lnTo>
                    <a:pt x="1683016" y="250570"/>
                  </a:lnTo>
                  <a:lnTo>
                    <a:pt x="1674634" y="199516"/>
                  </a:lnTo>
                  <a:lnTo>
                    <a:pt x="1674634" y="13842"/>
                  </a:lnTo>
                  <a:lnTo>
                    <a:pt x="1674634" y="12318"/>
                  </a:lnTo>
                  <a:lnTo>
                    <a:pt x="1681111" y="6603"/>
                  </a:lnTo>
                  <a:lnTo>
                    <a:pt x="1683524" y="5841"/>
                  </a:lnTo>
                  <a:lnTo>
                    <a:pt x="1686699" y="5206"/>
                  </a:lnTo>
                  <a:lnTo>
                    <a:pt x="1690636" y="4698"/>
                  </a:lnTo>
                  <a:lnTo>
                    <a:pt x="1694573" y="4190"/>
                  </a:lnTo>
                  <a:lnTo>
                    <a:pt x="1699653" y="3937"/>
                  </a:lnTo>
                  <a:lnTo>
                    <a:pt x="1705749" y="3937"/>
                  </a:lnTo>
                  <a:close/>
                </a:path>
                <a:path w="2880995" h="316230">
                  <a:moveTo>
                    <a:pt x="824623" y="3937"/>
                  </a:moveTo>
                  <a:lnTo>
                    <a:pt x="831862" y="3937"/>
                  </a:lnTo>
                  <a:lnTo>
                    <a:pt x="837577" y="4190"/>
                  </a:lnTo>
                  <a:lnTo>
                    <a:pt x="841641" y="4444"/>
                  </a:lnTo>
                  <a:lnTo>
                    <a:pt x="845705" y="4825"/>
                  </a:lnTo>
                  <a:lnTo>
                    <a:pt x="848880" y="5333"/>
                  </a:lnTo>
                  <a:lnTo>
                    <a:pt x="851039" y="6095"/>
                  </a:lnTo>
                  <a:lnTo>
                    <a:pt x="853198" y="6857"/>
                  </a:lnTo>
                  <a:lnTo>
                    <a:pt x="932446" y="250951"/>
                  </a:lnTo>
                  <a:lnTo>
                    <a:pt x="932700" y="250951"/>
                  </a:lnTo>
                  <a:lnTo>
                    <a:pt x="1005598" y="16763"/>
                  </a:lnTo>
                  <a:lnTo>
                    <a:pt x="1006233" y="14096"/>
                  </a:lnTo>
                  <a:lnTo>
                    <a:pt x="1006995" y="11937"/>
                  </a:lnTo>
                  <a:lnTo>
                    <a:pt x="1007884" y="10287"/>
                  </a:lnTo>
                  <a:lnTo>
                    <a:pt x="1008900" y="8635"/>
                  </a:lnTo>
                  <a:lnTo>
                    <a:pt x="1010424" y="7238"/>
                  </a:lnTo>
                  <a:lnTo>
                    <a:pt x="1012710" y="6350"/>
                  </a:lnTo>
                  <a:lnTo>
                    <a:pt x="1014996" y="5333"/>
                  </a:lnTo>
                  <a:lnTo>
                    <a:pt x="1018298" y="4825"/>
                  </a:lnTo>
                  <a:lnTo>
                    <a:pt x="1022489" y="4444"/>
                  </a:lnTo>
                  <a:lnTo>
                    <a:pt x="1026807" y="4190"/>
                  </a:lnTo>
                  <a:lnTo>
                    <a:pt x="1032649" y="3937"/>
                  </a:lnTo>
                  <a:lnTo>
                    <a:pt x="1040015" y="3937"/>
                  </a:lnTo>
                  <a:lnTo>
                    <a:pt x="1047254" y="3937"/>
                  </a:lnTo>
                  <a:lnTo>
                    <a:pt x="1067066" y="12445"/>
                  </a:lnTo>
                  <a:lnTo>
                    <a:pt x="1066558" y="15747"/>
                  </a:lnTo>
                  <a:lnTo>
                    <a:pt x="1065923" y="19050"/>
                  </a:lnTo>
                  <a:lnTo>
                    <a:pt x="1064780" y="23494"/>
                  </a:lnTo>
                  <a:lnTo>
                    <a:pt x="1062875" y="28955"/>
                  </a:lnTo>
                  <a:lnTo>
                    <a:pt x="971816" y="299846"/>
                  </a:lnTo>
                  <a:lnTo>
                    <a:pt x="971054" y="302513"/>
                  </a:lnTo>
                  <a:lnTo>
                    <a:pt x="970038" y="304672"/>
                  </a:lnTo>
                  <a:lnTo>
                    <a:pt x="968768" y="306323"/>
                  </a:lnTo>
                  <a:lnTo>
                    <a:pt x="967498" y="307975"/>
                  </a:lnTo>
                  <a:lnTo>
                    <a:pt x="965466" y="309244"/>
                  </a:lnTo>
                  <a:lnTo>
                    <a:pt x="962672" y="310006"/>
                  </a:lnTo>
                  <a:lnTo>
                    <a:pt x="959751" y="310895"/>
                  </a:lnTo>
                  <a:lnTo>
                    <a:pt x="955941" y="311403"/>
                  </a:lnTo>
                  <a:lnTo>
                    <a:pt x="951115" y="311657"/>
                  </a:lnTo>
                  <a:lnTo>
                    <a:pt x="946162" y="311912"/>
                  </a:lnTo>
                  <a:lnTo>
                    <a:pt x="939812" y="312038"/>
                  </a:lnTo>
                  <a:lnTo>
                    <a:pt x="931938" y="312038"/>
                  </a:lnTo>
                  <a:lnTo>
                    <a:pt x="925715" y="312038"/>
                  </a:lnTo>
                  <a:lnTo>
                    <a:pt x="920254" y="312038"/>
                  </a:lnTo>
                  <a:lnTo>
                    <a:pt x="915809" y="311912"/>
                  </a:lnTo>
                  <a:lnTo>
                    <a:pt x="911364" y="311912"/>
                  </a:lnTo>
                  <a:lnTo>
                    <a:pt x="887996" y="302767"/>
                  </a:lnTo>
                  <a:lnTo>
                    <a:pt x="887234" y="301116"/>
                  </a:lnTo>
                  <a:lnTo>
                    <a:pt x="886726" y="299084"/>
                  </a:lnTo>
                  <a:lnTo>
                    <a:pt x="795794" y="28575"/>
                  </a:lnTo>
                  <a:lnTo>
                    <a:pt x="794016" y="22859"/>
                  </a:lnTo>
                  <a:lnTo>
                    <a:pt x="792873" y="18414"/>
                  </a:lnTo>
                  <a:lnTo>
                    <a:pt x="792492" y="15112"/>
                  </a:lnTo>
                  <a:lnTo>
                    <a:pt x="791984" y="11810"/>
                  </a:lnTo>
                  <a:lnTo>
                    <a:pt x="816114" y="3937"/>
                  </a:lnTo>
                  <a:lnTo>
                    <a:pt x="824623" y="3937"/>
                  </a:lnTo>
                  <a:close/>
                </a:path>
                <a:path w="2880995" h="316230">
                  <a:moveTo>
                    <a:pt x="1535442" y="0"/>
                  </a:moveTo>
                  <a:lnTo>
                    <a:pt x="1542681" y="0"/>
                  </a:lnTo>
                  <a:lnTo>
                    <a:pt x="1549920" y="507"/>
                  </a:lnTo>
                  <a:lnTo>
                    <a:pt x="1557159" y="1650"/>
                  </a:lnTo>
                  <a:lnTo>
                    <a:pt x="1564398" y="2666"/>
                  </a:lnTo>
                  <a:lnTo>
                    <a:pt x="1602244" y="16763"/>
                  </a:lnTo>
                  <a:lnTo>
                    <a:pt x="1603895" y="18414"/>
                  </a:lnTo>
                  <a:lnTo>
                    <a:pt x="1605419" y="19938"/>
                  </a:lnTo>
                  <a:lnTo>
                    <a:pt x="1608467" y="26796"/>
                  </a:lnTo>
                  <a:lnTo>
                    <a:pt x="1608848" y="28575"/>
                  </a:lnTo>
                  <a:lnTo>
                    <a:pt x="1609102" y="30860"/>
                  </a:lnTo>
                  <a:lnTo>
                    <a:pt x="1609229" y="33527"/>
                  </a:lnTo>
                  <a:lnTo>
                    <a:pt x="1609483" y="36321"/>
                  </a:lnTo>
                  <a:lnTo>
                    <a:pt x="1609483" y="39750"/>
                  </a:lnTo>
                  <a:lnTo>
                    <a:pt x="1609483" y="43814"/>
                  </a:lnTo>
                  <a:lnTo>
                    <a:pt x="1609483" y="48387"/>
                  </a:lnTo>
                  <a:lnTo>
                    <a:pt x="1609356" y="52323"/>
                  </a:lnTo>
                  <a:lnTo>
                    <a:pt x="1609102" y="55371"/>
                  </a:lnTo>
                  <a:lnTo>
                    <a:pt x="1608975" y="58546"/>
                  </a:lnTo>
                  <a:lnTo>
                    <a:pt x="1608467" y="61087"/>
                  </a:lnTo>
                  <a:lnTo>
                    <a:pt x="1603260" y="69087"/>
                  </a:lnTo>
                  <a:lnTo>
                    <a:pt x="1601482" y="69087"/>
                  </a:lnTo>
                  <a:lnTo>
                    <a:pt x="1599704" y="69087"/>
                  </a:lnTo>
                  <a:lnTo>
                    <a:pt x="1597037" y="67944"/>
                  </a:lnTo>
                  <a:lnTo>
                    <a:pt x="1593227" y="65785"/>
                  </a:lnTo>
                  <a:lnTo>
                    <a:pt x="1589417" y="63626"/>
                  </a:lnTo>
                  <a:lnTo>
                    <a:pt x="1560207" y="51562"/>
                  </a:lnTo>
                  <a:lnTo>
                    <a:pt x="1552968" y="49402"/>
                  </a:lnTo>
                  <a:lnTo>
                    <a:pt x="1545094" y="48387"/>
                  </a:lnTo>
                  <a:lnTo>
                    <a:pt x="1536331" y="48387"/>
                  </a:lnTo>
                  <a:lnTo>
                    <a:pt x="1529600" y="48387"/>
                  </a:lnTo>
                  <a:lnTo>
                    <a:pt x="1506105" y="57657"/>
                  </a:lnTo>
                  <a:lnTo>
                    <a:pt x="1502676" y="60578"/>
                  </a:lnTo>
                  <a:lnTo>
                    <a:pt x="1500136" y="64007"/>
                  </a:lnTo>
                  <a:lnTo>
                    <a:pt x="1498485" y="68198"/>
                  </a:lnTo>
                  <a:lnTo>
                    <a:pt x="1496834" y="72262"/>
                  </a:lnTo>
                  <a:lnTo>
                    <a:pt x="1496072" y="76580"/>
                  </a:lnTo>
                  <a:lnTo>
                    <a:pt x="1496072" y="81152"/>
                  </a:lnTo>
                  <a:lnTo>
                    <a:pt x="1496072" y="87883"/>
                  </a:lnTo>
                  <a:lnTo>
                    <a:pt x="1522615" y="115696"/>
                  </a:lnTo>
                  <a:lnTo>
                    <a:pt x="1543531" y="125333"/>
                  </a:lnTo>
                  <a:lnTo>
                    <a:pt x="1549507" y="127952"/>
                  </a:lnTo>
                  <a:lnTo>
                    <a:pt x="1585734" y="146303"/>
                  </a:lnTo>
                  <a:lnTo>
                    <a:pt x="1614976" y="174482"/>
                  </a:lnTo>
                  <a:lnTo>
                    <a:pt x="1627263" y="219075"/>
                  </a:lnTo>
                  <a:lnTo>
                    <a:pt x="1626694" y="230772"/>
                  </a:lnTo>
                  <a:lnTo>
                    <a:pt x="1613367" y="270053"/>
                  </a:lnTo>
                  <a:lnTo>
                    <a:pt x="1585962" y="297306"/>
                  </a:lnTo>
                  <a:lnTo>
                    <a:pt x="1547648" y="312620"/>
                  </a:lnTo>
                  <a:lnTo>
                    <a:pt x="1514233" y="316102"/>
                  </a:lnTo>
                  <a:lnTo>
                    <a:pt x="1506470" y="315936"/>
                  </a:lnTo>
                  <a:lnTo>
                    <a:pt x="1467878" y="309625"/>
                  </a:lnTo>
                  <a:lnTo>
                    <a:pt x="1443621" y="299592"/>
                  </a:lnTo>
                  <a:lnTo>
                    <a:pt x="1438922" y="296925"/>
                  </a:lnTo>
                  <a:lnTo>
                    <a:pt x="1435620" y="294513"/>
                  </a:lnTo>
                  <a:lnTo>
                    <a:pt x="1433588" y="292480"/>
                  </a:lnTo>
                  <a:lnTo>
                    <a:pt x="1431429" y="290448"/>
                  </a:lnTo>
                  <a:lnTo>
                    <a:pt x="1430032" y="287527"/>
                  </a:lnTo>
                  <a:lnTo>
                    <a:pt x="1429143" y="283590"/>
                  </a:lnTo>
                  <a:lnTo>
                    <a:pt x="1428254" y="279780"/>
                  </a:lnTo>
                  <a:lnTo>
                    <a:pt x="1427873" y="274192"/>
                  </a:lnTo>
                  <a:lnTo>
                    <a:pt x="1427873" y="266953"/>
                  </a:lnTo>
                  <a:lnTo>
                    <a:pt x="1427873" y="262127"/>
                  </a:lnTo>
                  <a:lnTo>
                    <a:pt x="1428000" y="258063"/>
                  </a:lnTo>
                  <a:lnTo>
                    <a:pt x="1428381" y="254762"/>
                  </a:lnTo>
                  <a:lnTo>
                    <a:pt x="1428635" y="251459"/>
                  </a:lnTo>
                  <a:lnTo>
                    <a:pt x="1429143" y="248792"/>
                  </a:lnTo>
                  <a:lnTo>
                    <a:pt x="1429905" y="246760"/>
                  </a:lnTo>
                  <a:lnTo>
                    <a:pt x="1430540" y="244728"/>
                  </a:lnTo>
                  <a:lnTo>
                    <a:pt x="1431556" y="243204"/>
                  </a:lnTo>
                  <a:lnTo>
                    <a:pt x="1432699" y="242315"/>
                  </a:lnTo>
                  <a:lnTo>
                    <a:pt x="1433842" y="241426"/>
                  </a:lnTo>
                  <a:lnTo>
                    <a:pt x="1435239" y="241045"/>
                  </a:lnTo>
                  <a:lnTo>
                    <a:pt x="1436890" y="241045"/>
                  </a:lnTo>
                  <a:lnTo>
                    <a:pt x="1439049" y="241045"/>
                  </a:lnTo>
                  <a:lnTo>
                    <a:pt x="1442097" y="242315"/>
                  </a:lnTo>
                  <a:lnTo>
                    <a:pt x="1446161" y="244982"/>
                  </a:lnTo>
                  <a:lnTo>
                    <a:pt x="1450225" y="247522"/>
                  </a:lnTo>
                  <a:lnTo>
                    <a:pt x="1490949" y="263868"/>
                  </a:lnTo>
                  <a:lnTo>
                    <a:pt x="1514487" y="266064"/>
                  </a:lnTo>
                  <a:lnTo>
                    <a:pt x="1521980" y="266064"/>
                  </a:lnTo>
                  <a:lnTo>
                    <a:pt x="1557286" y="248284"/>
                  </a:lnTo>
                  <a:lnTo>
                    <a:pt x="1559445" y="243458"/>
                  </a:lnTo>
                  <a:lnTo>
                    <a:pt x="1561731" y="238505"/>
                  </a:lnTo>
                  <a:lnTo>
                    <a:pt x="1562747" y="233171"/>
                  </a:lnTo>
                  <a:lnTo>
                    <a:pt x="1562747" y="227075"/>
                  </a:lnTo>
                  <a:lnTo>
                    <a:pt x="1562747" y="220217"/>
                  </a:lnTo>
                  <a:lnTo>
                    <a:pt x="1536331" y="192277"/>
                  </a:lnTo>
                  <a:lnTo>
                    <a:pt x="1521726" y="185292"/>
                  </a:lnTo>
                  <a:lnTo>
                    <a:pt x="1515944" y="182695"/>
                  </a:lnTo>
                  <a:lnTo>
                    <a:pt x="1479939" y="165193"/>
                  </a:lnTo>
                  <a:lnTo>
                    <a:pt x="1449170" y="139207"/>
                  </a:lnTo>
                  <a:lnTo>
                    <a:pt x="1433435" y="97202"/>
                  </a:lnTo>
                  <a:lnTo>
                    <a:pt x="1433080" y="88010"/>
                  </a:lnTo>
                  <a:lnTo>
                    <a:pt x="1433582" y="77317"/>
                  </a:lnTo>
                  <a:lnTo>
                    <a:pt x="1450765" y="34194"/>
                  </a:lnTo>
                  <a:lnTo>
                    <a:pt x="1486646" y="8431"/>
                  </a:lnTo>
                  <a:lnTo>
                    <a:pt x="1525088" y="333"/>
                  </a:lnTo>
                  <a:lnTo>
                    <a:pt x="1535442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5940" y="1959610"/>
            <a:ext cx="6882765" cy="3317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5"/>
              </a:spcBef>
              <a:buClr>
                <a:srgbClr val="1F487C"/>
              </a:buClr>
              <a:buSzPct val="73214"/>
              <a:buFont typeface="Arial"/>
              <a:buChar char=""/>
              <a:tabLst>
                <a:tab pos="287020" algn="l"/>
              </a:tabLst>
            </a:pPr>
            <a:r>
              <a:rPr sz="2800" spc="-10" dirty="0">
                <a:latin typeface="Caladea"/>
                <a:cs typeface="Caladea"/>
              </a:rPr>
              <a:t>Sensory </a:t>
            </a:r>
            <a:r>
              <a:rPr sz="2800" spc="-25" dirty="0">
                <a:latin typeface="Caladea"/>
                <a:cs typeface="Caladea"/>
              </a:rPr>
              <a:t>nerve </a:t>
            </a:r>
            <a:r>
              <a:rPr sz="2800" spc="-15" dirty="0">
                <a:latin typeface="Caladea"/>
                <a:cs typeface="Caladea"/>
              </a:rPr>
              <a:t>supply </a:t>
            </a:r>
            <a:r>
              <a:rPr sz="2800" spc="-5" dirty="0">
                <a:latin typeface="Caladea"/>
                <a:cs typeface="Caladea"/>
              </a:rPr>
              <a:t>: </a:t>
            </a:r>
            <a:r>
              <a:rPr sz="2800" spc="-10" dirty="0">
                <a:latin typeface="Caladea"/>
                <a:cs typeface="Caladea"/>
              </a:rPr>
              <a:t>lacrimal</a:t>
            </a:r>
            <a:r>
              <a:rPr sz="2800" spc="65" dirty="0">
                <a:latin typeface="Caladea"/>
                <a:cs typeface="Caladea"/>
              </a:rPr>
              <a:t> </a:t>
            </a:r>
            <a:r>
              <a:rPr sz="2800" spc="-20" dirty="0">
                <a:latin typeface="Caladea"/>
                <a:cs typeface="Caladea"/>
              </a:rPr>
              <a:t>nerve</a:t>
            </a:r>
            <a:endParaRPr sz="2800">
              <a:latin typeface="Caladea"/>
              <a:cs typeface="Caladea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latin typeface="Caladea"/>
                <a:cs typeface="Caladea"/>
              </a:rPr>
              <a:t>, </a:t>
            </a:r>
            <a:r>
              <a:rPr sz="2800" spc="-15" dirty="0">
                <a:latin typeface="Caladea"/>
                <a:cs typeface="Caladea"/>
              </a:rPr>
              <a:t>branch </a:t>
            </a:r>
            <a:r>
              <a:rPr sz="2800" spc="-5" dirty="0">
                <a:latin typeface="Caladea"/>
                <a:cs typeface="Caladea"/>
              </a:rPr>
              <a:t>of ophthalmic </a:t>
            </a:r>
            <a:r>
              <a:rPr sz="2800" spc="-15" dirty="0">
                <a:latin typeface="Caladea"/>
                <a:cs typeface="Caladea"/>
              </a:rPr>
              <a:t>division </a:t>
            </a:r>
            <a:r>
              <a:rPr sz="2800" spc="-5" dirty="0">
                <a:latin typeface="Caladea"/>
                <a:cs typeface="Caladea"/>
              </a:rPr>
              <a:t>of </a:t>
            </a:r>
            <a:r>
              <a:rPr sz="2800" spc="-25" dirty="0">
                <a:latin typeface="Caladea"/>
                <a:cs typeface="Caladea"/>
              </a:rPr>
              <a:t>Vth</a:t>
            </a:r>
            <a:r>
              <a:rPr sz="2800" spc="45" dirty="0">
                <a:latin typeface="Caladea"/>
                <a:cs typeface="Caladea"/>
              </a:rPr>
              <a:t> </a:t>
            </a:r>
            <a:r>
              <a:rPr sz="2800" spc="-20" dirty="0">
                <a:latin typeface="Caladea"/>
                <a:cs typeface="Caladea"/>
              </a:rPr>
              <a:t>nerve</a:t>
            </a:r>
            <a:endParaRPr sz="28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85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buClr>
                <a:srgbClr val="1F487C"/>
              </a:buClr>
              <a:buSzPct val="73214"/>
              <a:buFont typeface="Arial"/>
              <a:buChar char=""/>
              <a:tabLst>
                <a:tab pos="287020" algn="l"/>
              </a:tabLst>
            </a:pPr>
            <a:r>
              <a:rPr sz="2800" spc="-10" dirty="0">
                <a:latin typeface="Caladea"/>
                <a:cs typeface="Caladea"/>
              </a:rPr>
              <a:t>Sympathetic </a:t>
            </a:r>
            <a:r>
              <a:rPr sz="2800" spc="-20" dirty="0">
                <a:latin typeface="Caladea"/>
                <a:cs typeface="Caladea"/>
              </a:rPr>
              <a:t>nerve </a:t>
            </a:r>
            <a:r>
              <a:rPr sz="2800" spc="-15" dirty="0">
                <a:latin typeface="Caladea"/>
                <a:cs typeface="Caladea"/>
              </a:rPr>
              <a:t>supply </a:t>
            </a:r>
            <a:r>
              <a:rPr sz="2800" spc="-5" dirty="0">
                <a:latin typeface="Caladea"/>
                <a:cs typeface="Caladea"/>
              </a:rPr>
              <a:t>: </a:t>
            </a:r>
            <a:r>
              <a:rPr sz="2800" spc="-10" dirty="0">
                <a:latin typeface="Caladea"/>
                <a:cs typeface="Caladea"/>
              </a:rPr>
              <a:t>carotid</a:t>
            </a:r>
            <a:r>
              <a:rPr sz="2800" spc="60" dirty="0">
                <a:latin typeface="Caladea"/>
                <a:cs typeface="Caladea"/>
              </a:rPr>
              <a:t> </a:t>
            </a:r>
            <a:r>
              <a:rPr sz="2800" spc="-20" dirty="0">
                <a:latin typeface="Caladea"/>
                <a:cs typeface="Caladea"/>
              </a:rPr>
              <a:t>plexus</a:t>
            </a:r>
            <a:endParaRPr sz="28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1F487C"/>
              </a:buClr>
              <a:buFont typeface="Arial"/>
              <a:buChar char=""/>
            </a:pPr>
            <a:endParaRPr sz="3850">
              <a:latin typeface="Caladea"/>
              <a:cs typeface="Caladea"/>
            </a:endParaRPr>
          </a:p>
          <a:p>
            <a:pPr marL="286385" marR="755650" indent="-274320">
              <a:lnSpc>
                <a:spcPct val="100000"/>
              </a:lnSpc>
              <a:buClr>
                <a:srgbClr val="1F487C"/>
              </a:buClr>
              <a:buSzPct val="73214"/>
              <a:buFont typeface="Arial"/>
              <a:buChar char=""/>
              <a:tabLst>
                <a:tab pos="287020" algn="l"/>
              </a:tabLst>
            </a:pPr>
            <a:r>
              <a:rPr sz="2800" spc="-10" dirty="0">
                <a:latin typeface="Caladea"/>
                <a:cs typeface="Caladea"/>
              </a:rPr>
              <a:t>Secretomotor </a:t>
            </a:r>
            <a:r>
              <a:rPr sz="2800" spc="-5" dirty="0">
                <a:latin typeface="Caladea"/>
                <a:cs typeface="Caladea"/>
              </a:rPr>
              <a:t>fibers : superior </a:t>
            </a:r>
            <a:r>
              <a:rPr sz="2800" spc="-95" dirty="0">
                <a:latin typeface="Caladea"/>
                <a:cs typeface="Caladea"/>
              </a:rPr>
              <a:t>salivary  </a:t>
            </a:r>
            <a:r>
              <a:rPr sz="2800" spc="-10" dirty="0">
                <a:latin typeface="Caladea"/>
                <a:cs typeface="Caladea"/>
              </a:rPr>
              <a:t>nucleus</a:t>
            </a:r>
            <a:endParaRPr sz="28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627735" y="552323"/>
            <a:ext cx="3524885" cy="284480"/>
            <a:chOff x="627735" y="552323"/>
            <a:chExt cx="3524885" cy="284480"/>
          </a:xfrm>
        </p:grpSpPr>
        <p:sp>
          <p:nvSpPr>
            <p:cNvPr id="4" name="object 4"/>
            <p:cNvSpPr/>
            <p:nvPr/>
          </p:nvSpPr>
          <p:spPr>
            <a:xfrm>
              <a:off x="628624" y="553212"/>
              <a:ext cx="3522497" cy="28219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9428" y="599567"/>
              <a:ext cx="77215" cy="789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34946" y="558038"/>
              <a:ext cx="202565" cy="274320"/>
            </a:xfrm>
            <a:custGeom>
              <a:avLst/>
              <a:gdLst/>
              <a:ahLst/>
              <a:cxnLst/>
              <a:rect l="l" t="t" r="r" b="b"/>
              <a:pathLst>
                <a:path w="202564" h="274319">
                  <a:moveTo>
                    <a:pt x="16383" y="0"/>
                  </a:moveTo>
                  <a:lnTo>
                    <a:pt x="86995" y="0"/>
                  </a:lnTo>
                  <a:lnTo>
                    <a:pt x="94106" y="0"/>
                  </a:lnTo>
                  <a:lnTo>
                    <a:pt x="99949" y="126"/>
                  </a:lnTo>
                  <a:lnTo>
                    <a:pt x="104648" y="508"/>
                  </a:lnTo>
                  <a:lnTo>
                    <a:pt x="109220" y="762"/>
                  </a:lnTo>
                  <a:lnTo>
                    <a:pt x="113537" y="1142"/>
                  </a:lnTo>
                  <a:lnTo>
                    <a:pt x="153144" y="12596"/>
                  </a:lnTo>
                  <a:lnTo>
                    <a:pt x="180468" y="40028"/>
                  </a:lnTo>
                  <a:lnTo>
                    <a:pt x="188087" y="74802"/>
                  </a:lnTo>
                  <a:lnTo>
                    <a:pt x="188087" y="83947"/>
                  </a:lnTo>
                  <a:lnTo>
                    <a:pt x="186817" y="92201"/>
                  </a:lnTo>
                  <a:lnTo>
                    <a:pt x="184531" y="99695"/>
                  </a:lnTo>
                  <a:lnTo>
                    <a:pt x="182245" y="107314"/>
                  </a:lnTo>
                  <a:lnTo>
                    <a:pt x="157734" y="135254"/>
                  </a:lnTo>
                  <a:lnTo>
                    <a:pt x="151130" y="139573"/>
                  </a:lnTo>
                  <a:lnTo>
                    <a:pt x="143637" y="143128"/>
                  </a:lnTo>
                  <a:lnTo>
                    <a:pt x="135128" y="145796"/>
                  </a:lnTo>
                  <a:lnTo>
                    <a:pt x="139192" y="147700"/>
                  </a:lnTo>
                  <a:lnTo>
                    <a:pt x="143129" y="150113"/>
                  </a:lnTo>
                  <a:lnTo>
                    <a:pt x="146685" y="152908"/>
                  </a:lnTo>
                  <a:lnTo>
                    <a:pt x="150241" y="155701"/>
                  </a:lnTo>
                  <a:lnTo>
                    <a:pt x="153543" y="159131"/>
                  </a:lnTo>
                  <a:lnTo>
                    <a:pt x="156718" y="163195"/>
                  </a:lnTo>
                  <a:lnTo>
                    <a:pt x="159893" y="167132"/>
                  </a:lnTo>
                  <a:lnTo>
                    <a:pt x="173862" y="194183"/>
                  </a:lnTo>
                  <a:lnTo>
                    <a:pt x="196850" y="247903"/>
                  </a:lnTo>
                  <a:lnTo>
                    <a:pt x="199009" y="253237"/>
                  </a:lnTo>
                  <a:lnTo>
                    <a:pt x="200406" y="257175"/>
                  </a:lnTo>
                  <a:lnTo>
                    <a:pt x="201041" y="259587"/>
                  </a:lnTo>
                  <a:lnTo>
                    <a:pt x="201803" y="262000"/>
                  </a:lnTo>
                  <a:lnTo>
                    <a:pt x="202184" y="264033"/>
                  </a:lnTo>
                  <a:lnTo>
                    <a:pt x="202184" y="265429"/>
                  </a:lnTo>
                  <a:lnTo>
                    <a:pt x="202184" y="266953"/>
                  </a:lnTo>
                  <a:lnTo>
                    <a:pt x="201803" y="268224"/>
                  </a:lnTo>
                  <a:lnTo>
                    <a:pt x="201295" y="269239"/>
                  </a:lnTo>
                  <a:lnTo>
                    <a:pt x="200787" y="270383"/>
                  </a:lnTo>
                  <a:lnTo>
                    <a:pt x="178435" y="273812"/>
                  </a:lnTo>
                  <a:lnTo>
                    <a:pt x="171450" y="273812"/>
                  </a:lnTo>
                  <a:lnTo>
                    <a:pt x="165481" y="273812"/>
                  </a:lnTo>
                  <a:lnTo>
                    <a:pt x="148971" y="271779"/>
                  </a:lnTo>
                  <a:lnTo>
                    <a:pt x="146939" y="271017"/>
                  </a:lnTo>
                  <a:lnTo>
                    <a:pt x="142494" y="264540"/>
                  </a:lnTo>
                  <a:lnTo>
                    <a:pt x="118110" y="203708"/>
                  </a:lnTo>
                  <a:lnTo>
                    <a:pt x="115189" y="196850"/>
                  </a:lnTo>
                  <a:lnTo>
                    <a:pt x="112268" y="190753"/>
                  </a:lnTo>
                  <a:lnTo>
                    <a:pt x="109474" y="185420"/>
                  </a:lnTo>
                  <a:lnTo>
                    <a:pt x="106680" y="179959"/>
                  </a:lnTo>
                  <a:lnTo>
                    <a:pt x="103505" y="175513"/>
                  </a:lnTo>
                  <a:lnTo>
                    <a:pt x="100076" y="171958"/>
                  </a:lnTo>
                  <a:lnTo>
                    <a:pt x="96647" y="168401"/>
                  </a:lnTo>
                  <a:lnTo>
                    <a:pt x="92710" y="165735"/>
                  </a:lnTo>
                  <a:lnTo>
                    <a:pt x="88265" y="163829"/>
                  </a:lnTo>
                  <a:lnTo>
                    <a:pt x="83693" y="162051"/>
                  </a:lnTo>
                  <a:lnTo>
                    <a:pt x="78486" y="161162"/>
                  </a:lnTo>
                  <a:lnTo>
                    <a:pt x="72643" y="161162"/>
                  </a:lnTo>
                  <a:lnTo>
                    <a:pt x="55372" y="161162"/>
                  </a:lnTo>
                  <a:lnTo>
                    <a:pt x="55372" y="264922"/>
                  </a:lnTo>
                  <a:lnTo>
                    <a:pt x="55372" y="266319"/>
                  </a:lnTo>
                  <a:lnTo>
                    <a:pt x="54864" y="267588"/>
                  </a:lnTo>
                  <a:lnTo>
                    <a:pt x="41021" y="273176"/>
                  </a:lnTo>
                  <a:lnTo>
                    <a:pt x="37592" y="273558"/>
                  </a:lnTo>
                  <a:lnTo>
                    <a:pt x="33020" y="273812"/>
                  </a:lnTo>
                  <a:lnTo>
                    <a:pt x="27559" y="273812"/>
                  </a:lnTo>
                  <a:lnTo>
                    <a:pt x="22225" y="273812"/>
                  </a:lnTo>
                  <a:lnTo>
                    <a:pt x="17780" y="273558"/>
                  </a:lnTo>
                  <a:lnTo>
                    <a:pt x="14224" y="273176"/>
                  </a:lnTo>
                  <a:lnTo>
                    <a:pt x="10668" y="272796"/>
                  </a:lnTo>
                  <a:lnTo>
                    <a:pt x="1270" y="268732"/>
                  </a:lnTo>
                  <a:lnTo>
                    <a:pt x="381" y="267588"/>
                  </a:lnTo>
                  <a:lnTo>
                    <a:pt x="0" y="266319"/>
                  </a:lnTo>
                  <a:lnTo>
                    <a:pt x="0" y="264922"/>
                  </a:lnTo>
                  <a:lnTo>
                    <a:pt x="0" y="17525"/>
                  </a:lnTo>
                  <a:lnTo>
                    <a:pt x="0" y="11302"/>
                  </a:lnTo>
                  <a:lnTo>
                    <a:pt x="1524" y="6858"/>
                  </a:lnTo>
                  <a:lnTo>
                    <a:pt x="4699" y="4190"/>
                  </a:lnTo>
                  <a:lnTo>
                    <a:pt x="7874" y="1397"/>
                  </a:lnTo>
                  <a:lnTo>
                    <a:pt x="11811" y="0"/>
                  </a:lnTo>
                  <a:lnTo>
                    <a:pt x="16383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78378" y="552323"/>
              <a:ext cx="1373632" cy="28397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7735" y="552323"/>
              <a:ext cx="1562125" cy="28397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43734" y="556768"/>
              <a:ext cx="216535" cy="275590"/>
            </a:xfrm>
            <a:custGeom>
              <a:avLst/>
              <a:gdLst/>
              <a:ahLst/>
              <a:cxnLst/>
              <a:rect l="l" t="t" r="r" b="b"/>
              <a:pathLst>
                <a:path w="216535" h="275590">
                  <a:moveTo>
                    <a:pt x="29083" y="0"/>
                  </a:moveTo>
                  <a:lnTo>
                    <a:pt x="35560" y="0"/>
                  </a:lnTo>
                  <a:lnTo>
                    <a:pt x="40640" y="127"/>
                  </a:lnTo>
                  <a:lnTo>
                    <a:pt x="44577" y="508"/>
                  </a:lnTo>
                  <a:lnTo>
                    <a:pt x="48387" y="762"/>
                  </a:lnTo>
                  <a:lnTo>
                    <a:pt x="91948" y="76962"/>
                  </a:lnTo>
                  <a:lnTo>
                    <a:pt x="94996" y="83312"/>
                  </a:lnTo>
                  <a:lnTo>
                    <a:pt x="97917" y="90170"/>
                  </a:lnTo>
                  <a:lnTo>
                    <a:pt x="100711" y="97282"/>
                  </a:lnTo>
                  <a:lnTo>
                    <a:pt x="103632" y="104521"/>
                  </a:lnTo>
                  <a:lnTo>
                    <a:pt x="106553" y="112014"/>
                  </a:lnTo>
                  <a:lnTo>
                    <a:pt x="109474" y="119887"/>
                  </a:lnTo>
                  <a:lnTo>
                    <a:pt x="109855" y="119887"/>
                  </a:lnTo>
                  <a:lnTo>
                    <a:pt x="112522" y="112268"/>
                  </a:lnTo>
                  <a:lnTo>
                    <a:pt x="115316" y="104902"/>
                  </a:lnTo>
                  <a:lnTo>
                    <a:pt x="118110" y="97790"/>
                  </a:lnTo>
                  <a:lnTo>
                    <a:pt x="120904" y="90551"/>
                  </a:lnTo>
                  <a:lnTo>
                    <a:pt x="123698" y="83820"/>
                  </a:lnTo>
                  <a:lnTo>
                    <a:pt x="126365" y="77343"/>
                  </a:lnTo>
                  <a:lnTo>
                    <a:pt x="156210" y="10795"/>
                  </a:lnTo>
                  <a:lnTo>
                    <a:pt x="156972" y="8509"/>
                  </a:lnTo>
                  <a:lnTo>
                    <a:pt x="157861" y="6731"/>
                  </a:lnTo>
                  <a:lnTo>
                    <a:pt x="158877" y="5461"/>
                  </a:lnTo>
                  <a:lnTo>
                    <a:pt x="159893" y="4064"/>
                  </a:lnTo>
                  <a:lnTo>
                    <a:pt x="172212" y="508"/>
                  </a:lnTo>
                  <a:lnTo>
                    <a:pt x="175895" y="127"/>
                  </a:lnTo>
                  <a:lnTo>
                    <a:pt x="180721" y="0"/>
                  </a:lnTo>
                  <a:lnTo>
                    <a:pt x="186817" y="0"/>
                  </a:lnTo>
                  <a:lnTo>
                    <a:pt x="194818" y="0"/>
                  </a:lnTo>
                  <a:lnTo>
                    <a:pt x="216408" y="6985"/>
                  </a:lnTo>
                  <a:lnTo>
                    <a:pt x="215646" y="9906"/>
                  </a:lnTo>
                  <a:lnTo>
                    <a:pt x="214757" y="12827"/>
                  </a:lnTo>
                  <a:lnTo>
                    <a:pt x="213106" y="16891"/>
                  </a:lnTo>
                  <a:lnTo>
                    <a:pt x="210566" y="21971"/>
                  </a:lnTo>
                  <a:lnTo>
                    <a:pt x="136017" y="170434"/>
                  </a:lnTo>
                  <a:lnTo>
                    <a:pt x="136017" y="266192"/>
                  </a:lnTo>
                  <a:lnTo>
                    <a:pt x="136017" y="267589"/>
                  </a:lnTo>
                  <a:lnTo>
                    <a:pt x="135509" y="268859"/>
                  </a:lnTo>
                  <a:lnTo>
                    <a:pt x="121539" y="274447"/>
                  </a:lnTo>
                  <a:lnTo>
                    <a:pt x="117983" y="274828"/>
                  </a:lnTo>
                  <a:lnTo>
                    <a:pt x="113538" y="275082"/>
                  </a:lnTo>
                  <a:lnTo>
                    <a:pt x="108204" y="275082"/>
                  </a:lnTo>
                  <a:lnTo>
                    <a:pt x="102743" y="275082"/>
                  </a:lnTo>
                  <a:lnTo>
                    <a:pt x="98298" y="274828"/>
                  </a:lnTo>
                  <a:lnTo>
                    <a:pt x="94742" y="274447"/>
                  </a:lnTo>
                  <a:lnTo>
                    <a:pt x="91186" y="274066"/>
                  </a:lnTo>
                  <a:lnTo>
                    <a:pt x="80391" y="267589"/>
                  </a:lnTo>
                  <a:lnTo>
                    <a:pt x="80391" y="266192"/>
                  </a:lnTo>
                  <a:lnTo>
                    <a:pt x="80391" y="170434"/>
                  </a:lnTo>
                  <a:lnTo>
                    <a:pt x="5842" y="21971"/>
                  </a:lnTo>
                  <a:lnTo>
                    <a:pt x="3175" y="16764"/>
                  </a:lnTo>
                  <a:lnTo>
                    <a:pt x="1524" y="12700"/>
                  </a:lnTo>
                  <a:lnTo>
                    <a:pt x="762" y="9779"/>
                  </a:lnTo>
                  <a:lnTo>
                    <a:pt x="0" y="6985"/>
                  </a:lnTo>
                  <a:lnTo>
                    <a:pt x="381" y="4826"/>
                  </a:lnTo>
                  <a:lnTo>
                    <a:pt x="2032" y="3302"/>
                  </a:lnTo>
                  <a:lnTo>
                    <a:pt x="3556" y="1778"/>
                  </a:lnTo>
                  <a:lnTo>
                    <a:pt x="6604" y="889"/>
                  </a:lnTo>
                  <a:lnTo>
                    <a:pt x="10922" y="508"/>
                  </a:lnTo>
                  <a:lnTo>
                    <a:pt x="15240" y="254"/>
                  </a:lnTo>
                  <a:lnTo>
                    <a:pt x="21336" y="0"/>
                  </a:lnTo>
                  <a:lnTo>
                    <a:pt x="29083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00570" y="1070863"/>
            <a:ext cx="2255520" cy="283845"/>
            <a:chOff x="600570" y="1070863"/>
            <a:chExt cx="2255520" cy="283845"/>
          </a:xfrm>
        </p:grpSpPr>
        <p:sp>
          <p:nvSpPr>
            <p:cNvPr id="11" name="object 11"/>
            <p:cNvSpPr/>
            <p:nvPr/>
          </p:nvSpPr>
          <p:spPr>
            <a:xfrm>
              <a:off x="601459" y="1071752"/>
              <a:ext cx="2253465" cy="28181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1459" y="1076197"/>
              <a:ext cx="675005" cy="274320"/>
            </a:xfrm>
            <a:custGeom>
              <a:avLst/>
              <a:gdLst/>
              <a:ahLst/>
              <a:cxnLst/>
              <a:rect l="l" t="t" r="r" b="b"/>
              <a:pathLst>
                <a:path w="675005" h="274319">
                  <a:moveTo>
                    <a:pt x="529742" y="0"/>
                  </a:moveTo>
                  <a:lnTo>
                    <a:pt x="665784" y="0"/>
                  </a:lnTo>
                  <a:lnTo>
                    <a:pt x="667054" y="0"/>
                  </a:lnTo>
                  <a:lnTo>
                    <a:pt x="668172" y="380"/>
                  </a:lnTo>
                  <a:lnTo>
                    <a:pt x="669175" y="1142"/>
                  </a:lnTo>
                  <a:lnTo>
                    <a:pt x="670191" y="1777"/>
                  </a:lnTo>
                  <a:lnTo>
                    <a:pt x="670953" y="3048"/>
                  </a:lnTo>
                  <a:lnTo>
                    <a:pt x="671715" y="4825"/>
                  </a:lnTo>
                  <a:lnTo>
                    <a:pt x="672350" y="6476"/>
                  </a:lnTo>
                  <a:lnTo>
                    <a:pt x="672858" y="8762"/>
                  </a:lnTo>
                  <a:lnTo>
                    <a:pt x="673239" y="11556"/>
                  </a:lnTo>
                  <a:lnTo>
                    <a:pt x="673620" y="14224"/>
                  </a:lnTo>
                  <a:lnTo>
                    <a:pt x="673747" y="17779"/>
                  </a:lnTo>
                  <a:lnTo>
                    <a:pt x="673747" y="21971"/>
                  </a:lnTo>
                  <a:lnTo>
                    <a:pt x="673747" y="25907"/>
                  </a:lnTo>
                  <a:lnTo>
                    <a:pt x="673620" y="29210"/>
                  </a:lnTo>
                  <a:lnTo>
                    <a:pt x="673239" y="31876"/>
                  </a:lnTo>
                  <a:lnTo>
                    <a:pt x="672858" y="34671"/>
                  </a:lnTo>
                  <a:lnTo>
                    <a:pt x="669175" y="42290"/>
                  </a:lnTo>
                  <a:lnTo>
                    <a:pt x="668172" y="43052"/>
                  </a:lnTo>
                  <a:lnTo>
                    <a:pt x="667054" y="43434"/>
                  </a:lnTo>
                  <a:lnTo>
                    <a:pt x="665784" y="43434"/>
                  </a:lnTo>
                  <a:lnTo>
                    <a:pt x="568502" y="43434"/>
                  </a:lnTo>
                  <a:lnTo>
                    <a:pt x="568502" y="109981"/>
                  </a:lnTo>
                  <a:lnTo>
                    <a:pt x="650836" y="109981"/>
                  </a:lnTo>
                  <a:lnTo>
                    <a:pt x="652106" y="109981"/>
                  </a:lnTo>
                  <a:lnTo>
                    <a:pt x="653262" y="110362"/>
                  </a:lnTo>
                  <a:lnTo>
                    <a:pt x="654316" y="111125"/>
                  </a:lnTo>
                  <a:lnTo>
                    <a:pt x="655370" y="111887"/>
                  </a:lnTo>
                  <a:lnTo>
                    <a:pt x="658520" y="121285"/>
                  </a:lnTo>
                  <a:lnTo>
                    <a:pt x="658876" y="123951"/>
                  </a:lnTo>
                  <a:lnTo>
                    <a:pt x="659053" y="127253"/>
                  </a:lnTo>
                  <a:lnTo>
                    <a:pt x="659053" y="131190"/>
                  </a:lnTo>
                  <a:lnTo>
                    <a:pt x="659053" y="135254"/>
                  </a:lnTo>
                  <a:lnTo>
                    <a:pt x="658876" y="138684"/>
                  </a:lnTo>
                  <a:lnTo>
                    <a:pt x="658520" y="141350"/>
                  </a:lnTo>
                  <a:lnTo>
                    <a:pt x="658177" y="144017"/>
                  </a:lnTo>
                  <a:lnTo>
                    <a:pt x="652106" y="152273"/>
                  </a:lnTo>
                  <a:lnTo>
                    <a:pt x="650836" y="152273"/>
                  </a:lnTo>
                  <a:lnTo>
                    <a:pt x="568502" y="152273"/>
                  </a:lnTo>
                  <a:lnTo>
                    <a:pt x="568502" y="229107"/>
                  </a:lnTo>
                  <a:lnTo>
                    <a:pt x="666635" y="229107"/>
                  </a:lnTo>
                  <a:lnTo>
                    <a:pt x="667893" y="229107"/>
                  </a:lnTo>
                  <a:lnTo>
                    <a:pt x="669048" y="229488"/>
                  </a:lnTo>
                  <a:lnTo>
                    <a:pt x="670064" y="230377"/>
                  </a:lnTo>
                  <a:lnTo>
                    <a:pt x="671207" y="231139"/>
                  </a:lnTo>
                  <a:lnTo>
                    <a:pt x="672096" y="232282"/>
                  </a:lnTo>
                  <a:lnTo>
                    <a:pt x="672731" y="234061"/>
                  </a:lnTo>
                  <a:lnTo>
                    <a:pt x="673493" y="235712"/>
                  </a:lnTo>
                  <a:lnTo>
                    <a:pt x="674001" y="237871"/>
                  </a:lnTo>
                  <a:lnTo>
                    <a:pt x="674382" y="240664"/>
                  </a:lnTo>
                  <a:lnTo>
                    <a:pt x="674636" y="243331"/>
                  </a:lnTo>
                  <a:lnTo>
                    <a:pt x="674890" y="246761"/>
                  </a:lnTo>
                  <a:lnTo>
                    <a:pt x="674890" y="250825"/>
                  </a:lnTo>
                  <a:lnTo>
                    <a:pt x="674890" y="254888"/>
                  </a:lnTo>
                  <a:lnTo>
                    <a:pt x="672731" y="267715"/>
                  </a:lnTo>
                  <a:lnTo>
                    <a:pt x="672096" y="269366"/>
                  </a:lnTo>
                  <a:lnTo>
                    <a:pt x="671207" y="270637"/>
                  </a:lnTo>
                  <a:lnTo>
                    <a:pt x="670064" y="271399"/>
                  </a:lnTo>
                  <a:lnTo>
                    <a:pt x="669048" y="272161"/>
                  </a:lnTo>
                  <a:lnTo>
                    <a:pt x="667893" y="272541"/>
                  </a:lnTo>
                  <a:lnTo>
                    <a:pt x="666635" y="272541"/>
                  </a:lnTo>
                  <a:lnTo>
                    <a:pt x="529742" y="272541"/>
                  </a:lnTo>
                  <a:lnTo>
                    <a:pt x="525119" y="272541"/>
                  </a:lnTo>
                  <a:lnTo>
                    <a:pt x="521220" y="271144"/>
                  </a:lnTo>
                  <a:lnTo>
                    <a:pt x="518058" y="268477"/>
                  </a:lnTo>
                  <a:lnTo>
                    <a:pt x="514896" y="265684"/>
                  </a:lnTo>
                  <a:lnTo>
                    <a:pt x="513321" y="261238"/>
                  </a:lnTo>
                  <a:lnTo>
                    <a:pt x="513321" y="255015"/>
                  </a:lnTo>
                  <a:lnTo>
                    <a:pt x="513321" y="17525"/>
                  </a:lnTo>
                  <a:lnTo>
                    <a:pt x="513321" y="11302"/>
                  </a:lnTo>
                  <a:lnTo>
                    <a:pt x="514896" y="6857"/>
                  </a:lnTo>
                  <a:lnTo>
                    <a:pt x="518058" y="4190"/>
                  </a:lnTo>
                  <a:lnTo>
                    <a:pt x="521220" y="1397"/>
                  </a:lnTo>
                  <a:lnTo>
                    <a:pt x="525119" y="0"/>
                  </a:lnTo>
                  <a:lnTo>
                    <a:pt x="529742" y="0"/>
                  </a:lnTo>
                  <a:close/>
                </a:path>
                <a:path w="675005" h="274319">
                  <a:moveTo>
                    <a:pt x="8216" y="0"/>
                  </a:moveTo>
                  <a:lnTo>
                    <a:pt x="200266" y="0"/>
                  </a:lnTo>
                  <a:lnTo>
                    <a:pt x="201536" y="0"/>
                  </a:lnTo>
                  <a:lnTo>
                    <a:pt x="202692" y="380"/>
                  </a:lnTo>
                  <a:lnTo>
                    <a:pt x="203746" y="1142"/>
                  </a:lnTo>
                  <a:lnTo>
                    <a:pt x="204800" y="1904"/>
                  </a:lnTo>
                  <a:lnTo>
                    <a:pt x="205676" y="3175"/>
                  </a:lnTo>
                  <a:lnTo>
                    <a:pt x="206375" y="4952"/>
                  </a:lnTo>
                  <a:lnTo>
                    <a:pt x="207086" y="6730"/>
                  </a:lnTo>
                  <a:lnTo>
                    <a:pt x="207606" y="9143"/>
                  </a:lnTo>
                  <a:lnTo>
                    <a:pt x="207962" y="12064"/>
                  </a:lnTo>
                  <a:lnTo>
                    <a:pt x="208305" y="14986"/>
                  </a:lnTo>
                  <a:lnTo>
                    <a:pt x="208483" y="18541"/>
                  </a:lnTo>
                  <a:lnTo>
                    <a:pt x="208483" y="22732"/>
                  </a:lnTo>
                  <a:lnTo>
                    <a:pt x="208483" y="26797"/>
                  </a:lnTo>
                  <a:lnTo>
                    <a:pt x="208305" y="30352"/>
                  </a:lnTo>
                  <a:lnTo>
                    <a:pt x="207962" y="33147"/>
                  </a:lnTo>
                  <a:lnTo>
                    <a:pt x="207606" y="36067"/>
                  </a:lnTo>
                  <a:lnTo>
                    <a:pt x="207086" y="38353"/>
                  </a:lnTo>
                  <a:lnTo>
                    <a:pt x="206375" y="40131"/>
                  </a:lnTo>
                  <a:lnTo>
                    <a:pt x="205676" y="41910"/>
                  </a:lnTo>
                  <a:lnTo>
                    <a:pt x="204800" y="43179"/>
                  </a:lnTo>
                  <a:lnTo>
                    <a:pt x="203746" y="44068"/>
                  </a:lnTo>
                  <a:lnTo>
                    <a:pt x="202692" y="44830"/>
                  </a:lnTo>
                  <a:lnTo>
                    <a:pt x="201536" y="45338"/>
                  </a:lnTo>
                  <a:lnTo>
                    <a:pt x="200266" y="45338"/>
                  </a:lnTo>
                  <a:lnTo>
                    <a:pt x="132041" y="45338"/>
                  </a:lnTo>
                  <a:lnTo>
                    <a:pt x="132041" y="264922"/>
                  </a:lnTo>
                  <a:lnTo>
                    <a:pt x="132041" y="266318"/>
                  </a:lnTo>
                  <a:lnTo>
                    <a:pt x="131584" y="267588"/>
                  </a:lnTo>
                  <a:lnTo>
                    <a:pt x="130670" y="268731"/>
                  </a:lnTo>
                  <a:lnTo>
                    <a:pt x="129755" y="269875"/>
                  </a:lnTo>
                  <a:lnTo>
                    <a:pt x="128244" y="270763"/>
                  </a:lnTo>
                  <a:lnTo>
                    <a:pt x="126149" y="271525"/>
                  </a:lnTo>
                  <a:lnTo>
                    <a:pt x="124040" y="272161"/>
                  </a:lnTo>
                  <a:lnTo>
                    <a:pt x="121196" y="272796"/>
                  </a:lnTo>
                  <a:lnTo>
                    <a:pt x="117614" y="273176"/>
                  </a:lnTo>
                  <a:lnTo>
                    <a:pt x="114033" y="273557"/>
                  </a:lnTo>
                  <a:lnTo>
                    <a:pt x="109575" y="273812"/>
                  </a:lnTo>
                  <a:lnTo>
                    <a:pt x="104241" y="273812"/>
                  </a:lnTo>
                  <a:lnTo>
                    <a:pt x="98907" y="273812"/>
                  </a:lnTo>
                  <a:lnTo>
                    <a:pt x="94449" y="273557"/>
                  </a:lnTo>
                  <a:lnTo>
                    <a:pt x="90868" y="273176"/>
                  </a:lnTo>
                  <a:lnTo>
                    <a:pt x="87287" y="272796"/>
                  </a:lnTo>
                  <a:lnTo>
                    <a:pt x="77812" y="268731"/>
                  </a:lnTo>
                  <a:lnTo>
                    <a:pt x="76898" y="267588"/>
                  </a:lnTo>
                  <a:lnTo>
                    <a:pt x="76441" y="266318"/>
                  </a:lnTo>
                  <a:lnTo>
                    <a:pt x="76441" y="264922"/>
                  </a:lnTo>
                  <a:lnTo>
                    <a:pt x="76441" y="45338"/>
                  </a:lnTo>
                  <a:lnTo>
                    <a:pt x="8216" y="45338"/>
                  </a:lnTo>
                  <a:lnTo>
                    <a:pt x="6807" y="45338"/>
                  </a:lnTo>
                  <a:lnTo>
                    <a:pt x="5613" y="44830"/>
                  </a:lnTo>
                  <a:lnTo>
                    <a:pt x="4635" y="44068"/>
                  </a:lnTo>
                  <a:lnTo>
                    <a:pt x="3644" y="43179"/>
                  </a:lnTo>
                  <a:lnTo>
                    <a:pt x="2806" y="41910"/>
                  </a:lnTo>
                  <a:lnTo>
                    <a:pt x="2108" y="40131"/>
                  </a:lnTo>
                  <a:lnTo>
                    <a:pt x="1409" y="38353"/>
                  </a:lnTo>
                  <a:lnTo>
                    <a:pt x="876" y="36067"/>
                  </a:lnTo>
                  <a:lnTo>
                    <a:pt x="520" y="33147"/>
                  </a:lnTo>
                  <a:lnTo>
                    <a:pt x="177" y="30352"/>
                  </a:lnTo>
                  <a:lnTo>
                    <a:pt x="0" y="26797"/>
                  </a:lnTo>
                  <a:lnTo>
                    <a:pt x="0" y="22732"/>
                  </a:lnTo>
                  <a:lnTo>
                    <a:pt x="0" y="18541"/>
                  </a:lnTo>
                  <a:lnTo>
                    <a:pt x="2108" y="4952"/>
                  </a:lnTo>
                  <a:lnTo>
                    <a:pt x="2806" y="3175"/>
                  </a:lnTo>
                  <a:lnTo>
                    <a:pt x="3644" y="1904"/>
                  </a:lnTo>
                  <a:lnTo>
                    <a:pt x="4635" y="1142"/>
                  </a:lnTo>
                  <a:lnTo>
                    <a:pt x="5613" y="380"/>
                  </a:lnTo>
                  <a:lnTo>
                    <a:pt x="6807" y="0"/>
                  </a:lnTo>
                  <a:lnTo>
                    <a:pt x="8216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21765" y="1070863"/>
              <a:ext cx="1434084" cy="28359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1984" y="1074927"/>
              <a:ext cx="212725" cy="275590"/>
            </a:xfrm>
            <a:custGeom>
              <a:avLst/>
              <a:gdLst/>
              <a:ahLst/>
              <a:cxnLst/>
              <a:rect l="l" t="t" r="r" b="b"/>
              <a:pathLst>
                <a:path w="212725" h="275590">
                  <a:moveTo>
                    <a:pt x="27800" y="0"/>
                  </a:moveTo>
                  <a:lnTo>
                    <a:pt x="33274" y="0"/>
                  </a:lnTo>
                  <a:lnTo>
                    <a:pt x="37769" y="254"/>
                  </a:lnTo>
                  <a:lnTo>
                    <a:pt x="41275" y="635"/>
                  </a:lnTo>
                  <a:lnTo>
                    <a:pt x="44792" y="1143"/>
                  </a:lnTo>
                  <a:lnTo>
                    <a:pt x="47599" y="1650"/>
                  </a:lnTo>
                  <a:lnTo>
                    <a:pt x="49695" y="2412"/>
                  </a:lnTo>
                  <a:lnTo>
                    <a:pt x="51803" y="3048"/>
                  </a:lnTo>
                  <a:lnTo>
                    <a:pt x="53276" y="3937"/>
                  </a:lnTo>
                  <a:lnTo>
                    <a:pt x="54127" y="5080"/>
                  </a:lnTo>
                  <a:lnTo>
                    <a:pt x="54965" y="6223"/>
                  </a:lnTo>
                  <a:lnTo>
                    <a:pt x="55384" y="7493"/>
                  </a:lnTo>
                  <a:lnTo>
                    <a:pt x="55384" y="8889"/>
                  </a:lnTo>
                  <a:lnTo>
                    <a:pt x="55384" y="108966"/>
                  </a:lnTo>
                  <a:lnTo>
                    <a:pt x="157314" y="108966"/>
                  </a:lnTo>
                  <a:lnTo>
                    <a:pt x="157314" y="8889"/>
                  </a:lnTo>
                  <a:lnTo>
                    <a:pt x="157314" y="7493"/>
                  </a:lnTo>
                  <a:lnTo>
                    <a:pt x="157772" y="6223"/>
                  </a:lnTo>
                  <a:lnTo>
                    <a:pt x="158686" y="5080"/>
                  </a:lnTo>
                  <a:lnTo>
                    <a:pt x="159588" y="3937"/>
                  </a:lnTo>
                  <a:lnTo>
                    <a:pt x="161074" y="3048"/>
                  </a:lnTo>
                  <a:lnTo>
                    <a:pt x="163106" y="2412"/>
                  </a:lnTo>
                  <a:lnTo>
                    <a:pt x="165138" y="1650"/>
                  </a:lnTo>
                  <a:lnTo>
                    <a:pt x="167944" y="1143"/>
                  </a:lnTo>
                  <a:lnTo>
                    <a:pt x="171526" y="635"/>
                  </a:lnTo>
                  <a:lnTo>
                    <a:pt x="175107" y="254"/>
                  </a:lnTo>
                  <a:lnTo>
                    <a:pt x="179641" y="0"/>
                  </a:lnTo>
                  <a:lnTo>
                    <a:pt x="185115" y="0"/>
                  </a:lnTo>
                  <a:lnTo>
                    <a:pt x="190449" y="0"/>
                  </a:lnTo>
                  <a:lnTo>
                    <a:pt x="206806" y="2412"/>
                  </a:lnTo>
                  <a:lnTo>
                    <a:pt x="208902" y="3048"/>
                  </a:lnTo>
                  <a:lnTo>
                    <a:pt x="210413" y="3937"/>
                  </a:lnTo>
                  <a:lnTo>
                    <a:pt x="211328" y="5080"/>
                  </a:lnTo>
                  <a:lnTo>
                    <a:pt x="212242" y="6223"/>
                  </a:lnTo>
                  <a:lnTo>
                    <a:pt x="212699" y="7493"/>
                  </a:lnTo>
                  <a:lnTo>
                    <a:pt x="212699" y="8889"/>
                  </a:lnTo>
                  <a:lnTo>
                    <a:pt x="212699" y="266192"/>
                  </a:lnTo>
                  <a:lnTo>
                    <a:pt x="212699" y="267588"/>
                  </a:lnTo>
                  <a:lnTo>
                    <a:pt x="212242" y="268859"/>
                  </a:lnTo>
                  <a:lnTo>
                    <a:pt x="211328" y="270001"/>
                  </a:lnTo>
                  <a:lnTo>
                    <a:pt x="210413" y="271145"/>
                  </a:lnTo>
                  <a:lnTo>
                    <a:pt x="198374" y="274447"/>
                  </a:lnTo>
                  <a:lnTo>
                    <a:pt x="194868" y="274827"/>
                  </a:lnTo>
                  <a:lnTo>
                    <a:pt x="190449" y="275082"/>
                  </a:lnTo>
                  <a:lnTo>
                    <a:pt x="185115" y="275082"/>
                  </a:lnTo>
                  <a:lnTo>
                    <a:pt x="179641" y="275082"/>
                  </a:lnTo>
                  <a:lnTo>
                    <a:pt x="175107" y="274827"/>
                  </a:lnTo>
                  <a:lnTo>
                    <a:pt x="171526" y="274447"/>
                  </a:lnTo>
                  <a:lnTo>
                    <a:pt x="167944" y="274066"/>
                  </a:lnTo>
                  <a:lnTo>
                    <a:pt x="158686" y="270001"/>
                  </a:lnTo>
                  <a:lnTo>
                    <a:pt x="157772" y="268859"/>
                  </a:lnTo>
                  <a:lnTo>
                    <a:pt x="157314" y="267588"/>
                  </a:lnTo>
                  <a:lnTo>
                    <a:pt x="157314" y="266192"/>
                  </a:lnTo>
                  <a:lnTo>
                    <a:pt x="157314" y="156083"/>
                  </a:lnTo>
                  <a:lnTo>
                    <a:pt x="55384" y="156083"/>
                  </a:lnTo>
                  <a:lnTo>
                    <a:pt x="55384" y="266192"/>
                  </a:lnTo>
                  <a:lnTo>
                    <a:pt x="55384" y="267588"/>
                  </a:lnTo>
                  <a:lnTo>
                    <a:pt x="41275" y="274447"/>
                  </a:lnTo>
                  <a:lnTo>
                    <a:pt x="37769" y="274827"/>
                  </a:lnTo>
                  <a:lnTo>
                    <a:pt x="33274" y="275082"/>
                  </a:lnTo>
                  <a:lnTo>
                    <a:pt x="27800" y="275082"/>
                  </a:lnTo>
                  <a:lnTo>
                    <a:pt x="22466" y="275082"/>
                  </a:lnTo>
                  <a:lnTo>
                    <a:pt x="18008" y="274827"/>
                  </a:lnTo>
                  <a:lnTo>
                    <a:pt x="14427" y="274447"/>
                  </a:lnTo>
                  <a:lnTo>
                    <a:pt x="10845" y="274066"/>
                  </a:lnTo>
                  <a:lnTo>
                    <a:pt x="1371" y="270001"/>
                  </a:lnTo>
                  <a:lnTo>
                    <a:pt x="457" y="268859"/>
                  </a:lnTo>
                  <a:lnTo>
                    <a:pt x="0" y="267588"/>
                  </a:lnTo>
                  <a:lnTo>
                    <a:pt x="0" y="266192"/>
                  </a:lnTo>
                  <a:lnTo>
                    <a:pt x="0" y="8889"/>
                  </a:lnTo>
                  <a:lnTo>
                    <a:pt x="0" y="7493"/>
                  </a:lnTo>
                  <a:lnTo>
                    <a:pt x="457" y="6223"/>
                  </a:lnTo>
                  <a:lnTo>
                    <a:pt x="1371" y="5080"/>
                  </a:lnTo>
                  <a:lnTo>
                    <a:pt x="2285" y="3937"/>
                  </a:lnTo>
                  <a:lnTo>
                    <a:pt x="3797" y="3048"/>
                  </a:lnTo>
                  <a:lnTo>
                    <a:pt x="5892" y="2412"/>
                  </a:lnTo>
                  <a:lnTo>
                    <a:pt x="8000" y="1650"/>
                  </a:lnTo>
                  <a:lnTo>
                    <a:pt x="10845" y="1143"/>
                  </a:lnTo>
                  <a:lnTo>
                    <a:pt x="14427" y="635"/>
                  </a:lnTo>
                  <a:lnTo>
                    <a:pt x="18008" y="254"/>
                  </a:lnTo>
                  <a:lnTo>
                    <a:pt x="22466" y="0"/>
                  </a:lnTo>
                  <a:lnTo>
                    <a:pt x="27800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35940" y="1593545"/>
            <a:ext cx="8379460" cy="450059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1747520" indent="-274320">
              <a:lnSpc>
                <a:spcPts val="2810"/>
              </a:lnSpc>
              <a:spcBef>
                <a:spcPts val="45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A small, </a:t>
            </a:r>
            <a:r>
              <a:rPr sz="2600" spc="-5" dirty="0">
                <a:latin typeface="Caladea"/>
                <a:cs typeface="Caladea"/>
              </a:rPr>
              <a:t>round </a:t>
            </a:r>
            <a:r>
              <a:rPr sz="2600" dirty="0">
                <a:latin typeface="Caladea"/>
                <a:cs typeface="Caladea"/>
              </a:rPr>
              <a:t>or </a:t>
            </a:r>
            <a:r>
              <a:rPr sz="2600" spc="-25" dirty="0">
                <a:latin typeface="Caladea"/>
                <a:cs typeface="Caladea"/>
              </a:rPr>
              <a:t>oval </a:t>
            </a:r>
            <a:r>
              <a:rPr sz="2600" dirty="0">
                <a:latin typeface="Caladea"/>
                <a:cs typeface="Caladea"/>
              </a:rPr>
              <a:t>orifice on </a:t>
            </a:r>
            <a:r>
              <a:rPr sz="2600" spc="-185" dirty="0">
                <a:latin typeface="Caladea"/>
                <a:cs typeface="Caladea"/>
              </a:rPr>
              <a:t>the  </a:t>
            </a:r>
            <a:r>
              <a:rPr sz="2600" spc="-15" dirty="0">
                <a:latin typeface="Caladea"/>
                <a:cs typeface="Caladea"/>
              </a:rPr>
              <a:t>elevation, </a:t>
            </a:r>
            <a:r>
              <a:rPr sz="2600" spc="-5" dirty="0">
                <a:latin typeface="Caladea"/>
                <a:cs typeface="Caladea"/>
              </a:rPr>
              <a:t>the </a:t>
            </a:r>
            <a:r>
              <a:rPr sz="2600" dirty="0">
                <a:latin typeface="Caladea"/>
                <a:cs typeface="Caladea"/>
              </a:rPr>
              <a:t>papilla</a:t>
            </a:r>
            <a:r>
              <a:rPr sz="2600" spc="-3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lacrimalis.</a:t>
            </a:r>
            <a:endParaRPr sz="2600" dirty="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1F487C"/>
              </a:buClr>
              <a:buFont typeface="Arial"/>
              <a:buChar char=""/>
            </a:pPr>
            <a:endParaRPr sz="3400" dirty="0">
              <a:latin typeface="Caladea"/>
              <a:cs typeface="Caladea"/>
            </a:endParaRPr>
          </a:p>
          <a:p>
            <a:pPr marL="286385" marR="67945" indent="-274320">
              <a:lnSpc>
                <a:spcPts val="281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20" dirty="0">
                <a:latin typeface="Caladea"/>
                <a:cs typeface="Caladea"/>
              </a:rPr>
              <a:t>At </a:t>
            </a:r>
            <a:r>
              <a:rPr sz="2600" spc="-5" dirty="0">
                <a:latin typeface="Caladea"/>
                <a:cs typeface="Caladea"/>
              </a:rPr>
              <a:t>medial </a:t>
            </a:r>
            <a:r>
              <a:rPr sz="2600" dirty="0">
                <a:latin typeface="Caladea"/>
                <a:cs typeface="Caladea"/>
              </a:rPr>
              <a:t>end of </a:t>
            </a:r>
            <a:r>
              <a:rPr sz="2600" spc="-5" dirty="0">
                <a:latin typeface="Caladea"/>
                <a:cs typeface="Caladea"/>
              </a:rPr>
              <a:t>lid margin </a:t>
            </a:r>
            <a:r>
              <a:rPr sz="2600" dirty="0">
                <a:latin typeface="Caladea"/>
                <a:cs typeface="Caladea"/>
              </a:rPr>
              <a:t>at </a:t>
            </a:r>
            <a:r>
              <a:rPr sz="2600" spc="-5" dirty="0">
                <a:latin typeface="Caladea"/>
                <a:cs typeface="Caladea"/>
              </a:rPr>
              <a:t>the junction </a:t>
            </a:r>
            <a:r>
              <a:rPr sz="2600" dirty="0">
                <a:latin typeface="Caladea"/>
                <a:cs typeface="Caladea"/>
              </a:rPr>
              <a:t>of </a:t>
            </a:r>
            <a:r>
              <a:rPr sz="2600" spc="-160" dirty="0">
                <a:latin typeface="Caladea"/>
                <a:cs typeface="Caladea"/>
              </a:rPr>
              <a:t>its  </a:t>
            </a:r>
            <a:r>
              <a:rPr sz="2600" spc="-5" dirty="0">
                <a:latin typeface="Caladea"/>
                <a:cs typeface="Caladea"/>
              </a:rPr>
              <a:t>ciliated </a:t>
            </a:r>
            <a:r>
              <a:rPr sz="2600" dirty="0">
                <a:latin typeface="Caladea"/>
                <a:cs typeface="Caladea"/>
              </a:rPr>
              <a:t>and </a:t>
            </a:r>
            <a:r>
              <a:rPr sz="2600" spc="-5" dirty="0">
                <a:latin typeface="Caladea"/>
                <a:cs typeface="Caladea"/>
              </a:rPr>
              <a:t>non-ciliated</a:t>
            </a:r>
            <a:r>
              <a:rPr sz="2600" spc="-7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parts.</a:t>
            </a:r>
            <a:endParaRPr sz="2600" dirty="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F487C"/>
              </a:buClr>
              <a:buFont typeface="Arial"/>
              <a:buChar char=""/>
            </a:pPr>
            <a:endParaRPr sz="3400" dirty="0">
              <a:latin typeface="Caladea"/>
              <a:cs typeface="Caladea"/>
            </a:endParaRPr>
          </a:p>
          <a:p>
            <a:pPr marL="286385" marR="948055" indent="-274320">
              <a:lnSpc>
                <a:spcPts val="281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Upper </a:t>
            </a:r>
            <a:r>
              <a:rPr sz="2600" spc="-5" dirty="0">
                <a:latin typeface="Caladea"/>
                <a:cs typeface="Caladea"/>
              </a:rPr>
              <a:t>punctum medial </a:t>
            </a:r>
            <a:r>
              <a:rPr sz="2600" spc="-15" dirty="0">
                <a:latin typeface="Caladea"/>
                <a:cs typeface="Caladea"/>
              </a:rPr>
              <a:t>to </a:t>
            </a:r>
            <a:r>
              <a:rPr sz="2600" spc="-50" dirty="0">
                <a:latin typeface="Caladea"/>
                <a:cs typeface="Caladea"/>
              </a:rPr>
              <a:t>lower, </a:t>
            </a:r>
            <a:r>
              <a:rPr sz="2600" spc="-10" dirty="0">
                <a:latin typeface="Caladea"/>
                <a:cs typeface="Caladea"/>
              </a:rPr>
              <a:t>from </a:t>
            </a:r>
            <a:r>
              <a:rPr sz="2600" spc="-170" dirty="0">
                <a:latin typeface="Caladea"/>
                <a:cs typeface="Caladea"/>
              </a:rPr>
              <a:t>the  </a:t>
            </a:r>
            <a:r>
              <a:rPr sz="2600" spc="-5" dirty="0">
                <a:latin typeface="Caladea"/>
                <a:cs typeface="Caladea"/>
              </a:rPr>
              <a:t>medial </a:t>
            </a:r>
            <a:r>
              <a:rPr sz="2600" dirty="0">
                <a:latin typeface="Caladea"/>
                <a:cs typeface="Caladea"/>
              </a:rPr>
              <a:t>canthus </a:t>
            </a:r>
            <a:r>
              <a:rPr sz="2600" spc="-5" dirty="0">
                <a:latin typeface="Caladea"/>
                <a:cs typeface="Caladea"/>
              </a:rPr>
              <a:t>being </a:t>
            </a:r>
            <a:r>
              <a:rPr sz="2600" dirty="0">
                <a:latin typeface="Caladea"/>
                <a:cs typeface="Caladea"/>
              </a:rPr>
              <a:t>6 </a:t>
            </a:r>
            <a:r>
              <a:rPr sz="2600" spc="-5" dirty="0">
                <a:latin typeface="Caladea"/>
                <a:cs typeface="Caladea"/>
              </a:rPr>
              <a:t>and </a:t>
            </a:r>
            <a:r>
              <a:rPr sz="2600" dirty="0">
                <a:latin typeface="Caladea"/>
                <a:cs typeface="Caladea"/>
              </a:rPr>
              <a:t>6.5</a:t>
            </a:r>
            <a:r>
              <a:rPr sz="2600" spc="-60" dirty="0">
                <a:latin typeface="Caladea"/>
                <a:cs typeface="Caladea"/>
              </a:rPr>
              <a:t> </a:t>
            </a:r>
            <a:r>
              <a:rPr sz="2600" spc="5" dirty="0">
                <a:latin typeface="Caladea"/>
                <a:cs typeface="Caladea"/>
              </a:rPr>
              <a:t>mm.</a:t>
            </a:r>
            <a:endParaRPr sz="2600" dirty="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F487C"/>
              </a:buClr>
              <a:buFont typeface="Arial"/>
              <a:buChar char=""/>
            </a:pPr>
            <a:endParaRPr sz="3400" dirty="0">
              <a:latin typeface="Caladea"/>
              <a:cs typeface="Caladea"/>
            </a:endParaRPr>
          </a:p>
          <a:p>
            <a:pPr marL="286385" marR="5080" indent="-274320">
              <a:lnSpc>
                <a:spcPts val="281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The upper </a:t>
            </a:r>
            <a:r>
              <a:rPr sz="2600" spc="-5" dirty="0">
                <a:latin typeface="Caladea"/>
                <a:cs typeface="Caladea"/>
              </a:rPr>
              <a:t>punctum </a:t>
            </a:r>
            <a:r>
              <a:rPr sz="2600" dirty="0">
                <a:latin typeface="Caladea"/>
                <a:cs typeface="Caladea"/>
              </a:rPr>
              <a:t>opens </a:t>
            </a:r>
            <a:r>
              <a:rPr sz="2600" spc="-25" dirty="0">
                <a:latin typeface="Caladea"/>
                <a:cs typeface="Caladea"/>
              </a:rPr>
              <a:t>inferoposteriorly, </a:t>
            </a:r>
            <a:r>
              <a:rPr sz="2600" spc="-180" dirty="0">
                <a:latin typeface="Caladea"/>
                <a:cs typeface="Caladea"/>
              </a:rPr>
              <a:t>the  </a:t>
            </a:r>
            <a:r>
              <a:rPr sz="2600" spc="-10" dirty="0">
                <a:latin typeface="Caladea"/>
                <a:cs typeface="Caladea"/>
              </a:rPr>
              <a:t>lower</a:t>
            </a:r>
            <a:r>
              <a:rPr sz="2600" spc="-35" dirty="0">
                <a:latin typeface="Caladea"/>
                <a:cs typeface="Caladea"/>
              </a:rPr>
              <a:t> </a:t>
            </a:r>
            <a:r>
              <a:rPr sz="2600" spc="-20" dirty="0">
                <a:latin typeface="Caladea"/>
                <a:cs typeface="Caladea"/>
              </a:rPr>
              <a:t>superoposteriorly.</a:t>
            </a:r>
            <a:endParaRPr sz="2600" dirty="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486400" cy="35859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00400" y="3056380"/>
              <a:ext cx="5943599" cy="37635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04863" y="551433"/>
            <a:ext cx="5427345" cy="317500"/>
            <a:chOff x="504863" y="551433"/>
            <a:chExt cx="5427345" cy="317500"/>
          </a:xfrm>
        </p:grpSpPr>
        <p:sp>
          <p:nvSpPr>
            <p:cNvPr id="4" name="object 4"/>
            <p:cNvSpPr/>
            <p:nvPr/>
          </p:nvSpPr>
          <p:spPr>
            <a:xfrm>
              <a:off x="505752" y="552322"/>
              <a:ext cx="5425147" cy="3157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93925" y="615568"/>
              <a:ext cx="2926080" cy="130175"/>
            </a:xfrm>
            <a:custGeom>
              <a:avLst/>
              <a:gdLst/>
              <a:ahLst/>
              <a:cxnLst/>
              <a:rect l="l" t="t" r="r" b="b"/>
              <a:pathLst>
                <a:path w="2926079" h="130175">
                  <a:moveTo>
                    <a:pt x="2882391" y="0"/>
                  </a:moveTo>
                  <a:lnTo>
                    <a:pt x="2839212" y="129793"/>
                  </a:lnTo>
                  <a:lnTo>
                    <a:pt x="2925699" y="129793"/>
                  </a:lnTo>
                  <a:lnTo>
                    <a:pt x="2882519" y="0"/>
                  </a:lnTo>
                  <a:lnTo>
                    <a:pt x="2882391" y="0"/>
                  </a:lnTo>
                  <a:close/>
                </a:path>
                <a:path w="2926079" h="130175">
                  <a:moveTo>
                    <a:pt x="2271268" y="0"/>
                  </a:moveTo>
                  <a:lnTo>
                    <a:pt x="2228088" y="129793"/>
                  </a:lnTo>
                  <a:lnTo>
                    <a:pt x="2314575" y="129793"/>
                  </a:lnTo>
                  <a:lnTo>
                    <a:pt x="2271395" y="0"/>
                  </a:lnTo>
                  <a:close/>
                </a:path>
                <a:path w="2926079" h="130175">
                  <a:moveTo>
                    <a:pt x="1408684" y="0"/>
                  </a:moveTo>
                  <a:lnTo>
                    <a:pt x="1365504" y="129793"/>
                  </a:lnTo>
                  <a:lnTo>
                    <a:pt x="1451991" y="129793"/>
                  </a:lnTo>
                  <a:lnTo>
                    <a:pt x="1408811" y="0"/>
                  </a:lnTo>
                  <a:close/>
                </a:path>
                <a:path w="2926079" h="130175">
                  <a:moveTo>
                    <a:pt x="43180" y="0"/>
                  </a:moveTo>
                  <a:lnTo>
                    <a:pt x="0" y="129793"/>
                  </a:lnTo>
                  <a:lnTo>
                    <a:pt x="86487" y="129793"/>
                  </a:lnTo>
                  <a:lnTo>
                    <a:pt x="43306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31009" y="603884"/>
              <a:ext cx="86232" cy="883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5752" y="552322"/>
              <a:ext cx="5425440" cy="316230"/>
            </a:xfrm>
            <a:custGeom>
              <a:avLst/>
              <a:gdLst/>
              <a:ahLst/>
              <a:cxnLst/>
              <a:rect l="l" t="t" r="r" b="b"/>
              <a:pathLst>
                <a:path w="5425440" h="316230">
                  <a:moveTo>
                    <a:pt x="2088349" y="4952"/>
                  </a:moveTo>
                  <a:lnTo>
                    <a:pt x="2128862" y="4952"/>
                  </a:lnTo>
                  <a:lnTo>
                    <a:pt x="2136101" y="4952"/>
                  </a:lnTo>
                  <a:lnTo>
                    <a:pt x="2142324" y="5587"/>
                  </a:lnTo>
                  <a:lnTo>
                    <a:pt x="2147531" y="6730"/>
                  </a:lnTo>
                  <a:lnTo>
                    <a:pt x="2152738" y="8000"/>
                  </a:lnTo>
                  <a:lnTo>
                    <a:pt x="2157183" y="9905"/>
                  </a:lnTo>
                  <a:lnTo>
                    <a:pt x="2160993" y="12700"/>
                  </a:lnTo>
                  <a:lnTo>
                    <a:pt x="2164803" y="15493"/>
                  </a:lnTo>
                  <a:lnTo>
                    <a:pt x="2176995" y="40131"/>
                  </a:lnTo>
                  <a:lnTo>
                    <a:pt x="2243035" y="221996"/>
                  </a:lnTo>
                  <a:lnTo>
                    <a:pt x="2244051" y="221996"/>
                  </a:lnTo>
                  <a:lnTo>
                    <a:pt x="2312377" y="40639"/>
                  </a:lnTo>
                  <a:lnTo>
                    <a:pt x="2314409" y="34036"/>
                  </a:lnTo>
                  <a:lnTo>
                    <a:pt x="2316695" y="28448"/>
                  </a:lnTo>
                  <a:lnTo>
                    <a:pt x="2319108" y="23875"/>
                  </a:lnTo>
                  <a:lnTo>
                    <a:pt x="2321521" y="19303"/>
                  </a:lnTo>
                  <a:lnTo>
                    <a:pt x="2324442" y="15621"/>
                  </a:lnTo>
                  <a:lnTo>
                    <a:pt x="2348572" y="4952"/>
                  </a:lnTo>
                  <a:lnTo>
                    <a:pt x="2354414" y="4952"/>
                  </a:lnTo>
                  <a:lnTo>
                    <a:pt x="2396197" y="4952"/>
                  </a:lnTo>
                  <a:lnTo>
                    <a:pt x="2400388" y="4952"/>
                  </a:lnTo>
                  <a:lnTo>
                    <a:pt x="2404071" y="5587"/>
                  </a:lnTo>
                  <a:lnTo>
                    <a:pt x="2420708" y="25907"/>
                  </a:lnTo>
                  <a:lnTo>
                    <a:pt x="2420708" y="29844"/>
                  </a:lnTo>
                  <a:lnTo>
                    <a:pt x="2420708" y="301751"/>
                  </a:lnTo>
                  <a:lnTo>
                    <a:pt x="2420708" y="303402"/>
                  </a:lnTo>
                  <a:lnTo>
                    <a:pt x="2420200" y="304800"/>
                  </a:lnTo>
                  <a:lnTo>
                    <a:pt x="2397086" y="311657"/>
                  </a:lnTo>
                  <a:lnTo>
                    <a:pt x="2391244" y="311657"/>
                  </a:lnTo>
                  <a:lnTo>
                    <a:pt x="2385529" y="311657"/>
                  </a:lnTo>
                  <a:lnTo>
                    <a:pt x="2368130" y="309117"/>
                  </a:lnTo>
                  <a:lnTo>
                    <a:pt x="2365844" y="308355"/>
                  </a:lnTo>
                  <a:lnTo>
                    <a:pt x="2364320" y="307213"/>
                  </a:lnTo>
                  <a:lnTo>
                    <a:pt x="2363431" y="306069"/>
                  </a:lnTo>
                  <a:lnTo>
                    <a:pt x="2362415" y="304800"/>
                  </a:lnTo>
                  <a:lnTo>
                    <a:pt x="2361907" y="303402"/>
                  </a:lnTo>
                  <a:lnTo>
                    <a:pt x="2361907" y="301751"/>
                  </a:lnTo>
                  <a:lnTo>
                    <a:pt x="2361907" y="53339"/>
                  </a:lnTo>
                  <a:lnTo>
                    <a:pt x="2361526" y="53339"/>
                  </a:lnTo>
                  <a:lnTo>
                    <a:pt x="2273007" y="301498"/>
                  </a:lnTo>
                  <a:lnTo>
                    <a:pt x="2272372" y="303529"/>
                  </a:lnTo>
                  <a:lnTo>
                    <a:pt x="2271356" y="305307"/>
                  </a:lnTo>
                  <a:lnTo>
                    <a:pt x="2269959" y="306577"/>
                  </a:lnTo>
                  <a:lnTo>
                    <a:pt x="2268562" y="307975"/>
                  </a:lnTo>
                  <a:lnTo>
                    <a:pt x="2266657" y="308990"/>
                  </a:lnTo>
                  <a:lnTo>
                    <a:pt x="2264117" y="309752"/>
                  </a:lnTo>
                  <a:lnTo>
                    <a:pt x="2261704" y="310514"/>
                  </a:lnTo>
                  <a:lnTo>
                    <a:pt x="2258656" y="311150"/>
                  </a:lnTo>
                  <a:lnTo>
                    <a:pt x="2254846" y="311276"/>
                  </a:lnTo>
                  <a:lnTo>
                    <a:pt x="2251036" y="311530"/>
                  </a:lnTo>
                  <a:lnTo>
                    <a:pt x="2246464" y="311657"/>
                  </a:lnTo>
                  <a:lnTo>
                    <a:pt x="2241130" y="311657"/>
                  </a:lnTo>
                  <a:lnTo>
                    <a:pt x="2235796" y="311657"/>
                  </a:lnTo>
                  <a:lnTo>
                    <a:pt x="2231224" y="311530"/>
                  </a:lnTo>
                  <a:lnTo>
                    <a:pt x="2209507" y="301498"/>
                  </a:lnTo>
                  <a:lnTo>
                    <a:pt x="2124163" y="53339"/>
                  </a:lnTo>
                  <a:lnTo>
                    <a:pt x="2123655" y="53339"/>
                  </a:lnTo>
                  <a:lnTo>
                    <a:pt x="2123655" y="301751"/>
                  </a:lnTo>
                  <a:lnTo>
                    <a:pt x="2123655" y="303402"/>
                  </a:lnTo>
                  <a:lnTo>
                    <a:pt x="2117559" y="309117"/>
                  </a:lnTo>
                  <a:lnTo>
                    <a:pt x="2115273" y="309879"/>
                  </a:lnTo>
                  <a:lnTo>
                    <a:pt x="2112225" y="310514"/>
                  </a:lnTo>
                  <a:lnTo>
                    <a:pt x="2108542" y="311023"/>
                  </a:lnTo>
                  <a:lnTo>
                    <a:pt x="2104732" y="311403"/>
                  </a:lnTo>
                  <a:lnTo>
                    <a:pt x="2100033" y="311657"/>
                  </a:lnTo>
                  <a:lnTo>
                    <a:pt x="2094191" y="311657"/>
                  </a:lnTo>
                  <a:lnTo>
                    <a:pt x="2088603" y="311657"/>
                  </a:lnTo>
                  <a:lnTo>
                    <a:pt x="2064981" y="303402"/>
                  </a:lnTo>
                  <a:lnTo>
                    <a:pt x="2064981" y="301751"/>
                  </a:lnTo>
                  <a:lnTo>
                    <a:pt x="2064981" y="29844"/>
                  </a:lnTo>
                  <a:lnTo>
                    <a:pt x="2064981" y="21716"/>
                  </a:lnTo>
                  <a:lnTo>
                    <a:pt x="2067140" y="15621"/>
                  </a:lnTo>
                  <a:lnTo>
                    <a:pt x="2071331" y="11429"/>
                  </a:lnTo>
                  <a:lnTo>
                    <a:pt x="2075522" y="7112"/>
                  </a:lnTo>
                  <a:lnTo>
                    <a:pt x="2081237" y="4952"/>
                  </a:lnTo>
                  <a:lnTo>
                    <a:pt x="2088349" y="4952"/>
                  </a:lnTo>
                  <a:close/>
                </a:path>
                <a:path w="5425440" h="316230">
                  <a:moveTo>
                    <a:pt x="1682584" y="4952"/>
                  </a:moveTo>
                  <a:lnTo>
                    <a:pt x="1761578" y="4952"/>
                  </a:lnTo>
                  <a:lnTo>
                    <a:pt x="1769579" y="4952"/>
                  </a:lnTo>
                  <a:lnTo>
                    <a:pt x="1776183" y="5206"/>
                  </a:lnTo>
                  <a:lnTo>
                    <a:pt x="1821062" y="12694"/>
                  </a:lnTo>
                  <a:lnTo>
                    <a:pt x="1858489" y="37637"/>
                  </a:lnTo>
                  <a:lnTo>
                    <a:pt x="1874509" y="79964"/>
                  </a:lnTo>
                  <a:lnTo>
                    <a:pt x="1874862" y="88773"/>
                  </a:lnTo>
                  <a:lnTo>
                    <a:pt x="1874604" y="96246"/>
                  </a:lnTo>
                  <a:lnTo>
                    <a:pt x="1859495" y="139191"/>
                  </a:lnTo>
                  <a:lnTo>
                    <a:pt x="1829000" y="163036"/>
                  </a:lnTo>
                  <a:lnTo>
                    <a:pt x="1815553" y="168275"/>
                  </a:lnTo>
                  <a:lnTo>
                    <a:pt x="1820125" y="170434"/>
                  </a:lnTo>
                  <a:lnTo>
                    <a:pt x="1849843" y="203073"/>
                  </a:lnTo>
                  <a:lnTo>
                    <a:pt x="1858987" y="222503"/>
                  </a:lnTo>
                  <a:lnTo>
                    <a:pt x="1884768" y="282701"/>
                  </a:lnTo>
                  <a:lnTo>
                    <a:pt x="1887054" y="288671"/>
                  </a:lnTo>
                  <a:lnTo>
                    <a:pt x="1888705" y="292988"/>
                  </a:lnTo>
                  <a:lnTo>
                    <a:pt x="1889467" y="295782"/>
                  </a:lnTo>
                  <a:lnTo>
                    <a:pt x="1890229" y="298450"/>
                  </a:lnTo>
                  <a:lnTo>
                    <a:pt x="1890610" y="300609"/>
                  </a:lnTo>
                  <a:lnTo>
                    <a:pt x="1890610" y="302260"/>
                  </a:lnTo>
                  <a:lnTo>
                    <a:pt x="1890610" y="303911"/>
                  </a:lnTo>
                  <a:lnTo>
                    <a:pt x="1890356" y="305435"/>
                  </a:lnTo>
                  <a:lnTo>
                    <a:pt x="1889721" y="306577"/>
                  </a:lnTo>
                  <a:lnTo>
                    <a:pt x="1889086" y="307721"/>
                  </a:lnTo>
                  <a:lnTo>
                    <a:pt x="1887562" y="308737"/>
                  </a:lnTo>
                  <a:lnTo>
                    <a:pt x="1885149" y="309499"/>
                  </a:lnTo>
                  <a:lnTo>
                    <a:pt x="1882863" y="310388"/>
                  </a:lnTo>
                  <a:lnTo>
                    <a:pt x="1879307" y="310896"/>
                  </a:lnTo>
                  <a:lnTo>
                    <a:pt x="1874862" y="311150"/>
                  </a:lnTo>
                  <a:lnTo>
                    <a:pt x="1870290" y="311530"/>
                  </a:lnTo>
                  <a:lnTo>
                    <a:pt x="1864067" y="311657"/>
                  </a:lnTo>
                  <a:lnTo>
                    <a:pt x="1856193" y="311657"/>
                  </a:lnTo>
                  <a:lnTo>
                    <a:pt x="1849589" y="311657"/>
                  </a:lnTo>
                  <a:lnTo>
                    <a:pt x="1844255" y="311530"/>
                  </a:lnTo>
                  <a:lnTo>
                    <a:pt x="1840318" y="311150"/>
                  </a:lnTo>
                  <a:lnTo>
                    <a:pt x="1836381" y="310896"/>
                  </a:lnTo>
                  <a:lnTo>
                    <a:pt x="1833333" y="310261"/>
                  </a:lnTo>
                  <a:lnTo>
                    <a:pt x="1831047" y="309372"/>
                  </a:lnTo>
                  <a:lnTo>
                    <a:pt x="1828761" y="308610"/>
                  </a:lnTo>
                  <a:lnTo>
                    <a:pt x="1827110" y="307466"/>
                  </a:lnTo>
                  <a:lnTo>
                    <a:pt x="1826221" y="306069"/>
                  </a:lnTo>
                  <a:lnTo>
                    <a:pt x="1825332" y="304800"/>
                  </a:lnTo>
                  <a:lnTo>
                    <a:pt x="1824443" y="303149"/>
                  </a:lnTo>
                  <a:lnTo>
                    <a:pt x="1823808" y="301243"/>
                  </a:lnTo>
                  <a:lnTo>
                    <a:pt x="1796503" y="233172"/>
                  </a:lnTo>
                  <a:lnTo>
                    <a:pt x="1793201" y="225425"/>
                  </a:lnTo>
                  <a:lnTo>
                    <a:pt x="1790026" y="218566"/>
                  </a:lnTo>
                  <a:lnTo>
                    <a:pt x="1786851" y="212598"/>
                  </a:lnTo>
                  <a:lnTo>
                    <a:pt x="1783676" y="206628"/>
                  </a:lnTo>
                  <a:lnTo>
                    <a:pt x="1762975" y="188594"/>
                  </a:lnTo>
                  <a:lnTo>
                    <a:pt x="1758022" y="186436"/>
                  </a:lnTo>
                  <a:lnTo>
                    <a:pt x="1752180" y="185419"/>
                  </a:lnTo>
                  <a:lnTo>
                    <a:pt x="1745576" y="185419"/>
                  </a:lnTo>
                  <a:lnTo>
                    <a:pt x="1726145" y="185419"/>
                  </a:lnTo>
                  <a:lnTo>
                    <a:pt x="1726145" y="301751"/>
                  </a:lnTo>
                  <a:lnTo>
                    <a:pt x="1726145" y="303402"/>
                  </a:lnTo>
                  <a:lnTo>
                    <a:pt x="1725637" y="304800"/>
                  </a:lnTo>
                  <a:lnTo>
                    <a:pt x="1724621" y="306069"/>
                  </a:lnTo>
                  <a:lnTo>
                    <a:pt x="1723605" y="307213"/>
                  </a:lnTo>
                  <a:lnTo>
                    <a:pt x="1721954" y="308355"/>
                  </a:lnTo>
                  <a:lnTo>
                    <a:pt x="1719541" y="309117"/>
                  </a:lnTo>
                  <a:lnTo>
                    <a:pt x="1717255" y="309879"/>
                  </a:lnTo>
                  <a:lnTo>
                    <a:pt x="1714080" y="310514"/>
                  </a:lnTo>
                  <a:lnTo>
                    <a:pt x="1710143" y="311023"/>
                  </a:lnTo>
                  <a:lnTo>
                    <a:pt x="1706206" y="311403"/>
                  </a:lnTo>
                  <a:lnTo>
                    <a:pt x="1701253" y="311657"/>
                  </a:lnTo>
                  <a:lnTo>
                    <a:pt x="1695030" y="311657"/>
                  </a:lnTo>
                  <a:lnTo>
                    <a:pt x="1689061" y="311657"/>
                  </a:lnTo>
                  <a:lnTo>
                    <a:pt x="1670519" y="309117"/>
                  </a:lnTo>
                  <a:lnTo>
                    <a:pt x="1668106" y="308355"/>
                  </a:lnTo>
                  <a:lnTo>
                    <a:pt x="1666455" y="307213"/>
                  </a:lnTo>
                  <a:lnTo>
                    <a:pt x="1665566" y="306069"/>
                  </a:lnTo>
                  <a:lnTo>
                    <a:pt x="1664677" y="304800"/>
                  </a:lnTo>
                  <a:lnTo>
                    <a:pt x="1664169" y="303402"/>
                  </a:lnTo>
                  <a:lnTo>
                    <a:pt x="1664169" y="301751"/>
                  </a:lnTo>
                  <a:lnTo>
                    <a:pt x="1664169" y="24637"/>
                  </a:lnTo>
                  <a:lnTo>
                    <a:pt x="1664169" y="17652"/>
                  </a:lnTo>
                  <a:lnTo>
                    <a:pt x="1665947" y="12700"/>
                  </a:lnTo>
                  <a:lnTo>
                    <a:pt x="1669503" y="9651"/>
                  </a:lnTo>
                  <a:lnTo>
                    <a:pt x="1673059" y="6603"/>
                  </a:lnTo>
                  <a:lnTo>
                    <a:pt x="1677377" y="4952"/>
                  </a:lnTo>
                  <a:lnTo>
                    <a:pt x="1682584" y="4952"/>
                  </a:lnTo>
                  <a:close/>
                </a:path>
                <a:path w="5425440" h="316230">
                  <a:moveTo>
                    <a:pt x="592899" y="4952"/>
                  </a:moveTo>
                  <a:lnTo>
                    <a:pt x="745286" y="4952"/>
                  </a:lnTo>
                  <a:lnTo>
                    <a:pt x="746696" y="4952"/>
                  </a:lnTo>
                  <a:lnTo>
                    <a:pt x="747953" y="5461"/>
                  </a:lnTo>
                  <a:lnTo>
                    <a:pt x="749058" y="6223"/>
                  </a:lnTo>
                  <a:lnTo>
                    <a:pt x="750163" y="6985"/>
                  </a:lnTo>
                  <a:lnTo>
                    <a:pt x="751103" y="8381"/>
                  </a:lnTo>
                  <a:lnTo>
                    <a:pt x="751890" y="10287"/>
                  </a:lnTo>
                  <a:lnTo>
                    <a:pt x="752678" y="12318"/>
                  </a:lnTo>
                  <a:lnTo>
                    <a:pt x="753262" y="14859"/>
                  </a:lnTo>
                  <a:lnTo>
                    <a:pt x="753656" y="17906"/>
                  </a:lnTo>
                  <a:lnTo>
                    <a:pt x="754049" y="20954"/>
                  </a:lnTo>
                  <a:lnTo>
                    <a:pt x="754252" y="24891"/>
                  </a:lnTo>
                  <a:lnTo>
                    <a:pt x="754252" y="29590"/>
                  </a:lnTo>
                  <a:lnTo>
                    <a:pt x="754252" y="33909"/>
                  </a:lnTo>
                  <a:lnTo>
                    <a:pt x="754049" y="37718"/>
                  </a:lnTo>
                  <a:lnTo>
                    <a:pt x="753656" y="40766"/>
                  </a:lnTo>
                  <a:lnTo>
                    <a:pt x="753262" y="43814"/>
                  </a:lnTo>
                  <a:lnTo>
                    <a:pt x="752678" y="46354"/>
                  </a:lnTo>
                  <a:lnTo>
                    <a:pt x="751890" y="48132"/>
                  </a:lnTo>
                  <a:lnTo>
                    <a:pt x="751103" y="50037"/>
                  </a:lnTo>
                  <a:lnTo>
                    <a:pt x="750163" y="51435"/>
                  </a:lnTo>
                  <a:lnTo>
                    <a:pt x="749058" y="52324"/>
                  </a:lnTo>
                  <a:lnTo>
                    <a:pt x="747953" y="53212"/>
                  </a:lnTo>
                  <a:lnTo>
                    <a:pt x="746696" y="53593"/>
                  </a:lnTo>
                  <a:lnTo>
                    <a:pt x="745286" y="53593"/>
                  </a:lnTo>
                  <a:lnTo>
                    <a:pt x="636295" y="53593"/>
                  </a:lnTo>
                  <a:lnTo>
                    <a:pt x="636295" y="128142"/>
                  </a:lnTo>
                  <a:lnTo>
                    <a:pt x="728535" y="128142"/>
                  </a:lnTo>
                  <a:lnTo>
                    <a:pt x="729945" y="128142"/>
                  </a:lnTo>
                  <a:lnTo>
                    <a:pt x="731253" y="128524"/>
                  </a:lnTo>
                  <a:lnTo>
                    <a:pt x="732421" y="129412"/>
                  </a:lnTo>
                  <a:lnTo>
                    <a:pt x="733602" y="130301"/>
                  </a:lnTo>
                  <a:lnTo>
                    <a:pt x="737730" y="147574"/>
                  </a:lnTo>
                  <a:lnTo>
                    <a:pt x="737730" y="152018"/>
                  </a:lnTo>
                  <a:lnTo>
                    <a:pt x="737730" y="156590"/>
                  </a:lnTo>
                  <a:lnTo>
                    <a:pt x="735380" y="170434"/>
                  </a:lnTo>
                  <a:lnTo>
                    <a:pt x="734593" y="172338"/>
                  </a:lnTo>
                  <a:lnTo>
                    <a:pt x="733602" y="173609"/>
                  </a:lnTo>
                  <a:lnTo>
                    <a:pt x="732421" y="174371"/>
                  </a:lnTo>
                  <a:lnTo>
                    <a:pt x="731253" y="175132"/>
                  </a:lnTo>
                  <a:lnTo>
                    <a:pt x="729945" y="175513"/>
                  </a:lnTo>
                  <a:lnTo>
                    <a:pt x="728535" y="175513"/>
                  </a:lnTo>
                  <a:lnTo>
                    <a:pt x="636295" y="175513"/>
                  </a:lnTo>
                  <a:lnTo>
                    <a:pt x="636295" y="261619"/>
                  </a:lnTo>
                  <a:lnTo>
                    <a:pt x="746226" y="261619"/>
                  </a:lnTo>
                  <a:lnTo>
                    <a:pt x="747636" y="261619"/>
                  </a:lnTo>
                  <a:lnTo>
                    <a:pt x="748944" y="262127"/>
                  </a:lnTo>
                  <a:lnTo>
                    <a:pt x="750112" y="263016"/>
                  </a:lnTo>
                  <a:lnTo>
                    <a:pt x="751293" y="263778"/>
                  </a:lnTo>
                  <a:lnTo>
                    <a:pt x="754837" y="274574"/>
                  </a:lnTo>
                  <a:lnTo>
                    <a:pt x="755230" y="277622"/>
                  </a:lnTo>
                  <a:lnTo>
                    <a:pt x="755421" y="281431"/>
                  </a:lnTo>
                  <a:lnTo>
                    <a:pt x="755421" y="286003"/>
                  </a:lnTo>
                  <a:lnTo>
                    <a:pt x="755421" y="290575"/>
                  </a:lnTo>
                  <a:lnTo>
                    <a:pt x="750112" y="308990"/>
                  </a:lnTo>
                  <a:lnTo>
                    <a:pt x="748944" y="309879"/>
                  </a:lnTo>
                  <a:lnTo>
                    <a:pt x="747636" y="310261"/>
                  </a:lnTo>
                  <a:lnTo>
                    <a:pt x="746226" y="310261"/>
                  </a:lnTo>
                  <a:lnTo>
                    <a:pt x="592899" y="310261"/>
                  </a:lnTo>
                  <a:lnTo>
                    <a:pt x="587705" y="310261"/>
                  </a:lnTo>
                  <a:lnTo>
                    <a:pt x="583336" y="308737"/>
                  </a:lnTo>
                  <a:lnTo>
                    <a:pt x="579805" y="305688"/>
                  </a:lnTo>
                  <a:lnTo>
                    <a:pt x="576262" y="302640"/>
                  </a:lnTo>
                  <a:lnTo>
                    <a:pt x="574497" y="297561"/>
                  </a:lnTo>
                  <a:lnTo>
                    <a:pt x="574497" y="290702"/>
                  </a:lnTo>
                  <a:lnTo>
                    <a:pt x="574497" y="24637"/>
                  </a:lnTo>
                  <a:lnTo>
                    <a:pt x="574497" y="17652"/>
                  </a:lnTo>
                  <a:lnTo>
                    <a:pt x="576262" y="12700"/>
                  </a:lnTo>
                  <a:lnTo>
                    <a:pt x="579805" y="9651"/>
                  </a:lnTo>
                  <a:lnTo>
                    <a:pt x="583336" y="6603"/>
                  </a:lnTo>
                  <a:lnTo>
                    <a:pt x="587705" y="4952"/>
                  </a:lnTo>
                  <a:lnTo>
                    <a:pt x="592899" y="4952"/>
                  </a:lnTo>
                  <a:close/>
                </a:path>
                <a:path w="5425440" h="316230">
                  <a:moveTo>
                    <a:pt x="9194" y="4952"/>
                  </a:moveTo>
                  <a:lnTo>
                    <a:pt x="224332" y="4952"/>
                  </a:lnTo>
                  <a:lnTo>
                    <a:pt x="225742" y="4952"/>
                  </a:lnTo>
                  <a:lnTo>
                    <a:pt x="227050" y="5461"/>
                  </a:lnTo>
                  <a:lnTo>
                    <a:pt x="228219" y="6350"/>
                  </a:lnTo>
                  <a:lnTo>
                    <a:pt x="229400" y="7238"/>
                  </a:lnTo>
                  <a:lnTo>
                    <a:pt x="230390" y="8636"/>
                  </a:lnTo>
                  <a:lnTo>
                    <a:pt x="231178" y="10540"/>
                  </a:lnTo>
                  <a:lnTo>
                    <a:pt x="231965" y="12573"/>
                  </a:lnTo>
                  <a:lnTo>
                    <a:pt x="232549" y="15112"/>
                  </a:lnTo>
                  <a:lnTo>
                    <a:pt x="232943" y="18414"/>
                  </a:lnTo>
                  <a:lnTo>
                    <a:pt x="233337" y="21716"/>
                  </a:lnTo>
                  <a:lnTo>
                    <a:pt x="233527" y="25780"/>
                  </a:lnTo>
                  <a:lnTo>
                    <a:pt x="233527" y="30479"/>
                  </a:lnTo>
                  <a:lnTo>
                    <a:pt x="233527" y="35051"/>
                  </a:lnTo>
                  <a:lnTo>
                    <a:pt x="233337" y="38988"/>
                  </a:lnTo>
                  <a:lnTo>
                    <a:pt x="232943" y="42163"/>
                  </a:lnTo>
                  <a:lnTo>
                    <a:pt x="232549" y="45338"/>
                  </a:lnTo>
                  <a:lnTo>
                    <a:pt x="231965" y="48005"/>
                  </a:lnTo>
                  <a:lnTo>
                    <a:pt x="231178" y="49911"/>
                  </a:lnTo>
                  <a:lnTo>
                    <a:pt x="230390" y="51942"/>
                  </a:lnTo>
                  <a:lnTo>
                    <a:pt x="229400" y="53339"/>
                  </a:lnTo>
                  <a:lnTo>
                    <a:pt x="228219" y="54355"/>
                  </a:lnTo>
                  <a:lnTo>
                    <a:pt x="227050" y="55244"/>
                  </a:lnTo>
                  <a:lnTo>
                    <a:pt x="225742" y="55752"/>
                  </a:lnTo>
                  <a:lnTo>
                    <a:pt x="224332" y="55752"/>
                  </a:lnTo>
                  <a:lnTo>
                    <a:pt x="147904" y="55752"/>
                  </a:lnTo>
                  <a:lnTo>
                    <a:pt x="147904" y="301751"/>
                  </a:lnTo>
                  <a:lnTo>
                    <a:pt x="147904" y="303402"/>
                  </a:lnTo>
                  <a:lnTo>
                    <a:pt x="147396" y="304800"/>
                  </a:lnTo>
                  <a:lnTo>
                    <a:pt x="146367" y="306069"/>
                  </a:lnTo>
                  <a:lnTo>
                    <a:pt x="145351" y="307213"/>
                  </a:lnTo>
                  <a:lnTo>
                    <a:pt x="143662" y="308355"/>
                  </a:lnTo>
                  <a:lnTo>
                    <a:pt x="141300" y="309117"/>
                  </a:lnTo>
                  <a:lnTo>
                    <a:pt x="138937" y="309879"/>
                  </a:lnTo>
                  <a:lnTo>
                    <a:pt x="135750" y="310514"/>
                  </a:lnTo>
                  <a:lnTo>
                    <a:pt x="131749" y="311023"/>
                  </a:lnTo>
                  <a:lnTo>
                    <a:pt x="127736" y="311403"/>
                  </a:lnTo>
                  <a:lnTo>
                    <a:pt x="122745" y="311657"/>
                  </a:lnTo>
                  <a:lnTo>
                    <a:pt x="116763" y="311657"/>
                  </a:lnTo>
                  <a:lnTo>
                    <a:pt x="110794" y="311657"/>
                  </a:lnTo>
                  <a:lnTo>
                    <a:pt x="85623" y="303402"/>
                  </a:lnTo>
                  <a:lnTo>
                    <a:pt x="85623" y="301751"/>
                  </a:lnTo>
                  <a:lnTo>
                    <a:pt x="85623" y="55752"/>
                  </a:lnTo>
                  <a:lnTo>
                    <a:pt x="9194" y="55752"/>
                  </a:lnTo>
                  <a:lnTo>
                    <a:pt x="7620" y="55752"/>
                  </a:lnTo>
                  <a:lnTo>
                    <a:pt x="6286" y="55244"/>
                  </a:lnTo>
                  <a:lnTo>
                    <a:pt x="5194" y="54355"/>
                  </a:lnTo>
                  <a:lnTo>
                    <a:pt x="4089" y="53339"/>
                  </a:lnTo>
                  <a:lnTo>
                    <a:pt x="3149" y="51942"/>
                  </a:lnTo>
                  <a:lnTo>
                    <a:pt x="2362" y="49911"/>
                  </a:lnTo>
                  <a:lnTo>
                    <a:pt x="1574" y="48005"/>
                  </a:lnTo>
                  <a:lnTo>
                    <a:pt x="977" y="45338"/>
                  </a:lnTo>
                  <a:lnTo>
                    <a:pt x="584" y="42163"/>
                  </a:lnTo>
                  <a:lnTo>
                    <a:pt x="190" y="38988"/>
                  </a:lnTo>
                  <a:lnTo>
                    <a:pt x="0" y="35051"/>
                  </a:lnTo>
                  <a:lnTo>
                    <a:pt x="0" y="30479"/>
                  </a:lnTo>
                  <a:lnTo>
                    <a:pt x="0" y="25780"/>
                  </a:lnTo>
                  <a:lnTo>
                    <a:pt x="190" y="21716"/>
                  </a:lnTo>
                  <a:lnTo>
                    <a:pt x="584" y="18414"/>
                  </a:lnTo>
                  <a:lnTo>
                    <a:pt x="977" y="15112"/>
                  </a:lnTo>
                  <a:lnTo>
                    <a:pt x="5194" y="6350"/>
                  </a:lnTo>
                  <a:lnTo>
                    <a:pt x="6286" y="5461"/>
                  </a:lnTo>
                  <a:lnTo>
                    <a:pt x="7620" y="4952"/>
                  </a:lnTo>
                  <a:lnTo>
                    <a:pt x="9194" y="4952"/>
                  </a:lnTo>
                  <a:close/>
                </a:path>
                <a:path w="5425440" h="316230">
                  <a:moveTo>
                    <a:pt x="3866857" y="4063"/>
                  </a:moveTo>
                  <a:lnTo>
                    <a:pt x="3872191" y="4063"/>
                  </a:lnTo>
                  <a:lnTo>
                    <a:pt x="3876763" y="4317"/>
                  </a:lnTo>
                  <a:lnTo>
                    <a:pt x="3880319" y="4699"/>
                  </a:lnTo>
                  <a:lnTo>
                    <a:pt x="3884002" y="5079"/>
                  </a:lnTo>
                  <a:lnTo>
                    <a:pt x="3892765" y="10032"/>
                  </a:lnTo>
                  <a:lnTo>
                    <a:pt x="3893654" y="11175"/>
                  </a:lnTo>
                  <a:lnTo>
                    <a:pt x="3894035" y="12700"/>
                  </a:lnTo>
                  <a:lnTo>
                    <a:pt x="3894035" y="14224"/>
                  </a:lnTo>
                  <a:lnTo>
                    <a:pt x="3894035" y="288543"/>
                  </a:lnTo>
                  <a:lnTo>
                    <a:pt x="3894035" y="292226"/>
                  </a:lnTo>
                  <a:lnTo>
                    <a:pt x="3893400" y="295401"/>
                  </a:lnTo>
                  <a:lnTo>
                    <a:pt x="3892130" y="298196"/>
                  </a:lnTo>
                  <a:lnTo>
                    <a:pt x="3890860" y="301116"/>
                  </a:lnTo>
                  <a:lnTo>
                    <a:pt x="3889209" y="303402"/>
                  </a:lnTo>
                  <a:lnTo>
                    <a:pt x="3887050" y="305307"/>
                  </a:lnTo>
                  <a:lnTo>
                    <a:pt x="3884891" y="307213"/>
                  </a:lnTo>
                  <a:lnTo>
                    <a:pt x="3882351" y="308610"/>
                  </a:lnTo>
                  <a:lnTo>
                    <a:pt x="3879557" y="309372"/>
                  </a:lnTo>
                  <a:lnTo>
                    <a:pt x="3876636" y="310261"/>
                  </a:lnTo>
                  <a:lnTo>
                    <a:pt x="3873588" y="310768"/>
                  </a:lnTo>
                  <a:lnTo>
                    <a:pt x="3870667" y="310768"/>
                  </a:lnTo>
                  <a:lnTo>
                    <a:pt x="3844251" y="310768"/>
                  </a:lnTo>
                  <a:lnTo>
                    <a:pt x="3838790" y="310768"/>
                  </a:lnTo>
                  <a:lnTo>
                    <a:pt x="3833964" y="310134"/>
                  </a:lnTo>
                  <a:lnTo>
                    <a:pt x="3802341" y="279907"/>
                  </a:lnTo>
                  <a:lnTo>
                    <a:pt x="3798531" y="272034"/>
                  </a:lnTo>
                  <a:lnTo>
                    <a:pt x="3722458" y="129286"/>
                  </a:lnTo>
                  <a:lnTo>
                    <a:pt x="3705770" y="94547"/>
                  </a:lnTo>
                  <a:lnTo>
                    <a:pt x="3696804" y="73151"/>
                  </a:lnTo>
                  <a:lnTo>
                    <a:pt x="3696296" y="73151"/>
                  </a:lnTo>
                  <a:lnTo>
                    <a:pt x="3696747" y="81629"/>
                  </a:lnTo>
                  <a:lnTo>
                    <a:pt x="3697138" y="90106"/>
                  </a:lnTo>
                  <a:lnTo>
                    <a:pt x="3697457" y="98583"/>
                  </a:lnTo>
                  <a:lnTo>
                    <a:pt x="3697693" y="107061"/>
                  </a:lnTo>
                  <a:lnTo>
                    <a:pt x="3697934" y="115534"/>
                  </a:lnTo>
                  <a:lnTo>
                    <a:pt x="3698090" y="124174"/>
                  </a:lnTo>
                  <a:lnTo>
                    <a:pt x="3698176" y="132957"/>
                  </a:lnTo>
                  <a:lnTo>
                    <a:pt x="3698201" y="141859"/>
                  </a:lnTo>
                  <a:lnTo>
                    <a:pt x="3698201" y="301498"/>
                  </a:lnTo>
                  <a:lnTo>
                    <a:pt x="3698201" y="303149"/>
                  </a:lnTo>
                  <a:lnTo>
                    <a:pt x="3697820" y="304546"/>
                  </a:lnTo>
                  <a:lnTo>
                    <a:pt x="3696931" y="305815"/>
                  </a:lnTo>
                  <a:lnTo>
                    <a:pt x="3696042" y="307086"/>
                  </a:lnTo>
                  <a:lnTo>
                    <a:pt x="3675595" y="311657"/>
                  </a:lnTo>
                  <a:lnTo>
                    <a:pt x="3669880" y="311657"/>
                  </a:lnTo>
                  <a:lnTo>
                    <a:pt x="3664419" y="311657"/>
                  </a:lnTo>
                  <a:lnTo>
                    <a:pt x="3647782" y="308990"/>
                  </a:lnTo>
                  <a:lnTo>
                    <a:pt x="3645750" y="308101"/>
                  </a:lnTo>
                  <a:lnTo>
                    <a:pt x="3644226" y="307086"/>
                  </a:lnTo>
                  <a:lnTo>
                    <a:pt x="3643464" y="305815"/>
                  </a:lnTo>
                  <a:lnTo>
                    <a:pt x="3642702" y="304546"/>
                  </a:lnTo>
                  <a:lnTo>
                    <a:pt x="3642321" y="303149"/>
                  </a:lnTo>
                  <a:lnTo>
                    <a:pt x="3642321" y="301498"/>
                  </a:lnTo>
                  <a:lnTo>
                    <a:pt x="3642321" y="27177"/>
                  </a:lnTo>
                  <a:lnTo>
                    <a:pt x="3642321" y="19812"/>
                  </a:lnTo>
                  <a:lnTo>
                    <a:pt x="3644480" y="14224"/>
                  </a:lnTo>
                  <a:lnTo>
                    <a:pt x="3648798" y="10540"/>
                  </a:lnTo>
                  <a:lnTo>
                    <a:pt x="3653116" y="6857"/>
                  </a:lnTo>
                  <a:lnTo>
                    <a:pt x="3658450" y="4952"/>
                  </a:lnTo>
                  <a:lnTo>
                    <a:pt x="3664673" y="4952"/>
                  </a:lnTo>
                  <a:lnTo>
                    <a:pt x="3697947" y="4952"/>
                  </a:lnTo>
                  <a:lnTo>
                    <a:pt x="3703916" y="4952"/>
                  </a:lnTo>
                  <a:lnTo>
                    <a:pt x="3708996" y="5587"/>
                  </a:lnTo>
                  <a:lnTo>
                    <a:pt x="3713060" y="6603"/>
                  </a:lnTo>
                  <a:lnTo>
                    <a:pt x="3717124" y="7619"/>
                  </a:lnTo>
                  <a:lnTo>
                    <a:pt x="3720807" y="9271"/>
                  </a:lnTo>
                  <a:lnTo>
                    <a:pt x="3723982" y="11684"/>
                  </a:lnTo>
                  <a:lnTo>
                    <a:pt x="3727284" y="13969"/>
                  </a:lnTo>
                  <a:lnTo>
                    <a:pt x="3730332" y="17272"/>
                  </a:lnTo>
                  <a:lnTo>
                    <a:pt x="3733126" y="21462"/>
                  </a:lnTo>
                  <a:lnTo>
                    <a:pt x="3735920" y="25526"/>
                  </a:lnTo>
                  <a:lnTo>
                    <a:pt x="3738841" y="30734"/>
                  </a:lnTo>
                  <a:lnTo>
                    <a:pt x="3741889" y="36829"/>
                  </a:lnTo>
                  <a:lnTo>
                    <a:pt x="3801325" y="148462"/>
                  </a:lnTo>
                  <a:lnTo>
                    <a:pt x="3804754" y="155193"/>
                  </a:lnTo>
                  <a:lnTo>
                    <a:pt x="3808183" y="161798"/>
                  </a:lnTo>
                  <a:lnTo>
                    <a:pt x="3811612" y="168401"/>
                  </a:lnTo>
                  <a:lnTo>
                    <a:pt x="3814914" y="174878"/>
                  </a:lnTo>
                  <a:lnTo>
                    <a:pt x="3818216" y="181482"/>
                  </a:lnTo>
                  <a:lnTo>
                    <a:pt x="3821391" y="187960"/>
                  </a:lnTo>
                  <a:lnTo>
                    <a:pt x="3824439" y="194437"/>
                  </a:lnTo>
                  <a:lnTo>
                    <a:pt x="3827614" y="200913"/>
                  </a:lnTo>
                  <a:lnTo>
                    <a:pt x="3830535" y="207137"/>
                  </a:lnTo>
                  <a:lnTo>
                    <a:pt x="3833583" y="213487"/>
                  </a:lnTo>
                  <a:lnTo>
                    <a:pt x="3836504" y="219710"/>
                  </a:lnTo>
                  <a:lnTo>
                    <a:pt x="3839298" y="226060"/>
                  </a:lnTo>
                  <a:lnTo>
                    <a:pt x="3839552" y="226060"/>
                  </a:lnTo>
                  <a:lnTo>
                    <a:pt x="3839195" y="217699"/>
                  </a:lnTo>
                  <a:lnTo>
                    <a:pt x="3838886" y="209184"/>
                  </a:lnTo>
                  <a:lnTo>
                    <a:pt x="3838159" y="165639"/>
                  </a:lnTo>
                  <a:lnTo>
                    <a:pt x="3838155" y="157352"/>
                  </a:lnTo>
                  <a:lnTo>
                    <a:pt x="3838155" y="14224"/>
                  </a:lnTo>
                  <a:lnTo>
                    <a:pt x="3838155" y="12700"/>
                  </a:lnTo>
                  <a:lnTo>
                    <a:pt x="3838536" y="11175"/>
                  </a:lnTo>
                  <a:lnTo>
                    <a:pt x="3839552" y="10032"/>
                  </a:lnTo>
                  <a:lnTo>
                    <a:pt x="3840441" y="8762"/>
                  </a:lnTo>
                  <a:lnTo>
                    <a:pt x="3853014" y="4699"/>
                  </a:lnTo>
                  <a:lnTo>
                    <a:pt x="3856570" y="4317"/>
                  </a:lnTo>
                  <a:lnTo>
                    <a:pt x="3861269" y="4063"/>
                  </a:lnTo>
                  <a:lnTo>
                    <a:pt x="3866857" y="4063"/>
                  </a:lnTo>
                  <a:close/>
                </a:path>
                <a:path w="5425440" h="316230">
                  <a:moveTo>
                    <a:pt x="5394032" y="3555"/>
                  </a:moveTo>
                  <a:lnTo>
                    <a:pt x="5400128" y="3555"/>
                  </a:lnTo>
                  <a:lnTo>
                    <a:pt x="5405208" y="3810"/>
                  </a:lnTo>
                  <a:lnTo>
                    <a:pt x="5409145" y="4317"/>
                  </a:lnTo>
                  <a:lnTo>
                    <a:pt x="5413082" y="4825"/>
                  </a:lnTo>
                  <a:lnTo>
                    <a:pt x="5416257" y="5461"/>
                  </a:lnTo>
                  <a:lnTo>
                    <a:pt x="5418543" y="6223"/>
                  </a:lnTo>
                  <a:lnTo>
                    <a:pt x="5420956" y="6985"/>
                  </a:lnTo>
                  <a:lnTo>
                    <a:pt x="5422607" y="8000"/>
                  </a:lnTo>
                  <a:lnTo>
                    <a:pt x="5423623" y="9271"/>
                  </a:lnTo>
                  <a:lnTo>
                    <a:pt x="5424639" y="10540"/>
                  </a:lnTo>
                  <a:lnTo>
                    <a:pt x="5425147" y="11937"/>
                  </a:lnTo>
                  <a:lnTo>
                    <a:pt x="5425147" y="13462"/>
                  </a:lnTo>
                  <a:lnTo>
                    <a:pt x="5425147" y="301751"/>
                  </a:lnTo>
                  <a:lnTo>
                    <a:pt x="5425147" y="303402"/>
                  </a:lnTo>
                  <a:lnTo>
                    <a:pt x="5424639" y="304800"/>
                  </a:lnTo>
                  <a:lnTo>
                    <a:pt x="5423623" y="306069"/>
                  </a:lnTo>
                  <a:lnTo>
                    <a:pt x="5422607" y="307213"/>
                  </a:lnTo>
                  <a:lnTo>
                    <a:pt x="5420956" y="308355"/>
                  </a:lnTo>
                  <a:lnTo>
                    <a:pt x="5418543" y="309117"/>
                  </a:lnTo>
                  <a:lnTo>
                    <a:pt x="5416257" y="309879"/>
                  </a:lnTo>
                  <a:lnTo>
                    <a:pt x="5413082" y="310514"/>
                  </a:lnTo>
                  <a:lnTo>
                    <a:pt x="5409145" y="311023"/>
                  </a:lnTo>
                  <a:lnTo>
                    <a:pt x="5405208" y="311403"/>
                  </a:lnTo>
                  <a:lnTo>
                    <a:pt x="5400128" y="311657"/>
                  </a:lnTo>
                  <a:lnTo>
                    <a:pt x="5394032" y="311657"/>
                  </a:lnTo>
                  <a:lnTo>
                    <a:pt x="5388063" y="311657"/>
                  </a:lnTo>
                  <a:lnTo>
                    <a:pt x="5369521" y="309117"/>
                  </a:lnTo>
                  <a:lnTo>
                    <a:pt x="5367108" y="308355"/>
                  </a:lnTo>
                  <a:lnTo>
                    <a:pt x="5365457" y="307213"/>
                  </a:lnTo>
                  <a:lnTo>
                    <a:pt x="5364441" y="306069"/>
                  </a:lnTo>
                  <a:lnTo>
                    <a:pt x="5363425" y="304800"/>
                  </a:lnTo>
                  <a:lnTo>
                    <a:pt x="5362917" y="303402"/>
                  </a:lnTo>
                  <a:lnTo>
                    <a:pt x="5362917" y="301751"/>
                  </a:lnTo>
                  <a:lnTo>
                    <a:pt x="5362917" y="13462"/>
                  </a:lnTo>
                  <a:lnTo>
                    <a:pt x="5362917" y="11937"/>
                  </a:lnTo>
                  <a:lnTo>
                    <a:pt x="5363425" y="10540"/>
                  </a:lnTo>
                  <a:lnTo>
                    <a:pt x="5364441" y="9271"/>
                  </a:lnTo>
                  <a:lnTo>
                    <a:pt x="5365457" y="8000"/>
                  </a:lnTo>
                  <a:lnTo>
                    <a:pt x="5367235" y="6985"/>
                  </a:lnTo>
                  <a:lnTo>
                    <a:pt x="5369648" y="6223"/>
                  </a:lnTo>
                  <a:lnTo>
                    <a:pt x="5372061" y="5461"/>
                  </a:lnTo>
                  <a:lnTo>
                    <a:pt x="5375236" y="4825"/>
                  </a:lnTo>
                  <a:lnTo>
                    <a:pt x="5379173" y="4317"/>
                  </a:lnTo>
                  <a:lnTo>
                    <a:pt x="5383110" y="3810"/>
                  </a:lnTo>
                  <a:lnTo>
                    <a:pt x="5388063" y="3555"/>
                  </a:lnTo>
                  <a:lnTo>
                    <a:pt x="5394032" y="3555"/>
                  </a:lnTo>
                  <a:close/>
                </a:path>
                <a:path w="5425440" h="316230">
                  <a:moveTo>
                    <a:pt x="5189816" y="3555"/>
                  </a:moveTo>
                  <a:lnTo>
                    <a:pt x="5195912" y="3555"/>
                  </a:lnTo>
                  <a:lnTo>
                    <a:pt x="5200992" y="3810"/>
                  </a:lnTo>
                  <a:lnTo>
                    <a:pt x="5204929" y="4317"/>
                  </a:lnTo>
                  <a:lnTo>
                    <a:pt x="5208866" y="4825"/>
                  </a:lnTo>
                  <a:lnTo>
                    <a:pt x="5212041" y="5461"/>
                  </a:lnTo>
                  <a:lnTo>
                    <a:pt x="5214327" y="6223"/>
                  </a:lnTo>
                  <a:lnTo>
                    <a:pt x="5216740" y="6985"/>
                  </a:lnTo>
                  <a:lnTo>
                    <a:pt x="5218391" y="8000"/>
                  </a:lnTo>
                  <a:lnTo>
                    <a:pt x="5219407" y="9271"/>
                  </a:lnTo>
                  <a:lnTo>
                    <a:pt x="5220423" y="10540"/>
                  </a:lnTo>
                  <a:lnTo>
                    <a:pt x="5220931" y="11937"/>
                  </a:lnTo>
                  <a:lnTo>
                    <a:pt x="5220931" y="13462"/>
                  </a:lnTo>
                  <a:lnTo>
                    <a:pt x="5220931" y="259079"/>
                  </a:lnTo>
                  <a:lnTo>
                    <a:pt x="5316943" y="259079"/>
                  </a:lnTo>
                  <a:lnTo>
                    <a:pt x="5318594" y="259079"/>
                  </a:lnTo>
                  <a:lnTo>
                    <a:pt x="5319864" y="259461"/>
                  </a:lnTo>
                  <a:lnTo>
                    <a:pt x="5321134" y="260350"/>
                  </a:lnTo>
                  <a:lnTo>
                    <a:pt x="5322277" y="261238"/>
                  </a:lnTo>
                  <a:lnTo>
                    <a:pt x="5323293" y="262636"/>
                  </a:lnTo>
                  <a:lnTo>
                    <a:pt x="5324055" y="264667"/>
                  </a:lnTo>
                  <a:lnTo>
                    <a:pt x="5324817" y="266573"/>
                  </a:lnTo>
                  <a:lnTo>
                    <a:pt x="5325452" y="269113"/>
                  </a:lnTo>
                  <a:lnTo>
                    <a:pt x="5325833" y="272414"/>
                  </a:lnTo>
                  <a:lnTo>
                    <a:pt x="5326214" y="275589"/>
                  </a:lnTo>
                  <a:lnTo>
                    <a:pt x="5326468" y="279653"/>
                  </a:lnTo>
                  <a:lnTo>
                    <a:pt x="5326468" y="284352"/>
                  </a:lnTo>
                  <a:lnTo>
                    <a:pt x="5326468" y="289051"/>
                  </a:lnTo>
                  <a:lnTo>
                    <a:pt x="5326214" y="292988"/>
                  </a:lnTo>
                  <a:lnTo>
                    <a:pt x="5325833" y="296163"/>
                  </a:lnTo>
                  <a:lnTo>
                    <a:pt x="5325452" y="299465"/>
                  </a:lnTo>
                  <a:lnTo>
                    <a:pt x="5318594" y="310261"/>
                  </a:lnTo>
                  <a:lnTo>
                    <a:pt x="5316943" y="310261"/>
                  </a:lnTo>
                  <a:lnTo>
                    <a:pt x="5177116" y="310261"/>
                  </a:lnTo>
                  <a:lnTo>
                    <a:pt x="5171909" y="310261"/>
                  </a:lnTo>
                  <a:lnTo>
                    <a:pt x="5167591" y="308737"/>
                  </a:lnTo>
                  <a:lnTo>
                    <a:pt x="5164035" y="305688"/>
                  </a:lnTo>
                  <a:lnTo>
                    <a:pt x="5160479" y="302640"/>
                  </a:lnTo>
                  <a:lnTo>
                    <a:pt x="5158701" y="297561"/>
                  </a:lnTo>
                  <a:lnTo>
                    <a:pt x="5158701" y="290702"/>
                  </a:lnTo>
                  <a:lnTo>
                    <a:pt x="5158701" y="13462"/>
                  </a:lnTo>
                  <a:lnTo>
                    <a:pt x="5158701" y="11937"/>
                  </a:lnTo>
                  <a:lnTo>
                    <a:pt x="5159209" y="10540"/>
                  </a:lnTo>
                  <a:lnTo>
                    <a:pt x="5160225" y="9271"/>
                  </a:lnTo>
                  <a:lnTo>
                    <a:pt x="5161241" y="8000"/>
                  </a:lnTo>
                  <a:lnTo>
                    <a:pt x="5162892" y="6985"/>
                  </a:lnTo>
                  <a:lnTo>
                    <a:pt x="5165305" y="6223"/>
                  </a:lnTo>
                  <a:lnTo>
                    <a:pt x="5167591" y="5461"/>
                  </a:lnTo>
                  <a:lnTo>
                    <a:pt x="5170893" y="4825"/>
                  </a:lnTo>
                  <a:lnTo>
                    <a:pt x="5174830" y="4317"/>
                  </a:lnTo>
                  <a:lnTo>
                    <a:pt x="5178894" y="3810"/>
                  </a:lnTo>
                  <a:lnTo>
                    <a:pt x="5183847" y="3555"/>
                  </a:lnTo>
                  <a:lnTo>
                    <a:pt x="5189816" y="3555"/>
                  </a:lnTo>
                  <a:close/>
                </a:path>
                <a:path w="5425440" h="316230">
                  <a:moveTo>
                    <a:pt x="4874094" y="3555"/>
                  </a:moveTo>
                  <a:lnTo>
                    <a:pt x="4880063" y="3555"/>
                  </a:lnTo>
                  <a:lnTo>
                    <a:pt x="4885016" y="3810"/>
                  </a:lnTo>
                  <a:lnTo>
                    <a:pt x="4903431" y="9271"/>
                  </a:lnTo>
                  <a:lnTo>
                    <a:pt x="4904574" y="10540"/>
                  </a:lnTo>
                  <a:lnTo>
                    <a:pt x="4905082" y="11937"/>
                  </a:lnTo>
                  <a:lnTo>
                    <a:pt x="4905082" y="13462"/>
                  </a:lnTo>
                  <a:lnTo>
                    <a:pt x="4905082" y="193675"/>
                  </a:lnTo>
                  <a:lnTo>
                    <a:pt x="4911978" y="231552"/>
                  </a:lnTo>
                  <a:lnTo>
                    <a:pt x="4942420" y="260350"/>
                  </a:lnTo>
                  <a:lnTo>
                    <a:pt x="4968455" y="264794"/>
                  </a:lnTo>
                  <a:lnTo>
                    <a:pt x="4975597" y="264509"/>
                  </a:lnTo>
                  <a:lnTo>
                    <a:pt x="5014302" y="247141"/>
                  </a:lnTo>
                  <a:lnTo>
                    <a:pt x="5030675" y="205037"/>
                  </a:lnTo>
                  <a:lnTo>
                    <a:pt x="5030939" y="197230"/>
                  </a:lnTo>
                  <a:lnTo>
                    <a:pt x="5030939" y="13462"/>
                  </a:lnTo>
                  <a:lnTo>
                    <a:pt x="5030939" y="11937"/>
                  </a:lnTo>
                  <a:lnTo>
                    <a:pt x="5031447" y="10540"/>
                  </a:lnTo>
                  <a:lnTo>
                    <a:pt x="5032463" y="9271"/>
                  </a:lnTo>
                  <a:lnTo>
                    <a:pt x="5033352" y="8000"/>
                  </a:lnTo>
                  <a:lnTo>
                    <a:pt x="5035003" y="6985"/>
                  </a:lnTo>
                  <a:lnTo>
                    <a:pt x="5037416" y="6223"/>
                  </a:lnTo>
                  <a:lnTo>
                    <a:pt x="5039702" y="5461"/>
                  </a:lnTo>
                  <a:lnTo>
                    <a:pt x="5042877" y="4825"/>
                  </a:lnTo>
                  <a:lnTo>
                    <a:pt x="5046941" y="4317"/>
                  </a:lnTo>
                  <a:lnTo>
                    <a:pt x="5050878" y="3810"/>
                  </a:lnTo>
                  <a:lnTo>
                    <a:pt x="5055958" y="3555"/>
                  </a:lnTo>
                  <a:lnTo>
                    <a:pt x="5061927" y="3555"/>
                  </a:lnTo>
                  <a:lnTo>
                    <a:pt x="5067896" y="3555"/>
                  </a:lnTo>
                  <a:lnTo>
                    <a:pt x="5085930" y="6223"/>
                  </a:lnTo>
                  <a:lnTo>
                    <a:pt x="5088343" y="6985"/>
                  </a:lnTo>
                  <a:lnTo>
                    <a:pt x="5089994" y="8000"/>
                  </a:lnTo>
                  <a:lnTo>
                    <a:pt x="5090883" y="9271"/>
                  </a:lnTo>
                  <a:lnTo>
                    <a:pt x="5091899" y="10540"/>
                  </a:lnTo>
                  <a:lnTo>
                    <a:pt x="5092280" y="11937"/>
                  </a:lnTo>
                  <a:lnTo>
                    <a:pt x="5092280" y="13462"/>
                  </a:lnTo>
                  <a:lnTo>
                    <a:pt x="5092280" y="196596"/>
                  </a:lnTo>
                  <a:lnTo>
                    <a:pt x="5087673" y="235332"/>
                  </a:lnTo>
                  <a:lnTo>
                    <a:pt x="5067291" y="276228"/>
                  </a:lnTo>
                  <a:lnTo>
                    <a:pt x="5031479" y="303194"/>
                  </a:lnTo>
                  <a:lnTo>
                    <a:pt x="4994792" y="313721"/>
                  </a:lnTo>
                  <a:lnTo>
                    <a:pt x="4965915" y="315722"/>
                  </a:lnTo>
                  <a:lnTo>
                    <a:pt x="4951892" y="315269"/>
                  </a:lnTo>
                  <a:lnTo>
                    <a:pt x="4914226" y="308482"/>
                  </a:lnTo>
                  <a:lnTo>
                    <a:pt x="4875491" y="286638"/>
                  </a:lnTo>
                  <a:lnTo>
                    <a:pt x="4851361" y="250189"/>
                  </a:lnTo>
                  <a:lnTo>
                    <a:pt x="4842979" y="199136"/>
                  </a:lnTo>
                  <a:lnTo>
                    <a:pt x="4842979" y="13462"/>
                  </a:lnTo>
                  <a:lnTo>
                    <a:pt x="4842979" y="11937"/>
                  </a:lnTo>
                  <a:lnTo>
                    <a:pt x="4849456" y="6223"/>
                  </a:lnTo>
                  <a:lnTo>
                    <a:pt x="4851869" y="5461"/>
                  </a:lnTo>
                  <a:lnTo>
                    <a:pt x="4855044" y="4825"/>
                  </a:lnTo>
                  <a:lnTo>
                    <a:pt x="4858981" y="4317"/>
                  </a:lnTo>
                  <a:lnTo>
                    <a:pt x="4862918" y="3810"/>
                  </a:lnTo>
                  <a:lnTo>
                    <a:pt x="4867998" y="3555"/>
                  </a:lnTo>
                  <a:lnTo>
                    <a:pt x="4874094" y="3555"/>
                  </a:lnTo>
                  <a:close/>
                </a:path>
                <a:path w="5425440" h="316230">
                  <a:moveTo>
                    <a:pt x="4488776" y="3555"/>
                  </a:moveTo>
                  <a:lnTo>
                    <a:pt x="4494872" y="3555"/>
                  </a:lnTo>
                  <a:lnTo>
                    <a:pt x="4499952" y="3810"/>
                  </a:lnTo>
                  <a:lnTo>
                    <a:pt x="4503889" y="4317"/>
                  </a:lnTo>
                  <a:lnTo>
                    <a:pt x="4507826" y="4825"/>
                  </a:lnTo>
                  <a:lnTo>
                    <a:pt x="4511001" y="5461"/>
                  </a:lnTo>
                  <a:lnTo>
                    <a:pt x="4513287" y="6223"/>
                  </a:lnTo>
                  <a:lnTo>
                    <a:pt x="4515700" y="6985"/>
                  </a:lnTo>
                  <a:lnTo>
                    <a:pt x="4517351" y="8000"/>
                  </a:lnTo>
                  <a:lnTo>
                    <a:pt x="4518367" y="9271"/>
                  </a:lnTo>
                  <a:lnTo>
                    <a:pt x="4519383" y="10540"/>
                  </a:lnTo>
                  <a:lnTo>
                    <a:pt x="4519891" y="11937"/>
                  </a:lnTo>
                  <a:lnTo>
                    <a:pt x="4519891" y="13462"/>
                  </a:lnTo>
                  <a:lnTo>
                    <a:pt x="4519891" y="301751"/>
                  </a:lnTo>
                  <a:lnTo>
                    <a:pt x="4519891" y="303402"/>
                  </a:lnTo>
                  <a:lnTo>
                    <a:pt x="4519383" y="304800"/>
                  </a:lnTo>
                  <a:lnTo>
                    <a:pt x="4518367" y="306069"/>
                  </a:lnTo>
                  <a:lnTo>
                    <a:pt x="4517351" y="307213"/>
                  </a:lnTo>
                  <a:lnTo>
                    <a:pt x="4515700" y="308355"/>
                  </a:lnTo>
                  <a:lnTo>
                    <a:pt x="4513287" y="309117"/>
                  </a:lnTo>
                  <a:lnTo>
                    <a:pt x="4511001" y="309879"/>
                  </a:lnTo>
                  <a:lnTo>
                    <a:pt x="4507826" y="310514"/>
                  </a:lnTo>
                  <a:lnTo>
                    <a:pt x="4503889" y="311023"/>
                  </a:lnTo>
                  <a:lnTo>
                    <a:pt x="4499952" y="311403"/>
                  </a:lnTo>
                  <a:lnTo>
                    <a:pt x="4494872" y="311657"/>
                  </a:lnTo>
                  <a:lnTo>
                    <a:pt x="4488776" y="311657"/>
                  </a:lnTo>
                  <a:lnTo>
                    <a:pt x="4482807" y="311657"/>
                  </a:lnTo>
                  <a:lnTo>
                    <a:pt x="4464265" y="309117"/>
                  </a:lnTo>
                  <a:lnTo>
                    <a:pt x="4461852" y="308355"/>
                  </a:lnTo>
                  <a:lnTo>
                    <a:pt x="4460201" y="307213"/>
                  </a:lnTo>
                  <a:lnTo>
                    <a:pt x="4459185" y="306069"/>
                  </a:lnTo>
                  <a:lnTo>
                    <a:pt x="4458169" y="304800"/>
                  </a:lnTo>
                  <a:lnTo>
                    <a:pt x="4457661" y="303402"/>
                  </a:lnTo>
                  <a:lnTo>
                    <a:pt x="4457661" y="301751"/>
                  </a:lnTo>
                  <a:lnTo>
                    <a:pt x="4457661" y="13462"/>
                  </a:lnTo>
                  <a:lnTo>
                    <a:pt x="4457661" y="11937"/>
                  </a:lnTo>
                  <a:lnTo>
                    <a:pt x="4458169" y="10540"/>
                  </a:lnTo>
                  <a:lnTo>
                    <a:pt x="4459185" y="9271"/>
                  </a:lnTo>
                  <a:lnTo>
                    <a:pt x="4460201" y="8000"/>
                  </a:lnTo>
                  <a:lnTo>
                    <a:pt x="4461979" y="6985"/>
                  </a:lnTo>
                  <a:lnTo>
                    <a:pt x="4464392" y="6223"/>
                  </a:lnTo>
                  <a:lnTo>
                    <a:pt x="4466805" y="5461"/>
                  </a:lnTo>
                  <a:lnTo>
                    <a:pt x="4469980" y="4825"/>
                  </a:lnTo>
                  <a:lnTo>
                    <a:pt x="4473917" y="4317"/>
                  </a:lnTo>
                  <a:lnTo>
                    <a:pt x="4477854" y="3810"/>
                  </a:lnTo>
                  <a:lnTo>
                    <a:pt x="4482807" y="3555"/>
                  </a:lnTo>
                  <a:lnTo>
                    <a:pt x="4488776" y="3555"/>
                  </a:lnTo>
                  <a:close/>
                </a:path>
                <a:path w="5425440" h="316230">
                  <a:moveTo>
                    <a:pt x="4284560" y="3555"/>
                  </a:moveTo>
                  <a:lnTo>
                    <a:pt x="4290656" y="3555"/>
                  </a:lnTo>
                  <a:lnTo>
                    <a:pt x="4295736" y="3810"/>
                  </a:lnTo>
                  <a:lnTo>
                    <a:pt x="4299673" y="4317"/>
                  </a:lnTo>
                  <a:lnTo>
                    <a:pt x="4303610" y="4825"/>
                  </a:lnTo>
                  <a:lnTo>
                    <a:pt x="4306785" y="5461"/>
                  </a:lnTo>
                  <a:lnTo>
                    <a:pt x="4309071" y="6223"/>
                  </a:lnTo>
                  <a:lnTo>
                    <a:pt x="4311484" y="6985"/>
                  </a:lnTo>
                  <a:lnTo>
                    <a:pt x="4313135" y="8000"/>
                  </a:lnTo>
                  <a:lnTo>
                    <a:pt x="4314151" y="9271"/>
                  </a:lnTo>
                  <a:lnTo>
                    <a:pt x="4315167" y="10540"/>
                  </a:lnTo>
                  <a:lnTo>
                    <a:pt x="4315675" y="11937"/>
                  </a:lnTo>
                  <a:lnTo>
                    <a:pt x="4315675" y="13462"/>
                  </a:lnTo>
                  <a:lnTo>
                    <a:pt x="4315675" y="259079"/>
                  </a:lnTo>
                  <a:lnTo>
                    <a:pt x="4411687" y="259079"/>
                  </a:lnTo>
                  <a:lnTo>
                    <a:pt x="4413338" y="259079"/>
                  </a:lnTo>
                  <a:lnTo>
                    <a:pt x="4414608" y="259461"/>
                  </a:lnTo>
                  <a:lnTo>
                    <a:pt x="4415878" y="260350"/>
                  </a:lnTo>
                  <a:lnTo>
                    <a:pt x="4417021" y="261238"/>
                  </a:lnTo>
                  <a:lnTo>
                    <a:pt x="4418037" y="262636"/>
                  </a:lnTo>
                  <a:lnTo>
                    <a:pt x="4418799" y="264667"/>
                  </a:lnTo>
                  <a:lnTo>
                    <a:pt x="4419561" y="266573"/>
                  </a:lnTo>
                  <a:lnTo>
                    <a:pt x="4420196" y="269113"/>
                  </a:lnTo>
                  <a:lnTo>
                    <a:pt x="4420577" y="272414"/>
                  </a:lnTo>
                  <a:lnTo>
                    <a:pt x="4420958" y="275589"/>
                  </a:lnTo>
                  <a:lnTo>
                    <a:pt x="4421212" y="279653"/>
                  </a:lnTo>
                  <a:lnTo>
                    <a:pt x="4421212" y="284352"/>
                  </a:lnTo>
                  <a:lnTo>
                    <a:pt x="4421212" y="289051"/>
                  </a:lnTo>
                  <a:lnTo>
                    <a:pt x="4420958" y="292988"/>
                  </a:lnTo>
                  <a:lnTo>
                    <a:pt x="4420577" y="296163"/>
                  </a:lnTo>
                  <a:lnTo>
                    <a:pt x="4420196" y="299465"/>
                  </a:lnTo>
                  <a:lnTo>
                    <a:pt x="4413338" y="310261"/>
                  </a:lnTo>
                  <a:lnTo>
                    <a:pt x="4411687" y="310261"/>
                  </a:lnTo>
                  <a:lnTo>
                    <a:pt x="4271860" y="310261"/>
                  </a:lnTo>
                  <a:lnTo>
                    <a:pt x="4266653" y="310261"/>
                  </a:lnTo>
                  <a:lnTo>
                    <a:pt x="4262335" y="308737"/>
                  </a:lnTo>
                  <a:lnTo>
                    <a:pt x="4258779" y="305688"/>
                  </a:lnTo>
                  <a:lnTo>
                    <a:pt x="4255223" y="302640"/>
                  </a:lnTo>
                  <a:lnTo>
                    <a:pt x="4253445" y="297561"/>
                  </a:lnTo>
                  <a:lnTo>
                    <a:pt x="4253445" y="290702"/>
                  </a:lnTo>
                  <a:lnTo>
                    <a:pt x="4253445" y="13462"/>
                  </a:lnTo>
                  <a:lnTo>
                    <a:pt x="4253445" y="11937"/>
                  </a:lnTo>
                  <a:lnTo>
                    <a:pt x="4253953" y="10540"/>
                  </a:lnTo>
                  <a:lnTo>
                    <a:pt x="4254969" y="9271"/>
                  </a:lnTo>
                  <a:lnTo>
                    <a:pt x="4255985" y="8000"/>
                  </a:lnTo>
                  <a:lnTo>
                    <a:pt x="4257636" y="6985"/>
                  </a:lnTo>
                  <a:lnTo>
                    <a:pt x="4260049" y="6223"/>
                  </a:lnTo>
                  <a:lnTo>
                    <a:pt x="4262335" y="5461"/>
                  </a:lnTo>
                  <a:lnTo>
                    <a:pt x="4265637" y="4825"/>
                  </a:lnTo>
                  <a:lnTo>
                    <a:pt x="4269574" y="4317"/>
                  </a:lnTo>
                  <a:lnTo>
                    <a:pt x="4273638" y="3810"/>
                  </a:lnTo>
                  <a:lnTo>
                    <a:pt x="4278591" y="3555"/>
                  </a:lnTo>
                  <a:lnTo>
                    <a:pt x="4284560" y="3555"/>
                  </a:lnTo>
                  <a:close/>
                </a:path>
                <a:path w="5425440" h="316230">
                  <a:moveTo>
                    <a:pt x="4071454" y="3555"/>
                  </a:moveTo>
                  <a:lnTo>
                    <a:pt x="4080725" y="3555"/>
                  </a:lnTo>
                  <a:lnTo>
                    <a:pt x="4088091" y="3682"/>
                  </a:lnTo>
                  <a:lnTo>
                    <a:pt x="4093679" y="3937"/>
                  </a:lnTo>
                  <a:lnTo>
                    <a:pt x="4099140" y="4190"/>
                  </a:lnTo>
                  <a:lnTo>
                    <a:pt x="4103458" y="4699"/>
                  </a:lnTo>
                  <a:lnTo>
                    <a:pt x="4106506" y="5587"/>
                  </a:lnTo>
                  <a:lnTo>
                    <a:pt x="4109554" y="6476"/>
                  </a:lnTo>
                  <a:lnTo>
                    <a:pt x="4116539" y="16637"/>
                  </a:lnTo>
                  <a:lnTo>
                    <a:pt x="4210900" y="287147"/>
                  </a:lnTo>
                  <a:lnTo>
                    <a:pt x="4212805" y="292862"/>
                  </a:lnTo>
                  <a:lnTo>
                    <a:pt x="4213948" y="297306"/>
                  </a:lnTo>
                  <a:lnTo>
                    <a:pt x="4214456" y="300609"/>
                  </a:lnTo>
                  <a:lnTo>
                    <a:pt x="4214837" y="303911"/>
                  </a:lnTo>
                  <a:lnTo>
                    <a:pt x="4214202" y="306324"/>
                  </a:lnTo>
                  <a:lnTo>
                    <a:pt x="4192866" y="311657"/>
                  </a:lnTo>
                  <a:lnTo>
                    <a:pt x="4185119" y="311657"/>
                  </a:lnTo>
                  <a:lnTo>
                    <a:pt x="4177118" y="311657"/>
                  </a:lnTo>
                  <a:lnTo>
                    <a:pt x="4170895" y="311530"/>
                  </a:lnTo>
                  <a:lnTo>
                    <a:pt x="4166450" y="311276"/>
                  </a:lnTo>
                  <a:lnTo>
                    <a:pt x="4161878" y="311150"/>
                  </a:lnTo>
                  <a:lnTo>
                    <a:pt x="4158449" y="310641"/>
                  </a:lnTo>
                  <a:lnTo>
                    <a:pt x="4156163" y="309879"/>
                  </a:lnTo>
                  <a:lnTo>
                    <a:pt x="4153750" y="309244"/>
                  </a:lnTo>
                  <a:lnTo>
                    <a:pt x="4152099" y="308228"/>
                  </a:lnTo>
                  <a:lnTo>
                    <a:pt x="4151210" y="306959"/>
                  </a:lnTo>
                  <a:lnTo>
                    <a:pt x="4150194" y="305688"/>
                  </a:lnTo>
                  <a:lnTo>
                    <a:pt x="4149432" y="304038"/>
                  </a:lnTo>
                  <a:lnTo>
                    <a:pt x="4148797" y="302005"/>
                  </a:lnTo>
                  <a:lnTo>
                    <a:pt x="4128350" y="240664"/>
                  </a:lnTo>
                  <a:lnTo>
                    <a:pt x="4013669" y="240664"/>
                  </a:lnTo>
                  <a:lnTo>
                    <a:pt x="3994365" y="300354"/>
                  </a:lnTo>
                  <a:lnTo>
                    <a:pt x="3993730" y="302513"/>
                  </a:lnTo>
                  <a:lnTo>
                    <a:pt x="3992841" y="304418"/>
                  </a:lnTo>
                  <a:lnTo>
                    <a:pt x="3991825" y="305942"/>
                  </a:lnTo>
                  <a:lnTo>
                    <a:pt x="3990809" y="307339"/>
                  </a:lnTo>
                  <a:lnTo>
                    <a:pt x="3989158" y="308610"/>
                  </a:lnTo>
                  <a:lnTo>
                    <a:pt x="3986872" y="309372"/>
                  </a:lnTo>
                  <a:lnTo>
                    <a:pt x="3984586" y="310261"/>
                  </a:lnTo>
                  <a:lnTo>
                    <a:pt x="3981411" y="310896"/>
                  </a:lnTo>
                  <a:lnTo>
                    <a:pt x="3977220" y="311150"/>
                  </a:lnTo>
                  <a:lnTo>
                    <a:pt x="3973029" y="311530"/>
                  </a:lnTo>
                  <a:lnTo>
                    <a:pt x="3967568" y="311657"/>
                  </a:lnTo>
                  <a:lnTo>
                    <a:pt x="3960837" y="311657"/>
                  </a:lnTo>
                  <a:lnTo>
                    <a:pt x="3953598" y="311657"/>
                  </a:lnTo>
                  <a:lnTo>
                    <a:pt x="3933278" y="303149"/>
                  </a:lnTo>
                  <a:lnTo>
                    <a:pt x="3933659" y="299847"/>
                  </a:lnTo>
                  <a:lnTo>
                    <a:pt x="4031322" y="15875"/>
                  </a:lnTo>
                  <a:lnTo>
                    <a:pt x="4040720" y="5587"/>
                  </a:lnTo>
                  <a:lnTo>
                    <a:pt x="4043387" y="4699"/>
                  </a:lnTo>
                  <a:lnTo>
                    <a:pt x="4047197" y="4190"/>
                  </a:lnTo>
                  <a:lnTo>
                    <a:pt x="4052150" y="3937"/>
                  </a:lnTo>
                  <a:lnTo>
                    <a:pt x="4056976" y="3682"/>
                  </a:lnTo>
                  <a:lnTo>
                    <a:pt x="4063453" y="3555"/>
                  </a:lnTo>
                  <a:lnTo>
                    <a:pt x="4071454" y="3555"/>
                  </a:lnTo>
                  <a:close/>
                </a:path>
                <a:path w="5425440" h="316230">
                  <a:moveTo>
                    <a:pt x="3460330" y="3555"/>
                  </a:moveTo>
                  <a:lnTo>
                    <a:pt x="3469601" y="3555"/>
                  </a:lnTo>
                  <a:lnTo>
                    <a:pt x="3476967" y="3682"/>
                  </a:lnTo>
                  <a:lnTo>
                    <a:pt x="3482555" y="3937"/>
                  </a:lnTo>
                  <a:lnTo>
                    <a:pt x="3488016" y="4190"/>
                  </a:lnTo>
                  <a:lnTo>
                    <a:pt x="3492334" y="4699"/>
                  </a:lnTo>
                  <a:lnTo>
                    <a:pt x="3495382" y="5587"/>
                  </a:lnTo>
                  <a:lnTo>
                    <a:pt x="3498430" y="6476"/>
                  </a:lnTo>
                  <a:lnTo>
                    <a:pt x="3505415" y="16637"/>
                  </a:lnTo>
                  <a:lnTo>
                    <a:pt x="3599776" y="287147"/>
                  </a:lnTo>
                  <a:lnTo>
                    <a:pt x="3601681" y="292862"/>
                  </a:lnTo>
                  <a:lnTo>
                    <a:pt x="3602824" y="297306"/>
                  </a:lnTo>
                  <a:lnTo>
                    <a:pt x="3603332" y="300609"/>
                  </a:lnTo>
                  <a:lnTo>
                    <a:pt x="3603713" y="303911"/>
                  </a:lnTo>
                  <a:lnTo>
                    <a:pt x="3603078" y="306324"/>
                  </a:lnTo>
                  <a:lnTo>
                    <a:pt x="3581742" y="311657"/>
                  </a:lnTo>
                  <a:lnTo>
                    <a:pt x="3573995" y="311657"/>
                  </a:lnTo>
                  <a:lnTo>
                    <a:pt x="3565994" y="311657"/>
                  </a:lnTo>
                  <a:lnTo>
                    <a:pt x="3559771" y="311530"/>
                  </a:lnTo>
                  <a:lnTo>
                    <a:pt x="3555326" y="311276"/>
                  </a:lnTo>
                  <a:lnTo>
                    <a:pt x="3550754" y="311150"/>
                  </a:lnTo>
                  <a:lnTo>
                    <a:pt x="3547325" y="310641"/>
                  </a:lnTo>
                  <a:lnTo>
                    <a:pt x="3545039" y="309879"/>
                  </a:lnTo>
                  <a:lnTo>
                    <a:pt x="3542626" y="309244"/>
                  </a:lnTo>
                  <a:lnTo>
                    <a:pt x="3540975" y="308228"/>
                  </a:lnTo>
                  <a:lnTo>
                    <a:pt x="3540086" y="306959"/>
                  </a:lnTo>
                  <a:lnTo>
                    <a:pt x="3539070" y="305688"/>
                  </a:lnTo>
                  <a:lnTo>
                    <a:pt x="3538308" y="304038"/>
                  </a:lnTo>
                  <a:lnTo>
                    <a:pt x="3537673" y="302005"/>
                  </a:lnTo>
                  <a:lnTo>
                    <a:pt x="3517226" y="240664"/>
                  </a:lnTo>
                  <a:lnTo>
                    <a:pt x="3402545" y="240664"/>
                  </a:lnTo>
                  <a:lnTo>
                    <a:pt x="3383241" y="300354"/>
                  </a:lnTo>
                  <a:lnTo>
                    <a:pt x="3382606" y="302513"/>
                  </a:lnTo>
                  <a:lnTo>
                    <a:pt x="3381717" y="304418"/>
                  </a:lnTo>
                  <a:lnTo>
                    <a:pt x="3380701" y="305942"/>
                  </a:lnTo>
                  <a:lnTo>
                    <a:pt x="3379685" y="307339"/>
                  </a:lnTo>
                  <a:lnTo>
                    <a:pt x="3378034" y="308610"/>
                  </a:lnTo>
                  <a:lnTo>
                    <a:pt x="3375748" y="309372"/>
                  </a:lnTo>
                  <a:lnTo>
                    <a:pt x="3373462" y="310261"/>
                  </a:lnTo>
                  <a:lnTo>
                    <a:pt x="3370287" y="310896"/>
                  </a:lnTo>
                  <a:lnTo>
                    <a:pt x="3366096" y="311150"/>
                  </a:lnTo>
                  <a:lnTo>
                    <a:pt x="3361905" y="311530"/>
                  </a:lnTo>
                  <a:lnTo>
                    <a:pt x="3356444" y="311657"/>
                  </a:lnTo>
                  <a:lnTo>
                    <a:pt x="3349713" y="311657"/>
                  </a:lnTo>
                  <a:lnTo>
                    <a:pt x="3342474" y="311657"/>
                  </a:lnTo>
                  <a:lnTo>
                    <a:pt x="3322154" y="303149"/>
                  </a:lnTo>
                  <a:lnTo>
                    <a:pt x="3322535" y="299847"/>
                  </a:lnTo>
                  <a:lnTo>
                    <a:pt x="3420198" y="15875"/>
                  </a:lnTo>
                  <a:lnTo>
                    <a:pt x="3429596" y="5587"/>
                  </a:lnTo>
                  <a:lnTo>
                    <a:pt x="3432263" y="4699"/>
                  </a:lnTo>
                  <a:lnTo>
                    <a:pt x="3436073" y="4190"/>
                  </a:lnTo>
                  <a:lnTo>
                    <a:pt x="3441026" y="3937"/>
                  </a:lnTo>
                  <a:lnTo>
                    <a:pt x="3445852" y="3682"/>
                  </a:lnTo>
                  <a:lnTo>
                    <a:pt x="3452329" y="3555"/>
                  </a:lnTo>
                  <a:lnTo>
                    <a:pt x="3460330" y="3555"/>
                  </a:lnTo>
                  <a:close/>
                </a:path>
                <a:path w="5425440" h="316230">
                  <a:moveTo>
                    <a:pt x="2810852" y="3555"/>
                  </a:moveTo>
                  <a:lnTo>
                    <a:pt x="2816948" y="3555"/>
                  </a:lnTo>
                  <a:lnTo>
                    <a:pt x="2822028" y="3810"/>
                  </a:lnTo>
                  <a:lnTo>
                    <a:pt x="2825965" y="4317"/>
                  </a:lnTo>
                  <a:lnTo>
                    <a:pt x="2829902" y="4825"/>
                  </a:lnTo>
                  <a:lnTo>
                    <a:pt x="2833077" y="5461"/>
                  </a:lnTo>
                  <a:lnTo>
                    <a:pt x="2835363" y="6223"/>
                  </a:lnTo>
                  <a:lnTo>
                    <a:pt x="2837776" y="6985"/>
                  </a:lnTo>
                  <a:lnTo>
                    <a:pt x="2839427" y="8000"/>
                  </a:lnTo>
                  <a:lnTo>
                    <a:pt x="2840443" y="9271"/>
                  </a:lnTo>
                  <a:lnTo>
                    <a:pt x="2841459" y="10540"/>
                  </a:lnTo>
                  <a:lnTo>
                    <a:pt x="2841967" y="11937"/>
                  </a:lnTo>
                  <a:lnTo>
                    <a:pt x="2841967" y="13462"/>
                  </a:lnTo>
                  <a:lnTo>
                    <a:pt x="2841967" y="259079"/>
                  </a:lnTo>
                  <a:lnTo>
                    <a:pt x="2937979" y="259079"/>
                  </a:lnTo>
                  <a:lnTo>
                    <a:pt x="2939630" y="259079"/>
                  </a:lnTo>
                  <a:lnTo>
                    <a:pt x="2940900" y="259461"/>
                  </a:lnTo>
                  <a:lnTo>
                    <a:pt x="2942170" y="260350"/>
                  </a:lnTo>
                  <a:lnTo>
                    <a:pt x="2943313" y="261238"/>
                  </a:lnTo>
                  <a:lnTo>
                    <a:pt x="2944329" y="262636"/>
                  </a:lnTo>
                  <a:lnTo>
                    <a:pt x="2945091" y="264667"/>
                  </a:lnTo>
                  <a:lnTo>
                    <a:pt x="2945853" y="266573"/>
                  </a:lnTo>
                  <a:lnTo>
                    <a:pt x="2946488" y="269113"/>
                  </a:lnTo>
                  <a:lnTo>
                    <a:pt x="2946869" y="272414"/>
                  </a:lnTo>
                  <a:lnTo>
                    <a:pt x="2947250" y="275589"/>
                  </a:lnTo>
                  <a:lnTo>
                    <a:pt x="2947504" y="279653"/>
                  </a:lnTo>
                  <a:lnTo>
                    <a:pt x="2947504" y="284352"/>
                  </a:lnTo>
                  <a:lnTo>
                    <a:pt x="2947504" y="289051"/>
                  </a:lnTo>
                  <a:lnTo>
                    <a:pt x="2947250" y="292988"/>
                  </a:lnTo>
                  <a:lnTo>
                    <a:pt x="2946869" y="296163"/>
                  </a:lnTo>
                  <a:lnTo>
                    <a:pt x="2946488" y="299465"/>
                  </a:lnTo>
                  <a:lnTo>
                    <a:pt x="2939630" y="310261"/>
                  </a:lnTo>
                  <a:lnTo>
                    <a:pt x="2937979" y="310261"/>
                  </a:lnTo>
                  <a:lnTo>
                    <a:pt x="2798152" y="310261"/>
                  </a:lnTo>
                  <a:lnTo>
                    <a:pt x="2792945" y="310261"/>
                  </a:lnTo>
                  <a:lnTo>
                    <a:pt x="2788627" y="308737"/>
                  </a:lnTo>
                  <a:lnTo>
                    <a:pt x="2785071" y="305688"/>
                  </a:lnTo>
                  <a:lnTo>
                    <a:pt x="2781515" y="302640"/>
                  </a:lnTo>
                  <a:lnTo>
                    <a:pt x="2779737" y="297561"/>
                  </a:lnTo>
                  <a:lnTo>
                    <a:pt x="2779737" y="290702"/>
                  </a:lnTo>
                  <a:lnTo>
                    <a:pt x="2779737" y="13462"/>
                  </a:lnTo>
                  <a:lnTo>
                    <a:pt x="2779737" y="11937"/>
                  </a:lnTo>
                  <a:lnTo>
                    <a:pt x="2780245" y="10540"/>
                  </a:lnTo>
                  <a:lnTo>
                    <a:pt x="2781261" y="9271"/>
                  </a:lnTo>
                  <a:lnTo>
                    <a:pt x="2782277" y="8000"/>
                  </a:lnTo>
                  <a:lnTo>
                    <a:pt x="2783928" y="6985"/>
                  </a:lnTo>
                  <a:lnTo>
                    <a:pt x="2786341" y="6223"/>
                  </a:lnTo>
                  <a:lnTo>
                    <a:pt x="2788627" y="5461"/>
                  </a:lnTo>
                  <a:lnTo>
                    <a:pt x="2791929" y="4825"/>
                  </a:lnTo>
                  <a:lnTo>
                    <a:pt x="2795866" y="4317"/>
                  </a:lnTo>
                  <a:lnTo>
                    <a:pt x="2799930" y="3810"/>
                  </a:lnTo>
                  <a:lnTo>
                    <a:pt x="2804883" y="3555"/>
                  </a:lnTo>
                  <a:lnTo>
                    <a:pt x="2810852" y="3555"/>
                  </a:lnTo>
                  <a:close/>
                </a:path>
                <a:path w="5425440" h="316230">
                  <a:moveTo>
                    <a:pt x="2597746" y="3555"/>
                  </a:moveTo>
                  <a:lnTo>
                    <a:pt x="2607017" y="3555"/>
                  </a:lnTo>
                  <a:lnTo>
                    <a:pt x="2614383" y="3682"/>
                  </a:lnTo>
                  <a:lnTo>
                    <a:pt x="2619971" y="3937"/>
                  </a:lnTo>
                  <a:lnTo>
                    <a:pt x="2625432" y="4190"/>
                  </a:lnTo>
                  <a:lnTo>
                    <a:pt x="2629750" y="4699"/>
                  </a:lnTo>
                  <a:lnTo>
                    <a:pt x="2632798" y="5587"/>
                  </a:lnTo>
                  <a:lnTo>
                    <a:pt x="2635846" y="6476"/>
                  </a:lnTo>
                  <a:lnTo>
                    <a:pt x="2642831" y="16637"/>
                  </a:lnTo>
                  <a:lnTo>
                    <a:pt x="2737192" y="287147"/>
                  </a:lnTo>
                  <a:lnTo>
                    <a:pt x="2739097" y="292862"/>
                  </a:lnTo>
                  <a:lnTo>
                    <a:pt x="2740240" y="297306"/>
                  </a:lnTo>
                  <a:lnTo>
                    <a:pt x="2740748" y="300609"/>
                  </a:lnTo>
                  <a:lnTo>
                    <a:pt x="2741129" y="303911"/>
                  </a:lnTo>
                  <a:lnTo>
                    <a:pt x="2740494" y="306324"/>
                  </a:lnTo>
                  <a:lnTo>
                    <a:pt x="2719158" y="311657"/>
                  </a:lnTo>
                  <a:lnTo>
                    <a:pt x="2711411" y="311657"/>
                  </a:lnTo>
                  <a:lnTo>
                    <a:pt x="2703410" y="311657"/>
                  </a:lnTo>
                  <a:lnTo>
                    <a:pt x="2697187" y="311530"/>
                  </a:lnTo>
                  <a:lnTo>
                    <a:pt x="2692742" y="311276"/>
                  </a:lnTo>
                  <a:lnTo>
                    <a:pt x="2688170" y="311150"/>
                  </a:lnTo>
                  <a:lnTo>
                    <a:pt x="2684741" y="310641"/>
                  </a:lnTo>
                  <a:lnTo>
                    <a:pt x="2682455" y="309879"/>
                  </a:lnTo>
                  <a:lnTo>
                    <a:pt x="2680042" y="309244"/>
                  </a:lnTo>
                  <a:lnTo>
                    <a:pt x="2678391" y="308228"/>
                  </a:lnTo>
                  <a:lnTo>
                    <a:pt x="2677502" y="306959"/>
                  </a:lnTo>
                  <a:lnTo>
                    <a:pt x="2676486" y="305688"/>
                  </a:lnTo>
                  <a:lnTo>
                    <a:pt x="2675724" y="304038"/>
                  </a:lnTo>
                  <a:lnTo>
                    <a:pt x="2675089" y="302005"/>
                  </a:lnTo>
                  <a:lnTo>
                    <a:pt x="2654642" y="240664"/>
                  </a:lnTo>
                  <a:lnTo>
                    <a:pt x="2539961" y="240664"/>
                  </a:lnTo>
                  <a:lnTo>
                    <a:pt x="2520657" y="300354"/>
                  </a:lnTo>
                  <a:lnTo>
                    <a:pt x="2520022" y="302513"/>
                  </a:lnTo>
                  <a:lnTo>
                    <a:pt x="2519133" y="304418"/>
                  </a:lnTo>
                  <a:lnTo>
                    <a:pt x="2518117" y="305942"/>
                  </a:lnTo>
                  <a:lnTo>
                    <a:pt x="2517101" y="307339"/>
                  </a:lnTo>
                  <a:lnTo>
                    <a:pt x="2515450" y="308610"/>
                  </a:lnTo>
                  <a:lnTo>
                    <a:pt x="2513164" y="309372"/>
                  </a:lnTo>
                  <a:lnTo>
                    <a:pt x="2510878" y="310261"/>
                  </a:lnTo>
                  <a:lnTo>
                    <a:pt x="2507703" y="310896"/>
                  </a:lnTo>
                  <a:lnTo>
                    <a:pt x="2503512" y="311150"/>
                  </a:lnTo>
                  <a:lnTo>
                    <a:pt x="2499321" y="311530"/>
                  </a:lnTo>
                  <a:lnTo>
                    <a:pt x="2493860" y="311657"/>
                  </a:lnTo>
                  <a:lnTo>
                    <a:pt x="2487129" y="311657"/>
                  </a:lnTo>
                  <a:lnTo>
                    <a:pt x="2479890" y="311657"/>
                  </a:lnTo>
                  <a:lnTo>
                    <a:pt x="2459570" y="303149"/>
                  </a:lnTo>
                  <a:lnTo>
                    <a:pt x="2459951" y="299847"/>
                  </a:lnTo>
                  <a:lnTo>
                    <a:pt x="2557614" y="15875"/>
                  </a:lnTo>
                  <a:lnTo>
                    <a:pt x="2560916" y="9398"/>
                  </a:lnTo>
                  <a:lnTo>
                    <a:pt x="2562186" y="7747"/>
                  </a:lnTo>
                  <a:lnTo>
                    <a:pt x="2564218" y="6476"/>
                  </a:lnTo>
                  <a:lnTo>
                    <a:pt x="2567012" y="5587"/>
                  </a:lnTo>
                  <a:lnTo>
                    <a:pt x="2569679" y="4699"/>
                  </a:lnTo>
                  <a:lnTo>
                    <a:pt x="2573489" y="4190"/>
                  </a:lnTo>
                  <a:lnTo>
                    <a:pt x="2578442" y="3937"/>
                  </a:lnTo>
                  <a:lnTo>
                    <a:pt x="2583268" y="3682"/>
                  </a:lnTo>
                  <a:lnTo>
                    <a:pt x="2589745" y="3555"/>
                  </a:lnTo>
                  <a:lnTo>
                    <a:pt x="2597746" y="3555"/>
                  </a:lnTo>
                  <a:close/>
                </a:path>
                <a:path w="5425440" h="316230">
                  <a:moveTo>
                    <a:pt x="1966556" y="3555"/>
                  </a:moveTo>
                  <a:lnTo>
                    <a:pt x="1972652" y="3555"/>
                  </a:lnTo>
                  <a:lnTo>
                    <a:pt x="1977732" y="3810"/>
                  </a:lnTo>
                  <a:lnTo>
                    <a:pt x="1981669" y="4317"/>
                  </a:lnTo>
                  <a:lnTo>
                    <a:pt x="1985606" y="4825"/>
                  </a:lnTo>
                  <a:lnTo>
                    <a:pt x="1988781" y="5461"/>
                  </a:lnTo>
                  <a:lnTo>
                    <a:pt x="1991067" y="6223"/>
                  </a:lnTo>
                  <a:lnTo>
                    <a:pt x="1993480" y="6985"/>
                  </a:lnTo>
                  <a:lnTo>
                    <a:pt x="1995131" y="8000"/>
                  </a:lnTo>
                  <a:lnTo>
                    <a:pt x="1996147" y="9271"/>
                  </a:lnTo>
                  <a:lnTo>
                    <a:pt x="1997163" y="10540"/>
                  </a:lnTo>
                  <a:lnTo>
                    <a:pt x="1997671" y="11937"/>
                  </a:lnTo>
                  <a:lnTo>
                    <a:pt x="1997671" y="13462"/>
                  </a:lnTo>
                  <a:lnTo>
                    <a:pt x="1997671" y="301751"/>
                  </a:lnTo>
                  <a:lnTo>
                    <a:pt x="1997671" y="303402"/>
                  </a:lnTo>
                  <a:lnTo>
                    <a:pt x="1997163" y="304800"/>
                  </a:lnTo>
                  <a:lnTo>
                    <a:pt x="1996147" y="306069"/>
                  </a:lnTo>
                  <a:lnTo>
                    <a:pt x="1995131" y="307213"/>
                  </a:lnTo>
                  <a:lnTo>
                    <a:pt x="1993480" y="308355"/>
                  </a:lnTo>
                  <a:lnTo>
                    <a:pt x="1991067" y="309117"/>
                  </a:lnTo>
                  <a:lnTo>
                    <a:pt x="1988781" y="309879"/>
                  </a:lnTo>
                  <a:lnTo>
                    <a:pt x="1985606" y="310514"/>
                  </a:lnTo>
                  <a:lnTo>
                    <a:pt x="1981669" y="311023"/>
                  </a:lnTo>
                  <a:lnTo>
                    <a:pt x="1977732" y="311403"/>
                  </a:lnTo>
                  <a:lnTo>
                    <a:pt x="1972652" y="311657"/>
                  </a:lnTo>
                  <a:lnTo>
                    <a:pt x="1966556" y="311657"/>
                  </a:lnTo>
                  <a:lnTo>
                    <a:pt x="1960587" y="311657"/>
                  </a:lnTo>
                  <a:lnTo>
                    <a:pt x="1942045" y="309117"/>
                  </a:lnTo>
                  <a:lnTo>
                    <a:pt x="1939632" y="308355"/>
                  </a:lnTo>
                  <a:lnTo>
                    <a:pt x="1937981" y="307213"/>
                  </a:lnTo>
                  <a:lnTo>
                    <a:pt x="1936965" y="306069"/>
                  </a:lnTo>
                  <a:lnTo>
                    <a:pt x="1935949" y="304800"/>
                  </a:lnTo>
                  <a:lnTo>
                    <a:pt x="1935441" y="303402"/>
                  </a:lnTo>
                  <a:lnTo>
                    <a:pt x="1935441" y="301751"/>
                  </a:lnTo>
                  <a:lnTo>
                    <a:pt x="1935441" y="13462"/>
                  </a:lnTo>
                  <a:lnTo>
                    <a:pt x="1935441" y="11937"/>
                  </a:lnTo>
                  <a:lnTo>
                    <a:pt x="1935949" y="10540"/>
                  </a:lnTo>
                  <a:lnTo>
                    <a:pt x="1936965" y="9271"/>
                  </a:lnTo>
                  <a:lnTo>
                    <a:pt x="1937981" y="8000"/>
                  </a:lnTo>
                  <a:lnTo>
                    <a:pt x="1939759" y="6985"/>
                  </a:lnTo>
                  <a:lnTo>
                    <a:pt x="1942172" y="6223"/>
                  </a:lnTo>
                  <a:lnTo>
                    <a:pt x="1944585" y="5461"/>
                  </a:lnTo>
                  <a:lnTo>
                    <a:pt x="1947760" y="4825"/>
                  </a:lnTo>
                  <a:lnTo>
                    <a:pt x="1951697" y="4317"/>
                  </a:lnTo>
                  <a:lnTo>
                    <a:pt x="1955634" y="3810"/>
                  </a:lnTo>
                  <a:lnTo>
                    <a:pt x="1960587" y="3555"/>
                  </a:lnTo>
                  <a:lnTo>
                    <a:pt x="1966556" y="3555"/>
                  </a:lnTo>
                  <a:close/>
                </a:path>
                <a:path w="5425440" h="316230">
                  <a:moveTo>
                    <a:pt x="1232242" y="3555"/>
                  </a:moveTo>
                  <a:lnTo>
                    <a:pt x="1241513" y="3555"/>
                  </a:lnTo>
                  <a:lnTo>
                    <a:pt x="1248879" y="3682"/>
                  </a:lnTo>
                  <a:lnTo>
                    <a:pt x="1277327" y="16637"/>
                  </a:lnTo>
                  <a:lnTo>
                    <a:pt x="1371688" y="287147"/>
                  </a:lnTo>
                  <a:lnTo>
                    <a:pt x="1373593" y="292862"/>
                  </a:lnTo>
                  <a:lnTo>
                    <a:pt x="1374736" y="297306"/>
                  </a:lnTo>
                  <a:lnTo>
                    <a:pt x="1375244" y="300609"/>
                  </a:lnTo>
                  <a:lnTo>
                    <a:pt x="1375625" y="303911"/>
                  </a:lnTo>
                  <a:lnTo>
                    <a:pt x="1374990" y="306324"/>
                  </a:lnTo>
                  <a:lnTo>
                    <a:pt x="1353654" y="311657"/>
                  </a:lnTo>
                  <a:lnTo>
                    <a:pt x="1345907" y="311657"/>
                  </a:lnTo>
                  <a:lnTo>
                    <a:pt x="1337906" y="311657"/>
                  </a:lnTo>
                  <a:lnTo>
                    <a:pt x="1331683" y="311530"/>
                  </a:lnTo>
                  <a:lnTo>
                    <a:pt x="1327238" y="311276"/>
                  </a:lnTo>
                  <a:lnTo>
                    <a:pt x="1322666" y="311150"/>
                  </a:lnTo>
                  <a:lnTo>
                    <a:pt x="1319237" y="310641"/>
                  </a:lnTo>
                  <a:lnTo>
                    <a:pt x="1316951" y="309879"/>
                  </a:lnTo>
                  <a:lnTo>
                    <a:pt x="1314538" y="309244"/>
                  </a:lnTo>
                  <a:lnTo>
                    <a:pt x="1312887" y="308228"/>
                  </a:lnTo>
                  <a:lnTo>
                    <a:pt x="1311998" y="306959"/>
                  </a:lnTo>
                  <a:lnTo>
                    <a:pt x="1310982" y="305688"/>
                  </a:lnTo>
                  <a:lnTo>
                    <a:pt x="1310220" y="304038"/>
                  </a:lnTo>
                  <a:lnTo>
                    <a:pt x="1309585" y="302005"/>
                  </a:lnTo>
                  <a:lnTo>
                    <a:pt x="1289138" y="240664"/>
                  </a:lnTo>
                  <a:lnTo>
                    <a:pt x="1174457" y="240664"/>
                  </a:lnTo>
                  <a:lnTo>
                    <a:pt x="1155153" y="300354"/>
                  </a:lnTo>
                  <a:lnTo>
                    <a:pt x="1154518" y="302513"/>
                  </a:lnTo>
                  <a:lnTo>
                    <a:pt x="1153629" y="304418"/>
                  </a:lnTo>
                  <a:lnTo>
                    <a:pt x="1152613" y="305942"/>
                  </a:lnTo>
                  <a:lnTo>
                    <a:pt x="1151597" y="307339"/>
                  </a:lnTo>
                  <a:lnTo>
                    <a:pt x="1149946" y="308610"/>
                  </a:lnTo>
                  <a:lnTo>
                    <a:pt x="1147660" y="309372"/>
                  </a:lnTo>
                  <a:lnTo>
                    <a:pt x="1145374" y="310261"/>
                  </a:lnTo>
                  <a:lnTo>
                    <a:pt x="1142199" y="310896"/>
                  </a:lnTo>
                  <a:lnTo>
                    <a:pt x="1138008" y="311150"/>
                  </a:lnTo>
                  <a:lnTo>
                    <a:pt x="1133817" y="311530"/>
                  </a:lnTo>
                  <a:lnTo>
                    <a:pt x="1128356" y="311657"/>
                  </a:lnTo>
                  <a:lnTo>
                    <a:pt x="1121625" y="311657"/>
                  </a:lnTo>
                  <a:lnTo>
                    <a:pt x="1114386" y="311657"/>
                  </a:lnTo>
                  <a:lnTo>
                    <a:pt x="1094066" y="303149"/>
                  </a:lnTo>
                  <a:lnTo>
                    <a:pt x="1094447" y="299847"/>
                  </a:lnTo>
                  <a:lnTo>
                    <a:pt x="1192110" y="15875"/>
                  </a:lnTo>
                  <a:lnTo>
                    <a:pt x="1201508" y="5587"/>
                  </a:lnTo>
                  <a:lnTo>
                    <a:pt x="1204175" y="4699"/>
                  </a:lnTo>
                  <a:lnTo>
                    <a:pt x="1207985" y="4190"/>
                  </a:lnTo>
                  <a:lnTo>
                    <a:pt x="1212938" y="3937"/>
                  </a:lnTo>
                  <a:lnTo>
                    <a:pt x="1217764" y="3682"/>
                  </a:lnTo>
                  <a:lnTo>
                    <a:pt x="1224241" y="3555"/>
                  </a:lnTo>
                  <a:lnTo>
                    <a:pt x="1232242" y="3555"/>
                  </a:lnTo>
                  <a:close/>
                </a:path>
                <a:path w="5425440" h="316230">
                  <a:moveTo>
                    <a:pt x="948524" y="3555"/>
                  </a:moveTo>
                  <a:lnTo>
                    <a:pt x="954620" y="3555"/>
                  </a:lnTo>
                  <a:lnTo>
                    <a:pt x="959700" y="3810"/>
                  </a:lnTo>
                  <a:lnTo>
                    <a:pt x="963637" y="4317"/>
                  </a:lnTo>
                  <a:lnTo>
                    <a:pt x="967574" y="4825"/>
                  </a:lnTo>
                  <a:lnTo>
                    <a:pt x="970749" y="5461"/>
                  </a:lnTo>
                  <a:lnTo>
                    <a:pt x="973035" y="6223"/>
                  </a:lnTo>
                  <a:lnTo>
                    <a:pt x="975448" y="6985"/>
                  </a:lnTo>
                  <a:lnTo>
                    <a:pt x="977099" y="8000"/>
                  </a:lnTo>
                  <a:lnTo>
                    <a:pt x="978115" y="9271"/>
                  </a:lnTo>
                  <a:lnTo>
                    <a:pt x="979131" y="10540"/>
                  </a:lnTo>
                  <a:lnTo>
                    <a:pt x="979639" y="11937"/>
                  </a:lnTo>
                  <a:lnTo>
                    <a:pt x="979639" y="13462"/>
                  </a:lnTo>
                  <a:lnTo>
                    <a:pt x="979639" y="259079"/>
                  </a:lnTo>
                  <a:lnTo>
                    <a:pt x="1075651" y="259079"/>
                  </a:lnTo>
                  <a:lnTo>
                    <a:pt x="1077302" y="259079"/>
                  </a:lnTo>
                  <a:lnTo>
                    <a:pt x="1078572" y="259461"/>
                  </a:lnTo>
                  <a:lnTo>
                    <a:pt x="1079842" y="260350"/>
                  </a:lnTo>
                  <a:lnTo>
                    <a:pt x="1080985" y="261238"/>
                  </a:lnTo>
                  <a:lnTo>
                    <a:pt x="1082001" y="262636"/>
                  </a:lnTo>
                  <a:lnTo>
                    <a:pt x="1082763" y="264667"/>
                  </a:lnTo>
                  <a:lnTo>
                    <a:pt x="1083525" y="266573"/>
                  </a:lnTo>
                  <a:lnTo>
                    <a:pt x="1084160" y="269113"/>
                  </a:lnTo>
                  <a:lnTo>
                    <a:pt x="1084541" y="272414"/>
                  </a:lnTo>
                  <a:lnTo>
                    <a:pt x="1084922" y="275589"/>
                  </a:lnTo>
                  <a:lnTo>
                    <a:pt x="1085176" y="279653"/>
                  </a:lnTo>
                  <a:lnTo>
                    <a:pt x="1085176" y="284352"/>
                  </a:lnTo>
                  <a:lnTo>
                    <a:pt x="1085176" y="289051"/>
                  </a:lnTo>
                  <a:lnTo>
                    <a:pt x="1084922" y="292988"/>
                  </a:lnTo>
                  <a:lnTo>
                    <a:pt x="1084541" y="296163"/>
                  </a:lnTo>
                  <a:lnTo>
                    <a:pt x="1084160" y="299465"/>
                  </a:lnTo>
                  <a:lnTo>
                    <a:pt x="1077302" y="310261"/>
                  </a:lnTo>
                  <a:lnTo>
                    <a:pt x="1075651" y="310261"/>
                  </a:lnTo>
                  <a:lnTo>
                    <a:pt x="935824" y="310261"/>
                  </a:lnTo>
                  <a:lnTo>
                    <a:pt x="930617" y="310261"/>
                  </a:lnTo>
                  <a:lnTo>
                    <a:pt x="926299" y="308737"/>
                  </a:lnTo>
                  <a:lnTo>
                    <a:pt x="922743" y="305688"/>
                  </a:lnTo>
                  <a:lnTo>
                    <a:pt x="919187" y="302640"/>
                  </a:lnTo>
                  <a:lnTo>
                    <a:pt x="917409" y="297561"/>
                  </a:lnTo>
                  <a:lnTo>
                    <a:pt x="917409" y="290702"/>
                  </a:lnTo>
                  <a:lnTo>
                    <a:pt x="917409" y="13462"/>
                  </a:lnTo>
                  <a:lnTo>
                    <a:pt x="917409" y="11937"/>
                  </a:lnTo>
                  <a:lnTo>
                    <a:pt x="917917" y="10540"/>
                  </a:lnTo>
                  <a:lnTo>
                    <a:pt x="918933" y="9271"/>
                  </a:lnTo>
                  <a:lnTo>
                    <a:pt x="919949" y="8000"/>
                  </a:lnTo>
                  <a:lnTo>
                    <a:pt x="921600" y="6985"/>
                  </a:lnTo>
                  <a:lnTo>
                    <a:pt x="924013" y="6223"/>
                  </a:lnTo>
                  <a:lnTo>
                    <a:pt x="926299" y="5461"/>
                  </a:lnTo>
                  <a:lnTo>
                    <a:pt x="929601" y="4825"/>
                  </a:lnTo>
                  <a:lnTo>
                    <a:pt x="933538" y="4317"/>
                  </a:lnTo>
                  <a:lnTo>
                    <a:pt x="937602" y="3810"/>
                  </a:lnTo>
                  <a:lnTo>
                    <a:pt x="942555" y="3555"/>
                  </a:lnTo>
                  <a:lnTo>
                    <a:pt x="948524" y="3555"/>
                  </a:lnTo>
                  <a:close/>
                </a:path>
                <a:path w="5425440" h="316230">
                  <a:moveTo>
                    <a:pt x="300837" y="3555"/>
                  </a:moveTo>
                  <a:lnTo>
                    <a:pt x="306971" y="3555"/>
                  </a:lnTo>
                  <a:lnTo>
                    <a:pt x="312000" y="3810"/>
                  </a:lnTo>
                  <a:lnTo>
                    <a:pt x="315937" y="4317"/>
                  </a:lnTo>
                  <a:lnTo>
                    <a:pt x="319862" y="4825"/>
                  </a:lnTo>
                  <a:lnTo>
                    <a:pt x="323011" y="5461"/>
                  </a:lnTo>
                  <a:lnTo>
                    <a:pt x="325361" y="6223"/>
                  </a:lnTo>
                  <a:lnTo>
                    <a:pt x="327723" y="6985"/>
                  </a:lnTo>
                  <a:lnTo>
                    <a:pt x="329374" y="8000"/>
                  </a:lnTo>
                  <a:lnTo>
                    <a:pt x="330327" y="9271"/>
                  </a:lnTo>
                  <a:lnTo>
                    <a:pt x="331266" y="10540"/>
                  </a:lnTo>
                  <a:lnTo>
                    <a:pt x="331736" y="11937"/>
                  </a:lnTo>
                  <a:lnTo>
                    <a:pt x="331736" y="13462"/>
                  </a:lnTo>
                  <a:lnTo>
                    <a:pt x="331736" y="125602"/>
                  </a:lnTo>
                  <a:lnTo>
                    <a:pt x="445909" y="125602"/>
                  </a:lnTo>
                  <a:lnTo>
                    <a:pt x="445909" y="13462"/>
                  </a:lnTo>
                  <a:lnTo>
                    <a:pt x="445909" y="11937"/>
                  </a:lnTo>
                  <a:lnTo>
                    <a:pt x="446417" y="10540"/>
                  </a:lnTo>
                  <a:lnTo>
                    <a:pt x="447446" y="9271"/>
                  </a:lnTo>
                  <a:lnTo>
                    <a:pt x="448462" y="8000"/>
                  </a:lnTo>
                  <a:lnTo>
                    <a:pt x="450113" y="6985"/>
                  </a:lnTo>
                  <a:lnTo>
                    <a:pt x="452399" y="6223"/>
                  </a:lnTo>
                  <a:lnTo>
                    <a:pt x="454672" y="5461"/>
                  </a:lnTo>
                  <a:lnTo>
                    <a:pt x="457822" y="4825"/>
                  </a:lnTo>
                  <a:lnTo>
                    <a:pt x="461835" y="4317"/>
                  </a:lnTo>
                  <a:lnTo>
                    <a:pt x="465836" y="3810"/>
                  </a:lnTo>
                  <a:lnTo>
                    <a:pt x="470916" y="3555"/>
                  </a:lnTo>
                  <a:lnTo>
                    <a:pt x="477050" y="3555"/>
                  </a:lnTo>
                  <a:lnTo>
                    <a:pt x="483019" y="3555"/>
                  </a:lnTo>
                  <a:lnTo>
                    <a:pt x="506412" y="9271"/>
                  </a:lnTo>
                  <a:lnTo>
                    <a:pt x="507441" y="10540"/>
                  </a:lnTo>
                  <a:lnTo>
                    <a:pt x="507949" y="11937"/>
                  </a:lnTo>
                  <a:lnTo>
                    <a:pt x="507949" y="13462"/>
                  </a:lnTo>
                  <a:lnTo>
                    <a:pt x="507949" y="301751"/>
                  </a:lnTo>
                  <a:lnTo>
                    <a:pt x="507949" y="303402"/>
                  </a:lnTo>
                  <a:lnTo>
                    <a:pt x="507441" y="304800"/>
                  </a:lnTo>
                  <a:lnTo>
                    <a:pt x="483019" y="311657"/>
                  </a:lnTo>
                  <a:lnTo>
                    <a:pt x="477050" y="311657"/>
                  </a:lnTo>
                  <a:lnTo>
                    <a:pt x="470916" y="311657"/>
                  </a:lnTo>
                  <a:lnTo>
                    <a:pt x="452399" y="309117"/>
                  </a:lnTo>
                  <a:lnTo>
                    <a:pt x="450113" y="308355"/>
                  </a:lnTo>
                  <a:lnTo>
                    <a:pt x="448462" y="307213"/>
                  </a:lnTo>
                  <a:lnTo>
                    <a:pt x="447446" y="306069"/>
                  </a:lnTo>
                  <a:lnTo>
                    <a:pt x="446417" y="304800"/>
                  </a:lnTo>
                  <a:lnTo>
                    <a:pt x="445909" y="303402"/>
                  </a:lnTo>
                  <a:lnTo>
                    <a:pt x="445909" y="301751"/>
                  </a:lnTo>
                  <a:lnTo>
                    <a:pt x="445909" y="178435"/>
                  </a:lnTo>
                  <a:lnTo>
                    <a:pt x="331736" y="178435"/>
                  </a:lnTo>
                  <a:lnTo>
                    <a:pt x="331736" y="301751"/>
                  </a:lnTo>
                  <a:lnTo>
                    <a:pt x="331736" y="303402"/>
                  </a:lnTo>
                  <a:lnTo>
                    <a:pt x="325361" y="309117"/>
                  </a:lnTo>
                  <a:lnTo>
                    <a:pt x="323011" y="309879"/>
                  </a:lnTo>
                  <a:lnTo>
                    <a:pt x="319862" y="310514"/>
                  </a:lnTo>
                  <a:lnTo>
                    <a:pt x="315937" y="311023"/>
                  </a:lnTo>
                  <a:lnTo>
                    <a:pt x="312000" y="311403"/>
                  </a:lnTo>
                  <a:lnTo>
                    <a:pt x="306971" y="311657"/>
                  </a:lnTo>
                  <a:lnTo>
                    <a:pt x="300837" y="311657"/>
                  </a:lnTo>
                  <a:lnTo>
                    <a:pt x="294855" y="311657"/>
                  </a:lnTo>
                  <a:lnTo>
                    <a:pt x="276301" y="309117"/>
                  </a:lnTo>
                  <a:lnTo>
                    <a:pt x="273939" y="308355"/>
                  </a:lnTo>
                  <a:lnTo>
                    <a:pt x="272249" y="307213"/>
                  </a:lnTo>
                  <a:lnTo>
                    <a:pt x="271233" y="306069"/>
                  </a:lnTo>
                  <a:lnTo>
                    <a:pt x="270205" y="304800"/>
                  </a:lnTo>
                  <a:lnTo>
                    <a:pt x="269697" y="303402"/>
                  </a:lnTo>
                  <a:lnTo>
                    <a:pt x="269697" y="301751"/>
                  </a:lnTo>
                  <a:lnTo>
                    <a:pt x="269697" y="13462"/>
                  </a:lnTo>
                  <a:lnTo>
                    <a:pt x="269697" y="11937"/>
                  </a:lnTo>
                  <a:lnTo>
                    <a:pt x="270205" y="10540"/>
                  </a:lnTo>
                  <a:lnTo>
                    <a:pt x="271233" y="9271"/>
                  </a:lnTo>
                  <a:lnTo>
                    <a:pt x="272249" y="8000"/>
                  </a:lnTo>
                  <a:lnTo>
                    <a:pt x="273939" y="6985"/>
                  </a:lnTo>
                  <a:lnTo>
                    <a:pt x="276301" y="6223"/>
                  </a:lnTo>
                  <a:lnTo>
                    <a:pt x="278663" y="5461"/>
                  </a:lnTo>
                  <a:lnTo>
                    <a:pt x="281851" y="4825"/>
                  </a:lnTo>
                  <a:lnTo>
                    <a:pt x="285851" y="4317"/>
                  </a:lnTo>
                  <a:lnTo>
                    <a:pt x="289864" y="3810"/>
                  </a:lnTo>
                  <a:lnTo>
                    <a:pt x="294855" y="3555"/>
                  </a:lnTo>
                  <a:lnTo>
                    <a:pt x="300837" y="3555"/>
                  </a:lnTo>
                  <a:close/>
                </a:path>
                <a:path w="5425440" h="316230">
                  <a:moveTo>
                    <a:pt x="4714074" y="0"/>
                  </a:moveTo>
                  <a:lnTo>
                    <a:pt x="4722583" y="0"/>
                  </a:lnTo>
                  <a:lnTo>
                    <a:pt x="4730711" y="762"/>
                  </a:lnTo>
                  <a:lnTo>
                    <a:pt x="4738585" y="2159"/>
                  </a:lnTo>
                  <a:lnTo>
                    <a:pt x="4746459" y="3555"/>
                  </a:lnTo>
                  <a:lnTo>
                    <a:pt x="4753825" y="5461"/>
                  </a:lnTo>
                  <a:lnTo>
                    <a:pt x="4760429" y="7747"/>
                  </a:lnTo>
                  <a:lnTo>
                    <a:pt x="4767160" y="10032"/>
                  </a:lnTo>
                  <a:lnTo>
                    <a:pt x="4789639" y="23240"/>
                  </a:lnTo>
                  <a:lnTo>
                    <a:pt x="4791798" y="25400"/>
                  </a:lnTo>
                  <a:lnTo>
                    <a:pt x="4793322" y="27177"/>
                  </a:lnTo>
                  <a:lnTo>
                    <a:pt x="4794084" y="28575"/>
                  </a:lnTo>
                  <a:lnTo>
                    <a:pt x="4794846" y="29972"/>
                  </a:lnTo>
                  <a:lnTo>
                    <a:pt x="4797386" y="48513"/>
                  </a:lnTo>
                  <a:lnTo>
                    <a:pt x="4797386" y="52959"/>
                  </a:lnTo>
                  <a:lnTo>
                    <a:pt x="4797386" y="57657"/>
                  </a:lnTo>
                  <a:lnTo>
                    <a:pt x="4797259" y="61594"/>
                  </a:lnTo>
                  <a:lnTo>
                    <a:pt x="4796878" y="64897"/>
                  </a:lnTo>
                  <a:lnTo>
                    <a:pt x="4796624" y="68199"/>
                  </a:lnTo>
                  <a:lnTo>
                    <a:pt x="4795989" y="70865"/>
                  </a:lnTo>
                  <a:lnTo>
                    <a:pt x="4795227" y="72898"/>
                  </a:lnTo>
                  <a:lnTo>
                    <a:pt x="4794465" y="75056"/>
                  </a:lnTo>
                  <a:lnTo>
                    <a:pt x="4793576" y="76453"/>
                  </a:lnTo>
                  <a:lnTo>
                    <a:pt x="4792433" y="77469"/>
                  </a:lnTo>
                  <a:lnTo>
                    <a:pt x="4791290" y="78359"/>
                  </a:lnTo>
                  <a:lnTo>
                    <a:pt x="4790020" y="78866"/>
                  </a:lnTo>
                  <a:lnTo>
                    <a:pt x="4788623" y="78866"/>
                  </a:lnTo>
                  <a:lnTo>
                    <a:pt x="4786337" y="78866"/>
                  </a:lnTo>
                  <a:lnTo>
                    <a:pt x="4783289" y="77469"/>
                  </a:lnTo>
                  <a:lnTo>
                    <a:pt x="4779733" y="74675"/>
                  </a:lnTo>
                  <a:lnTo>
                    <a:pt x="4776050" y="72009"/>
                  </a:lnTo>
                  <a:lnTo>
                    <a:pt x="4738851" y="54500"/>
                  </a:lnTo>
                  <a:lnTo>
                    <a:pt x="4716741" y="52197"/>
                  </a:lnTo>
                  <a:lnTo>
                    <a:pt x="4707857" y="52651"/>
                  </a:lnTo>
                  <a:lnTo>
                    <a:pt x="4671053" y="68611"/>
                  </a:lnTo>
                  <a:lnTo>
                    <a:pt x="4647614" y="104794"/>
                  </a:lnTo>
                  <a:lnTo>
                    <a:pt x="4639857" y="146391"/>
                  </a:lnTo>
                  <a:lnTo>
                    <a:pt x="4639525" y="158368"/>
                  </a:lnTo>
                  <a:lnTo>
                    <a:pt x="4639881" y="171348"/>
                  </a:lnTo>
                  <a:lnTo>
                    <a:pt x="4648163" y="214360"/>
                  </a:lnTo>
                  <a:lnTo>
                    <a:pt x="4672196" y="248507"/>
                  </a:lnTo>
                  <a:lnTo>
                    <a:pt x="4709504" y="262235"/>
                  </a:lnTo>
                  <a:lnTo>
                    <a:pt x="4718392" y="262636"/>
                  </a:lnTo>
                  <a:lnTo>
                    <a:pt x="4726320" y="262395"/>
                  </a:lnTo>
                  <a:lnTo>
                    <a:pt x="4767541" y="250062"/>
                  </a:lnTo>
                  <a:lnTo>
                    <a:pt x="4773256" y="247014"/>
                  </a:lnTo>
                  <a:lnTo>
                    <a:pt x="4777955" y="244093"/>
                  </a:lnTo>
                  <a:lnTo>
                    <a:pt x="4781638" y="241553"/>
                  </a:lnTo>
                  <a:lnTo>
                    <a:pt x="4785321" y="239140"/>
                  </a:lnTo>
                  <a:lnTo>
                    <a:pt x="4788242" y="237871"/>
                  </a:lnTo>
                  <a:lnTo>
                    <a:pt x="4790274" y="237871"/>
                  </a:lnTo>
                  <a:lnTo>
                    <a:pt x="4791925" y="237871"/>
                  </a:lnTo>
                  <a:lnTo>
                    <a:pt x="4798275" y="258317"/>
                  </a:lnTo>
                  <a:lnTo>
                    <a:pt x="4798275" y="264032"/>
                  </a:lnTo>
                  <a:lnTo>
                    <a:pt x="4798275" y="267969"/>
                  </a:lnTo>
                  <a:lnTo>
                    <a:pt x="4781257" y="297941"/>
                  </a:lnTo>
                  <a:lnTo>
                    <a:pt x="4776304" y="300863"/>
                  </a:lnTo>
                  <a:lnTo>
                    <a:pt x="4738458" y="312674"/>
                  </a:lnTo>
                  <a:lnTo>
                    <a:pt x="4708613" y="315213"/>
                  </a:lnTo>
                  <a:lnTo>
                    <a:pt x="4693354" y="314616"/>
                  </a:lnTo>
                  <a:lnTo>
                    <a:pt x="4652098" y="305562"/>
                  </a:lnTo>
                  <a:lnTo>
                    <a:pt x="4618487" y="285630"/>
                  </a:lnTo>
                  <a:lnTo>
                    <a:pt x="4593536" y="254984"/>
                  </a:lnTo>
                  <a:lnTo>
                    <a:pt x="4577901" y="213623"/>
                  </a:lnTo>
                  <a:lnTo>
                    <a:pt x="4572596" y="161671"/>
                  </a:lnTo>
                  <a:lnTo>
                    <a:pt x="4573239" y="142767"/>
                  </a:lnTo>
                  <a:lnTo>
                    <a:pt x="4582883" y="92582"/>
                  </a:lnTo>
                  <a:lnTo>
                    <a:pt x="4603154" y="52667"/>
                  </a:lnTo>
                  <a:lnTo>
                    <a:pt x="4632461" y="23796"/>
                  </a:lnTo>
                  <a:lnTo>
                    <a:pt x="4670033" y="6000"/>
                  </a:lnTo>
                  <a:lnTo>
                    <a:pt x="4698711" y="666"/>
                  </a:lnTo>
                  <a:lnTo>
                    <a:pt x="4714074" y="0"/>
                  </a:lnTo>
                  <a:close/>
                </a:path>
                <a:path w="5425440" h="316230">
                  <a:moveTo>
                    <a:pt x="3220554" y="0"/>
                  </a:moveTo>
                  <a:lnTo>
                    <a:pt x="3229063" y="0"/>
                  </a:lnTo>
                  <a:lnTo>
                    <a:pt x="3237191" y="762"/>
                  </a:lnTo>
                  <a:lnTo>
                    <a:pt x="3245065" y="2159"/>
                  </a:lnTo>
                  <a:lnTo>
                    <a:pt x="3252939" y="3555"/>
                  </a:lnTo>
                  <a:lnTo>
                    <a:pt x="3260305" y="5461"/>
                  </a:lnTo>
                  <a:lnTo>
                    <a:pt x="3266909" y="7747"/>
                  </a:lnTo>
                  <a:lnTo>
                    <a:pt x="3273640" y="10032"/>
                  </a:lnTo>
                  <a:lnTo>
                    <a:pt x="3300564" y="28575"/>
                  </a:lnTo>
                  <a:lnTo>
                    <a:pt x="3301326" y="29972"/>
                  </a:lnTo>
                  <a:lnTo>
                    <a:pt x="3303866" y="48513"/>
                  </a:lnTo>
                  <a:lnTo>
                    <a:pt x="3303866" y="52959"/>
                  </a:lnTo>
                  <a:lnTo>
                    <a:pt x="3303866" y="57657"/>
                  </a:lnTo>
                  <a:lnTo>
                    <a:pt x="3303739" y="61594"/>
                  </a:lnTo>
                  <a:lnTo>
                    <a:pt x="3303358" y="64897"/>
                  </a:lnTo>
                  <a:lnTo>
                    <a:pt x="3303104" y="68199"/>
                  </a:lnTo>
                  <a:lnTo>
                    <a:pt x="3302469" y="70865"/>
                  </a:lnTo>
                  <a:lnTo>
                    <a:pt x="3301707" y="72898"/>
                  </a:lnTo>
                  <a:lnTo>
                    <a:pt x="3300945" y="75056"/>
                  </a:lnTo>
                  <a:lnTo>
                    <a:pt x="3300056" y="76453"/>
                  </a:lnTo>
                  <a:lnTo>
                    <a:pt x="3298913" y="77469"/>
                  </a:lnTo>
                  <a:lnTo>
                    <a:pt x="3297770" y="78359"/>
                  </a:lnTo>
                  <a:lnTo>
                    <a:pt x="3296500" y="78866"/>
                  </a:lnTo>
                  <a:lnTo>
                    <a:pt x="3295103" y="78866"/>
                  </a:lnTo>
                  <a:lnTo>
                    <a:pt x="3292817" y="78866"/>
                  </a:lnTo>
                  <a:lnTo>
                    <a:pt x="3289769" y="77469"/>
                  </a:lnTo>
                  <a:lnTo>
                    <a:pt x="3286213" y="74675"/>
                  </a:lnTo>
                  <a:lnTo>
                    <a:pt x="3282530" y="72009"/>
                  </a:lnTo>
                  <a:lnTo>
                    <a:pt x="3245331" y="54500"/>
                  </a:lnTo>
                  <a:lnTo>
                    <a:pt x="3223221" y="52197"/>
                  </a:lnTo>
                  <a:lnTo>
                    <a:pt x="3214337" y="52651"/>
                  </a:lnTo>
                  <a:lnTo>
                    <a:pt x="3177533" y="68611"/>
                  </a:lnTo>
                  <a:lnTo>
                    <a:pt x="3154094" y="104794"/>
                  </a:lnTo>
                  <a:lnTo>
                    <a:pt x="3146337" y="146391"/>
                  </a:lnTo>
                  <a:lnTo>
                    <a:pt x="3146005" y="158368"/>
                  </a:lnTo>
                  <a:lnTo>
                    <a:pt x="3146361" y="171348"/>
                  </a:lnTo>
                  <a:lnTo>
                    <a:pt x="3154643" y="214360"/>
                  </a:lnTo>
                  <a:lnTo>
                    <a:pt x="3178676" y="248507"/>
                  </a:lnTo>
                  <a:lnTo>
                    <a:pt x="3215984" y="262235"/>
                  </a:lnTo>
                  <a:lnTo>
                    <a:pt x="3224872" y="262636"/>
                  </a:lnTo>
                  <a:lnTo>
                    <a:pt x="3232800" y="262395"/>
                  </a:lnTo>
                  <a:lnTo>
                    <a:pt x="3274021" y="250062"/>
                  </a:lnTo>
                  <a:lnTo>
                    <a:pt x="3279736" y="247014"/>
                  </a:lnTo>
                  <a:lnTo>
                    <a:pt x="3284435" y="244093"/>
                  </a:lnTo>
                  <a:lnTo>
                    <a:pt x="3288118" y="241553"/>
                  </a:lnTo>
                  <a:lnTo>
                    <a:pt x="3291801" y="239140"/>
                  </a:lnTo>
                  <a:lnTo>
                    <a:pt x="3294722" y="237871"/>
                  </a:lnTo>
                  <a:lnTo>
                    <a:pt x="3296754" y="237871"/>
                  </a:lnTo>
                  <a:lnTo>
                    <a:pt x="3298405" y="237871"/>
                  </a:lnTo>
                  <a:lnTo>
                    <a:pt x="3304755" y="258317"/>
                  </a:lnTo>
                  <a:lnTo>
                    <a:pt x="3304755" y="264032"/>
                  </a:lnTo>
                  <a:lnTo>
                    <a:pt x="3304755" y="267969"/>
                  </a:lnTo>
                  <a:lnTo>
                    <a:pt x="3287737" y="297941"/>
                  </a:lnTo>
                  <a:lnTo>
                    <a:pt x="3282784" y="300863"/>
                  </a:lnTo>
                  <a:lnTo>
                    <a:pt x="3244938" y="312674"/>
                  </a:lnTo>
                  <a:lnTo>
                    <a:pt x="3215093" y="315213"/>
                  </a:lnTo>
                  <a:lnTo>
                    <a:pt x="3199834" y="314616"/>
                  </a:lnTo>
                  <a:lnTo>
                    <a:pt x="3158578" y="305562"/>
                  </a:lnTo>
                  <a:lnTo>
                    <a:pt x="3124967" y="285630"/>
                  </a:lnTo>
                  <a:lnTo>
                    <a:pt x="3100016" y="254984"/>
                  </a:lnTo>
                  <a:lnTo>
                    <a:pt x="3084381" y="213623"/>
                  </a:lnTo>
                  <a:lnTo>
                    <a:pt x="3079076" y="161671"/>
                  </a:lnTo>
                  <a:lnTo>
                    <a:pt x="3079719" y="142767"/>
                  </a:lnTo>
                  <a:lnTo>
                    <a:pt x="3089363" y="92582"/>
                  </a:lnTo>
                  <a:lnTo>
                    <a:pt x="3109634" y="52667"/>
                  </a:lnTo>
                  <a:lnTo>
                    <a:pt x="3138941" y="23796"/>
                  </a:lnTo>
                  <a:lnTo>
                    <a:pt x="3176513" y="6000"/>
                  </a:lnTo>
                  <a:lnTo>
                    <a:pt x="3205191" y="666"/>
                  </a:lnTo>
                  <a:lnTo>
                    <a:pt x="3220554" y="0"/>
                  </a:lnTo>
                  <a:close/>
                </a:path>
                <a:path w="5425440" h="316230">
                  <a:moveTo>
                    <a:pt x="1535010" y="0"/>
                  </a:moveTo>
                  <a:lnTo>
                    <a:pt x="1543519" y="0"/>
                  </a:lnTo>
                  <a:lnTo>
                    <a:pt x="1551647" y="762"/>
                  </a:lnTo>
                  <a:lnTo>
                    <a:pt x="1559521" y="2159"/>
                  </a:lnTo>
                  <a:lnTo>
                    <a:pt x="1567395" y="3555"/>
                  </a:lnTo>
                  <a:lnTo>
                    <a:pt x="1574761" y="5461"/>
                  </a:lnTo>
                  <a:lnTo>
                    <a:pt x="1581365" y="7747"/>
                  </a:lnTo>
                  <a:lnTo>
                    <a:pt x="1588096" y="10032"/>
                  </a:lnTo>
                  <a:lnTo>
                    <a:pt x="1615020" y="28575"/>
                  </a:lnTo>
                  <a:lnTo>
                    <a:pt x="1615782" y="29972"/>
                  </a:lnTo>
                  <a:lnTo>
                    <a:pt x="1618322" y="48513"/>
                  </a:lnTo>
                  <a:lnTo>
                    <a:pt x="1618322" y="52959"/>
                  </a:lnTo>
                  <a:lnTo>
                    <a:pt x="1618322" y="57657"/>
                  </a:lnTo>
                  <a:lnTo>
                    <a:pt x="1618195" y="61594"/>
                  </a:lnTo>
                  <a:lnTo>
                    <a:pt x="1617814" y="64897"/>
                  </a:lnTo>
                  <a:lnTo>
                    <a:pt x="1617560" y="68199"/>
                  </a:lnTo>
                  <a:lnTo>
                    <a:pt x="1616925" y="70865"/>
                  </a:lnTo>
                  <a:lnTo>
                    <a:pt x="1616163" y="72898"/>
                  </a:lnTo>
                  <a:lnTo>
                    <a:pt x="1615401" y="75056"/>
                  </a:lnTo>
                  <a:lnTo>
                    <a:pt x="1614512" y="76453"/>
                  </a:lnTo>
                  <a:lnTo>
                    <a:pt x="1613369" y="77469"/>
                  </a:lnTo>
                  <a:lnTo>
                    <a:pt x="1612226" y="78359"/>
                  </a:lnTo>
                  <a:lnTo>
                    <a:pt x="1610956" y="78866"/>
                  </a:lnTo>
                  <a:lnTo>
                    <a:pt x="1609559" y="78866"/>
                  </a:lnTo>
                  <a:lnTo>
                    <a:pt x="1607273" y="78866"/>
                  </a:lnTo>
                  <a:lnTo>
                    <a:pt x="1604225" y="77469"/>
                  </a:lnTo>
                  <a:lnTo>
                    <a:pt x="1600669" y="74675"/>
                  </a:lnTo>
                  <a:lnTo>
                    <a:pt x="1596986" y="72009"/>
                  </a:lnTo>
                  <a:lnTo>
                    <a:pt x="1559787" y="54500"/>
                  </a:lnTo>
                  <a:lnTo>
                    <a:pt x="1537677" y="52197"/>
                  </a:lnTo>
                  <a:lnTo>
                    <a:pt x="1528793" y="52651"/>
                  </a:lnTo>
                  <a:lnTo>
                    <a:pt x="1491989" y="68611"/>
                  </a:lnTo>
                  <a:lnTo>
                    <a:pt x="1468550" y="104794"/>
                  </a:lnTo>
                  <a:lnTo>
                    <a:pt x="1460793" y="146391"/>
                  </a:lnTo>
                  <a:lnTo>
                    <a:pt x="1460461" y="158368"/>
                  </a:lnTo>
                  <a:lnTo>
                    <a:pt x="1460817" y="171348"/>
                  </a:lnTo>
                  <a:lnTo>
                    <a:pt x="1469099" y="214360"/>
                  </a:lnTo>
                  <a:lnTo>
                    <a:pt x="1493132" y="248507"/>
                  </a:lnTo>
                  <a:lnTo>
                    <a:pt x="1530440" y="262235"/>
                  </a:lnTo>
                  <a:lnTo>
                    <a:pt x="1539328" y="262636"/>
                  </a:lnTo>
                  <a:lnTo>
                    <a:pt x="1547256" y="262395"/>
                  </a:lnTo>
                  <a:lnTo>
                    <a:pt x="1588477" y="250062"/>
                  </a:lnTo>
                  <a:lnTo>
                    <a:pt x="1594192" y="247014"/>
                  </a:lnTo>
                  <a:lnTo>
                    <a:pt x="1598891" y="244093"/>
                  </a:lnTo>
                  <a:lnTo>
                    <a:pt x="1602574" y="241553"/>
                  </a:lnTo>
                  <a:lnTo>
                    <a:pt x="1606257" y="239140"/>
                  </a:lnTo>
                  <a:lnTo>
                    <a:pt x="1609178" y="237871"/>
                  </a:lnTo>
                  <a:lnTo>
                    <a:pt x="1611210" y="237871"/>
                  </a:lnTo>
                  <a:lnTo>
                    <a:pt x="1612861" y="237871"/>
                  </a:lnTo>
                  <a:lnTo>
                    <a:pt x="1617306" y="242569"/>
                  </a:lnTo>
                  <a:lnTo>
                    <a:pt x="1617941" y="244475"/>
                  </a:lnTo>
                  <a:lnTo>
                    <a:pt x="1618449" y="247141"/>
                  </a:lnTo>
                  <a:lnTo>
                    <a:pt x="1618830" y="250443"/>
                  </a:lnTo>
                  <a:lnTo>
                    <a:pt x="1619084" y="253873"/>
                  </a:lnTo>
                  <a:lnTo>
                    <a:pt x="1619211" y="258317"/>
                  </a:lnTo>
                  <a:lnTo>
                    <a:pt x="1619211" y="264032"/>
                  </a:lnTo>
                  <a:lnTo>
                    <a:pt x="1619211" y="267969"/>
                  </a:lnTo>
                  <a:lnTo>
                    <a:pt x="1602193" y="297941"/>
                  </a:lnTo>
                  <a:lnTo>
                    <a:pt x="1597240" y="300863"/>
                  </a:lnTo>
                  <a:lnTo>
                    <a:pt x="1559394" y="312674"/>
                  </a:lnTo>
                  <a:lnTo>
                    <a:pt x="1529549" y="315213"/>
                  </a:lnTo>
                  <a:lnTo>
                    <a:pt x="1514290" y="314616"/>
                  </a:lnTo>
                  <a:lnTo>
                    <a:pt x="1473034" y="305562"/>
                  </a:lnTo>
                  <a:lnTo>
                    <a:pt x="1439423" y="285630"/>
                  </a:lnTo>
                  <a:lnTo>
                    <a:pt x="1414472" y="254984"/>
                  </a:lnTo>
                  <a:lnTo>
                    <a:pt x="1398837" y="213623"/>
                  </a:lnTo>
                  <a:lnTo>
                    <a:pt x="1393532" y="161671"/>
                  </a:lnTo>
                  <a:lnTo>
                    <a:pt x="1394175" y="142767"/>
                  </a:lnTo>
                  <a:lnTo>
                    <a:pt x="1403819" y="92582"/>
                  </a:lnTo>
                  <a:lnTo>
                    <a:pt x="1424090" y="52667"/>
                  </a:lnTo>
                  <a:lnTo>
                    <a:pt x="1453397" y="23796"/>
                  </a:lnTo>
                  <a:lnTo>
                    <a:pt x="1490969" y="6000"/>
                  </a:lnTo>
                  <a:lnTo>
                    <a:pt x="1519647" y="666"/>
                  </a:lnTo>
                  <a:lnTo>
                    <a:pt x="1535010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5940" y="1132078"/>
            <a:ext cx="7043420" cy="543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SzPct val="72916"/>
              <a:buFont typeface="Arial"/>
              <a:buChar char=""/>
              <a:tabLst>
                <a:tab pos="287020" algn="l"/>
              </a:tabLst>
            </a:pPr>
            <a:r>
              <a:rPr sz="2400" spc="-5" dirty="0">
                <a:latin typeface="Caladea"/>
                <a:cs typeface="Caladea"/>
              </a:rPr>
              <a:t>First </a:t>
            </a:r>
            <a:r>
              <a:rPr sz="2400" spc="-10" dirty="0">
                <a:latin typeface="Caladea"/>
                <a:cs typeface="Caladea"/>
              </a:rPr>
              <a:t>vertical </a:t>
            </a:r>
            <a:r>
              <a:rPr sz="2400" dirty="0">
                <a:latin typeface="Caladea"/>
                <a:cs typeface="Caladea"/>
              </a:rPr>
              <a:t>and </a:t>
            </a:r>
            <a:r>
              <a:rPr sz="2400" spc="-5" dirty="0">
                <a:latin typeface="Caladea"/>
                <a:cs typeface="Caladea"/>
              </a:rPr>
              <a:t>then</a:t>
            </a:r>
            <a:r>
              <a:rPr sz="2400" spc="-45" dirty="0">
                <a:latin typeface="Caladea"/>
                <a:cs typeface="Caladea"/>
              </a:rPr>
              <a:t> </a:t>
            </a:r>
            <a:r>
              <a:rPr sz="2400" dirty="0">
                <a:latin typeface="Caladea"/>
                <a:cs typeface="Caladea"/>
              </a:rPr>
              <a:t>horizontal</a:t>
            </a:r>
            <a:endParaRPr sz="24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F487C"/>
              </a:buClr>
              <a:buFont typeface="Arial"/>
              <a:buChar char=""/>
            </a:pPr>
            <a:endParaRPr sz="3250">
              <a:latin typeface="Caladea"/>
              <a:cs typeface="Caladea"/>
            </a:endParaRPr>
          </a:p>
          <a:p>
            <a:pPr marL="286385" marR="5080" indent="-274320">
              <a:lnSpc>
                <a:spcPts val="2590"/>
              </a:lnSpc>
              <a:buClr>
                <a:srgbClr val="1F487C"/>
              </a:buClr>
              <a:buSzPct val="72916"/>
              <a:buFont typeface="Arial"/>
              <a:buChar char=""/>
              <a:tabLst>
                <a:tab pos="287020" algn="l"/>
                <a:tab pos="1762760" algn="l"/>
              </a:tabLst>
            </a:pPr>
            <a:r>
              <a:rPr sz="2400" spc="-25" dirty="0">
                <a:latin typeface="Caladea"/>
                <a:cs typeface="Caladea"/>
              </a:rPr>
              <a:t>Vertical </a:t>
            </a:r>
            <a:r>
              <a:rPr sz="2400" spc="-5" dirty="0">
                <a:latin typeface="Caladea"/>
                <a:cs typeface="Caladea"/>
              </a:rPr>
              <a:t>part is 2 mm </a:t>
            </a:r>
            <a:r>
              <a:rPr sz="2400" dirty="0">
                <a:latin typeface="Caladea"/>
                <a:cs typeface="Caladea"/>
              </a:rPr>
              <a:t>&amp; </a:t>
            </a:r>
            <a:r>
              <a:rPr sz="2400" spc="-5" dirty="0">
                <a:latin typeface="Caladea"/>
                <a:cs typeface="Caladea"/>
              </a:rPr>
              <a:t>turns </a:t>
            </a:r>
            <a:r>
              <a:rPr sz="2400" spc="-10" dirty="0">
                <a:latin typeface="Caladea"/>
                <a:cs typeface="Caladea"/>
              </a:rPr>
              <a:t>medially </a:t>
            </a:r>
            <a:r>
              <a:rPr sz="2400" dirty="0">
                <a:latin typeface="Caladea"/>
                <a:cs typeface="Caladea"/>
              </a:rPr>
              <a:t>at </a:t>
            </a:r>
            <a:r>
              <a:rPr sz="2400" spc="-45" dirty="0">
                <a:latin typeface="Caladea"/>
                <a:cs typeface="Caladea"/>
              </a:rPr>
              <a:t>right-angle  </a:t>
            </a:r>
            <a:r>
              <a:rPr sz="2400" spc="-15" dirty="0">
                <a:latin typeface="Caladea"/>
                <a:cs typeface="Caladea"/>
              </a:rPr>
              <a:t>to</a:t>
            </a:r>
            <a:r>
              <a:rPr sz="2400" spc="-10" dirty="0">
                <a:latin typeface="Caladea"/>
                <a:cs typeface="Caladea"/>
              </a:rPr>
              <a:t> become	</a:t>
            </a:r>
            <a:r>
              <a:rPr sz="2400" spc="-5" dirty="0">
                <a:latin typeface="Caladea"/>
                <a:cs typeface="Caladea"/>
              </a:rPr>
              <a:t>horizontal 8</a:t>
            </a:r>
            <a:r>
              <a:rPr sz="2400" spc="-20" dirty="0">
                <a:latin typeface="Caladea"/>
                <a:cs typeface="Caladea"/>
              </a:rPr>
              <a:t> </a:t>
            </a:r>
            <a:r>
              <a:rPr sz="2400" spc="-5" dirty="0">
                <a:latin typeface="Caladea"/>
                <a:cs typeface="Caladea"/>
              </a:rPr>
              <a:t>mm</a:t>
            </a:r>
            <a:endParaRPr sz="24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F487C"/>
              </a:buClr>
              <a:buFont typeface="Arial"/>
              <a:buChar char=""/>
            </a:pPr>
            <a:endParaRPr sz="2950">
              <a:latin typeface="Caladea"/>
              <a:cs typeface="Caladea"/>
            </a:endParaRPr>
          </a:p>
          <a:p>
            <a:pPr marL="352425" indent="-340360">
              <a:lnSpc>
                <a:spcPct val="100000"/>
              </a:lnSpc>
              <a:buClr>
                <a:srgbClr val="1F487C"/>
              </a:buClr>
              <a:buSzPct val="72916"/>
              <a:buFont typeface="Arial"/>
              <a:buChar char=""/>
              <a:tabLst>
                <a:tab pos="352425" algn="l"/>
                <a:tab pos="353060" algn="l"/>
              </a:tabLst>
            </a:pPr>
            <a:r>
              <a:rPr sz="2400" spc="-20" dirty="0">
                <a:latin typeface="Caladea"/>
                <a:cs typeface="Caladea"/>
              </a:rPr>
              <a:t>At </a:t>
            </a:r>
            <a:r>
              <a:rPr sz="2400" spc="-5" dirty="0">
                <a:latin typeface="Caladea"/>
                <a:cs typeface="Caladea"/>
              </a:rPr>
              <a:t>angle </a:t>
            </a:r>
            <a:r>
              <a:rPr sz="2400" dirty="0">
                <a:latin typeface="Caladea"/>
                <a:cs typeface="Caladea"/>
              </a:rPr>
              <a:t>- dilatation </a:t>
            </a:r>
            <a:r>
              <a:rPr sz="2400" spc="-5" dirty="0">
                <a:latin typeface="Caladea"/>
                <a:cs typeface="Caladea"/>
              </a:rPr>
              <a:t>or</a:t>
            </a:r>
            <a:r>
              <a:rPr sz="2400" spc="-25" dirty="0">
                <a:latin typeface="Caladea"/>
                <a:cs typeface="Caladea"/>
              </a:rPr>
              <a:t> </a:t>
            </a:r>
            <a:r>
              <a:rPr sz="2400" spc="-5" dirty="0">
                <a:latin typeface="Caladea"/>
                <a:cs typeface="Caladea"/>
              </a:rPr>
              <a:t>ampulla.</a:t>
            </a:r>
            <a:endParaRPr sz="24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1F487C"/>
              </a:buClr>
              <a:buFont typeface="Arial"/>
              <a:buChar char=""/>
            </a:pPr>
            <a:endParaRPr sz="3250">
              <a:latin typeface="Caladea"/>
              <a:cs typeface="Caladea"/>
            </a:endParaRPr>
          </a:p>
          <a:p>
            <a:pPr marL="286385" marR="366395" indent="-274320">
              <a:lnSpc>
                <a:spcPts val="2590"/>
              </a:lnSpc>
              <a:buClr>
                <a:srgbClr val="1F487C"/>
              </a:buClr>
              <a:buSzPct val="72916"/>
              <a:buFont typeface="Arial"/>
              <a:buChar char=""/>
              <a:tabLst>
                <a:tab pos="287020" algn="l"/>
              </a:tabLst>
            </a:pPr>
            <a:r>
              <a:rPr sz="2400" spc="-5" dirty="0">
                <a:latin typeface="Caladea"/>
                <a:cs typeface="Caladea"/>
              </a:rPr>
              <a:t>The canaliculi </a:t>
            </a:r>
            <a:r>
              <a:rPr sz="2400" spc="-10" dirty="0">
                <a:latin typeface="Caladea"/>
                <a:cs typeface="Caladea"/>
              </a:rPr>
              <a:t>pierce </a:t>
            </a:r>
            <a:r>
              <a:rPr sz="2400" spc="-5" dirty="0">
                <a:latin typeface="Caladea"/>
                <a:cs typeface="Caladea"/>
              </a:rPr>
              <a:t>the </a:t>
            </a:r>
            <a:r>
              <a:rPr sz="2400" spc="-10" dirty="0">
                <a:latin typeface="Caladea"/>
                <a:cs typeface="Caladea"/>
              </a:rPr>
              <a:t>fascia </a:t>
            </a:r>
            <a:r>
              <a:rPr sz="2400" spc="-5" dirty="0">
                <a:latin typeface="Caladea"/>
                <a:cs typeface="Caladea"/>
              </a:rPr>
              <a:t>(i.e. the </a:t>
            </a:r>
            <a:r>
              <a:rPr sz="2400" spc="-50" dirty="0">
                <a:latin typeface="Caladea"/>
                <a:cs typeface="Caladea"/>
              </a:rPr>
              <a:t>periorbita  </a:t>
            </a:r>
            <a:r>
              <a:rPr sz="2400" spc="-15" dirty="0">
                <a:latin typeface="Caladea"/>
                <a:cs typeface="Caladea"/>
              </a:rPr>
              <a:t>covering </a:t>
            </a:r>
            <a:r>
              <a:rPr sz="2400" spc="-5" dirty="0">
                <a:latin typeface="Caladea"/>
                <a:cs typeface="Caladea"/>
              </a:rPr>
              <a:t>the lacrimal sac)</a:t>
            </a:r>
            <a:r>
              <a:rPr sz="2400" spc="-20" dirty="0">
                <a:latin typeface="Caladea"/>
                <a:cs typeface="Caladea"/>
              </a:rPr>
              <a:t> </a:t>
            </a:r>
            <a:r>
              <a:rPr sz="2400" spc="-30" dirty="0">
                <a:latin typeface="Caladea"/>
                <a:cs typeface="Caladea"/>
              </a:rPr>
              <a:t>separately,</a:t>
            </a:r>
            <a:endParaRPr sz="24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1F487C"/>
              </a:buClr>
              <a:buFont typeface="Arial"/>
              <a:buChar char=""/>
            </a:pPr>
            <a:endParaRPr sz="295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buClr>
                <a:srgbClr val="1F487C"/>
              </a:buClr>
              <a:buSzPct val="72916"/>
              <a:buFont typeface="Arial"/>
              <a:buChar char=""/>
              <a:tabLst>
                <a:tab pos="287020" algn="l"/>
              </a:tabLst>
            </a:pPr>
            <a:r>
              <a:rPr sz="2400" dirty="0">
                <a:latin typeface="Caladea"/>
                <a:cs typeface="Caladea"/>
              </a:rPr>
              <a:t>Uniting </a:t>
            </a:r>
            <a:r>
              <a:rPr sz="2400" spc="-15" dirty="0">
                <a:latin typeface="Caladea"/>
                <a:cs typeface="Caladea"/>
              </a:rPr>
              <a:t>to </a:t>
            </a:r>
            <a:r>
              <a:rPr sz="2400" spc="-5" dirty="0">
                <a:latin typeface="Caladea"/>
                <a:cs typeface="Caladea"/>
              </a:rPr>
              <a:t>enter lacrimal</a:t>
            </a:r>
            <a:r>
              <a:rPr sz="2400" spc="-60" dirty="0">
                <a:latin typeface="Caladea"/>
                <a:cs typeface="Caladea"/>
              </a:rPr>
              <a:t> </a:t>
            </a:r>
            <a:r>
              <a:rPr sz="2400" dirty="0">
                <a:latin typeface="Caladea"/>
                <a:cs typeface="Caladea"/>
              </a:rPr>
              <a:t>sac.</a:t>
            </a:r>
            <a:endParaRPr sz="24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1F487C"/>
              </a:buClr>
              <a:buFont typeface="Arial"/>
              <a:buChar char=""/>
            </a:pPr>
            <a:endParaRPr sz="3250">
              <a:latin typeface="Caladea"/>
              <a:cs typeface="Caladea"/>
            </a:endParaRPr>
          </a:p>
          <a:p>
            <a:pPr marL="286385" marR="803910" indent="-274320">
              <a:lnSpc>
                <a:spcPts val="2590"/>
              </a:lnSpc>
              <a:buClr>
                <a:srgbClr val="1F487C"/>
              </a:buClr>
              <a:buSzPct val="72916"/>
              <a:buFont typeface="Arial"/>
              <a:buChar char=""/>
              <a:tabLst>
                <a:tab pos="287020" algn="l"/>
                <a:tab pos="4501515" algn="l"/>
              </a:tabLst>
            </a:pPr>
            <a:r>
              <a:rPr sz="2400" spc="-5" dirty="0">
                <a:latin typeface="Caladea"/>
                <a:cs typeface="Caladea"/>
              </a:rPr>
              <a:t>Stratified</a:t>
            </a:r>
            <a:r>
              <a:rPr sz="2400" spc="-45" dirty="0">
                <a:latin typeface="Caladea"/>
                <a:cs typeface="Caladea"/>
              </a:rPr>
              <a:t> </a:t>
            </a:r>
            <a:r>
              <a:rPr sz="2400" spc="-5" dirty="0">
                <a:latin typeface="Caladea"/>
                <a:cs typeface="Caladea"/>
              </a:rPr>
              <a:t>squamous</a:t>
            </a:r>
            <a:r>
              <a:rPr sz="2400" spc="40" dirty="0">
                <a:latin typeface="Caladea"/>
                <a:cs typeface="Caladea"/>
              </a:rPr>
              <a:t> </a:t>
            </a:r>
            <a:r>
              <a:rPr sz="2400" dirty="0">
                <a:latin typeface="Caladea"/>
                <a:cs typeface="Caladea"/>
              </a:rPr>
              <a:t>epithelium	</a:t>
            </a:r>
            <a:r>
              <a:rPr sz="2400" spc="-10" dirty="0">
                <a:latin typeface="Caladea"/>
                <a:cs typeface="Caladea"/>
              </a:rPr>
              <a:t>supported </a:t>
            </a:r>
            <a:r>
              <a:rPr sz="2400" spc="-25" dirty="0">
                <a:latin typeface="Caladea"/>
                <a:cs typeface="Caladea"/>
              </a:rPr>
              <a:t>by  </a:t>
            </a:r>
            <a:r>
              <a:rPr sz="2400" dirty="0">
                <a:latin typeface="Caladea"/>
                <a:cs typeface="Caladea"/>
              </a:rPr>
              <a:t>elastic</a:t>
            </a:r>
            <a:r>
              <a:rPr sz="2400" spc="-20" dirty="0">
                <a:latin typeface="Caladea"/>
                <a:cs typeface="Caladea"/>
              </a:rPr>
              <a:t> </a:t>
            </a:r>
            <a:r>
              <a:rPr sz="2400" spc="-5" dirty="0">
                <a:latin typeface="Caladea"/>
                <a:cs typeface="Caladea"/>
              </a:rPr>
              <a:t>tissue.</a:t>
            </a:r>
            <a:endParaRPr sz="24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04863" y="1023492"/>
            <a:ext cx="3815715" cy="318135"/>
            <a:chOff x="504863" y="1023492"/>
            <a:chExt cx="3815715" cy="318135"/>
          </a:xfrm>
        </p:grpSpPr>
        <p:sp>
          <p:nvSpPr>
            <p:cNvPr id="4" name="object 4"/>
            <p:cNvSpPr/>
            <p:nvPr/>
          </p:nvSpPr>
          <p:spPr>
            <a:xfrm>
              <a:off x="505752" y="1024381"/>
              <a:ext cx="3813771" cy="316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93925" y="1088008"/>
              <a:ext cx="2281555" cy="130175"/>
            </a:xfrm>
            <a:custGeom>
              <a:avLst/>
              <a:gdLst/>
              <a:ahLst/>
              <a:cxnLst/>
              <a:rect l="l" t="t" r="r" b="b"/>
              <a:pathLst>
                <a:path w="2281554" h="130175">
                  <a:moveTo>
                    <a:pt x="2237740" y="0"/>
                  </a:moveTo>
                  <a:lnTo>
                    <a:pt x="2194560" y="129793"/>
                  </a:lnTo>
                  <a:lnTo>
                    <a:pt x="2281047" y="129793"/>
                  </a:lnTo>
                  <a:lnTo>
                    <a:pt x="2237866" y="0"/>
                  </a:lnTo>
                  <a:close/>
                </a:path>
                <a:path w="2281554" h="130175">
                  <a:moveTo>
                    <a:pt x="1408684" y="0"/>
                  </a:moveTo>
                  <a:lnTo>
                    <a:pt x="1365504" y="129793"/>
                  </a:lnTo>
                  <a:lnTo>
                    <a:pt x="1451991" y="129793"/>
                  </a:lnTo>
                  <a:lnTo>
                    <a:pt x="1408811" y="0"/>
                  </a:lnTo>
                  <a:close/>
                </a:path>
                <a:path w="2281554" h="130175">
                  <a:moveTo>
                    <a:pt x="43180" y="0"/>
                  </a:moveTo>
                  <a:lnTo>
                    <a:pt x="0" y="129793"/>
                  </a:lnTo>
                  <a:lnTo>
                    <a:pt x="86487" y="129793"/>
                  </a:lnTo>
                  <a:lnTo>
                    <a:pt x="43306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31009" y="1076324"/>
              <a:ext cx="86232" cy="883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5752" y="1024381"/>
              <a:ext cx="3813810" cy="316230"/>
            </a:xfrm>
            <a:custGeom>
              <a:avLst/>
              <a:gdLst/>
              <a:ahLst/>
              <a:cxnLst/>
              <a:rect l="l" t="t" r="r" b="b"/>
              <a:pathLst>
                <a:path w="3813810" h="316230">
                  <a:moveTo>
                    <a:pt x="2088349" y="5333"/>
                  </a:moveTo>
                  <a:lnTo>
                    <a:pt x="2128862" y="5333"/>
                  </a:lnTo>
                  <a:lnTo>
                    <a:pt x="2136101" y="5333"/>
                  </a:lnTo>
                  <a:lnTo>
                    <a:pt x="2142324" y="5968"/>
                  </a:lnTo>
                  <a:lnTo>
                    <a:pt x="2175090" y="33908"/>
                  </a:lnTo>
                  <a:lnTo>
                    <a:pt x="2176995" y="40512"/>
                  </a:lnTo>
                  <a:lnTo>
                    <a:pt x="2243035" y="222376"/>
                  </a:lnTo>
                  <a:lnTo>
                    <a:pt x="2244051" y="222376"/>
                  </a:lnTo>
                  <a:lnTo>
                    <a:pt x="2312377" y="41020"/>
                  </a:lnTo>
                  <a:lnTo>
                    <a:pt x="2314409" y="34416"/>
                  </a:lnTo>
                  <a:lnTo>
                    <a:pt x="2316695" y="28828"/>
                  </a:lnTo>
                  <a:lnTo>
                    <a:pt x="2319108" y="24256"/>
                  </a:lnTo>
                  <a:lnTo>
                    <a:pt x="2321521" y="19684"/>
                  </a:lnTo>
                  <a:lnTo>
                    <a:pt x="2324442" y="16001"/>
                  </a:lnTo>
                  <a:lnTo>
                    <a:pt x="2348572" y="5333"/>
                  </a:lnTo>
                  <a:lnTo>
                    <a:pt x="2354414" y="5333"/>
                  </a:lnTo>
                  <a:lnTo>
                    <a:pt x="2396197" y="5333"/>
                  </a:lnTo>
                  <a:lnTo>
                    <a:pt x="2400388" y="5333"/>
                  </a:lnTo>
                  <a:lnTo>
                    <a:pt x="2404071" y="5968"/>
                  </a:lnTo>
                  <a:lnTo>
                    <a:pt x="2420708" y="26288"/>
                  </a:lnTo>
                  <a:lnTo>
                    <a:pt x="2420708" y="30225"/>
                  </a:lnTo>
                  <a:lnTo>
                    <a:pt x="2420708" y="302132"/>
                  </a:lnTo>
                  <a:lnTo>
                    <a:pt x="2420708" y="303783"/>
                  </a:lnTo>
                  <a:lnTo>
                    <a:pt x="2420200" y="305180"/>
                  </a:lnTo>
                  <a:lnTo>
                    <a:pt x="2397086" y="312038"/>
                  </a:lnTo>
                  <a:lnTo>
                    <a:pt x="2391244" y="312038"/>
                  </a:lnTo>
                  <a:lnTo>
                    <a:pt x="2385529" y="312038"/>
                  </a:lnTo>
                  <a:lnTo>
                    <a:pt x="2368130" y="309498"/>
                  </a:lnTo>
                  <a:lnTo>
                    <a:pt x="2365844" y="308737"/>
                  </a:lnTo>
                  <a:lnTo>
                    <a:pt x="2364320" y="307593"/>
                  </a:lnTo>
                  <a:lnTo>
                    <a:pt x="2363431" y="306450"/>
                  </a:lnTo>
                  <a:lnTo>
                    <a:pt x="2362415" y="305180"/>
                  </a:lnTo>
                  <a:lnTo>
                    <a:pt x="2361907" y="303783"/>
                  </a:lnTo>
                  <a:lnTo>
                    <a:pt x="2361907" y="302132"/>
                  </a:lnTo>
                  <a:lnTo>
                    <a:pt x="2361907" y="53720"/>
                  </a:lnTo>
                  <a:lnTo>
                    <a:pt x="2361526" y="53720"/>
                  </a:lnTo>
                  <a:lnTo>
                    <a:pt x="2273007" y="301878"/>
                  </a:lnTo>
                  <a:lnTo>
                    <a:pt x="2272372" y="303910"/>
                  </a:lnTo>
                  <a:lnTo>
                    <a:pt x="2271356" y="305688"/>
                  </a:lnTo>
                  <a:lnTo>
                    <a:pt x="2269959" y="306958"/>
                  </a:lnTo>
                  <a:lnTo>
                    <a:pt x="2268562" y="308355"/>
                  </a:lnTo>
                  <a:lnTo>
                    <a:pt x="2266657" y="309371"/>
                  </a:lnTo>
                  <a:lnTo>
                    <a:pt x="2264117" y="310133"/>
                  </a:lnTo>
                  <a:lnTo>
                    <a:pt x="2261704" y="310895"/>
                  </a:lnTo>
                  <a:lnTo>
                    <a:pt x="2258656" y="311403"/>
                  </a:lnTo>
                  <a:lnTo>
                    <a:pt x="2254846" y="311657"/>
                  </a:lnTo>
                  <a:lnTo>
                    <a:pt x="2251036" y="311912"/>
                  </a:lnTo>
                  <a:lnTo>
                    <a:pt x="2246464" y="312038"/>
                  </a:lnTo>
                  <a:lnTo>
                    <a:pt x="2241130" y="312038"/>
                  </a:lnTo>
                  <a:lnTo>
                    <a:pt x="2235796" y="312038"/>
                  </a:lnTo>
                  <a:lnTo>
                    <a:pt x="2231224" y="311912"/>
                  </a:lnTo>
                  <a:lnTo>
                    <a:pt x="2227541" y="311403"/>
                  </a:lnTo>
                  <a:lnTo>
                    <a:pt x="2223731" y="311022"/>
                  </a:lnTo>
                  <a:lnTo>
                    <a:pt x="2220556" y="310388"/>
                  </a:lnTo>
                  <a:lnTo>
                    <a:pt x="2209507" y="301878"/>
                  </a:lnTo>
                  <a:lnTo>
                    <a:pt x="2124163" y="53720"/>
                  </a:lnTo>
                  <a:lnTo>
                    <a:pt x="2123655" y="53720"/>
                  </a:lnTo>
                  <a:lnTo>
                    <a:pt x="2123655" y="302132"/>
                  </a:lnTo>
                  <a:lnTo>
                    <a:pt x="2123655" y="303783"/>
                  </a:lnTo>
                  <a:lnTo>
                    <a:pt x="2117559" y="309498"/>
                  </a:lnTo>
                  <a:lnTo>
                    <a:pt x="2115273" y="310260"/>
                  </a:lnTo>
                  <a:lnTo>
                    <a:pt x="2112225" y="310895"/>
                  </a:lnTo>
                  <a:lnTo>
                    <a:pt x="2108542" y="311403"/>
                  </a:lnTo>
                  <a:lnTo>
                    <a:pt x="2104732" y="311784"/>
                  </a:lnTo>
                  <a:lnTo>
                    <a:pt x="2100033" y="312038"/>
                  </a:lnTo>
                  <a:lnTo>
                    <a:pt x="2094191" y="312038"/>
                  </a:lnTo>
                  <a:lnTo>
                    <a:pt x="2088603" y="312038"/>
                  </a:lnTo>
                  <a:lnTo>
                    <a:pt x="2070950" y="309498"/>
                  </a:lnTo>
                  <a:lnTo>
                    <a:pt x="2068664" y="308737"/>
                  </a:lnTo>
                  <a:lnTo>
                    <a:pt x="2067140" y="307593"/>
                  </a:lnTo>
                  <a:lnTo>
                    <a:pt x="2066251" y="306450"/>
                  </a:lnTo>
                  <a:lnTo>
                    <a:pt x="2065362" y="305180"/>
                  </a:lnTo>
                  <a:lnTo>
                    <a:pt x="2064981" y="303783"/>
                  </a:lnTo>
                  <a:lnTo>
                    <a:pt x="2064981" y="302132"/>
                  </a:lnTo>
                  <a:lnTo>
                    <a:pt x="2064981" y="30225"/>
                  </a:lnTo>
                  <a:lnTo>
                    <a:pt x="2064981" y="22097"/>
                  </a:lnTo>
                  <a:lnTo>
                    <a:pt x="2067140" y="16001"/>
                  </a:lnTo>
                  <a:lnTo>
                    <a:pt x="2071331" y="11810"/>
                  </a:lnTo>
                  <a:lnTo>
                    <a:pt x="2075522" y="7492"/>
                  </a:lnTo>
                  <a:lnTo>
                    <a:pt x="2081237" y="5333"/>
                  </a:lnTo>
                  <a:lnTo>
                    <a:pt x="2088349" y="5333"/>
                  </a:lnTo>
                  <a:close/>
                </a:path>
                <a:path w="3813810" h="316230">
                  <a:moveTo>
                    <a:pt x="1682584" y="5333"/>
                  </a:moveTo>
                  <a:lnTo>
                    <a:pt x="1761578" y="5333"/>
                  </a:lnTo>
                  <a:lnTo>
                    <a:pt x="1769579" y="5333"/>
                  </a:lnTo>
                  <a:lnTo>
                    <a:pt x="1776183" y="5587"/>
                  </a:lnTo>
                  <a:lnTo>
                    <a:pt x="1821062" y="13075"/>
                  </a:lnTo>
                  <a:lnTo>
                    <a:pt x="1858489" y="38018"/>
                  </a:lnTo>
                  <a:lnTo>
                    <a:pt x="1874509" y="80345"/>
                  </a:lnTo>
                  <a:lnTo>
                    <a:pt x="1874862" y="89153"/>
                  </a:lnTo>
                  <a:lnTo>
                    <a:pt x="1874604" y="96627"/>
                  </a:lnTo>
                  <a:lnTo>
                    <a:pt x="1859495" y="139572"/>
                  </a:lnTo>
                  <a:lnTo>
                    <a:pt x="1829000" y="163417"/>
                  </a:lnTo>
                  <a:lnTo>
                    <a:pt x="1815553" y="168655"/>
                  </a:lnTo>
                  <a:lnTo>
                    <a:pt x="1820125" y="170814"/>
                  </a:lnTo>
                  <a:lnTo>
                    <a:pt x="1839810" y="188087"/>
                  </a:lnTo>
                  <a:lnTo>
                    <a:pt x="1843366" y="192531"/>
                  </a:lnTo>
                  <a:lnTo>
                    <a:pt x="1858987" y="222884"/>
                  </a:lnTo>
                  <a:lnTo>
                    <a:pt x="1884768" y="283082"/>
                  </a:lnTo>
                  <a:lnTo>
                    <a:pt x="1887054" y="289051"/>
                  </a:lnTo>
                  <a:lnTo>
                    <a:pt x="1888705" y="293369"/>
                  </a:lnTo>
                  <a:lnTo>
                    <a:pt x="1889467" y="296163"/>
                  </a:lnTo>
                  <a:lnTo>
                    <a:pt x="1890229" y="298830"/>
                  </a:lnTo>
                  <a:lnTo>
                    <a:pt x="1890610" y="300989"/>
                  </a:lnTo>
                  <a:lnTo>
                    <a:pt x="1890610" y="302640"/>
                  </a:lnTo>
                  <a:lnTo>
                    <a:pt x="1890610" y="304291"/>
                  </a:lnTo>
                  <a:lnTo>
                    <a:pt x="1890356" y="305815"/>
                  </a:lnTo>
                  <a:lnTo>
                    <a:pt x="1889721" y="306958"/>
                  </a:lnTo>
                  <a:lnTo>
                    <a:pt x="1889086" y="308101"/>
                  </a:lnTo>
                  <a:lnTo>
                    <a:pt x="1887562" y="309117"/>
                  </a:lnTo>
                  <a:lnTo>
                    <a:pt x="1885149" y="309879"/>
                  </a:lnTo>
                  <a:lnTo>
                    <a:pt x="1882863" y="310768"/>
                  </a:lnTo>
                  <a:lnTo>
                    <a:pt x="1879307" y="311276"/>
                  </a:lnTo>
                  <a:lnTo>
                    <a:pt x="1874862" y="311530"/>
                  </a:lnTo>
                  <a:lnTo>
                    <a:pt x="1870290" y="311912"/>
                  </a:lnTo>
                  <a:lnTo>
                    <a:pt x="1864067" y="312038"/>
                  </a:lnTo>
                  <a:lnTo>
                    <a:pt x="1856193" y="312038"/>
                  </a:lnTo>
                  <a:lnTo>
                    <a:pt x="1849589" y="312038"/>
                  </a:lnTo>
                  <a:lnTo>
                    <a:pt x="1844255" y="311912"/>
                  </a:lnTo>
                  <a:lnTo>
                    <a:pt x="1840318" y="311530"/>
                  </a:lnTo>
                  <a:lnTo>
                    <a:pt x="1836381" y="311276"/>
                  </a:lnTo>
                  <a:lnTo>
                    <a:pt x="1833333" y="310641"/>
                  </a:lnTo>
                  <a:lnTo>
                    <a:pt x="1831047" y="309752"/>
                  </a:lnTo>
                  <a:lnTo>
                    <a:pt x="1828761" y="308990"/>
                  </a:lnTo>
                  <a:lnTo>
                    <a:pt x="1827110" y="307847"/>
                  </a:lnTo>
                  <a:lnTo>
                    <a:pt x="1826221" y="306450"/>
                  </a:lnTo>
                  <a:lnTo>
                    <a:pt x="1825332" y="305180"/>
                  </a:lnTo>
                  <a:lnTo>
                    <a:pt x="1824443" y="303529"/>
                  </a:lnTo>
                  <a:lnTo>
                    <a:pt x="1823808" y="301625"/>
                  </a:lnTo>
                  <a:lnTo>
                    <a:pt x="1796503" y="233552"/>
                  </a:lnTo>
                  <a:lnTo>
                    <a:pt x="1793201" y="225805"/>
                  </a:lnTo>
                  <a:lnTo>
                    <a:pt x="1790026" y="218947"/>
                  </a:lnTo>
                  <a:lnTo>
                    <a:pt x="1786851" y="212978"/>
                  </a:lnTo>
                  <a:lnTo>
                    <a:pt x="1783676" y="207009"/>
                  </a:lnTo>
                  <a:lnTo>
                    <a:pt x="1762975" y="188975"/>
                  </a:lnTo>
                  <a:lnTo>
                    <a:pt x="1758022" y="186816"/>
                  </a:lnTo>
                  <a:lnTo>
                    <a:pt x="1752180" y="185800"/>
                  </a:lnTo>
                  <a:lnTo>
                    <a:pt x="1745576" y="185800"/>
                  </a:lnTo>
                  <a:lnTo>
                    <a:pt x="1726145" y="185800"/>
                  </a:lnTo>
                  <a:lnTo>
                    <a:pt x="1726145" y="302132"/>
                  </a:lnTo>
                  <a:lnTo>
                    <a:pt x="1726145" y="303783"/>
                  </a:lnTo>
                  <a:lnTo>
                    <a:pt x="1725637" y="305180"/>
                  </a:lnTo>
                  <a:lnTo>
                    <a:pt x="1724621" y="306450"/>
                  </a:lnTo>
                  <a:lnTo>
                    <a:pt x="1723605" y="307593"/>
                  </a:lnTo>
                  <a:lnTo>
                    <a:pt x="1721954" y="308737"/>
                  </a:lnTo>
                  <a:lnTo>
                    <a:pt x="1719541" y="309498"/>
                  </a:lnTo>
                  <a:lnTo>
                    <a:pt x="1717255" y="310260"/>
                  </a:lnTo>
                  <a:lnTo>
                    <a:pt x="1714080" y="310895"/>
                  </a:lnTo>
                  <a:lnTo>
                    <a:pt x="1710143" y="311403"/>
                  </a:lnTo>
                  <a:lnTo>
                    <a:pt x="1706206" y="311784"/>
                  </a:lnTo>
                  <a:lnTo>
                    <a:pt x="1701253" y="312038"/>
                  </a:lnTo>
                  <a:lnTo>
                    <a:pt x="1695030" y="312038"/>
                  </a:lnTo>
                  <a:lnTo>
                    <a:pt x="1689061" y="312038"/>
                  </a:lnTo>
                  <a:lnTo>
                    <a:pt x="1670519" y="309498"/>
                  </a:lnTo>
                  <a:lnTo>
                    <a:pt x="1668106" y="308737"/>
                  </a:lnTo>
                  <a:lnTo>
                    <a:pt x="1666455" y="307593"/>
                  </a:lnTo>
                  <a:lnTo>
                    <a:pt x="1665566" y="306450"/>
                  </a:lnTo>
                  <a:lnTo>
                    <a:pt x="1664677" y="305180"/>
                  </a:lnTo>
                  <a:lnTo>
                    <a:pt x="1664169" y="303783"/>
                  </a:lnTo>
                  <a:lnTo>
                    <a:pt x="1664169" y="302132"/>
                  </a:lnTo>
                  <a:lnTo>
                    <a:pt x="1664169" y="25018"/>
                  </a:lnTo>
                  <a:lnTo>
                    <a:pt x="1664169" y="18033"/>
                  </a:lnTo>
                  <a:lnTo>
                    <a:pt x="1665947" y="13080"/>
                  </a:lnTo>
                  <a:lnTo>
                    <a:pt x="1669503" y="10032"/>
                  </a:lnTo>
                  <a:lnTo>
                    <a:pt x="1673059" y="6984"/>
                  </a:lnTo>
                  <a:lnTo>
                    <a:pt x="1677377" y="5333"/>
                  </a:lnTo>
                  <a:lnTo>
                    <a:pt x="1682584" y="5333"/>
                  </a:lnTo>
                  <a:close/>
                </a:path>
                <a:path w="3813810" h="316230">
                  <a:moveTo>
                    <a:pt x="592899" y="5333"/>
                  </a:moveTo>
                  <a:lnTo>
                    <a:pt x="745286" y="5333"/>
                  </a:lnTo>
                  <a:lnTo>
                    <a:pt x="746696" y="5333"/>
                  </a:lnTo>
                  <a:lnTo>
                    <a:pt x="747953" y="5841"/>
                  </a:lnTo>
                  <a:lnTo>
                    <a:pt x="749058" y="6603"/>
                  </a:lnTo>
                  <a:lnTo>
                    <a:pt x="750163" y="7365"/>
                  </a:lnTo>
                  <a:lnTo>
                    <a:pt x="751103" y="8762"/>
                  </a:lnTo>
                  <a:lnTo>
                    <a:pt x="751890" y="10667"/>
                  </a:lnTo>
                  <a:lnTo>
                    <a:pt x="752678" y="12700"/>
                  </a:lnTo>
                  <a:lnTo>
                    <a:pt x="753262" y="15239"/>
                  </a:lnTo>
                  <a:lnTo>
                    <a:pt x="753656" y="18287"/>
                  </a:lnTo>
                  <a:lnTo>
                    <a:pt x="754049" y="21335"/>
                  </a:lnTo>
                  <a:lnTo>
                    <a:pt x="754252" y="25272"/>
                  </a:lnTo>
                  <a:lnTo>
                    <a:pt x="754252" y="29971"/>
                  </a:lnTo>
                  <a:lnTo>
                    <a:pt x="754252" y="34289"/>
                  </a:lnTo>
                  <a:lnTo>
                    <a:pt x="754049" y="38100"/>
                  </a:lnTo>
                  <a:lnTo>
                    <a:pt x="753656" y="41147"/>
                  </a:lnTo>
                  <a:lnTo>
                    <a:pt x="753262" y="44195"/>
                  </a:lnTo>
                  <a:lnTo>
                    <a:pt x="752678" y="46735"/>
                  </a:lnTo>
                  <a:lnTo>
                    <a:pt x="751890" y="48513"/>
                  </a:lnTo>
                  <a:lnTo>
                    <a:pt x="751103" y="50418"/>
                  </a:lnTo>
                  <a:lnTo>
                    <a:pt x="750163" y="51815"/>
                  </a:lnTo>
                  <a:lnTo>
                    <a:pt x="749058" y="52704"/>
                  </a:lnTo>
                  <a:lnTo>
                    <a:pt x="747953" y="53593"/>
                  </a:lnTo>
                  <a:lnTo>
                    <a:pt x="746696" y="53975"/>
                  </a:lnTo>
                  <a:lnTo>
                    <a:pt x="745286" y="53975"/>
                  </a:lnTo>
                  <a:lnTo>
                    <a:pt x="636295" y="53975"/>
                  </a:lnTo>
                  <a:lnTo>
                    <a:pt x="636295" y="128523"/>
                  </a:lnTo>
                  <a:lnTo>
                    <a:pt x="728535" y="128523"/>
                  </a:lnTo>
                  <a:lnTo>
                    <a:pt x="729945" y="128523"/>
                  </a:lnTo>
                  <a:lnTo>
                    <a:pt x="731253" y="128904"/>
                  </a:lnTo>
                  <a:lnTo>
                    <a:pt x="732421" y="129793"/>
                  </a:lnTo>
                  <a:lnTo>
                    <a:pt x="733602" y="130682"/>
                  </a:lnTo>
                  <a:lnTo>
                    <a:pt x="737730" y="147954"/>
                  </a:lnTo>
                  <a:lnTo>
                    <a:pt x="737730" y="152400"/>
                  </a:lnTo>
                  <a:lnTo>
                    <a:pt x="737730" y="156971"/>
                  </a:lnTo>
                  <a:lnTo>
                    <a:pt x="735380" y="170814"/>
                  </a:lnTo>
                  <a:lnTo>
                    <a:pt x="734593" y="172719"/>
                  </a:lnTo>
                  <a:lnTo>
                    <a:pt x="733602" y="173989"/>
                  </a:lnTo>
                  <a:lnTo>
                    <a:pt x="732421" y="174751"/>
                  </a:lnTo>
                  <a:lnTo>
                    <a:pt x="731253" y="175513"/>
                  </a:lnTo>
                  <a:lnTo>
                    <a:pt x="729945" y="175894"/>
                  </a:lnTo>
                  <a:lnTo>
                    <a:pt x="728535" y="175894"/>
                  </a:lnTo>
                  <a:lnTo>
                    <a:pt x="636295" y="175894"/>
                  </a:lnTo>
                  <a:lnTo>
                    <a:pt x="636295" y="262000"/>
                  </a:lnTo>
                  <a:lnTo>
                    <a:pt x="746226" y="262000"/>
                  </a:lnTo>
                  <a:lnTo>
                    <a:pt x="747636" y="262000"/>
                  </a:lnTo>
                  <a:lnTo>
                    <a:pt x="748944" y="262508"/>
                  </a:lnTo>
                  <a:lnTo>
                    <a:pt x="750112" y="263397"/>
                  </a:lnTo>
                  <a:lnTo>
                    <a:pt x="751293" y="264159"/>
                  </a:lnTo>
                  <a:lnTo>
                    <a:pt x="752284" y="265556"/>
                  </a:lnTo>
                  <a:lnTo>
                    <a:pt x="753071" y="267462"/>
                  </a:lnTo>
                  <a:lnTo>
                    <a:pt x="753859" y="269366"/>
                  </a:lnTo>
                  <a:lnTo>
                    <a:pt x="754443" y="271779"/>
                  </a:lnTo>
                  <a:lnTo>
                    <a:pt x="754837" y="274954"/>
                  </a:lnTo>
                  <a:lnTo>
                    <a:pt x="755230" y="278002"/>
                  </a:lnTo>
                  <a:lnTo>
                    <a:pt x="755421" y="281813"/>
                  </a:lnTo>
                  <a:lnTo>
                    <a:pt x="755421" y="286384"/>
                  </a:lnTo>
                  <a:lnTo>
                    <a:pt x="755421" y="290956"/>
                  </a:lnTo>
                  <a:lnTo>
                    <a:pt x="755230" y="294766"/>
                  </a:lnTo>
                  <a:lnTo>
                    <a:pt x="754837" y="297814"/>
                  </a:lnTo>
                  <a:lnTo>
                    <a:pt x="754443" y="300863"/>
                  </a:lnTo>
                  <a:lnTo>
                    <a:pt x="753859" y="303275"/>
                  </a:lnTo>
                  <a:lnTo>
                    <a:pt x="753071" y="305180"/>
                  </a:lnTo>
                  <a:lnTo>
                    <a:pt x="752284" y="307085"/>
                  </a:lnTo>
                  <a:lnTo>
                    <a:pt x="751293" y="308482"/>
                  </a:lnTo>
                  <a:lnTo>
                    <a:pt x="750112" y="309371"/>
                  </a:lnTo>
                  <a:lnTo>
                    <a:pt x="748944" y="310260"/>
                  </a:lnTo>
                  <a:lnTo>
                    <a:pt x="747636" y="310641"/>
                  </a:lnTo>
                  <a:lnTo>
                    <a:pt x="746226" y="310641"/>
                  </a:lnTo>
                  <a:lnTo>
                    <a:pt x="592899" y="310641"/>
                  </a:lnTo>
                  <a:lnTo>
                    <a:pt x="587705" y="310641"/>
                  </a:lnTo>
                  <a:lnTo>
                    <a:pt x="583336" y="309117"/>
                  </a:lnTo>
                  <a:lnTo>
                    <a:pt x="579805" y="306069"/>
                  </a:lnTo>
                  <a:lnTo>
                    <a:pt x="576262" y="303021"/>
                  </a:lnTo>
                  <a:lnTo>
                    <a:pt x="574497" y="297941"/>
                  </a:lnTo>
                  <a:lnTo>
                    <a:pt x="574497" y="291083"/>
                  </a:lnTo>
                  <a:lnTo>
                    <a:pt x="574497" y="25018"/>
                  </a:lnTo>
                  <a:lnTo>
                    <a:pt x="574497" y="18033"/>
                  </a:lnTo>
                  <a:lnTo>
                    <a:pt x="576262" y="13080"/>
                  </a:lnTo>
                  <a:lnTo>
                    <a:pt x="579805" y="10032"/>
                  </a:lnTo>
                  <a:lnTo>
                    <a:pt x="583336" y="6984"/>
                  </a:lnTo>
                  <a:lnTo>
                    <a:pt x="587705" y="5333"/>
                  </a:lnTo>
                  <a:lnTo>
                    <a:pt x="592899" y="5333"/>
                  </a:lnTo>
                  <a:close/>
                </a:path>
                <a:path w="3813810" h="316230">
                  <a:moveTo>
                    <a:pt x="9194" y="5333"/>
                  </a:moveTo>
                  <a:lnTo>
                    <a:pt x="224332" y="5333"/>
                  </a:lnTo>
                  <a:lnTo>
                    <a:pt x="225742" y="5333"/>
                  </a:lnTo>
                  <a:lnTo>
                    <a:pt x="227050" y="5841"/>
                  </a:lnTo>
                  <a:lnTo>
                    <a:pt x="228219" y="6730"/>
                  </a:lnTo>
                  <a:lnTo>
                    <a:pt x="229400" y="7619"/>
                  </a:lnTo>
                  <a:lnTo>
                    <a:pt x="230390" y="9016"/>
                  </a:lnTo>
                  <a:lnTo>
                    <a:pt x="231178" y="10921"/>
                  </a:lnTo>
                  <a:lnTo>
                    <a:pt x="231965" y="12953"/>
                  </a:lnTo>
                  <a:lnTo>
                    <a:pt x="232549" y="15493"/>
                  </a:lnTo>
                  <a:lnTo>
                    <a:pt x="232943" y="18795"/>
                  </a:lnTo>
                  <a:lnTo>
                    <a:pt x="233337" y="22097"/>
                  </a:lnTo>
                  <a:lnTo>
                    <a:pt x="233527" y="26162"/>
                  </a:lnTo>
                  <a:lnTo>
                    <a:pt x="233527" y="30860"/>
                  </a:lnTo>
                  <a:lnTo>
                    <a:pt x="233527" y="35432"/>
                  </a:lnTo>
                  <a:lnTo>
                    <a:pt x="233337" y="39369"/>
                  </a:lnTo>
                  <a:lnTo>
                    <a:pt x="232943" y="42544"/>
                  </a:lnTo>
                  <a:lnTo>
                    <a:pt x="232549" y="45719"/>
                  </a:lnTo>
                  <a:lnTo>
                    <a:pt x="231965" y="48387"/>
                  </a:lnTo>
                  <a:lnTo>
                    <a:pt x="231178" y="50291"/>
                  </a:lnTo>
                  <a:lnTo>
                    <a:pt x="230390" y="52323"/>
                  </a:lnTo>
                  <a:lnTo>
                    <a:pt x="229400" y="53720"/>
                  </a:lnTo>
                  <a:lnTo>
                    <a:pt x="228219" y="54737"/>
                  </a:lnTo>
                  <a:lnTo>
                    <a:pt x="227050" y="55625"/>
                  </a:lnTo>
                  <a:lnTo>
                    <a:pt x="225742" y="56133"/>
                  </a:lnTo>
                  <a:lnTo>
                    <a:pt x="224332" y="56133"/>
                  </a:lnTo>
                  <a:lnTo>
                    <a:pt x="147904" y="56133"/>
                  </a:lnTo>
                  <a:lnTo>
                    <a:pt x="147904" y="302132"/>
                  </a:lnTo>
                  <a:lnTo>
                    <a:pt x="147904" y="303783"/>
                  </a:lnTo>
                  <a:lnTo>
                    <a:pt x="147396" y="305180"/>
                  </a:lnTo>
                  <a:lnTo>
                    <a:pt x="146367" y="306450"/>
                  </a:lnTo>
                  <a:lnTo>
                    <a:pt x="145351" y="307593"/>
                  </a:lnTo>
                  <a:lnTo>
                    <a:pt x="143662" y="308737"/>
                  </a:lnTo>
                  <a:lnTo>
                    <a:pt x="141300" y="309498"/>
                  </a:lnTo>
                  <a:lnTo>
                    <a:pt x="138937" y="310260"/>
                  </a:lnTo>
                  <a:lnTo>
                    <a:pt x="135750" y="310895"/>
                  </a:lnTo>
                  <a:lnTo>
                    <a:pt x="131749" y="311403"/>
                  </a:lnTo>
                  <a:lnTo>
                    <a:pt x="127736" y="311784"/>
                  </a:lnTo>
                  <a:lnTo>
                    <a:pt x="122745" y="312038"/>
                  </a:lnTo>
                  <a:lnTo>
                    <a:pt x="116763" y="312038"/>
                  </a:lnTo>
                  <a:lnTo>
                    <a:pt x="110794" y="312038"/>
                  </a:lnTo>
                  <a:lnTo>
                    <a:pt x="85623" y="303783"/>
                  </a:lnTo>
                  <a:lnTo>
                    <a:pt x="85623" y="302132"/>
                  </a:lnTo>
                  <a:lnTo>
                    <a:pt x="85623" y="56133"/>
                  </a:lnTo>
                  <a:lnTo>
                    <a:pt x="9194" y="56133"/>
                  </a:lnTo>
                  <a:lnTo>
                    <a:pt x="7620" y="56133"/>
                  </a:lnTo>
                  <a:lnTo>
                    <a:pt x="6286" y="55625"/>
                  </a:lnTo>
                  <a:lnTo>
                    <a:pt x="5194" y="54737"/>
                  </a:lnTo>
                  <a:lnTo>
                    <a:pt x="4089" y="53720"/>
                  </a:lnTo>
                  <a:lnTo>
                    <a:pt x="3149" y="52323"/>
                  </a:lnTo>
                  <a:lnTo>
                    <a:pt x="2362" y="50291"/>
                  </a:lnTo>
                  <a:lnTo>
                    <a:pt x="1574" y="48387"/>
                  </a:lnTo>
                  <a:lnTo>
                    <a:pt x="977" y="45719"/>
                  </a:lnTo>
                  <a:lnTo>
                    <a:pt x="584" y="42544"/>
                  </a:lnTo>
                  <a:lnTo>
                    <a:pt x="190" y="39369"/>
                  </a:lnTo>
                  <a:lnTo>
                    <a:pt x="0" y="35432"/>
                  </a:lnTo>
                  <a:lnTo>
                    <a:pt x="0" y="30860"/>
                  </a:lnTo>
                  <a:lnTo>
                    <a:pt x="0" y="26162"/>
                  </a:lnTo>
                  <a:lnTo>
                    <a:pt x="190" y="22097"/>
                  </a:lnTo>
                  <a:lnTo>
                    <a:pt x="584" y="18795"/>
                  </a:lnTo>
                  <a:lnTo>
                    <a:pt x="977" y="15493"/>
                  </a:lnTo>
                  <a:lnTo>
                    <a:pt x="5194" y="6730"/>
                  </a:lnTo>
                  <a:lnTo>
                    <a:pt x="6286" y="5841"/>
                  </a:lnTo>
                  <a:lnTo>
                    <a:pt x="7620" y="5333"/>
                  </a:lnTo>
                  <a:lnTo>
                    <a:pt x="9194" y="5333"/>
                  </a:lnTo>
                  <a:close/>
                </a:path>
                <a:path w="3813810" h="316230">
                  <a:moveTo>
                    <a:pt x="3426802" y="3937"/>
                  </a:moveTo>
                  <a:lnTo>
                    <a:pt x="3436073" y="3937"/>
                  </a:lnTo>
                  <a:lnTo>
                    <a:pt x="3443439" y="4063"/>
                  </a:lnTo>
                  <a:lnTo>
                    <a:pt x="3471887" y="17017"/>
                  </a:lnTo>
                  <a:lnTo>
                    <a:pt x="3566248" y="287527"/>
                  </a:lnTo>
                  <a:lnTo>
                    <a:pt x="3568153" y="293242"/>
                  </a:lnTo>
                  <a:lnTo>
                    <a:pt x="3569296" y="297688"/>
                  </a:lnTo>
                  <a:lnTo>
                    <a:pt x="3569804" y="300989"/>
                  </a:lnTo>
                  <a:lnTo>
                    <a:pt x="3570185" y="304291"/>
                  </a:lnTo>
                  <a:lnTo>
                    <a:pt x="3569550" y="306704"/>
                  </a:lnTo>
                  <a:lnTo>
                    <a:pt x="3567899" y="308355"/>
                  </a:lnTo>
                  <a:lnTo>
                    <a:pt x="3566121" y="310006"/>
                  </a:lnTo>
                  <a:lnTo>
                    <a:pt x="3563073" y="311022"/>
                  </a:lnTo>
                  <a:lnTo>
                    <a:pt x="3558628" y="311403"/>
                  </a:lnTo>
                  <a:lnTo>
                    <a:pt x="3554310" y="311912"/>
                  </a:lnTo>
                  <a:lnTo>
                    <a:pt x="3548214" y="312038"/>
                  </a:lnTo>
                  <a:lnTo>
                    <a:pt x="3540467" y="312038"/>
                  </a:lnTo>
                  <a:lnTo>
                    <a:pt x="3532466" y="312038"/>
                  </a:lnTo>
                  <a:lnTo>
                    <a:pt x="3526243" y="311912"/>
                  </a:lnTo>
                  <a:lnTo>
                    <a:pt x="3521798" y="311657"/>
                  </a:lnTo>
                  <a:lnTo>
                    <a:pt x="3517226" y="311403"/>
                  </a:lnTo>
                  <a:lnTo>
                    <a:pt x="3513797" y="311022"/>
                  </a:lnTo>
                  <a:lnTo>
                    <a:pt x="3511511" y="310260"/>
                  </a:lnTo>
                  <a:lnTo>
                    <a:pt x="3509098" y="309625"/>
                  </a:lnTo>
                  <a:lnTo>
                    <a:pt x="3507447" y="308609"/>
                  </a:lnTo>
                  <a:lnTo>
                    <a:pt x="3506558" y="307339"/>
                  </a:lnTo>
                  <a:lnTo>
                    <a:pt x="3505542" y="306069"/>
                  </a:lnTo>
                  <a:lnTo>
                    <a:pt x="3504780" y="304418"/>
                  </a:lnTo>
                  <a:lnTo>
                    <a:pt x="3504145" y="302387"/>
                  </a:lnTo>
                  <a:lnTo>
                    <a:pt x="3483698" y="241045"/>
                  </a:lnTo>
                  <a:lnTo>
                    <a:pt x="3369017" y="241045"/>
                  </a:lnTo>
                  <a:lnTo>
                    <a:pt x="3349713" y="300735"/>
                  </a:lnTo>
                  <a:lnTo>
                    <a:pt x="3349078" y="302894"/>
                  </a:lnTo>
                  <a:lnTo>
                    <a:pt x="3348189" y="304800"/>
                  </a:lnTo>
                  <a:lnTo>
                    <a:pt x="3347173" y="306323"/>
                  </a:lnTo>
                  <a:lnTo>
                    <a:pt x="3346157" y="307720"/>
                  </a:lnTo>
                  <a:lnTo>
                    <a:pt x="3344506" y="308990"/>
                  </a:lnTo>
                  <a:lnTo>
                    <a:pt x="3342220" y="309752"/>
                  </a:lnTo>
                  <a:lnTo>
                    <a:pt x="3339934" y="310641"/>
                  </a:lnTo>
                  <a:lnTo>
                    <a:pt x="3336759" y="311276"/>
                  </a:lnTo>
                  <a:lnTo>
                    <a:pt x="3332568" y="311530"/>
                  </a:lnTo>
                  <a:lnTo>
                    <a:pt x="3328377" y="311912"/>
                  </a:lnTo>
                  <a:lnTo>
                    <a:pt x="3322916" y="312038"/>
                  </a:lnTo>
                  <a:lnTo>
                    <a:pt x="3316185" y="312038"/>
                  </a:lnTo>
                  <a:lnTo>
                    <a:pt x="3308946" y="312038"/>
                  </a:lnTo>
                  <a:lnTo>
                    <a:pt x="3288626" y="303529"/>
                  </a:lnTo>
                  <a:lnTo>
                    <a:pt x="3289007" y="300227"/>
                  </a:lnTo>
                  <a:lnTo>
                    <a:pt x="3386670" y="16255"/>
                  </a:lnTo>
                  <a:lnTo>
                    <a:pt x="3389972" y="9778"/>
                  </a:lnTo>
                  <a:lnTo>
                    <a:pt x="3391242" y="8127"/>
                  </a:lnTo>
                  <a:lnTo>
                    <a:pt x="3393274" y="6857"/>
                  </a:lnTo>
                  <a:lnTo>
                    <a:pt x="3396068" y="5968"/>
                  </a:lnTo>
                  <a:lnTo>
                    <a:pt x="3398735" y="5079"/>
                  </a:lnTo>
                  <a:lnTo>
                    <a:pt x="3402545" y="4571"/>
                  </a:lnTo>
                  <a:lnTo>
                    <a:pt x="3407498" y="4317"/>
                  </a:lnTo>
                  <a:lnTo>
                    <a:pt x="3412324" y="4063"/>
                  </a:lnTo>
                  <a:lnTo>
                    <a:pt x="3418801" y="3937"/>
                  </a:lnTo>
                  <a:lnTo>
                    <a:pt x="3426802" y="3937"/>
                  </a:lnTo>
                  <a:close/>
                </a:path>
                <a:path w="3813810" h="316230">
                  <a:moveTo>
                    <a:pt x="2810852" y="3937"/>
                  </a:moveTo>
                  <a:lnTo>
                    <a:pt x="2816948" y="3937"/>
                  </a:lnTo>
                  <a:lnTo>
                    <a:pt x="2822028" y="4190"/>
                  </a:lnTo>
                  <a:lnTo>
                    <a:pt x="2825965" y="4698"/>
                  </a:lnTo>
                  <a:lnTo>
                    <a:pt x="2829902" y="5206"/>
                  </a:lnTo>
                  <a:lnTo>
                    <a:pt x="2833077" y="5841"/>
                  </a:lnTo>
                  <a:lnTo>
                    <a:pt x="2835363" y="6603"/>
                  </a:lnTo>
                  <a:lnTo>
                    <a:pt x="2837776" y="7365"/>
                  </a:lnTo>
                  <a:lnTo>
                    <a:pt x="2839427" y="8381"/>
                  </a:lnTo>
                  <a:lnTo>
                    <a:pt x="2840443" y="9651"/>
                  </a:lnTo>
                  <a:lnTo>
                    <a:pt x="2841459" y="10921"/>
                  </a:lnTo>
                  <a:lnTo>
                    <a:pt x="2841967" y="12318"/>
                  </a:lnTo>
                  <a:lnTo>
                    <a:pt x="2841967" y="13842"/>
                  </a:lnTo>
                  <a:lnTo>
                    <a:pt x="2841967" y="259460"/>
                  </a:lnTo>
                  <a:lnTo>
                    <a:pt x="2937979" y="259460"/>
                  </a:lnTo>
                  <a:lnTo>
                    <a:pt x="2939630" y="259460"/>
                  </a:lnTo>
                  <a:lnTo>
                    <a:pt x="2940900" y="259841"/>
                  </a:lnTo>
                  <a:lnTo>
                    <a:pt x="2942170" y="260730"/>
                  </a:lnTo>
                  <a:lnTo>
                    <a:pt x="2943313" y="261619"/>
                  </a:lnTo>
                  <a:lnTo>
                    <a:pt x="2944329" y="263016"/>
                  </a:lnTo>
                  <a:lnTo>
                    <a:pt x="2945091" y="265048"/>
                  </a:lnTo>
                  <a:lnTo>
                    <a:pt x="2945853" y="266953"/>
                  </a:lnTo>
                  <a:lnTo>
                    <a:pt x="2946488" y="269493"/>
                  </a:lnTo>
                  <a:lnTo>
                    <a:pt x="2946869" y="272795"/>
                  </a:lnTo>
                  <a:lnTo>
                    <a:pt x="2947250" y="275970"/>
                  </a:lnTo>
                  <a:lnTo>
                    <a:pt x="2947504" y="280034"/>
                  </a:lnTo>
                  <a:lnTo>
                    <a:pt x="2947504" y="284733"/>
                  </a:lnTo>
                  <a:lnTo>
                    <a:pt x="2947504" y="289432"/>
                  </a:lnTo>
                  <a:lnTo>
                    <a:pt x="2947250" y="293369"/>
                  </a:lnTo>
                  <a:lnTo>
                    <a:pt x="2946869" y="296544"/>
                  </a:lnTo>
                  <a:lnTo>
                    <a:pt x="2946488" y="299846"/>
                  </a:lnTo>
                  <a:lnTo>
                    <a:pt x="2939630" y="310641"/>
                  </a:lnTo>
                  <a:lnTo>
                    <a:pt x="2937979" y="310641"/>
                  </a:lnTo>
                  <a:lnTo>
                    <a:pt x="2798152" y="310641"/>
                  </a:lnTo>
                  <a:lnTo>
                    <a:pt x="2792945" y="310641"/>
                  </a:lnTo>
                  <a:lnTo>
                    <a:pt x="2788627" y="309117"/>
                  </a:lnTo>
                  <a:lnTo>
                    <a:pt x="2785071" y="306069"/>
                  </a:lnTo>
                  <a:lnTo>
                    <a:pt x="2781515" y="303021"/>
                  </a:lnTo>
                  <a:lnTo>
                    <a:pt x="2779737" y="297941"/>
                  </a:lnTo>
                  <a:lnTo>
                    <a:pt x="2779737" y="291083"/>
                  </a:lnTo>
                  <a:lnTo>
                    <a:pt x="2779737" y="13842"/>
                  </a:lnTo>
                  <a:lnTo>
                    <a:pt x="2779737" y="12318"/>
                  </a:lnTo>
                  <a:lnTo>
                    <a:pt x="2780245" y="10921"/>
                  </a:lnTo>
                  <a:lnTo>
                    <a:pt x="2781261" y="9651"/>
                  </a:lnTo>
                  <a:lnTo>
                    <a:pt x="2782277" y="8381"/>
                  </a:lnTo>
                  <a:lnTo>
                    <a:pt x="2783928" y="7365"/>
                  </a:lnTo>
                  <a:lnTo>
                    <a:pt x="2786341" y="6603"/>
                  </a:lnTo>
                  <a:lnTo>
                    <a:pt x="2788627" y="5841"/>
                  </a:lnTo>
                  <a:lnTo>
                    <a:pt x="2791929" y="5206"/>
                  </a:lnTo>
                  <a:lnTo>
                    <a:pt x="2795866" y="4698"/>
                  </a:lnTo>
                  <a:lnTo>
                    <a:pt x="2799930" y="4190"/>
                  </a:lnTo>
                  <a:lnTo>
                    <a:pt x="2804883" y="3937"/>
                  </a:lnTo>
                  <a:lnTo>
                    <a:pt x="2810852" y="3937"/>
                  </a:lnTo>
                  <a:close/>
                </a:path>
                <a:path w="3813810" h="316230">
                  <a:moveTo>
                    <a:pt x="2597746" y="3937"/>
                  </a:moveTo>
                  <a:lnTo>
                    <a:pt x="2607017" y="3937"/>
                  </a:lnTo>
                  <a:lnTo>
                    <a:pt x="2614383" y="4063"/>
                  </a:lnTo>
                  <a:lnTo>
                    <a:pt x="2619971" y="4317"/>
                  </a:lnTo>
                  <a:lnTo>
                    <a:pt x="2625432" y="4571"/>
                  </a:lnTo>
                  <a:lnTo>
                    <a:pt x="2629750" y="5079"/>
                  </a:lnTo>
                  <a:lnTo>
                    <a:pt x="2632798" y="5968"/>
                  </a:lnTo>
                  <a:lnTo>
                    <a:pt x="2635846" y="6857"/>
                  </a:lnTo>
                  <a:lnTo>
                    <a:pt x="2642831" y="17017"/>
                  </a:lnTo>
                  <a:lnTo>
                    <a:pt x="2737192" y="287527"/>
                  </a:lnTo>
                  <a:lnTo>
                    <a:pt x="2739097" y="293242"/>
                  </a:lnTo>
                  <a:lnTo>
                    <a:pt x="2740240" y="297688"/>
                  </a:lnTo>
                  <a:lnTo>
                    <a:pt x="2740748" y="300989"/>
                  </a:lnTo>
                  <a:lnTo>
                    <a:pt x="2741129" y="304291"/>
                  </a:lnTo>
                  <a:lnTo>
                    <a:pt x="2740494" y="306704"/>
                  </a:lnTo>
                  <a:lnTo>
                    <a:pt x="2738843" y="308355"/>
                  </a:lnTo>
                  <a:lnTo>
                    <a:pt x="2737065" y="310006"/>
                  </a:lnTo>
                  <a:lnTo>
                    <a:pt x="2734017" y="311022"/>
                  </a:lnTo>
                  <a:lnTo>
                    <a:pt x="2729572" y="311403"/>
                  </a:lnTo>
                  <a:lnTo>
                    <a:pt x="2725254" y="311912"/>
                  </a:lnTo>
                  <a:lnTo>
                    <a:pt x="2719158" y="312038"/>
                  </a:lnTo>
                  <a:lnTo>
                    <a:pt x="2711411" y="312038"/>
                  </a:lnTo>
                  <a:lnTo>
                    <a:pt x="2703410" y="312038"/>
                  </a:lnTo>
                  <a:lnTo>
                    <a:pt x="2697187" y="311912"/>
                  </a:lnTo>
                  <a:lnTo>
                    <a:pt x="2692742" y="311657"/>
                  </a:lnTo>
                  <a:lnTo>
                    <a:pt x="2688170" y="311403"/>
                  </a:lnTo>
                  <a:lnTo>
                    <a:pt x="2684741" y="311022"/>
                  </a:lnTo>
                  <a:lnTo>
                    <a:pt x="2682455" y="310260"/>
                  </a:lnTo>
                  <a:lnTo>
                    <a:pt x="2680042" y="309625"/>
                  </a:lnTo>
                  <a:lnTo>
                    <a:pt x="2678391" y="308609"/>
                  </a:lnTo>
                  <a:lnTo>
                    <a:pt x="2677502" y="307339"/>
                  </a:lnTo>
                  <a:lnTo>
                    <a:pt x="2676486" y="306069"/>
                  </a:lnTo>
                  <a:lnTo>
                    <a:pt x="2675724" y="304418"/>
                  </a:lnTo>
                  <a:lnTo>
                    <a:pt x="2675089" y="302387"/>
                  </a:lnTo>
                  <a:lnTo>
                    <a:pt x="2654642" y="241045"/>
                  </a:lnTo>
                  <a:lnTo>
                    <a:pt x="2539961" y="241045"/>
                  </a:lnTo>
                  <a:lnTo>
                    <a:pt x="2520657" y="300735"/>
                  </a:lnTo>
                  <a:lnTo>
                    <a:pt x="2520022" y="302894"/>
                  </a:lnTo>
                  <a:lnTo>
                    <a:pt x="2519133" y="304800"/>
                  </a:lnTo>
                  <a:lnTo>
                    <a:pt x="2518117" y="306323"/>
                  </a:lnTo>
                  <a:lnTo>
                    <a:pt x="2517101" y="307720"/>
                  </a:lnTo>
                  <a:lnTo>
                    <a:pt x="2515450" y="308990"/>
                  </a:lnTo>
                  <a:lnTo>
                    <a:pt x="2513164" y="309752"/>
                  </a:lnTo>
                  <a:lnTo>
                    <a:pt x="2510878" y="310641"/>
                  </a:lnTo>
                  <a:lnTo>
                    <a:pt x="2507703" y="311276"/>
                  </a:lnTo>
                  <a:lnTo>
                    <a:pt x="2503512" y="311530"/>
                  </a:lnTo>
                  <a:lnTo>
                    <a:pt x="2499321" y="311912"/>
                  </a:lnTo>
                  <a:lnTo>
                    <a:pt x="2493860" y="312038"/>
                  </a:lnTo>
                  <a:lnTo>
                    <a:pt x="2487129" y="312038"/>
                  </a:lnTo>
                  <a:lnTo>
                    <a:pt x="2479890" y="312038"/>
                  </a:lnTo>
                  <a:lnTo>
                    <a:pt x="2459570" y="303529"/>
                  </a:lnTo>
                  <a:lnTo>
                    <a:pt x="2459951" y="300227"/>
                  </a:lnTo>
                  <a:lnTo>
                    <a:pt x="2557614" y="16255"/>
                  </a:lnTo>
                  <a:lnTo>
                    <a:pt x="2560916" y="9778"/>
                  </a:lnTo>
                  <a:lnTo>
                    <a:pt x="2562186" y="8127"/>
                  </a:lnTo>
                  <a:lnTo>
                    <a:pt x="2564218" y="6857"/>
                  </a:lnTo>
                  <a:lnTo>
                    <a:pt x="2567012" y="5968"/>
                  </a:lnTo>
                  <a:lnTo>
                    <a:pt x="2569679" y="5079"/>
                  </a:lnTo>
                  <a:lnTo>
                    <a:pt x="2573489" y="4571"/>
                  </a:lnTo>
                  <a:lnTo>
                    <a:pt x="2578442" y="4317"/>
                  </a:lnTo>
                  <a:lnTo>
                    <a:pt x="2583268" y="4063"/>
                  </a:lnTo>
                  <a:lnTo>
                    <a:pt x="2589745" y="3937"/>
                  </a:lnTo>
                  <a:lnTo>
                    <a:pt x="2597746" y="3937"/>
                  </a:lnTo>
                  <a:close/>
                </a:path>
                <a:path w="3813810" h="316230">
                  <a:moveTo>
                    <a:pt x="1966556" y="3937"/>
                  </a:moveTo>
                  <a:lnTo>
                    <a:pt x="1972652" y="3937"/>
                  </a:lnTo>
                  <a:lnTo>
                    <a:pt x="1977732" y="4190"/>
                  </a:lnTo>
                  <a:lnTo>
                    <a:pt x="1981669" y="4698"/>
                  </a:lnTo>
                  <a:lnTo>
                    <a:pt x="1985606" y="5206"/>
                  </a:lnTo>
                  <a:lnTo>
                    <a:pt x="1988781" y="5841"/>
                  </a:lnTo>
                  <a:lnTo>
                    <a:pt x="1991067" y="6603"/>
                  </a:lnTo>
                  <a:lnTo>
                    <a:pt x="1993480" y="7365"/>
                  </a:lnTo>
                  <a:lnTo>
                    <a:pt x="1995131" y="8381"/>
                  </a:lnTo>
                  <a:lnTo>
                    <a:pt x="1996147" y="9651"/>
                  </a:lnTo>
                  <a:lnTo>
                    <a:pt x="1997163" y="10921"/>
                  </a:lnTo>
                  <a:lnTo>
                    <a:pt x="1997671" y="12318"/>
                  </a:lnTo>
                  <a:lnTo>
                    <a:pt x="1997671" y="13842"/>
                  </a:lnTo>
                  <a:lnTo>
                    <a:pt x="1997671" y="302132"/>
                  </a:lnTo>
                  <a:lnTo>
                    <a:pt x="1997671" y="303783"/>
                  </a:lnTo>
                  <a:lnTo>
                    <a:pt x="1997163" y="305180"/>
                  </a:lnTo>
                  <a:lnTo>
                    <a:pt x="1996147" y="306450"/>
                  </a:lnTo>
                  <a:lnTo>
                    <a:pt x="1995131" y="307593"/>
                  </a:lnTo>
                  <a:lnTo>
                    <a:pt x="1993480" y="308737"/>
                  </a:lnTo>
                  <a:lnTo>
                    <a:pt x="1991067" y="309498"/>
                  </a:lnTo>
                  <a:lnTo>
                    <a:pt x="1988781" y="310260"/>
                  </a:lnTo>
                  <a:lnTo>
                    <a:pt x="1985606" y="310895"/>
                  </a:lnTo>
                  <a:lnTo>
                    <a:pt x="1981669" y="311403"/>
                  </a:lnTo>
                  <a:lnTo>
                    <a:pt x="1977732" y="311784"/>
                  </a:lnTo>
                  <a:lnTo>
                    <a:pt x="1972652" y="312038"/>
                  </a:lnTo>
                  <a:lnTo>
                    <a:pt x="1966556" y="312038"/>
                  </a:lnTo>
                  <a:lnTo>
                    <a:pt x="1960587" y="312038"/>
                  </a:lnTo>
                  <a:lnTo>
                    <a:pt x="1942045" y="309498"/>
                  </a:lnTo>
                  <a:lnTo>
                    <a:pt x="1939632" y="308737"/>
                  </a:lnTo>
                  <a:lnTo>
                    <a:pt x="1937981" y="307593"/>
                  </a:lnTo>
                  <a:lnTo>
                    <a:pt x="1936965" y="306450"/>
                  </a:lnTo>
                  <a:lnTo>
                    <a:pt x="1935949" y="305180"/>
                  </a:lnTo>
                  <a:lnTo>
                    <a:pt x="1935441" y="303783"/>
                  </a:lnTo>
                  <a:lnTo>
                    <a:pt x="1935441" y="302132"/>
                  </a:lnTo>
                  <a:lnTo>
                    <a:pt x="1935441" y="13842"/>
                  </a:lnTo>
                  <a:lnTo>
                    <a:pt x="1935441" y="12318"/>
                  </a:lnTo>
                  <a:lnTo>
                    <a:pt x="1935949" y="10921"/>
                  </a:lnTo>
                  <a:lnTo>
                    <a:pt x="1936965" y="9651"/>
                  </a:lnTo>
                  <a:lnTo>
                    <a:pt x="1937981" y="8381"/>
                  </a:lnTo>
                  <a:lnTo>
                    <a:pt x="1939759" y="7365"/>
                  </a:lnTo>
                  <a:lnTo>
                    <a:pt x="1942172" y="6603"/>
                  </a:lnTo>
                  <a:lnTo>
                    <a:pt x="1944585" y="5841"/>
                  </a:lnTo>
                  <a:lnTo>
                    <a:pt x="1947760" y="5206"/>
                  </a:lnTo>
                  <a:lnTo>
                    <a:pt x="1951697" y="4698"/>
                  </a:lnTo>
                  <a:lnTo>
                    <a:pt x="1955634" y="4190"/>
                  </a:lnTo>
                  <a:lnTo>
                    <a:pt x="1960587" y="3937"/>
                  </a:lnTo>
                  <a:lnTo>
                    <a:pt x="1966556" y="3937"/>
                  </a:lnTo>
                  <a:close/>
                </a:path>
                <a:path w="3813810" h="316230">
                  <a:moveTo>
                    <a:pt x="1232242" y="3937"/>
                  </a:moveTo>
                  <a:lnTo>
                    <a:pt x="1241513" y="3937"/>
                  </a:lnTo>
                  <a:lnTo>
                    <a:pt x="1248879" y="4063"/>
                  </a:lnTo>
                  <a:lnTo>
                    <a:pt x="1277327" y="17017"/>
                  </a:lnTo>
                  <a:lnTo>
                    <a:pt x="1371688" y="287527"/>
                  </a:lnTo>
                  <a:lnTo>
                    <a:pt x="1373593" y="293242"/>
                  </a:lnTo>
                  <a:lnTo>
                    <a:pt x="1374736" y="297688"/>
                  </a:lnTo>
                  <a:lnTo>
                    <a:pt x="1375244" y="300989"/>
                  </a:lnTo>
                  <a:lnTo>
                    <a:pt x="1375625" y="304291"/>
                  </a:lnTo>
                  <a:lnTo>
                    <a:pt x="1374990" y="306704"/>
                  </a:lnTo>
                  <a:lnTo>
                    <a:pt x="1373339" y="308355"/>
                  </a:lnTo>
                  <a:lnTo>
                    <a:pt x="1371561" y="310006"/>
                  </a:lnTo>
                  <a:lnTo>
                    <a:pt x="1368513" y="311022"/>
                  </a:lnTo>
                  <a:lnTo>
                    <a:pt x="1364068" y="311403"/>
                  </a:lnTo>
                  <a:lnTo>
                    <a:pt x="1359750" y="311912"/>
                  </a:lnTo>
                  <a:lnTo>
                    <a:pt x="1353654" y="312038"/>
                  </a:lnTo>
                  <a:lnTo>
                    <a:pt x="1345907" y="312038"/>
                  </a:lnTo>
                  <a:lnTo>
                    <a:pt x="1337906" y="312038"/>
                  </a:lnTo>
                  <a:lnTo>
                    <a:pt x="1331683" y="311912"/>
                  </a:lnTo>
                  <a:lnTo>
                    <a:pt x="1327238" y="311657"/>
                  </a:lnTo>
                  <a:lnTo>
                    <a:pt x="1322666" y="311403"/>
                  </a:lnTo>
                  <a:lnTo>
                    <a:pt x="1319237" y="311022"/>
                  </a:lnTo>
                  <a:lnTo>
                    <a:pt x="1316951" y="310260"/>
                  </a:lnTo>
                  <a:lnTo>
                    <a:pt x="1314538" y="309625"/>
                  </a:lnTo>
                  <a:lnTo>
                    <a:pt x="1312887" y="308609"/>
                  </a:lnTo>
                  <a:lnTo>
                    <a:pt x="1311998" y="307339"/>
                  </a:lnTo>
                  <a:lnTo>
                    <a:pt x="1310982" y="306069"/>
                  </a:lnTo>
                  <a:lnTo>
                    <a:pt x="1310220" y="304418"/>
                  </a:lnTo>
                  <a:lnTo>
                    <a:pt x="1309585" y="302387"/>
                  </a:lnTo>
                  <a:lnTo>
                    <a:pt x="1289138" y="241045"/>
                  </a:lnTo>
                  <a:lnTo>
                    <a:pt x="1174457" y="241045"/>
                  </a:lnTo>
                  <a:lnTo>
                    <a:pt x="1155153" y="300735"/>
                  </a:lnTo>
                  <a:lnTo>
                    <a:pt x="1154518" y="302894"/>
                  </a:lnTo>
                  <a:lnTo>
                    <a:pt x="1153629" y="304800"/>
                  </a:lnTo>
                  <a:lnTo>
                    <a:pt x="1152613" y="306323"/>
                  </a:lnTo>
                  <a:lnTo>
                    <a:pt x="1151597" y="307720"/>
                  </a:lnTo>
                  <a:lnTo>
                    <a:pt x="1149946" y="308990"/>
                  </a:lnTo>
                  <a:lnTo>
                    <a:pt x="1147660" y="309752"/>
                  </a:lnTo>
                  <a:lnTo>
                    <a:pt x="1145374" y="310641"/>
                  </a:lnTo>
                  <a:lnTo>
                    <a:pt x="1142199" y="311276"/>
                  </a:lnTo>
                  <a:lnTo>
                    <a:pt x="1138008" y="311530"/>
                  </a:lnTo>
                  <a:lnTo>
                    <a:pt x="1133817" y="311912"/>
                  </a:lnTo>
                  <a:lnTo>
                    <a:pt x="1128356" y="312038"/>
                  </a:lnTo>
                  <a:lnTo>
                    <a:pt x="1121625" y="312038"/>
                  </a:lnTo>
                  <a:lnTo>
                    <a:pt x="1114386" y="312038"/>
                  </a:lnTo>
                  <a:lnTo>
                    <a:pt x="1094066" y="303529"/>
                  </a:lnTo>
                  <a:lnTo>
                    <a:pt x="1094447" y="300227"/>
                  </a:lnTo>
                  <a:lnTo>
                    <a:pt x="1192110" y="16255"/>
                  </a:lnTo>
                  <a:lnTo>
                    <a:pt x="1201508" y="5968"/>
                  </a:lnTo>
                  <a:lnTo>
                    <a:pt x="1204175" y="5079"/>
                  </a:lnTo>
                  <a:lnTo>
                    <a:pt x="1207985" y="4571"/>
                  </a:lnTo>
                  <a:lnTo>
                    <a:pt x="1212938" y="4317"/>
                  </a:lnTo>
                  <a:lnTo>
                    <a:pt x="1217764" y="4063"/>
                  </a:lnTo>
                  <a:lnTo>
                    <a:pt x="1224241" y="3937"/>
                  </a:lnTo>
                  <a:lnTo>
                    <a:pt x="1232242" y="3937"/>
                  </a:lnTo>
                  <a:close/>
                </a:path>
                <a:path w="3813810" h="316230">
                  <a:moveTo>
                    <a:pt x="948524" y="3937"/>
                  </a:moveTo>
                  <a:lnTo>
                    <a:pt x="954620" y="3937"/>
                  </a:lnTo>
                  <a:lnTo>
                    <a:pt x="959700" y="4190"/>
                  </a:lnTo>
                  <a:lnTo>
                    <a:pt x="963637" y="4698"/>
                  </a:lnTo>
                  <a:lnTo>
                    <a:pt x="967574" y="5206"/>
                  </a:lnTo>
                  <a:lnTo>
                    <a:pt x="970749" y="5841"/>
                  </a:lnTo>
                  <a:lnTo>
                    <a:pt x="973035" y="6603"/>
                  </a:lnTo>
                  <a:lnTo>
                    <a:pt x="975448" y="7365"/>
                  </a:lnTo>
                  <a:lnTo>
                    <a:pt x="977099" y="8381"/>
                  </a:lnTo>
                  <a:lnTo>
                    <a:pt x="978115" y="9651"/>
                  </a:lnTo>
                  <a:lnTo>
                    <a:pt x="979131" y="10921"/>
                  </a:lnTo>
                  <a:lnTo>
                    <a:pt x="979639" y="12318"/>
                  </a:lnTo>
                  <a:lnTo>
                    <a:pt x="979639" y="13842"/>
                  </a:lnTo>
                  <a:lnTo>
                    <a:pt x="979639" y="259460"/>
                  </a:lnTo>
                  <a:lnTo>
                    <a:pt x="1075651" y="259460"/>
                  </a:lnTo>
                  <a:lnTo>
                    <a:pt x="1077302" y="259460"/>
                  </a:lnTo>
                  <a:lnTo>
                    <a:pt x="1078572" y="259841"/>
                  </a:lnTo>
                  <a:lnTo>
                    <a:pt x="1079842" y="260730"/>
                  </a:lnTo>
                  <a:lnTo>
                    <a:pt x="1080985" y="261619"/>
                  </a:lnTo>
                  <a:lnTo>
                    <a:pt x="1082001" y="263016"/>
                  </a:lnTo>
                  <a:lnTo>
                    <a:pt x="1082763" y="265048"/>
                  </a:lnTo>
                  <a:lnTo>
                    <a:pt x="1083525" y="266953"/>
                  </a:lnTo>
                  <a:lnTo>
                    <a:pt x="1084160" y="269493"/>
                  </a:lnTo>
                  <a:lnTo>
                    <a:pt x="1084541" y="272795"/>
                  </a:lnTo>
                  <a:lnTo>
                    <a:pt x="1084922" y="275970"/>
                  </a:lnTo>
                  <a:lnTo>
                    <a:pt x="1085176" y="280034"/>
                  </a:lnTo>
                  <a:lnTo>
                    <a:pt x="1085176" y="284733"/>
                  </a:lnTo>
                  <a:lnTo>
                    <a:pt x="1085176" y="289432"/>
                  </a:lnTo>
                  <a:lnTo>
                    <a:pt x="1084922" y="293369"/>
                  </a:lnTo>
                  <a:lnTo>
                    <a:pt x="1084541" y="296544"/>
                  </a:lnTo>
                  <a:lnTo>
                    <a:pt x="1084160" y="299846"/>
                  </a:lnTo>
                  <a:lnTo>
                    <a:pt x="1077302" y="310641"/>
                  </a:lnTo>
                  <a:lnTo>
                    <a:pt x="1075651" y="310641"/>
                  </a:lnTo>
                  <a:lnTo>
                    <a:pt x="935824" y="310641"/>
                  </a:lnTo>
                  <a:lnTo>
                    <a:pt x="930617" y="310641"/>
                  </a:lnTo>
                  <a:lnTo>
                    <a:pt x="926299" y="309117"/>
                  </a:lnTo>
                  <a:lnTo>
                    <a:pt x="922743" y="306069"/>
                  </a:lnTo>
                  <a:lnTo>
                    <a:pt x="919187" y="303021"/>
                  </a:lnTo>
                  <a:lnTo>
                    <a:pt x="917409" y="297941"/>
                  </a:lnTo>
                  <a:lnTo>
                    <a:pt x="917409" y="291083"/>
                  </a:lnTo>
                  <a:lnTo>
                    <a:pt x="917409" y="13842"/>
                  </a:lnTo>
                  <a:lnTo>
                    <a:pt x="917409" y="12318"/>
                  </a:lnTo>
                  <a:lnTo>
                    <a:pt x="917917" y="10921"/>
                  </a:lnTo>
                  <a:lnTo>
                    <a:pt x="918933" y="9651"/>
                  </a:lnTo>
                  <a:lnTo>
                    <a:pt x="919949" y="8381"/>
                  </a:lnTo>
                  <a:lnTo>
                    <a:pt x="921600" y="7365"/>
                  </a:lnTo>
                  <a:lnTo>
                    <a:pt x="924013" y="6603"/>
                  </a:lnTo>
                  <a:lnTo>
                    <a:pt x="926299" y="5841"/>
                  </a:lnTo>
                  <a:lnTo>
                    <a:pt x="929601" y="5206"/>
                  </a:lnTo>
                  <a:lnTo>
                    <a:pt x="933538" y="4698"/>
                  </a:lnTo>
                  <a:lnTo>
                    <a:pt x="937602" y="4190"/>
                  </a:lnTo>
                  <a:lnTo>
                    <a:pt x="942555" y="3937"/>
                  </a:lnTo>
                  <a:lnTo>
                    <a:pt x="948524" y="3937"/>
                  </a:lnTo>
                  <a:close/>
                </a:path>
                <a:path w="3813810" h="316230">
                  <a:moveTo>
                    <a:pt x="300837" y="3937"/>
                  </a:moveTo>
                  <a:lnTo>
                    <a:pt x="306971" y="3937"/>
                  </a:lnTo>
                  <a:lnTo>
                    <a:pt x="312000" y="4190"/>
                  </a:lnTo>
                  <a:lnTo>
                    <a:pt x="315937" y="4698"/>
                  </a:lnTo>
                  <a:lnTo>
                    <a:pt x="319862" y="5206"/>
                  </a:lnTo>
                  <a:lnTo>
                    <a:pt x="323011" y="5841"/>
                  </a:lnTo>
                  <a:lnTo>
                    <a:pt x="325361" y="6603"/>
                  </a:lnTo>
                  <a:lnTo>
                    <a:pt x="327723" y="7365"/>
                  </a:lnTo>
                  <a:lnTo>
                    <a:pt x="329374" y="8381"/>
                  </a:lnTo>
                  <a:lnTo>
                    <a:pt x="330327" y="9651"/>
                  </a:lnTo>
                  <a:lnTo>
                    <a:pt x="331266" y="10921"/>
                  </a:lnTo>
                  <a:lnTo>
                    <a:pt x="331736" y="12318"/>
                  </a:lnTo>
                  <a:lnTo>
                    <a:pt x="331736" y="13842"/>
                  </a:lnTo>
                  <a:lnTo>
                    <a:pt x="331736" y="125983"/>
                  </a:lnTo>
                  <a:lnTo>
                    <a:pt x="445909" y="125983"/>
                  </a:lnTo>
                  <a:lnTo>
                    <a:pt x="445909" y="13842"/>
                  </a:lnTo>
                  <a:lnTo>
                    <a:pt x="445909" y="12318"/>
                  </a:lnTo>
                  <a:lnTo>
                    <a:pt x="446417" y="10921"/>
                  </a:lnTo>
                  <a:lnTo>
                    <a:pt x="447446" y="9651"/>
                  </a:lnTo>
                  <a:lnTo>
                    <a:pt x="448462" y="8381"/>
                  </a:lnTo>
                  <a:lnTo>
                    <a:pt x="450113" y="7365"/>
                  </a:lnTo>
                  <a:lnTo>
                    <a:pt x="452399" y="6603"/>
                  </a:lnTo>
                  <a:lnTo>
                    <a:pt x="454672" y="5841"/>
                  </a:lnTo>
                  <a:lnTo>
                    <a:pt x="457822" y="5206"/>
                  </a:lnTo>
                  <a:lnTo>
                    <a:pt x="461835" y="4698"/>
                  </a:lnTo>
                  <a:lnTo>
                    <a:pt x="465836" y="4190"/>
                  </a:lnTo>
                  <a:lnTo>
                    <a:pt x="470916" y="3937"/>
                  </a:lnTo>
                  <a:lnTo>
                    <a:pt x="477050" y="3937"/>
                  </a:lnTo>
                  <a:lnTo>
                    <a:pt x="483019" y="3937"/>
                  </a:lnTo>
                  <a:lnTo>
                    <a:pt x="506412" y="9651"/>
                  </a:lnTo>
                  <a:lnTo>
                    <a:pt x="507441" y="10921"/>
                  </a:lnTo>
                  <a:lnTo>
                    <a:pt x="507949" y="12318"/>
                  </a:lnTo>
                  <a:lnTo>
                    <a:pt x="507949" y="13842"/>
                  </a:lnTo>
                  <a:lnTo>
                    <a:pt x="507949" y="302132"/>
                  </a:lnTo>
                  <a:lnTo>
                    <a:pt x="507949" y="303783"/>
                  </a:lnTo>
                  <a:lnTo>
                    <a:pt x="507441" y="305180"/>
                  </a:lnTo>
                  <a:lnTo>
                    <a:pt x="506412" y="306450"/>
                  </a:lnTo>
                  <a:lnTo>
                    <a:pt x="505396" y="307593"/>
                  </a:lnTo>
                  <a:lnTo>
                    <a:pt x="503707" y="308737"/>
                  </a:lnTo>
                  <a:lnTo>
                    <a:pt x="501345" y="309498"/>
                  </a:lnTo>
                  <a:lnTo>
                    <a:pt x="498983" y="310260"/>
                  </a:lnTo>
                  <a:lnTo>
                    <a:pt x="495833" y="310895"/>
                  </a:lnTo>
                  <a:lnTo>
                    <a:pt x="491909" y="311403"/>
                  </a:lnTo>
                  <a:lnTo>
                    <a:pt x="487972" y="311784"/>
                  </a:lnTo>
                  <a:lnTo>
                    <a:pt x="483019" y="312038"/>
                  </a:lnTo>
                  <a:lnTo>
                    <a:pt x="477050" y="312038"/>
                  </a:lnTo>
                  <a:lnTo>
                    <a:pt x="470916" y="312038"/>
                  </a:lnTo>
                  <a:lnTo>
                    <a:pt x="452399" y="309498"/>
                  </a:lnTo>
                  <a:lnTo>
                    <a:pt x="450113" y="308737"/>
                  </a:lnTo>
                  <a:lnTo>
                    <a:pt x="448462" y="307593"/>
                  </a:lnTo>
                  <a:lnTo>
                    <a:pt x="447446" y="306450"/>
                  </a:lnTo>
                  <a:lnTo>
                    <a:pt x="446417" y="305180"/>
                  </a:lnTo>
                  <a:lnTo>
                    <a:pt x="445909" y="303783"/>
                  </a:lnTo>
                  <a:lnTo>
                    <a:pt x="445909" y="302132"/>
                  </a:lnTo>
                  <a:lnTo>
                    <a:pt x="445909" y="178815"/>
                  </a:lnTo>
                  <a:lnTo>
                    <a:pt x="331736" y="178815"/>
                  </a:lnTo>
                  <a:lnTo>
                    <a:pt x="331736" y="302132"/>
                  </a:lnTo>
                  <a:lnTo>
                    <a:pt x="331736" y="303783"/>
                  </a:lnTo>
                  <a:lnTo>
                    <a:pt x="325361" y="309498"/>
                  </a:lnTo>
                  <a:lnTo>
                    <a:pt x="323011" y="310260"/>
                  </a:lnTo>
                  <a:lnTo>
                    <a:pt x="319862" y="310895"/>
                  </a:lnTo>
                  <a:lnTo>
                    <a:pt x="315937" y="311403"/>
                  </a:lnTo>
                  <a:lnTo>
                    <a:pt x="312000" y="311784"/>
                  </a:lnTo>
                  <a:lnTo>
                    <a:pt x="306971" y="312038"/>
                  </a:lnTo>
                  <a:lnTo>
                    <a:pt x="300837" y="312038"/>
                  </a:lnTo>
                  <a:lnTo>
                    <a:pt x="294855" y="312038"/>
                  </a:lnTo>
                  <a:lnTo>
                    <a:pt x="276301" y="309498"/>
                  </a:lnTo>
                  <a:lnTo>
                    <a:pt x="273939" y="308737"/>
                  </a:lnTo>
                  <a:lnTo>
                    <a:pt x="272249" y="307593"/>
                  </a:lnTo>
                  <a:lnTo>
                    <a:pt x="271233" y="306450"/>
                  </a:lnTo>
                  <a:lnTo>
                    <a:pt x="270205" y="305180"/>
                  </a:lnTo>
                  <a:lnTo>
                    <a:pt x="269697" y="303783"/>
                  </a:lnTo>
                  <a:lnTo>
                    <a:pt x="269697" y="302132"/>
                  </a:lnTo>
                  <a:lnTo>
                    <a:pt x="269697" y="13842"/>
                  </a:lnTo>
                  <a:lnTo>
                    <a:pt x="269697" y="12318"/>
                  </a:lnTo>
                  <a:lnTo>
                    <a:pt x="270205" y="10921"/>
                  </a:lnTo>
                  <a:lnTo>
                    <a:pt x="271233" y="9651"/>
                  </a:lnTo>
                  <a:lnTo>
                    <a:pt x="272249" y="8381"/>
                  </a:lnTo>
                  <a:lnTo>
                    <a:pt x="273939" y="7365"/>
                  </a:lnTo>
                  <a:lnTo>
                    <a:pt x="276301" y="6603"/>
                  </a:lnTo>
                  <a:lnTo>
                    <a:pt x="278663" y="5841"/>
                  </a:lnTo>
                  <a:lnTo>
                    <a:pt x="281851" y="5206"/>
                  </a:lnTo>
                  <a:lnTo>
                    <a:pt x="285851" y="4698"/>
                  </a:lnTo>
                  <a:lnTo>
                    <a:pt x="289864" y="4190"/>
                  </a:lnTo>
                  <a:lnTo>
                    <a:pt x="294855" y="3937"/>
                  </a:lnTo>
                  <a:lnTo>
                    <a:pt x="300837" y="3937"/>
                  </a:lnTo>
                  <a:close/>
                </a:path>
                <a:path w="3813810" h="316230">
                  <a:moveTo>
                    <a:pt x="3729570" y="380"/>
                  </a:moveTo>
                  <a:lnTo>
                    <a:pt x="3738079" y="380"/>
                  </a:lnTo>
                  <a:lnTo>
                    <a:pt x="3746207" y="1142"/>
                  </a:lnTo>
                  <a:lnTo>
                    <a:pt x="3754081" y="2539"/>
                  </a:lnTo>
                  <a:lnTo>
                    <a:pt x="3761955" y="3937"/>
                  </a:lnTo>
                  <a:lnTo>
                    <a:pt x="3769321" y="5841"/>
                  </a:lnTo>
                  <a:lnTo>
                    <a:pt x="3775925" y="8127"/>
                  </a:lnTo>
                  <a:lnTo>
                    <a:pt x="3782656" y="10413"/>
                  </a:lnTo>
                  <a:lnTo>
                    <a:pt x="3809580" y="28955"/>
                  </a:lnTo>
                  <a:lnTo>
                    <a:pt x="3810342" y="30352"/>
                  </a:lnTo>
                  <a:lnTo>
                    <a:pt x="3812882" y="48894"/>
                  </a:lnTo>
                  <a:lnTo>
                    <a:pt x="3812882" y="53339"/>
                  </a:lnTo>
                  <a:lnTo>
                    <a:pt x="3812882" y="58038"/>
                  </a:lnTo>
                  <a:lnTo>
                    <a:pt x="3812755" y="61975"/>
                  </a:lnTo>
                  <a:lnTo>
                    <a:pt x="3812374" y="65277"/>
                  </a:lnTo>
                  <a:lnTo>
                    <a:pt x="3812120" y="68579"/>
                  </a:lnTo>
                  <a:lnTo>
                    <a:pt x="3811485" y="71246"/>
                  </a:lnTo>
                  <a:lnTo>
                    <a:pt x="3810723" y="73278"/>
                  </a:lnTo>
                  <a:lnTo>
                    <a:pt x="3809961" y="75437"/>
                  </a:lnTo>
                  <a:lnTo>
                    <a:pt x="3809072" y="76834"/>
                  </a:lnTo>
                  <a:lnTo>
                    <a:pt x="3807929" y="77850"/>
                  </a:lnTo>
                  <a:lnTo>
                    <a:pt x="3806786" y="78739"/>
                  </a:lnTo>
                  <a:lnTo>
                    <a:pt x="3805516" y="79247"/>
                  </a:lnTo>
                  <a:lnTo>
                    <a:pt x="3804119" y="79247"/>
                  </a:lnTo>
                  <a:lnTo>
                    <a:pt x="3801833" y="79247"/>
                  </a:lnTo>
                  <a:lnTo>
                    <a:pt x="3798785" y="77850"/>
                  </a:lnTo>
                  <a:lnTo>
                    <a:pt x="3795229" y="75056"/>
                  </a:lnTo>
                  <a:lnTo>
                    <a:pt x="3791546" y="72389"/>
                  </a:lnTo>
                  <a:lnTo>
                    <a:pt x="3786847" y="69341"/>
                  </a:lnTo>
                  <a:lnTo>
                    <a:pt x="3781132" y="65912"/>
                  </a:lnTo>
                  <a:lnTo>
                    <a:pt x="3775417" y="62483"/>
                  </a:lnTo>
                  <a:lnTo>
                    <a:pt x="3732237" y="52577"/>
                  </a:lnTo>
                  <a:lnTo>
                    <a:pt x="3723353" y="53032"/>
                  </a:lnTo>
                  <a:lnTo>
                    <a:pt x="3686549" y="68992"/>
                  </a:lnTo>
                  <a:lnTo>
                    <a:pt x="3663110" y="105175"/>
                  </a:lnTo>
                  <a:lnTo>
                    <a:pt x="3655353" y="146772"/>
                  </a:lnTo>
                  <a:lnTo>
                    <a:pt x="3655021" y="158750"/>
                  </a:lnTo>
                  <a:lnTo>
                    <a:pt x="3655377" y="171729"/>
                  </a:lnTo>
                  <a:lnTo>
                    <a:pt x="3663659" y="214741"/>
                  </a:lnTo>
                  <a:lnTo>
                    <a:pt x="3687692" y="248888"/>
                  </a:lnTo>
                  <a:lnTo>
                    <a:pt x="3725000" y="262616"/>
                  </a:lnTo>
                  <a:lnTo>
                    <a:pt x="3733888" y="263016"/>
                  </a:lnTo>
                  <a:lnTo>
                    <a:pt x="3741816" y="262776"/>
                  </a:lnTo>
                  <a:lnTo>
                    <a:pt x="3783037" y="250443"/>
                  </a:lnTo>
                  <a:lnTo>
                    <a:pt x="3788752" y="247395"/>
                  </a:lnTo>
                  <a:lnTo>
                    <a:pt x="3793451" y="244475"/>
                  </a:lnTo>
                  <a:lnTo>
                    <a:pt x="3797134" y="241934"/>
                  </a:lnTo>
                  <a:lnTo>
                    <a:pt x="3800817" y="239521"/>
                  </a:lnTo>
                  <a:lnTo>
                    <a:pt x="3803738" y="238251"/>
                  </a:lnTo>
                  <a:lnTo>
                    <a:pt x="3805770" y="238251"/>
                  </a:lnTo>
                  <a:lnTo>
                    <a:pt x="3807421" y="238251"/>
                  </a:lnTo>
                  <a:lnTo>
                    <a:pt x="3813771" y="258698"/>
                  </a:lnTo>
                  <a:lnTo>
                    <a:pt x="3813771" y="264413"/>
                  </a:lnTo>
                  <a:lnTo>
                    <a:pt x="3813771" y="268350"/>
                  </a:lnTo>
                  <a:lnTo>
                    <a:pt x="3796753" y="298322"/>
                  </a:lnTo>
                  <a:lnTo>
                    <a:pt x="3791800" y="301243"/>
                  </a:lnTo>
                  <a:lnTo>
                    <a:pt x="3753954" y="313054"/>
                  </a:lnTo>
                  <a:lnTo>
                    <a:pt x="3724109" y="315594"/>
                  </a:lnTo>
                  <a:lnTo>
                    <a:pt x="3708850" y="314997"/>
                  </a:lnTo>
                  <a:lnTo>
                    <a:pt x="3667594" y="305942"/>
                  </a:lnTo>
                  <a:lnTo>
                    <a:pt x="3633983" y="286011"/>
                  </a:lnTo>
                  <a:lnTo>
                    <a:pt x="3609032" y="255365"/>
                  </a:lnTo>
                  <a:lnTo>
                    <a:pt x="3593397" y="214004"/>
                  </a:lnTo>
                  <a:lnTo>
                    <a:pt x="3588092" y="162051"/>
                  </a:lnTo>
                  <a:lnTo>
                    <a:pt x="3588735" y="143148"/>
                  </a:lnTo>
                  <a:lnTo>
                    <a:pt x="3598379" y="92963"/>
                  </a:lnTo>
                  <a:lnTo>
                    <a:pt x="3618650" y="53048"/>
                  </a:lnTo>
                  <a:lnTo>
                    <a:pt x="3647957" y="24177"/>
                  </a:lnTo>
                  <a:lnTo>
                    <a:pt x="3685529" y="6381"/>
                  </a:lnTo>
                  <a:lnTo>
                    <a:pt x="3714207" y="1047"/>
                  </a:lnTo>
                  <a:lnTo>
                    <a:pt x="3729570" y="380"/>
                  </a:lnTo>
                  <a:close/>
                </a:path>
                <a:path w="3813810" h="316230">
                  <a:moveTo>
                    <a:pt x="1535010" y="380"/>
                  </a:moveTo>
                  <a:lnTo>
                    <a:pt x="1543519" y="380"/>
                  </a:lnTo>
                  <a:lnTo>
                    <a:pt x="1551647" y="1142"/>
                  </a:lnTo>
                  <a:lnTo>
                    <a:pt x="1559521" y="2539"/>
                  </a:lnTo>
                  <a:lnTo>
                    <a:pt x="1567395" y="3937"/>
                  </a:lnTo>
                  <a:lnTo>
                    <a:pt x="1574761" y="5841"/>
                  </a:lnTo>
                  <a:lnTo>
                    <a:pt x="1581365" y="8127"/>
                  </a:lnTo>
                  <a:lnTo>
                    <a:pt x="1588096" y="10413"/>
                  </a:lnTo>
                  <a:lnTo>
                    <a:pt x="1615020" y="28955"/>
                  </a:lnTo>
                  <a:lnTo>
                    <a:pt x="1615782" y="30352"/>
                  </a:lnTo>
                  <a:lnTo>
                    <a:pt x="1618322" y="48894"/>
                  </a:lnTo>
                  <a:lnTo>
                    <a:pt x="1618322" y="53339"/>
                  </a:lnTo>
                  <a:lnTo>
                    <a:pt x="1618322" y="58038"/>
                  </a:lnTo>
                  <a:lnTo>
                    <a:pt x="1618195" y="61975"/>
                  </a:lnTo>
                  <a:lnTo>
                    <a:pt x="1617814" y="65277"/>
                  </a:lnTo>
                  <a:lnTo>
                    <a:pt x="1617560" y="68579"/>
                  </a:lnTo>
                  <a:lnTo>
                    <a:pt x="1616925" y="71246"/>
                  </a:lnTo>
                  <a:lnTo>
                    <a:pt x="1616163" y="73278"/>
                  </a:lnTo>
                  <a:lnTo>
                    <a:pt x="1615401" y="75437"/>
                  </a:lnTo>
                  <a:lnTo>
                    <a:pt x="1614512" y="76834"/>
                  </a:lnTo>
                  <a:lnTo>
                    <a:pt x="1613369" y="77850"/>
                  </a:lnTo>
                  <a:lnTo>
                    <a:pt x="1612226" y="78739"/>
                  </a:lnTo>
                  <a:lnTo>
                    <a:pt x="1610956" y="79247"/>
                  </a:lnTo>
                  <a:lnTo>
                    <a:pt x="1609559" y="79247"/>
                  </a:lnTo>
                  <a:lnTo>
                    <a:pt x="1607273" y="79247"/>
                  </a:lnTo>
                  <a:lnTo>
                    <a:pt x="1604225" y="77850"/>
                  </a:lnTo>
                  <a:lnTo>
                    <a:pt x="1600669" y="75056"/>
                  </a:lnTo>
                  <a:lnTo>
                    <a:pt x="1596986" y="72389"/>
                  </a:lnTo>
                  <a:lnTo>
                    <a:pt x="1592287" y="69341"/>
                  </a:lnTo>
                  <a:lnTo>
                    <a:pt x="1586572" y="65912"/>
                  </a:lnTo>
                  <a:lnTo>
                    <a:pt x="1580857" y="62483"/>
                  </a:lnTo>
                  <a:lnTo>
                    <a:pt x="1537677" y="52577"/>
                  </a:lnTo>
                  <a:lnTo>
                    <a:pt x="1528793" y="53032"/>
                  </a:lnTo>
                  <a:lnTo>
                    <a:pt x="1491989" y="68992"/>
                  </a:lnTo>
                  <a:lnTo>
                    <a:pt x="1468550" y="105175"/>
                  </a:lnTo>
                  <a:lnTo>
                    <a:pt x="1460793" y="146772"/>
                  </a:lnTo>
                  <a:lnTo>
                    <a:pt x="1460461" y="158750"/>
                  </a:lnTo>
                  <a:lnTo>
                    <a:pt x="1460817" y="171729"/>
                  </a:lnTo>
                  <a:lnTo>
                    <a:pt x="1469099" y="214741"/>
                  </a:lnTo>
                  <a:lnTo>
                    <a:pt x="1493132" y="248888"/>
                  </a:lnTo>
                  <a:lnTo>
                    <a:pt x="1530440" y="262616"/>
                  </a:lnTo>
                  <a:lnTo>
                    <a:pt x="1539328" y="263016"/>
                  </a:lnTo>
                  <a:lnTo>
                    <a:pt x="1547256" y="262776"/>
                  </a:lnTo>
                  <a:lnTo>
                    <a:pt x="1588477" y="250443"/>
                  </a:lnTo>
                  <a:lnTo>
                    <a:pt x="1594192" y="247395"/>
                  </a:lnTo>
                  <a:lnTo>
                    <a:pt x="1598891" y="244475"/>
                  </a:lnTo>
                  <a:lnTo>
                    <a:pt x="1602574" y="241934"/>
                  </a:lnTo>
                  <a:lnTo>
                    <a:pt x="1606257" y="239521"/>
                  </a:lnTo>
                  <a:lnTo>
                    <a:pt x="1609178" y="238251"/>
                  </a:lnTo>
                  <a:lnTo>
                    <a:pt x="1611210" y="238251"/>
                  </a:lnTo>
                  <a:lnTo>
                    <a:pt x="1612861" y="238251"/>
                  </a:lnTo>
                  <a:lnTo>
                    <a:pt x="1617306" y="242950"/>
                  </a:lnTo>
                  <a:lnTo>
                    <a:pt x="1617941" y="244855"/>
                  </a:lnTo>
                  <a:lnTo>
                    <a:pt x="1618449" y="247522"/>
                  </a:lnTo>
                  <a:lnTo>
                    <a:pt x="1618830" y="250825"/>
                  </a:lnTo>
                  <a:lnTo>
                    <a:pt x="1619084" y="254253"/>
                  </a:lnTo>
                  <a:lnTo>
                    <a:pt x="1619211" y="258698"/>
                  </a:lnTo>
                  <a:lnTo>
                    <a:pt x="1619211" y="264413"/>
                  </a:lnTo>
                  <a:lnTo>
                    <a:pt x="1619211" y="268350"/>
                  </a:lnTo>
                  <a:lnTo>
                    <a:pt x="1602193" y="298322"/>
                  </a:lnTo>
                  <a:lnTo>
                    <a:pt x="1597240" y="301243"/>
                  </a:lnTo>
                  <a:lnTo>
                    <a:pt x="1559394" y="313054"/>
                  </a:lnTo>
                  <a:lnTo>
                    <a:pt x="1529549" y="315594"/>
                  </a:lnTo>
                  <a:lnTo>
                    <a:pt x="1514290" y="314997"/>
                  </a:lnTo>
                  <a:lnTo>
                    <a:pt x="1473034" y="305942"/>
                  </a:lnTo>
                  <a:lnTo>
                    <a:pt x="1439423" y="286011"/>
                  </a:lnTo>
                  <a:lnTo>
                    <a:pt x="1414472" y="255365"/>
                  </a:lnTo>
                  <a:lnTo>
                    <a:pt x="1398837" y="214004"/>
                  </a:lnTo>
                  <a:lnTo>
                    <a:pt x="1393532" y="162051"/>
                  </a:lnTo>
                  <a:lnTo>
                    <a:pt x="1394175" y="143148"/>
                  </a:lnTo>
                  <a:lnTo>
                    <a:pt x="1403819" y="92963"/>
                  </a:lnTo>
                  <a:lnTo>
                    <a:pt x="1424090" y="53048"/>
                  </a:lnTo>
                  <a:lnTo>
                    <a:pt x="1453397" y="24177"/>
                  </a:lnTo>
                  <a:lnTo>
                    <a:pt x="1490969" y="6381"/>
                  </a:lnTo>
                  <a:lnTo>
                    <a:pt x="1519647" y="1047"/>
                  </a:lnTo>
                  <a:lnTo>
                    <a:pt x="1535010" y="380"/>
                  </a:lnTo>
                  <a:close/>
                </a:path>
                <a:path w="3813810" h="316230">
                  <a:moveTo>
                    <a:pt x="3182835" y="0"/>
                  </a:moveTo>
                  <a:lnTo>
                    <a:pt x="3190074" y="0"/>
                  </a:lnTo>
                  <a:lnTo>
                    <a:pt x="3197313" y="507"/>
                  </a:lnTo>
                  <a:lnTo>
                    <a:pt x="3204552" y="1650"/>
                  </a:lnTo>
                  <a:lnTo>
                    <a:pt x="3211791" y="2666"/>
                  </a:lnTo>
                  <a:lnTo>
                    <a:pt x="3249637" y="16763"/>
                  </a:lnTo>
                  <a:lnTo>
                    <a:pt x="3255860" y="26796"/>
                  </a:lnTo>
                  <a:lnTo>
                    <a:pt x="3256241" y="28575"/>
                  </a:lnTo>
                  <a:lnTo>
                    <a:pt x="3256495" y="30860"/>
                  </a:lnTo>
                  <a:lnTo>
                    <a:pt x="3256622" y="33527"/>
                  </a:lnTo>
                  <a:lnTo>
                    <a:pt x="3256876" y="36321"/>
                  </a:lnTo>
                  <a:lnTo>
                    <a:pt x="3256876" y="39750"/>
                  </a:lnTo>
                  <a:lnTo>
                    <a:pt x="3256876" y="43814"/>
                  </a:lnTo>
                  <a:lnTo>
                    <a:pt x="3256876" y="48387"/>
                  </a:lnTo>
                  <a:lnTo>
                    <a:pt x="3256749" y="52323"/>
                  </a:lnTo>
                  <a:lnTo>
                    <a:pt x="3256495" y="55371"/>
                  </a:lnTo>
                  <a:lnTo>
                    <a:pt x="3256368" y="58546"/>
                  </a:lnTo>
                  <a:lnTo>
                    <a:pt x="3255860" y="61087"/>
                  </a:lnTo>
                  <a:lnTo>
                    <a:pt x="3250653" y="69087"/>
                  </a:lnTo>
                  <a:lnTo>
                    <a:pt x="3248875" y="69087"/>
                  </a:lnTo>
                  <a:lnTo>
                    <a:pt x="3247097" y="69087"/>
                  </a:lnTo>
                  <a:lnTo>
                    <a:pt x="3244430" y="67944"/>
                  </a:lnTo>
                  <a:lnTo>
                    <a:pt x="3240620" y="65785"/>
                  </a:lnTo>
                  <a:lnTo>
                    <a:pt x="3236810" y="63626"/>
                  </a:lnTo>
                  <a:lnTo>
                    <a:pt x="3207600" y="51562"/>
                  </a:lnTo>
                  <a:lnTo>
                    <a:pt x="3200361" y="49402"/>
                  </a:lnTo>
                  <a:lnTo>
                    <a:pt x="3192487" y="48387"/>
                  </a:lnTo>
                  <a:lnTo>
                    <a:pt x="3183724" y="48387"/>
                  </a:lnTo>
                  <a:lnTo>
                    <a:pt x="3176993" y="48387"/>
                  </a:lnTo>
                  <a:lnTo>
                    <a:pt x="3153498" y="57657"/>
                  </a:lnTo>
                  <a:lnTo>
                    <a:pt x="3150069" y="60578"/>
                  </a:lnTo>
                  <a:lnTo>
                    <a:pt x="3147529" y="64007"/>
                  </a:lnTo>
                  <a:lnTo>
                    <a:pt x="3145878" y="68198"/>
                  </a:lnTo>
                  <a:lnTo>
                    <a:pt x="3144227" y="72262"/>
                  </a:lnTo>
                  <a:lnTo>
                    <a:pt x="3143465" y="76580"/>
                  </a:lnTo>
                  <a:lnTo>
                    <a:pt x="3143465" y="81152"/>
                  </a:lnTo>
                  <a:lnTo>
                    <a:pt x="3143465" y="87883"/>
                  </a:lnTo>
                  <a:lnTo>
                    <a:pt x="3170008" y="115696"/>
                  </a:lnTo>
                  <a:lnTo>
                    <a:pt x="3190924" y="125333"/>
                  </a:lnTo>
                  <a:lnTo>
                    <a:pt x="3196901" y="127952"/>
                  </a:lnTo>
                  <a:lnTo>
                    <a:pt x="3233127" y="146303"/>
                  </a:lnTo>
                  <a:lnTo>
                    <a:pt x="3262369" y="174482"/>
                  </a:lnTo>
                  <a:lnTo>
                    <a:pt x="3274656" y="219075"/>
                  </a:lnTo>
                  <a:lnTo>
                    <a:pt x="3274087" y="230772"/>
                  </a:lnTo>
                  <a:lnTo>
                    <a:pt x="3260760" y="270053"/>
                  </a:lnTo>
                  <a:lnTo>
                    <a:pt x="3233356" y="297306"/>
                  </a:lnTo>
                  <a:lnTo>
                    <a:pt x="3195041" y="312620"/>
                  </a:lnTo>
                  <a:lnTo>
                    <a:pt x="3161626" y="316102"/>
                  </a:lnTo>
                  <a:lnTo>
                    <a:pt x="3153864" y="315936"/>
                  </a:lnTo>
                  <a:lnTo>
                    <a:pt x="3115271" y="309625"/>
                  </a:lnTo>
                  <a:lnTo>
                    <a:pt x="3091014" y="299592"/>
                  </a:lnTo>
                  <a:lnTo>
                    <a:pt x="3086315" y="296925"/>
                  </a:lnTo>
                  <a:lnTo>
                    <a:pt x="3083013" y="294513"/>
                  </a:lnTo>
                  <a:lnTo>
                    <a:pt x="3080981" y="292480"/>
                  </a:lnTo>
                  <a:lnTo>
                    <a:pt x="3078822" y="290448"/>
                  </a:lnTo>
                  <a:lnTo>
                    <a:pt x="3077425" y="287527"/>
                  </a:lnTo>
                  <a:lnTo>
                    <a:pt x="3076536" y="283590"/>
                  </a:lnTo>
                  <a:lnTo>
                    <a:pt x="3075647" y="279780"/>
                  </a:lnTo>
                  <a:lnTo>
                    <a:pt x="3075266" y="274192"/>
                  </a:lnTo>
                  <a:lnTo>
                    <a:pt x="3075266" y="266953"/>
                  </a:lnTo>
                  <a:lnTo>
                    <a:pt x="3075266" y="262127"/>
                  </a:lnTo>
                  <a:lnTo>
                    <a:pt x="3075393" y="258063"/>
                  </a:lnTo>
                  <a:lnTo>
                    <a:pt x="3075774" y="254762"/>
                  </a:lnTo>
                  <a:lnTo>
                    <a:pt x="3076028" y="251459"/>
                  </a:lnTo>
                  <a:lnTo>
                    <a:pt x="3076536" y="248792"/>
                  </a:lnTo>
                  <a:lnTo>
                    <a:pt x="3077298" y="246760"/>
                  </a:lnTo>
                  <a:lnTo>
                    <a:pt x="3077933" y="244728"/>
                  </a:lnTo>
                  <a:lnTo>
                    <a:pt x="3078949" y="243204"/>
                  </a:lnTo>
                  <a:lnTo>
                    <a:pt x="3080092" y="242315"/>
                  </a:lnTo>
                  <a:lnTo>
                    <a:pt x="3081235" y="241426"/>
                  </a:lnTo>
                  <a:lnTo>
                    <a:pt x="3082632" y="241045"/>
                  </a:lnTo>
                  <a:lnTo>
                    <a:pt x="3084283" y="241045"/>
                  </a:lnTo>
                  <a:lnTo>
                    <a:pt x="3086442" y="241045"/>
                  </a:lnTo>
                  <a:lnTo>
                    <a:pt x="3089490" y="242315"/>
                  </a:lnTo>
                  <a:lnTo>
                    <a:pt x="3093554" y="244982"/>
                  </a:lnTo>
                  <a:lnTo>
                    <a:pt x="3097618" y="247522"/>
                  </a:lnTo>
                  <a:lnTo>
                    <a:pt x="3138342" y="263868"/>
                  </a:lnTo>
                  <a:lnTo>
                    <a:pt x="3161880" y="266064"/>
                  </a:lnTo>
                  <a:lnTo>
                    <a:pt x="3169373" y="266064"/>
                  </a:lnTo>
                  <a:lnTo>
                    <a:pt x="3204679" y="248284"/>
                  </a:lnTo>
                  <a:lnTo>
                    <a:pt x="3206838" y="243458"/>
                  </a:lnTo>
                  <a:lnTo>
                    <a:pt x="3209124" y="238505"/>
                  </a:lnTo>
                  <a:lnTo>
                    <a:pt x="3210140" y="233171"/>
                  </a:lnTo>
                  <a:lnTo>
                    <a:pt x="3210140" y="227075"/>
                  </a:lnTo>
                  <a:lnTo>
                    <a:pt x="3210140" y="220217"/>
                  </a:lnTo>
                  <a:lnTo>
                    <a:pt x="3208362" y="214248"/>
                  </a:lnTo>
                  <a:lnTo>
                    <a:pt x="3204552" y="209295"/>
                  </a:lnTo>
                  <a:lnTo>
                    <a:pt x="3200742" y="204342"/>
                  </a:lnTo>
                  <a:lnTo>
                    <a:pt x="3169119" y="185292"/>
                  </a:lnTo>
                  <a:lnTo>
                    <a:pt x="3163337" y="182695"/>
                  </a:lnTo>
                  <a:lnTo>
                    <a:pt x="3127332" y="165193"/>
                  </a:lnTo>
                  <a:lnTo>
                    <a:pt x="3096563" y="139207"/>
                  </a:lnTo>
                  <a:lnTo>
                    <a:pt x="3080829" y="97202"/>
                  </a:lnTo>
                  <a:lnTo>
                    <a:pt x="3080473" y="88010"/>
                  </a:lnTo>
                  <a:lnTo>
                    <a:pt x="3080975" y="77317"/>
                  </a:lnTo>
                  <a:lnTo>
                    <a:pt x="3098158" y="34194"/>
                  </a:lnTo>
                  <a:lnTo>
                    <a:pt x="3134040" y="8431"/>
                  </a:lnTo>
                  <a:lnTo>
                    <a:pt x="3172481" y="333"/>
                  </a:lnTo>
                  <a:lnTo>
                    <a:pt x="3182835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5940" y="1633550"/>
            <a:ext cx="7014209" cy="3501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439420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  <a:tab pos="2884170" algn="l"/>
                <a:tab pos="4043679" algn="l"/>
              </a:tabLst>
            </a:pPr>
            <a:r>
              <a:rPr sz="2600" dirty="0">
                <a:latin typeface="Caladea"/>
                <a:cs typeface="Caladea"/>
              </a:rPr>
              <a:t>Lacrimal </a:t>
            </a:r>
            <a:r>
              <a:rPr sz="2600" spc="-10" dirty="0">
                <a:latin typeface="Caladea"/>
                <a:cs typeface="Caladea"/>
              </a:rPr>
              <a:t>fossa,</a:t>
            </a:r>
            <a:r>
              <a:rPr sz="2600" spc="-5" dirty="0">
                <a:latin typeface="Caladea"/>
                <a:cs typeface="Caladea"/>
              </a:rPr>
              <a:t> formed</a:t>
            </a:r>
            <a:r>
              <a:rPr sz="2600" spc="-20" dirty="0">
                <a:latin typeface="Caladea"/>
                <a:cs typeface="Caladea"/>
              </a:rPr>
              <a:t> </a:t>
            </a:r>
            <a:r>
              <a:rPr sz="2600" spc="-15" dirty="0">
                <a:latin typeface="Caladea"/>
                <a:cs typeface="Caladea"/>
              </a:rPr>
              <a:t>by	</a:t>
            </a:r>
            <a:r>
              <a:rPr sz="2600" spc="-5" dirty="0">
                <a:latin typeface="Caladea"/>
                <a:cs typeface="Caladea"/>
              </a:rPr>
              <a:t>lacrimal bone</a:t>
            </a:r>
            <a:r>
              <a:rPr sz="2600" spc="-85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and  </a:t>
            </a:r>
            <a:r>
              <a:rPr sz="2600" spc="-10" dirty="0">
                <a:latin typeface="Caladea"/>
                <a:cs typeface="Caladea"/>
              </a:rPr>
              <a:t>frontal</a:t>
            </a:r>
            <a:r>
              <a:rPr sz="2600" spc="-15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process</a:t>
            </a:r>
            <a:r>
              <a:rPr sz="2600" spc="-2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of	</a:t>
            </a:r>
            <a:r>
              <a:rPr sz="2600" spc="-5" dirty="0">
                <a:latin typeface="Caladea"/>
                <a:cs typeface="Caladea"/>
              </a:rPr>
              <a:t>maxilla </a:t>
            </a:r>
            <a:r>
              <a:rPr sz="2600" dirty="0">
                <a:latin typeface="Caladea"/>
                <a:cs typeface="Caladea"/>
              </a:rPr>
              <a:t>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6385" marR="1057275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The sac, closed </a:t>
            </a:r>
            <a:r>
              <a:rPr sz="2600" spc="-20" dirty="0">
                <a:latin typeface="Caladea"/>
                <a:cs typeface="Caladea"/>
              </a:rPr>
              <a:t>above </a:t>
            </a:r>
            <a:r>
              <a:rPr sz="2600" spc="-5" dirty="0">
                <a:latin typeface="Caladea"/>
                <a:cs typeface="Caladea"/>
              </a:rPr>
              <a:t>and </a:t>
            </a:r>
            <a:r>
              <a:rPr sz="2600" dirty="0">
                <a:latin typeface="Caladea"/>
                <a:cs typeface="Caladea"/>
              </a:rPr>
              <a:t>open </a:t>
            </a:r>
            <a:r>
              <a:rPr sz="2600" spc="-40" dirty="0">
                <a:latin typeface="Caladea"/>
                <a:cs typeface="Caladea"/>
              </a:rPr>
              <a:t>below, </a:t>
            </a:r>
            <a:r>
              <a:rPr sz="2600" spc="-265" dirty="0">
                <a:latin typeface="Caladea"/>
                <a:cs typeface="Caladea"/>
              </a:rPr>
              <a:t>is  </a:t>
            </a:r>
            <a:r>
              <a:rPr sz="2600" dirty="0">
                <a:latin typeface="Caladea"/>
                <a:cs typeface="Caladea"/>
              </a:rPr>
              <a:t>continuous </a:t>
            </a:r>
            <a:r>
              <a:rPr sz="2600" spc="-5" dirty="0">
                <a:latin typeface="Caladea"/>
                <a:cs typeface="Caladea"/>
              </a:rPr>
              <a:t>with the nasolacrimal</a:t>
            </a:r>
            <a:r>
              <a:rPr sz="2600" spc="-90" dirty="0">
                <a:latin typeface="Caladea"/>
                <a:cs typeface="Caladea"/>
              </a:rPr>
              <a:t> </a:t>
            </a:r>
            <a:r>
              <a:rPr sz="2600" spc="5" dirty="0">
                <a:latin typeface="Caladea"/>
                <a:cs typeface="Caladea"/>
              </a:rPr>
              <a:t>duct.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6385" marR="508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The sac is enclosed </a:t>
            </a:r>
            <a:r>
              <a:rPr sz="2600" spc="-20" dirty="0">
                <a:latin typeface="Caladea"/>
                <a:cs typeface="Caladea"/>
              </a:rPr>
              <a:t>by </a:t>
            </a:r>
            <a:r>
              <a:rPr sz="2600" dirty="0">
                <a:latin typeface="Caladea"/>
                <a:cs typeface="Caladea"/>
              </a:rPr>
              <a:t>a </a:t>
            </a:r>
            <a:r>
              <a:rPr sz="2600" spc="-5" dirty="0">
                <a:latin typeface="Caladea"/>
                <a:cs typeface="Caladea"/>
              </a:rPr>
              <a:t>periorbita, </a:t>
            </a:r>
            <a:r>
              <a:rPr sz="2600" dirty="0">
                <a:latin typeface="Caladea"/>
                <a:cs typeface="Caladea"/>
              </a:rPr>
              <a:t>splits </a:t>
            </a:r>
            <a:r>
              <a:rPr sz="2600" spc="-114" dirty="0">
                <a:latin typeface="Caladea"/>
                <a:cs typeface="Caladea"/>
              </a:rPr>
              <a:t>&amp;form  </a:t>
            </a:r>
            <a:r>
              <a:rPr sz="2600" spc="-5" dirty="0">
                <a:latin typeface="Caladea"/>
                <a:cs typeface="Caladea"/>
              </a:rPr>
              <a:t>the </a:t>
            </a:r>
            <a:r>
              <a:rPr sz="2600" dirty="0">
                <a:latin typeface="Caladea"/>
                <a:cs typeface="Caladea"/>
              </a:rPr>
              <a:t>lacrimal </a:t>
            </a:r>
            <a:r>
              <a:rPr sz="2600" spc="-10" dirty="0">
                <a:latin typeface="Caladea"/>
                <a:cs typeface="Caladea"/>
              </a:rPr>
              <a:t>fascia</a:t>
            </a:r>
            <a:r>
              <a:rPr sz="2600" spc="-4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.</a:t>
            </a:r>
            <a:endParaRPr sz="26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57951"/>
            <a:ext cx="6510655" cy="357759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600" spc="-5" dirty="0">
                <a:latin typeface="Caladea"/>
                <a:cs typeface="Caladea"/>
              </a:rPr>
              <a:t>Relations</a:t>
            </a:r>
            <a:endParaRPr sz="2600">
              <a:latin typeface="Caladea"/>
              <a:cs typeface="Caladea"/>
            </a:endParaRPr>
          </a:p>
          <a:p>
            <a:pPr marL="286385" marR="44450" indent="-274320">
              <a:lnSpc>
                <a:spcPct val="100000"/>
              </a:lnSpc>
              <a:spcBef>
                <a:spcPts val="60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5" dirty="0">
                <a:latin typeface="Caladea"/>
                <a:cs typeface="Caladea"/>
              </a:rPr>
              <a:t>Medial </a:t>
            </a:r>
            <a:r>
              <a:rPr sz="2600" dirty="0">
                <a:latin typeface="Caladea"/>
                <a:cs typeface="Caladea"/>
              </a:rPr>
              <a:t>: </a:t>
            </a:r>
            <a:r>
              <a:rPr sz="2600" spc="-5" dirty="0">
                <a:latin typeface="Caladea"/>
                <a:cs typeface="Caladea"/>
              </a:rPr>
              <a:t>periorbita and bone, </a:t>
            </a:r>
            <a:r>
              <a:rPr sz="2600" spc="-15" dirty="0">
                <a:latin typeface="Caladea"/>
                <a:cs typeface="Caladea"/>
              </a:rPr>
              <a:t>arc </a:t>
            </a:r>
            <a:r>
              <a:rPr sz="2600" spc="-5" dirty="0">
                <a:latin typeface="Caladea"/>
                <a:cs typeface="Caladea"/>
              </a:rPr>
              <a:t>of </a:t>
            </a:r>
            <a:r>
              <a:rPr sz="2600" spc="-75" dirty="0">
                <a:latin typeface="Caladea"/>
                <a:cs typeface="Caladea"/>
              </a:rPr>
              <a:t>ethmoid  </a:t>
            </a:r>
            <a:r>
              <a:rPr sz="2600" spc="-5" dirty="0">
                <a:latin typeface="Caladea"/>
                <a:cs typeface="Caladea"/>
              </a:rPr>
              <a:t>sinuses.</a:t>
            </a:r>
            <a:endParaRPr sz="2600">
              <a:latin typeface="Caladea"/>
              <a:cs typeface="Caladea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358140" algn="l"/>
                <a:tab pos="358775" algn="l"/>
              </a:tabLst>
            </a:pPr>
            <a:r>
              <a:rPr dirty="0"/>
              <a:t>	</a:t>
            </a:r>
            <a:r>
              <a:rPr sz="2600" spc="-15" dirty="0">
                <a:latin typeface="Caladea"/>
                <a:cs typeface="Caladea"/>
              </a:rPr>
              <a:t>Lateral </a:t>
            </a:r>
            <a:r>
              <a:rPr sz="2600" dirty="0">
                <a:latin typeface="Caladea"/>
                <a:cs typeface="Caladea"/>
              </a:rPr>
              <a:t>: skin, </a:t>
            </a:r>
            <a:r>
              <a:rPr sz="2600" spc="-5" dirty="0">
                <a:latin typeface="Caladea"/>
                <a:cs typeface="Caladea"/>
              </a:rPr>
              <a:t>orbicularis </a:t>
            </a:r>
            <a:r>
              <a:rPr sz="2600" dirty="0">
                <a:latin typeface="Caladea"/>
                <a:cs typeface="Caladea"/>
              </a:rPr>
              <a:t>oculi, </a:t>
            </a:r>
            <a:r>
              <a:rPr sz="2600" spc="-5" dirty="0">
                <a:latin typeface="Caladea"/>
                <a:cs typeface="Caladea"/>
              </a:rPr>
              <a:t>and </a:t>
            </a:r>
            <a:r>
              <a:rPr sz="2600" dirty="0">
                <a:latin typeface="Caladea"/>
                <a:cs typeface="Caladea"/>
              </a:rPr>
              <a:t>lacrimal  </a:t>
            </a:r>
            <a:r>
              <a:rPr sz="2600" spc="-10" dirty="0">
                <a:latin typeface="Caladea"/>
                <a:cs typeface="Caladea"/>
              </a:rPr>
              <a:t>fascia.</a:t>
            </a:r>
            <a:endParaRPr sz="2600">
              <a:latin typeface="Caladea"/>
              <a:cs typeface="Caladea"/>
            </a:endParaRPr>
          </a:p>
          <a:p>
            <a:pPr marL="286385" marR="501015" indent="-274320">
              <a:lnSpc>
                <a:spcPct val="100000"/>
              </a:lnSpc>
              <a:spcBef>
                <a:spcPts val="60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  <a:tab pos="1717675" algn="l"/>
              </a:tabLst>
            </a:pPr>
            <a:r>
              <a:rPr sz="2600" spc="-5" dirty="0">
                <a:latin typeface="Caladea"/>
                <a:cs typeface="Caladea"/>
              </a:rPr>
              <a:t>Anterior:	</a:t>
            </a:r>
            <a:r>
              <a:rPr sz="2600" dirty="0">
                <a:latin typeface="Caladea"/>
                <a:cs typeface="Caladea"/>
              </a:rPr>
              <a:t>medial </a:t>
            </a:r>
            <a:r>
              <a:rPr sz="2600" spc="-5" dirty="0">
                <a:latin typeface="Caladea"/>
                <a:cs typeface="Caladea"/>
              </a:rPr>
              <a:t>palpebral ligament</a:t>
            </a:r>
            <a:r>
              <a:rPr sz="2600" spc="-135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and  angular</a:t>
            </a:r>
            <a:r>
              <a:rPr sz="2600" spc="-25" dirty="0">
                <a:latin typeface="Caladea"/>
                <a:cs typeface="Caladea"/>
              </a:rPr>
              <a:t> </a:t>
            </a:r>
            <a:r>
              <a:rPr sz="2600" spc="-10" dirty="0">
                <a:latin typeface="Caladea"/>
                <a:cs typeface="Caladea"/>
              </a:rPr>
              <a:t>vein.</a:t>
            </a:r>
            <a:endParaRPr sz="260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10" dirty="0">
                <a:latin typeface="Caladea"/>
                <a:cs typeface="Caladea"/>
              </a:rPr>
              <a:t>Posterior </a:t>
            </a:r>
            <a:r>
              <a:rPr sz="2600" dirty="0">
                <a:latin typeface="Caladea"/>
                <a:cs typeface="Caladea"/>
              </a:rPr>
              <a:t>: lacrimal </a:t>
            </a:r>
            <a:r>
              <a:rPr sz="2600" spc="-10" dirty="0">
                <a:latin typeface="Caladea"/>
                <a:cs typeface="Caladea"/>
              </a:rPr>
              <a:t>fascia </a:t>
            </a:r>
            <a:r>
              <a:rPr sz="2600" spc="-5" dirty="0">
                <a:latin typeface="Caladea"/>
                <a:cs typeface="Caladea"/>
              </a:rPr>
              <a:t>and</a:t>
            </a:r>
            <a:r>
              <a:rPr sz="2600" spc="-5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muscle</a:t>
            </a:r>
            <a:endParaRPr sz="26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04863" y="1023492"/>
            <a:ext cx="5342255" cy="318135"/>
            <a:chOff x="504863" y="1023492"/>
            <a:chExt cx="5342255" cy="318135"/>
          </a:xfrm>
        </p:grpSpPr>
        <p:sp>
          <p:nvSpPr>
            <p:cNvPr id="4" name="object 4"/>
            <p:cNvSpPr/>
            <p:nvPr/>
          </p:nvSpPr>
          <p:spPr>
            <a:xfrm>
              <a:off x="505752" y="1024381"/>
              <a:ext cx="5340311" cy="316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08225" y="1088008"/>
              <a:ext cx="2503805" cy="130175"/>
            </a:xfrm>
            <a:custGeom>
              <a:avLst/>
              <a:gdLst/>
              <a:ahLst/>
              <a:cxnLst/>
              <a:rect l="l" t="t" r="r" b="b"/>
              <a:pathLst>
                <a:path w="2503804" h="130175">
                  <a:moveTo>
                    <a:pt x="2460244" y="0"/>
                  </a:moveTo>
                  <a:lnTo>
                    <a:pt x="2417064" y="129793"/>
                  </a:lnTo>
                  <a:lnTo>
                    <a:pt x="2503551" y="129793"/>
                  </a:lnTo>
                  <a:lnTo>
                    <a:pt x="2460371" y="0"/>
                  </a:lnTo>
                  <a:close/>
                </a:path>
                <a:path w="2503804" h="130175">
                  <a:moveTo>
                    <a:pt x="1094740" y="0"/>
                  </a:moveTo>
                  <a:lnTo>
                    <a:pt x="1051560" y="129793"/>
                  </a:lnTo>
                  <a:lnTo>
                    <a:pt x="1138047" y="129793"/>
                  </a:lnTo>
                  <a:lnTo>
                    <a:pt x="1094867" y="0"/>
                  </a:lnTo>
                  <a:close/>
                </a:path>
                <a:path w="2503804" h="130175">
                  <a:moveTo>
                    <a:pt x="43180" y="0"/>
                  </a:moveTo>
                  <a:lnTo>
                    <a:pt x="0" y="129793"/>
                  </a:lnTo>
                  <a:lnTo>
                    <a:pt x="86487" y="129793"/>
                  </a:lnTo>
                  <a:lnTo>
                    <a:pt x="43306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24730" y="1077467"/>
              <a:ext cx="129285" cy="2094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96868" y="1076324"/>
              <a:ext cx="86232" cy="883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12669" y="1074419"/>
              <a:ext cx="160527" cy="2157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5752" y="1024381"/>
              <a:ext cx="5340985" cy="316230"/>
            </a:xfrm>
            <a:custGeom>
              <a:avLst/>
              <a:gdLst/>
              <a:ahLst/>
              <a:cxnLst/>
              <a:rect l="l" t="t" r="r" b="b"/>
              <a:pathLst>
                <a:path w="5340985" h="316230">
                  <a:moveTo>
                    <a:pt x="5116156" y="5333"/>
                  </a:moveTo>
                  <a:lnTo>
                    <a:pt x="5331294" y="5333"/>
                  </a:lnTo>
                  <a:lnTo>
                    <a:pt x="5332691" y="5333"/>
                  </a:lnTo>
                  <a:lnTo>
                    <a:pt x="5333961" y="5841"/>
                  </a:lnTo>
                  <a:lnTo>
                    <a:pt x="5335104" y="6730"/>
                  </a:lnTo>
                  <a:lnTo>
                    <a:pt x="5336374" y="7619"/>
                  </a:lnTo>
                  <a:lnTo>
                    <a:pt x="5337263" y="9016"/>
                  </a:lnTo>
                  <a:lnTo>
                    <a:pt x="5338152" y="10921"/>
                  </a:lnTo>
                  <a:lnTo>
                    <a:pt x="5338914" y="12953"/>
                  </a:lnTo>
                  <a:lnTo>
                    <a:pt x="5339422" y="15493"/>
                  </a:lnTo>
                  <a:lnTo>
                    <a:pt x="5339803" y="18795"/>
                  </a:lnTo>
                  <a:lnTo>
                    <a:pt x="5340311" y="22097"/>
                  </a:lnTo>
                  <a:lnTo>
                    <a:pt x="5340438" y="26162"/>
                  </a:lnTo>
                  <a:lnTo>
                    <a:pt x="5340438" y="30860"/>
                  </a:lnTo>
                  <a:lnTo>
                    <a:pt x="5340438" y="35432"/>
                  </a:lnTo>
                  <a:lnTo>
                    <a:pt x="5340311" y="39369"/>
                  </a:lnTo>
                  <a:lnTo>
                    <a:pt x="5339803" y="42544"/>
                  </a:lnTo>
                  <a:lnTo>
                    <a:pt x="5339422" y="45719"/>
                  </a:lnTo>
                  <a:lnTo>
                    <a:pt x="5332691" y="56133"/>
                  </a:lnTo>
                  <a:lnTo>
                    <a:pt x="5331294" y="56133"/>
                  </a:lnTo>
                  <a:lnTo>
                    <a:pt x="5254840" y="56133"/>
                  </a:lnTo>
                  <a:lnTo>
                    <a:pt x="5254840" y="302132"/>
                  </a:lnTo>
                  <a:lnTo>
                    <a:pt x="5254840" y="303783"/>
                  </a:lnTo>
                  <a:lnTo>
                    <a:pt x="5254332" y="305180"/>
                  </a:lnTo>
                  <a:lnTo>
                    <a:pt x="5229694" y="312038"/>
                  </a:lnTo>
                  <a:lnTo>
                    <a:pt x="5223725" y="312038"/>
                  </a:lnTo>
                  <a:lnTo>
                    <a:pt x="5217756" y="312038"/>
                  </a:lnTo>
                  <a:lnTo>
                    <a:pt x="5199214" y="309498"/>
                  </a:lnTo>
                  <a:lnTo>
                    <a:pt x="5196801" y="308737"/>
                  </a:lnTo>
                  <a:lnTo>
                    <a:pt x="5195150" y="307593"/>
                  </a:lnTo>
                  <a:lnTo>
                    <a:pt x="5194134" y="306450"/>
                  </a:lnTo>
                  <a:lnTo>
                    <a:pt x="5193118" y="305180"/>
                  </a:lnTo>
                  <a:lnTo>
                    <a:pt x="5192610" y="303783"/>
                  </a:lnTo>
                  <a:lnTo>
                    <a:pt x="5192610" y="302132"/>
                  </a:lnTo>
                  <a:lnTo>
                    <a:pt x="5192610" y="56133"/>
                  </a:lnTo>
                  <a:lnTo>
                    <a:pt x="5116156" y="56133"/>
                  </a:lnTo>
                  <a:lnTo>
                    <a:pt x="5114505" y="56133"/>
                  </a:lnTo>
                  <a:lnTo>
                    <a:pt x="5113235" y="55625"/>
                  </a:lnTo>
                  <a:lnTo>
                    <a:pt x="5112092" y="54737"/>
                  </a:lnTo>
                  <a:lnTo>
                    <a:pt x="5110949" y="53720"/>
                  </a:lnTo>
                  <a:lnTo>
                    <a:pt x="5110060" y="52323"/>
                  </a:lnTo>
                  <a:lnTo>
                    <a:pt x="5109298" y="50291"/>
                  </a:lnTo>
                  <a:lnTo>
                    <a:pt x="5108536" y="48387"/>
                  </a:lnTo>
                  <a:lnTo>
                    <a:pt x="5107901" y="45719"/>
                  </a:lnTo>
                  <a:lnTo>
                    <a:pt x="5107520" y="42544"/>
                  </a:lnTo>
                  <a:lnTo>
                    <a:pt x="5107139" y="39369"/>
                  </a:lnTo>
                  <a:lnTo>
                    <a:pt x="5106885" y="35432"/>
                  </a:lnTo>
                  <a:lnTo>
                    <a:pt x="5106885" y="30860"/>
                  </a:lnTo>
                  <a:lnTo>
                    <a:pt x="5106885" y="26162"/>
                  </a:lnTo>
                  <a:lnTo>
                    <a:pt x="5107139" y="22097"/>
                  </a:lnTo>
                  <a:lnTo>
                    <a:pt x="5107520" y="18795"/>
                  </a:lnTo>
                  <a:lnTo>
                    <a:pt x="5107901" y="15493"/>
                  </a:lnTo>
                  <a:lnTo>
                    <a:pt x="5112092" y="6730"/>
                  </a:lnTo>
                  <a:lnTo>
                    <a:pt x="5113235" y="5841"/>
                  </a:lnTo>
                  <a:lnTo>
                    <a:pt x="5114505" y="5333"/>
                  </a:lnTo>
                  <a:lnTo>
                    <a:pt x="5116156" y="5333"/>
                  </a:lnTo>
                  <a:close/>
                </a:path>
                <a:path w="5340985" h="316230">
                  <a:moveTo>
                    <a:pt x="4276432" y="5333"/>
                  </a:moveTo>
                  <a:lnTo>
                    <a:pt x="4354664" y="5333"/>
                  </a:lnTo>
                  <a:lnTo>
                    <a:pt x="4374339" y="5949"/>
                  </a:lnTo>
                  <a:lnTo>
                    <a:pt x="4424006" y="14985"/>
                  </a:lnTo>
                  <a:lnTo>
                    <a:pt x="4461547" y="34470"/>
                  </a:lnTo>
                  <a:lnTo>
                    <a:pt x="4489015" y="64246"/>
                  </a:lnTo>
                  <a:lnTo>
                    <a:pt x="4505904" y="103947"/>
                  </a:lnTo>
                  <a:lnTo>
                    <a:pt x="4511636" y="153542"/>
                  </a:lnTo>
                  <a:lnTo>
                    <a:pt x="4510946" y="173757"/>
                  </a:lnTo>
                  <a:lnTo>
                    <a:pt x="4500587" y="225425"/>
                  </a:lnTo>
                  <a:lnTo>
                    <a:pt x="4478781" y="263947"/>
                  </a:lnTo>
                  <a:lnTo>
                    <a:pt x="4446422" y="290433"/>
                  </a:lnTo>
                  <a:lnTo>
                    <a:pt x="4403819" y="305659"/>
                  </a:lnTo>
                  <a:lnTo>
                    <a:pt x="4349330" y="310641"/>
                  </a:lnTo>
                  <a:lnTo>
                    <a:pt x="4276432" y="310641"/>
                  </a:lnTo>
                  <a:lnTo>
                    <a:pt x="4271225" y="310641"/>
                  </a:lnTo>
                  <a:lnTo>
                    <a:pt x="4266907" y="309117"/>
                  </a:lnTo>
                  <a:lnTo>
                    <a:pt x="4263351" y="306069"/>
                  </a:lnTo>
                  <a:lnTo>
                    <a:pt x="4259795" y="303021"/>
                  </a:lnTo>
                  <a:lnTo>
                    <a:pt x="4258017" y="297941"/>
                  </a:lnTo>
                  <a:lnTo>
                    <a:pt x="4258017" y="291083"/>
                  </a:lnTo>
                  <a:lnTo>
                    <a:pt x="4258017" y="25018"/>
                  </a:lnTo>
                  <a:lnTo>
                    <a:pt x="4258017" y="18033"/>
                  </a:lnTo>
                  <a:lnTo>
                    <a:pt x="4259795" y="13080"/>
                  </a:lnTo>
                  <a:lnTo>
                    <a:pt x="4263351" y="10032"/>
                  </a:lnTo>
                  <a:lnTo>
                    <a:pt x="4266907" y="6984"/>
                  </a:lnTo>
                  <a:lnTo>
                    <a:pt x="4271225" y="5333"/>
                  </a:lnTo>
                  <a:lnTo>
                    <a:pt x="4276432" y="5333"/>
                  </a:lnTo>
                  <a:close/>
                </a:path>
                <a:path w="5340985" h="316230">
                  <a:moveTo>
                    <a:pt x="3254209" y="5333"/>
                  </a:moveTo>
                  <a:lnTo>
                    <a:pt x="3294722" y="5333"/>
                  </a:lnTo>
                  <a:lnTo>
                    <a:pt x="3301961" y="5333"/>
                  </a:lnTo>
                  <a:lnTo>
                    <a:pt x="3308184" y="5968"/>
                  </a:lnTo>
                  <a:lnTo>
                    <a:pt x="3340950" y="33908"/>
                  </a:lnTo>
                  <a:lnTo>
                    <a:pt x="3342855" y="40512"/>
                  </a:lnTo>
                  <a:lnTo>
                    <a:pt x="3408895" y="222376"/>
                  </a:lnTo>
                  <a:lnTo>
                    <a:pt x="3409911" y="222376"/>
                  </a:lnTo>
                  <a:lnTo>
                    <a:pt x="3478237" y="41020"/>
                  </a:lnTo>
                  <a:lnTo>
                    <a:pt x="3480269" y="34416"/>
                  </a:lnTo>
                  <a:lnTo>
                    <a:pt x="3482555" y="28828"/>
                  </a:lnTo>
                  <a:lnTo>
                    <a:pt x="3484968" y="24256"/>
                  </a:lnTo>
                  <a:lnTo>
                    <a:pt x="3487381" y="19684"/>
                  </a:lnTo>
                  <a:lnTo>
                    <a:pt x="3490302" y="16001"/>
                  </a:lnTo>
                  <a:lnTo>
                    <a:pt x="3514432" y="5333"/>
                  </a:lnTo>
                  <a:lnTo>
                    <a:pt x="3520274" y="5333"/>
                  </a:lnTo>
                  <a:lnTo>
                    <a:pt x="3562057" y="5333"/>
                  </a:lnTo>
                  <a:lnTo>
                    <a:pt x="3566248" y="5333"/>
                  </a:lnTo>
                  <a:lnTo>
                    <a:pt x="3569931" y="5968"/>
                  </a:lnTo>
                  <a:lnTo>
                    <a:pt x="3586568" y="26288"/>
                  </a:lnTo>
                  <a:lnTo>
                    <a:pt x="3586568" y="30225"/>
                  </a:lnTo>
                  <a:lnTo>
                    <a:pt x="3586568" y="302132"/>
                  </a:lnTo>
                  <a:lnTo>
                    <a:pt x="3586568" y="303783"/>
                  </a:lnTo>
                  <a:lnTo>
                    <a:pt x="3586060" y="305180"/>
                  </a:lnTo>
                  <a:lnTo>
                    <a:pt x="3562946" y="312038"/>
                  </a:lnTo>
                  <a:lnTo>
                    <a:pt x="3557104" y="312038"/>
                  </a:lnTo>
                  <a:lnTo>
                    <a:pt x="3551389" y="312038"/>
                  </a:lnTo>
                  <a:lnTo>
                    <a:pt x="3533990" y="309498"/>
                  </a:lnTo>
                  <a:lnTo>
                    <a:pt x="3531704" y="308737"/>
                  </a:lnTo>
                  <a:lnTo>
                    <a:pt x="3530180" y="307593"/>
                  </a:lnTo>
                  <a:lnTo>
                    <a:pt x="3529291" y="306450"/>
                  </a:lnTo>
                  <a:lnTo>
                    <a:pt x="3528275" y="305180"/>
                  </a:lnTo>
                  <a:lnTo>
                    <a:pt x="3527767" y="303783"/>
                  </a:lnTo>
                  <a:lnTo>
                    <a:pt x="3527767" y="302132"/>
                  </a:lnTo>
                  <a:lnTo>
                    <a:pt x="3527767" y="53720"/>
                  </a:lnTo>
                  <a:lnTo>
                    <a:pt x="3527386" y="53720"/>
                  </a:lnTo>
                  <a:lnTo>
                    <a:pt x="3438867" y="301878"/>
                  </a:lnTo>
                  <a:lnTo>
                    <a:pt x="3438232" y="303910"/>
                  </a:lnTo>
                  <a:lnTo>
                    <a:pt x="3437216" y="305688"/>
                  </a:lnTo>
                  <a:lnTo>
                    <a:pt x="3435819" y="306958"/>
                  </a:lnTo>
                  <a:lnTo>
                    <a:pt x="3434422" y="308355"/>
                  </a:lnTo>
                  <a:lnTo>
                    <a:pt x="3432517" y="309371"/>
                  </a:lnTo>
                  <a:lnTo>
                    <a:pt x="3429977" y="310133"/>
                  </a:lnTo>
                  <a:lnTo>
                    <a:pt x="3427564" y="310895"/>
                  </a:lnTo>
                  <a:lnTo>
                    <a:pt x="3424516" y="311403"/>
                  </a:lnTo>
                  <a:lnTo>
                    <a:pt x="3420706" y="311657"/>
                  </a:lnTo>
                  <a:lnTo>
                    <a:pt x="3416896" y="311912"/>
                  </a:lnTo>
                  <a:lnTo>
                    <a:pt x="3412324" y="312038"/>
                  </a:lnTo>
                  <a:lnTo>
                    <a:pt x="3406990" y="312038"/>
                  </a:lnTo>
                  <a:lnTo>
                    <a:pt x="3401656" y="312038"/>
                  </a:lnTo>
                  <a:lnTo>
                    <a:pt x="3397084" y="311912"/>
                  </a:lnTo>
                  <a:lnTo>
                    <a:pt x="3393401" y="311403"/>
                  </a:lnTo>
                  <a:lnTo>
                    <a:pt x="3389591" y="311022"/>
                  </a:lnTo>
                  <a:lnTo>
                    <a:pt x="3386416" y="310388"/>
                  </a:lnTo>
                  <a:lnTo>
                    <a:pt x="3375367" y="301878"/>
                  </a:lnTo>
                  <a:lnTo>
                    <a:pt x="3290023" y="53720"/>
                  </a:lnTo>
                  <a:lnTo>
                    <a:pt x="3289515" y="53720"/>
                  </a:lnTo>
                  <a:lnTo>
                    <a:pt x="3289515" y="302132"/>
                  </a:lnTo>
                  <a:lnTo>
                    <a:pt x="3289515" y="303783"/>
                  </a:lnTo>
                  <a:lnTo>
                    <a:pt x="3283419" y="309498"/>
                  </a:lnTo>
                  <a:lnTo>
                    <a:pt x="3281133" y="310260"/>
                  </a:lnTo>
                  <a:lnTo>
                    <a:pt x="3278085" y="310895"/>
                  </a:lnTo>
                  <a:lnTo>
                    <a:pt x="3274402" y="311403"/>
                  </a:lnTo>
                  <a:lnTo>
                    <a:pt x="3270592" y="311784"/>
                  </a:lnTo>
                  <a:lnTo>
                    <a:pt x="3265893" y="312038"/>
                  </a:lnTo>
                  <a:lnTo>
                    <a:pt x="3260051" y="312038"/>
                  </a:lnTo>
                  <a:lnTo>
                    <a:pt x="3254463" y="312038"/>
                  </a:lnTo>
                  <a:lnTo>
                    <a:pt x="3236810" y="309498"/>
                  </a:lnTo>
                  <a:lnTo>
                    <a:pt x="3234524" y="308737"/>
                  </a:lnTo>
                  <a:lnTo>
                    <a:pt x="3233000" y="307593"/>
                  </a:lnTo>
                  <a:lnTo>
                    <a:pt x="3232111" y="306450"/>
                  </a:lnTo>
                  <a:lnTo>
                    <a:pt x="3231222" y="305180"/>
                  </a:lnTo>
                  <a:lnTo>
                    <a:pt x="3230841" y="303783"/>
                  </a:lnTo>
                  <a:lnTo>
                    <a:pt x="3230841" y="302132"/>
                  </a:lnTo>
                  <a:lnTo>
                    <a:pt x="3230841" y="30225"/>
                  </a:lnTo>
                  <a:lnTo>
                    <a:pt x="3230841" y="22097"/>
                  </a:lnTo>
                  <a:lnTo>
                    <a:pt x="3233000" y="16001"/>
                  </a:lnTo>
                  <a:lnTo>
                    <a:pt x="3237191" y="11810"/>
                  </a:lnTo>
                  <a:lnTo>
                    <a:pt x="3241382" y="7492"/>
                  </a:lnTo>
                  <a:lnTo>
                    <a:pt x="3247097" y="5333"/>
                  </a:lnTo>
                  <a:lnTo>
                    <a:pt x="3254209" y="5333"/>
                  </a:lnTo>
                  <a:close/>
                </a:path>
                <a:path w="5340985" h="316230">
                  <a:moveTo>
                    <a:pt x="2848444" y="5333"/>
                  </a:moveTo>
                  <a:lnTo>
                    <a:pt x="2927438" y="5333"/>
                  </a:lnTo>
                  <a:lnTo>
                    <a:pt x="2935439" y="5333"/>
                  </a:lnTo>
                  <a:lnTo>
                    <a:pt x="2942043" y="5587"/>
                  </a:lnTo>
                  <a:lnTo>
                    <a:pt x="2986922" y="13075"/>
                  </a:lnTo>
                  <a:lnTo>
                    <a:pt x="3024349" y="38018"/>
                  </a:lnTo>
                  <a:lnTo>
                    <a:pt x="3040369" y="80345"/>
                  </a:lnTo>
                  <a:lnTo>
                    <a:pt x="3040722" y="89153"/>
                  </a:lnTo>
                  <a:lnTo>
                    <a:pt x="3040464" y="96627"/>
                  </a:lnTo>
                  <a:lnTo>
                    <a:pt x="3025355" y="139572"/>
                  </a:lnTo>
                  <a:lnTo>
                    <a:pt x="2994860" y="163417"/>
                  </a:lnTo>
                  <a:lnTo>
                    <a:pt x="2981413" y="168655"/>
                  </a:lnTo>
                  <a:lnTo>
                    <a:pt x="2985985" y="170814"/>
                  </a:lnTo>
                  <a:lnTo>
                    <a:pt x="3015703" y="203453"/>
                  </a:lnTo>
                  <a:lnTo>
                    <a:pt x="3024847" y="222884"/>
                  </a:lnTo>
                  <a:lnTo>
                    <a:pt x="3050628" y="283082"/>
                  </a:lnTo>
                  <a:lnTo>
                    <a:pt x="3052914" y="289051"/>
                  </a:lnTo>
                  <a:lnTo>
                    <a:pt x="3054565" y="293369"/>
                  </a:lnTo>
                  <a:lnTo>
                    <a:pt x="3055327" y="296163"/>
                  </a:lnTo>
                  <a:lnTo>
                    <a:pt x="3056089" y="298830"/>
                  </a:lnTo>
                  <a:lnTo>
                    <a:pt x="3056470" y="300989"/>
                  </a:lnTo>
                  <a:lnTo>
                    <a:pt x="3056470" y="302640"/>
                  </a:lnTo>
                  <a:lnTo>
                    <a:pt x="3056470" y="304291"/>
                  </a:lnTo>
                  <a:lnTo>
                    <a:pt x="3056216" y="305815"/>
                  </a:lnTo>
                  <a:lnTo>
                    <a:pt x="3055581" y="306958"/>
                  </a:lnTo>
                  <a:lnTo>
                    <a:pt x="3054946" y="308101"/>
                  </a:lnTo>
                  <a:lnTo>
                    <a:pt x="3053422" y="309117"/>
                  </a:lnTo>
                  <a:lnTo>
                    <a:pt x="3051009" y="309879"/>
                  </a:lnTo>
                  <a:lnTo>
                    <a:pt x="3048723" y="310768"/>
                  </a:lnTo>
                  <a:lnTo>
                    <a:pt x="3045167" y="311276"/>
                  </a:lnTo>
                  <a:lnTo>
                    <a:pt x="3040722" y="311530"/>
                  </a:lnTo>
                  <a:lnTo>
                    <a:pt x="3036150" y="311912"/>
                  </a:lnTo>
                  <a:lnTo>
                    <a:pt x="3029927" y="312038"/>
                  </a:lnTo>
                  <a:lnTo>
                    <a:pt x="3022053" y="312038"/>
                  </a:lnTo>
                  <a:lnTo>
                    <a:pt x="3015449" y="312038"/>
                  </a:lnTo>
                  <a:lnTo>
                    <a:pt x="3010115" y="311912"/>
                  </a:lnTo>
                  <a:lnTo>
                    <a:pt x="3006178" y="311530"/>
                  </a:lnTo>
                  <a:lnTo>
                    <a:pt x="3002241" y="311276"/>
                  </a:lnTo>
                  <a:lnTo>
                    <a:pt x="2999193" y="310641"/>
                  </a:lnTo>
                  <a:lnTo>
                    <a:pt x="2996907" y="309752"/>
                  </a:lnTo>
                  <a:lnTo>
                    <a:pt x="2994621" y="308990"/>
                  </a:lnTo>
                  <a:lnTo>
                    <a:pt x="2992970" y="307847"/>
                  </a:lnTo>
                  <a:lnTo>
                    <a:pt x="2992081" y="306450"/>
                  </a:lnTo>
                  <a:lnTo>
                    <a:pt x="2991192" y="305180"/>
                  </a:lnTo>
                  <a:lnTo>
                    <a:pt x="2990303" y="303529"/>
                  </a:lnTo>
                  <a:lnTo>
                    <a:pt x="2989668" y="301625"/>
                  </a:lnTo>
                  <a:lnTo>
                    <a:pt x="2962363" y="233552"/>
                  </a:lnTo>
                  <a:lnTo>
                    <a:pt x="2959061" y="225805"/>
                  </a:lnTo>
                  <a:lnTo>
                    <a:pt x="2955886" y="218947"/>
                  </a:lnTo>
                  <a:lnTo>
                    <a:pt x="2952711" y="212978"/>
                  </a:lnTo>
                  <a:lnTo>
                    <a:pt x="2949536" y="207009"/>
                  </a:lnTo>
                  <a:lnTo>
                    <a:pt x="2928835" y="188975"/>
                  </a:lnTo>
                  <a:lnTo>
                    <a:pt x="2923882" y="186816"/>
                  </a:lnTo>
                  <a:lnTo>
                    <a:pt x="2918040" y="185800"/>
                  </a:lnTo>
                  <a:lnTo>
                    <a:pt x="2911436" y="185800"/>
                  </a:lnTo>
                  <a:lnTo>
                    <a:pt x="2892005" y="185800"/>
                  </a:lnTo>
                  <a:lnTo>
                    <a:pt x="2892005" y="302132"/>
                  </a:lnTo>
                  <a:lnTo>
                    <a:pt x="2892005" y="303783"/>
                  </a:lnTo>
                  <a:lnTo>
                    <a:pt x="2891497" y="305180"/>
                  </a:lnTo>
                  <a:lnTo>
                    <a:pt x="2890481" y="306450"/>
                  </a:lnTo>
                  <a:lnTo>
                    <a:pt x="2889465" y="307593"/>
                  </a:lnTo>
                  <a:lnTo>
                    <a:pt x="2887814" y="308737"/>
                  </a:lnTo>
                  <a:lnTo>
                    <a:pt x="2885401" y="309498"/>
                  </a:lnTo>
                  <a:lnTo>
                    <a:pt x="2883115" y="310260"/>
                  </a:lnTo>
                  <a:lnTo>
                    <a:pt x="2879940" y="310895"/>
                  </a:lnTo>
                  <a:lnTo>
                    <a:pt x="2876003" y="311403"/>
                  </a:lnTo>
                  <a:lnTo>
                    <a:pt x="2872066" y="311784"/>
                  </a:lnTo>
                  <a:lnTo>
                    <a:pt x="2867113" y="312038"/>
                  </a:lnTo>
                  <a:lnTo>
                    <a:pt x="2860890" y="312038"/>
                  </a:lnTo>
                  <a:lnTo>
                    <a:pt x="2854921" y="312038"/>
                  </a:lnTo>
                  <a:lnTo>
                    <a:pt x="2836379" y="309498"/>
                  </a:lnTo>
                  <a:lnTo>
                    <a:pt x="2833966" y="308737"/>
                  </a:lnTo>
                  <a:lnTo>
                    <a:pt x="2832315" y="307593"/>
                  </a:lnTo>
                  <a:lnTo>
                    <a:pt x="2831426" y="306450"/>
                  </a:lnTo>
                  <a:lnTo>
                    <a:pt x="2830537" y="305180"/>
                  </a:lnTo>
                  <a:lnTo>
                    <a:pt x="2830029" y="303783"/>
                  </a:lnTo>
                  <a:lnTo>
                    <a:pt x="2830029" y="302132"/>
                  </a:lnTo>
                  <a:lnTo>
                    <a:pt x="2830029" y="25018"/>
                  </a:lnTo>
                  <a:lnTo>
                    <a:pt x="2830029" y="18033"/>
                  </a:lnTo>
                  <a:lnTo>
                    <a:pt x="2831807" y="13080"/>
                  </a:lnTo>
                  <a:lnTo>
                    <a:pt x="2835363" y="10032"/>
                  </a:lnTo>
                  <a:lnTo>
                    <a:pt x="2838919" y="6984"/>
                  </a:lnTo>
                  <a:lnTo>
                    <a:pt x="2843237" y="5333"/>
                  </a:lnTo>
                  <a:lnTo>
                    <a:pt x="2848444" y="5333"/>
                  </a:lnTo>
                  <a:close/>
                </a:path>
                <a:path w="5340985" h="316230">
                  <a:moveTo>
                    <a:pt x="592899" y="5333"/>
                  </a:moveTo>
                  <a:lnTo>
                    <a:pt x="745286" y="5333"/>
                  </a:lnTo>
                  <a:lnTo>
                    <a:pt x="746696" y="5333"/>
                  </a:lnTo>
                  <a:lnTo>
                    <a:pt x="747953" y="5841"/>
                  </a:lnTo>
                  <a:lnTo>
                    <a:pt x="749058" y="6603"/>
                  </a:lnTo>
                  <a:lnTo>
                    <a:pt x="750163" y="7365"/>
                  </a:lnTo>
                  <a:lnTo>
                    <a:pt x="751103" y="8762"/>
                  </a:lnTo>
                  <a:lnTo>
                    <a:pt x="751890" y="10667"/>
                  </a:lnTo>
                  <a:lnTo>
                    <a:pt x="752678" y="12700"/>
                  </a:lnTo>
                  <a:lnTo>
                    <a:pt x="753262" y="15239"/>
                  </a:lnTo>
                  <a:lnTo>
                    <a:pt x="753656" y="18287"/>
                  </a:lnTo>
                  <a:lnTo>
                    <a:pt x="754049" y="21335"/>
                  </a:lnTo>
                  <a:lnTo>
                    <a:pt x="754252" y="25272"/>
                  </a:lnTo>
                  <a:lnTo>
                    <a:pt x="754252" y="29971"/>
                  </a:lnTo>
                  <a:lnTo>
                    <a:pt x="754252" y="34289"/>
                  </a:lnTo>
                  <a:lnTo>
                    <a:pt x="754049" y="38100"/>
                  </a:lnTo>
                  <a:lnTo>
                    <a:pt x="753656" y="41147"/>
                  </a:lnTo>
                  <a:lnTo>
                    <a:pt x="753262" y="44195"/>
                  </a:lnTo>
                  <a:lnTo>
                    <a:pt x="752678" y="46735"/>
                  </a:lnTo>
                  <a:lnTo>
                    <a:pt x="751890" y="48513"/>
                  </a:lnTo>
                  <a:lnTo>
                    <a:pt x="751103" y="50418"/>
                  </a:lnTo>
                  <a:lnTo>
                    <a:pt x="750163" y="51815"/>
                  </a:lnTo>
                  <a:lnTo>
                    <a:pt x="749058" y="52704"/>
                  </a:lnTo>
                  <a:lnTo>
                    <a:pt x="747953" y="53593"/>
                  </a:lnTo>
                  <a:lnTo>
                    <a:pt x="746696" y="53975"/>
                  </a:lnTo>
                  <a:lnTo>
                    <a:pt x="745286" y="53975"/>
                  </a:lnTo>
                  <a:lnTo>
                    <a:pt x="636295" y="53975"/>
                  </a:lnTo>
                  <a:lnTo>
                    <a:pt x="636295" y="128523"/>
                  </a:lnTo>
                  <a:lnTo>
                    <a:pt x="728535" y="128523"/>
                  </a:lnTo>
                  <a:lnTo>
                    <a:pt x="729945" y="128523"/>
                  </a:lnTo>
                  <a:lnTo>
                    <a:pt x="731253" y="128904"/>
                  </a:lnTo>
                  <a:lnTo>
                    <a:pt x="732421" y="129793"/>
                  </a:lnTo>
                  <a:lnTo>
                    <a:pt x="733602" y="130682"/>
                  </a:lnTo>
                  <a:lnTo>
                    <a:pt x="737730" y="147954"/>
                  </a:lnTo>
                  <a:lnTo>
                    <a:pt x="737730" y="152400"/>
                  </a:lnTo>
                  <a:lnTo>
                    <a:pt x="737730" y="156971"/>
                  </a:lnTo>
                  <a:lnTo>
                    <a:pt x="735380" y="170814"/>
                  </a:lnTo>
                  <a:lnTo>
                    <a:pt x="734593" y="172719"/>
                  </a:lnTo>
                  <a:lnTo>
                    <a:pt x="733602" y="173989"/>
                  </a:lnTo>
                  <a:lnTo>
                    <a:pt x="732421" y="174751"/>
                  </a:lnTo>
                  <a:lnTo>
                    <a:pt x="731253" y="175513"/>
                  </a:lnTo>
                  <a:lnTo>
                    <a:pt x="729945" y="175894"/>
                  </a:lnTo>
                  <a:lnTo>
                    <a:pt x="728535" y="175894"/>
                  </a:lnTo>
                  <a:lnTo>
                    <a:pt x="636295" y="175894"/>
                  </a:lnTo>
                  <a:lnTo>
                    <a:pt x="636295" y="262000"/>
                  </a:lnTo>
                  <a:lnTo>
                    <a:pt x="746226" y="262000"/>
                  </a:lnTo>
                  <a:lnTo>
                    <a:pt x="747636" y="262000"/>
                  </a:lnTo>
                  <a:lnTo>
                    <a:pt x="748944" y="262508"/>
                  </a:lnTo>
                  <a:lnTo>
                    <a:pt x="750112" y="263397"/>
                  </a:lnTo>
                  <a:lnTo>
                    <a:pt x="751293" y="264159"/>
                  </a:lnTo>
                  <a:lnTo>
                    <a:pt x="752284" y="265556"/>
                  </a:lnTo>
                  <a:lnTo>
                    <a:pt x="753071" y="267462"/>
                  </a:lnTo>
                  <a:lnTo>
                    <a:pt x="753859" y="269366"/>
                  </a:lnTo>
                  <a:lnTo>
                    <a:pt x="754443" y="271779"/>
                  </a:lnTo>
                  <a:lnTo>
                    <a:pt x="754837" y="274954"/>
                  </a:lnTo>
                  <a:lnTo>
                    <a:pt x="755230" y="278002"/>
                  </a:lnTo>
                  <a:lnTo>
                    <a:pt x="755421" y="281813"/>
                  </a:lnTo>
                  <a:lnTo>
                    <a:pt x="755421" y="286384"/>
                  </a:lnTo>
                  <a:lnTo>
                    <a:pt x="755421" y="290956"/>
                  </a:lnTo>
                  <a:lnTo>
                    <a:pt x="755230" y="294766"/>
                  </a:lnTo>
                  <a:lnTo>
                    <a:pt x="754837" y="297814"/>
                  </a:lnTo>
                  <a:lnTo>
                    <a:pt x="754443" y="300863"/>
                  </a:lnTo>
                  <a:lnTo>
                    <a:pt x="753859" y="303275"/>
                  </a:lnTo>
                  <a:lnTo>
                    <a:pt x="753071" y="305180"/>
                  </a:lnTo>
                  <a:lnTo>
                    <a:pt x="752284" y="307085"/>
                  </a:lnTo>
                  <a:lnTo>
                    <a:pt x="751293" y="308482"/>
                  </a:lnTo>
                  <a:lnTo>
                    <a:pt x="750112" y="309371"/>
                  </a:lnTo>
                  <a:lnTo>
                    <a:pt x="748944" y="310260"/>
                  </a:lnTo>
                  <a:lnTo>
                    <a:pt x="747636" y="310641"/>
                  </a:lnTo>
                  <a:lnTo>
                    <a:pt x="746226" y="310641"/>
                  </a:lnTo>
                  <a:lnTo>
                    <a:pt x="592899" y="310641"/>
                  </a:lnTo>
                  <a:lnTo>
                    <a:pt x="587705" y="310641"/>
                  </a:lnTo>
                  <a:lnTo>
                    <a:pt x="583336" y="309117"/>
                  </a:lnTo>
                  <a:lnTo>
                    <a:pt x="579805" y="306069"/>
                  </a:lnTo>
                  <a:lnTo>
                    <a:pt x="576262" y="303021"/>
                  </a:lnTo>
                  <a:lnTo>
                    <a:pt x="574497" y="297941"/>
                  </a:lnTo>
                  <a:lnTo>
                    <a:pt x="574497" y="291083"/>
                  </a:lnTo>
                  <a:lnTo>
                    <a:pt x="574497" y="25018"/>
                  </a:lnTo>
                  <a:lnTo>
                    <a:pt x="574497" y="18033"/>
                  </a:lnTo>
                  <a:lnTo>
                    <a:pt x="576262" y="13080"/>
                  </a:lnTo>
                  <a:lnTo>
                    <a:pt x="579805" y="10032"/>
                  </a:lnTo>
                  <a:lnTo>
                    <a:pt x="583336" y="6984"/>
                  </a:lnTo>
                  <a:lnTo>
                    <a:pt x="587705" y="5333"/>
                  </a:lnTo>
                  <a:lnTo>
                    <a:pt x="592899" y="5333"/>
                  </a:lnTo>
                  <a:close/>
                </a:path>
                <a:path w="5340985" h="316230">
                  <a:moveTo>
                    <a:pt x="9194" y="5333"/>
                  </a:moveTo>
                  <a:lnTo>
                    <a:pt x="224332" y="5333"/>
                  </a:lnTo>
                  <a:lnTo>
                    <a:pt x="225742" y="5333"/>
                  </a:lnTo>
                  <a:lnTo>
                    <a:pt x="227050" y="5841"/>
                  </a:lnTo>
                  <a:lnTo>
                    <a:pt x="228219" y="6730"/>
                  </a:lnTo>
                  <a:lnTo>
                    <a:pt x="229400" y="7619"/>
                  </a:lnTo>
                  <a:lnTo>
                    <a:pt x="230390" y="9016"/>
                  </a:lnTo>
                  <a:lnTo>
                    <a:pt x="231178" y="10921"/>
                  </a:lnTo>
                  <a:lnTo>
                    <a:pt x="231965" y="12953"/>
                  </a:lnTo>
                  <a:lnTo>
                    <a:pt x="232549" y="15493"/>
                  </a:lnTo>
                  <a:lnTo>
                    <a:pt x="232943" y="18795"/>
                  </a:lnTo>
                  <a:lnTo>
                    <a:pt x="233337" y="22097"/>
                  </a:lnTo>
                  <a:lnTo>
                    <a:pt x="233527" y="26162"/>
                  </a:lnTo>
                  <a:lnTo>
                    <a:pt x="233527" y="30860"/>
                  </a:lnTo>
                  <a:lnTo>
                    <a:pt x="233527" y="35432"/>
                  </a:lnTo>
                  <a:lnTo>
                    <a:pt x="233337" y="39369"/>
                  </a:lnTo>
                  <a:lnTo>
                    <a:pt x="232943" y="42544"/>
                  </a:lnTo>
                  <a:lnTo>
                    <a:pt x="232549" y="45719"/>
                  </a:lnTo>
                  <a:lnTo>
                    <a:pt x="231965" y="48387"/>
                  </a:lnTo>
                  <a:lnTo>
                    <a:pt x="231178" y="50291"/>
                  </a:lnTo>
                  <a:lnTo>
                    <a:pt x="230390" y="52323"/>
                  </a:lnTo>
                  <a:lnTo>
                    <a:pt x="229400" y="53720"/>
                  </a:lnTo>
                  <a:lnTo>
                    <a:pt x="228219" y="54737"/>
                  </a:lnTo>
                  <a:lnTo>
                    <a:pt x="227050" y="55625"/>
                  </a:lnTo>
                  <a:lnTo>
                    <a:pt x="225742" y="56133"/>
                  </a:lnTo>
                  <a:lnTo>
                    <a:pt x="224332" y="56133"/>
                  </a:lnTo>
                  <a:lnTo>
                    <a:pt x="147904" y="56133"/>
                  </a:lnTo>
                  <a:lnTo>
                    <a:pt x="147904" y="302132"/>
                  </a:lnTo>
                  <a:lnTo>
                    <a:pt x="147904" y="303783"/>
                  </a:lnTo>
                  <a:lnTo>
                    <a:pt x="147396" y="305180"/>
                  </a:lnTo>
                  <a:lnTo>
                    <a:pt x="146367" y="306450"/>
                  </a:lnTo>
                  <a:lnTo>
                    <a:pt x="145351" y="307593"/>
                  </a:lnTo>
                  <a:lnTo>
                    <a:pt x="143662" y="308737"/>
                  </a:lnTo>
                  <a:lnTo>
                    <a:pt x="141300" y="309498"/>
                  </a:lnTo>
                  <a:lnTo>
                    <a:pt x="138937" y="310260"/>
                  </a:lnTo>
                  <a:lnTo>
                    <a:pt x="135750" y="310895"/>
                  </a:lnTo>
                  <a:lnTo>
                    <a:pt x="131749" y="311403"/>
                  </a:lnTo>
                  <a:lnTo>
                    <a:pt x="127736" y="311784"/>
                  </a:lnTo>
                  <a:lnTo>
                    <a:pt x="122745" y="312038"/>
                  </a:lnTo>
                  <a:lnTo>
                    <a:pt x="116763" y="312038"/>
                  </a:lnTo>
                  <a:lnTo>
                    <a:pt x="110794" y="312038"/>
                  </a:lnTo>
                  <a:lnTo>
                    <a:pt x="85623" y="303783"/>
                  </a:lnTo>
                  <a:lnTo>
                    <a:pt x="85623" y="302132"/>
                  </a:lnTo>
                  <a:lnTo>
                    <a:pt x="85623" y="56133"/>
                  </a:lnTo>
                  <a:lnTo>
                    <a:pt x="9194" y="56133"/>
                  </a:lnTo>
                  <a:lnTo>
                    <a:pt x="7620" y="56133"/>
                  </a:lnTo>
                  <a:lnTo>
                    <a:pt x="6286" y="55625"/>
                  </a:lnTo>
                  <a:lnTo>
                    <a:pt x="5194" y="54737"/>
                  </a:lnTo>
                  <a:lnTo>
                    <a:pt x="4089" y="53720"/>
                  </a:lnTo>
                  <a:lnTo>
                    <a:pt x="3149" y="52323"/>
                  </a:lnTo>
                  <a:lnTo>
                    <a:pt x="2362" y="50291"/>
                  </a:lnTo>
                  <a:lnTo>
                    <a:pt x="1574" y="48387"/>
                  </a:lnTo>
                  <a:lnTo>
                    <a:pt x="977" y="45719"/>
                  </a:lnTo>
                  <a:lnTo>
                    <a:pt x="584" y="42544"/>
                  </a:lnTo>
                  <a:lnTo>
                    <a:pt x="190" y="39369"/>
                  </a:lnTo>
                  <a:lnTo>
                    <a:pt x="0" y="35432"/>
                  </a:lnTo>
                  <a:lnTo>
                    <a:pt x="0" y="30860"/>
                  </a:lnTo>
                  <a:lnTo>
                    <a:pt x="0" y="26162"/>
                  </a:lnTo>
                  <a:lnTo>
                    <a:pt x="190" y="22097"/>
                  </a:lnTo>
                  <a:lnTo>
                    <a:pt x="584" y="18795"/>
                  </a:lnTo>
                  <a:lnTo>
                    <a:pt x="977" y="15493"/>
                  </a:lnTo>
                  <a:lnTo>
                    <a:pt x="5194" y="6730"/>
                  </a:lnTo>
                  <a:lnTo>
                    <a:pt x="6286" y="5841"/>
                  </a:lnTo>
                  <a:lnTo>
                    <a:pt x="7620" y="5333"/>
                  </a:lnTo>
                  <a:lnTo>
                    <a:pt x="9194" y="5333"/>
                  </a:lnTo>
                  <a:close/>
                </a:path>
                <a:path w="5340985" h="316230">
                  <a:moveTo>
                    <a:pt x="1141945" y="4444"/>
                  </a:moveTo>
                  <a:lnTo>
                    <a:pt x="1147279" y="4444"/>
                  </a:lnTo>
                  <a:lnTo>
                    <a:pt x="1151851" y="4698"/>
                  </a:lnTo>
                  <a:lnTo>
                    <a:pt x="1155407" y="5079"/>
                  </a:lnTo>
                  <a:lnTo>
                    <a:pt x="1159090" y="5460"/>
                  </a:lnTo>
                  <a:lnTo>
                    <a:pt x="1167853" y="10413"/>
                  </a:lnTo>
                  <a:lnTo>
                    <a:pt x="1168742" y="11556"/>
                  </a:lnTo>
                  <a:lnTo>
                    <a:pt x="1169123" y="13080"/>
                  </a:lnTo>
                  <a:lnTo>
                    <a:pt x="1169123" y="14604"/>
                  </a:lnTo>
                  <a:lnTo>
                    <a:pt x="1169123" y="288925"/>
                  </a:lnTo>
                  <a:lnTo>
                    <a:pt x="1169123" y="292607"/>
                  </a:lnTo>
                  <a:lnTo>
                    <a:pt x="1168488" y="295782"/>
                  </a:lnTo>
                  <a:lnTo>
                    <a:pt x="1167218" y="298576"/>
                  </a:lnTo>
                  <a:lnTo>
                    <a:pt x="1165948" y="301497"/>
                  </a:lnTo>
                  <a:lnTo>
                    <a:pt x="1154645" y="309752"/>
                  </a:lnTo>
                  <a:lnTo>
                    <a:pt x="1151724" y="310641"/>
                  </a:lnTo>
                  <a:lnTo>
                    <a:pt x="1148676" y="311150"/>
                  </a:lnTo>
                  <a:lnTo>
                    <a:pt x="1145755" y="311150"/>
                  </a:lnTo>
                  <a:lnTo>
                    <a:pt x="1119339" y="311150"/>
                  </a:lnTo>
                  <a:lnTo>
                    <a:pt x="1113878" y="311150"/>
                  </a:lnTo>
                  <a:lnTo>
                    <a:pt x="1109052" y="310514"/>
                  </a:lnTo>
                  <a:lnTo>
                    <a:pt x="1084160" y="291591"/>
                  </a:lnTo>
                  <a:lnTo>
                    <a:pt x="1080985" y="286638"/>
                  </a:lnTo>
                  <a:lnTo>
                    <a:pt x="1077429" y="280288"/>
                  </a:lnTo>
                  <a:lnTo>
                    <a:pt x="1073619" y="272414"/>
                  </a:lnTo>
                  <a:lnTo>
                    <a:pt x="997546" y="129666"/>
                  </a:lnTo>
                  <a:lnTo>
                    <a:pt x="980858" y="94928"/>
                  </a:lnTo>
                  <a:lnTo>
                    <a:pt x="971892" y="73532"/>
                  </a:lnTo>
                  <a:lnTo>
                    <a:pt x="971384" y="73532"/>
                  </a:lnTo>
                  <a:lnTo>
                    <a:pt x="971835" y="82010"/>
                  </a:lnTo>
                  <a:lnTo>
                    <a:pt x="972226" y="90487"/>
                  </a:lnTo>
                  <a:lnTo>
                    <a:pt x="972545" y="98964"/>
                  </a:lnTo>
                  <a:lnTo>
                    <a:pt x="972781" y="107441"/>
                  </a:lnTo>
                  <a:lnTo>
                    <a:pt x="973022" y="115915"/>
                  </a:lnTo>
                  <a:lnTo>
                    <a:pt x="973178" y="124555"/>
                  </a:lnTo>
                  <a:lnTo>
                    <a:pt x="973264" y="133338"/>
                  </a:lnTo>
                  <a:lnTo>
                    <a:pt x="973289" y="142239"/>
                  </a:lnTo>
                  <a:lnTo>
                    <a:pt x="973289" y="301878"/>
                  </a:lnTo>
                  <a:lnTo>
                    <a:pt x="973289" y="303529"/>
                  </a:lnTo>
                  <a:lnTo>
                    <a:pt x="972908" y="304926"/>
                  </a:lnTo>
                  <a:lnTo>
                    <a:pt x="972019" y="306196"/>
                  </a:lnTo>
                  <a:lnTo>
                    <a:pt x="971130" y="307466"/>
                  </a:lnTo>
                  <a:lnTo>
                    <a:pt x="950683" y="312038"/>
                  </a:lnTo>
                  <a:lnTo>
                    <a:pt x="944968" y="312038"/>
                  </a:lnTo>
                  <a:lnTo>
                    <a:pt x="939507" y="312038"/>
                  </a:lnTo>
                  <a:lnTo>
                    <a:pt x="922870" y="309371"/>
                  </a:lnTo>
                  <a:lnTo>
                    <a:pt x="920838" y="308482"/>
                  </a:lnTo>
                  <a:lnTo>
                    <a:pt x="919314" y="307466"/>
                  </a:lnTo>
                  <a:lnTo>
                    <a:pt x="918552" y="306196"/>
                  </a:lnTo>
                  <a:lnTo>
                    <a:pt x="917790" y="304926"/>
                  </a:lnTo>
                  <a:lnTo>
                    <a:pt x="917409" y="303529"/>
                  </a:lnTo>
                  <a:lnTo>
                    <a:pt x="917409" y="301878"/>
                  </a:lnTo>
                  <a:lnTo>
                    <a:pt x="917409" y="27558"/>
                  </a:lnTo>
                  <a:lnTo>
                    <a:pt x="917409" y="20192"/>
                  </a:lnTo>
                  <a:lnTo>
                    <a:pt x="919568" y="14604"/>
                  </a:lnTo>
                  <a:lnTo>
                    <a:pt x="923886" y="10921"/>
                  </a:lnTo>
                  <a:lnTo>
                    <a:pt x="928204" y="7238"/>
                  </a:lnTo>
                  <a:lnTo>
                    <a:pt x="933538" y="5333"/>
                  </a:lnTo>
                  <a:lnTo>
                    <a:pt x="939761" y="5333"/>
                  </a:lnTo>
                  <a:lnTo>
                    <a:pt x="973035" y="5333"/>
                  </a:lnTo>
                  <a:lnTo>
                    <a:pt x="979004" y="5333"/>
                  </a:lnTo>
                  <a:lnTo>
                    <a:pt x="984084" y="5968"/>
                  </a:lnTo>
                  <a:lnTo>
                    <a:pt x="988148" y="6984"/>
                  </a:lnTo>
                  <a:lnTo>
                    <a:pt x="992212" y="8000"/>
                  </a:lnTo>
                  <a:lnTo>
                    <a:pt x="995895" y="9651"/>
                  </a:lnTo>
                  <a:lnTo>
                    <a:pt x="999070" y="12064"/>
                  </a:lnTo>
                  <a:lnTo>
                    <a:pt x="1002372" y="14350"/>
                  </a:lnTo>
                  <a:lnTo>
                    <a:pt x="1005420" y="17652"/>
                  </a:lnTo>
                  <a:lnTo>
                    <a:pt x="1008214" y="21843"/>
                  </a:lnTo>
                  <a:lnTo>
                    <a:pt x="1011008" y="25907"/>
                  </a:lnTo>
                  <a:lnTo>
                    <a:pt x="1013929" y="31114"/>
                  </a:lnTo>
                  <a:lnTo>
                    <a:pt x="1016977" y="37210"/>
                  </a:lnTo>
                  <a:lnTo>
                    <a:pt x="1076413" y="148843"/>
                  </a:lnTo>
                  <a:lnTo>
                    <a:pt x="1079842" y="155575"/>
                  </a:lnTo>
                  <a:lnTo>
                    <a:pt x="1083271" y="162178"/>
                  </a:lnTo>
                  <a:lnTo>
                    <a:pt x="1086700" y="168782"/>
                  </a:lnTo>
                  <a:lnTo>
                    <a:pt x="1090002" y="175259"/>
                  </a:lnTo>
                  <a:lnTo>
                    <a:pt x="1093304" y="181863"/>
                  </a:lnTo>
                  <a:lnTo>
                    <a:pt x="1096479" y="188340"/>
                  </a:lnTo>
                  <a:lnTo>
                    <a:pt x="1099527" y="194817"/>
                  </a:lnTo>
                  <a:lnTo>
                    <a:pt x="1102702" y="201294"/>
                  </a:lnTo>
                  <a:lnTo>
                    <a:pt x="1105623" y="207517"/>
                  </a:lnTo>
                  <a:lnTo>
                    <a:pt x="1108671" y="213867"/>
                  </a:lnTo>
                  <a:lnTo>
                    <a:pt x="1111592" y="220090"/>
                  </a:lnTo>
                  <a:lnTo>
                    <a:pt x="1114386" y="226440"/>
                  </a:lnTo>
                  <a:lnTo>
                    <a:pt x="1114640" y="226440"/>
                  </a:lnTo>
                  <a:lnTo>
                    <a:pt x="1114283" y="218080"/>
                  </a:lnTo>
                  <a:lnTo>
                    <a:pt x="1113974" y="209565"/>
                  </a:lnTo>
                  <a:lnTo>
                    <a:pt x="1113247" y="166020"/>
                  </a:lnTo>
                  <a:lnTo>
                    <a:pt x="1113243" y="157733"/>
                  </a:lnTo>
                  <a:lnTo>
                    <a:pt x="1113243" y="14604"/>
                  </a:lnTo>
                  <a:lnTo>
                    <a:pt x="1113243" y="13080"/>
                  </a:lnTo>
                  <a:lnTo>
                    <a:pt x="1113624" y="11556"/>
                  </a:lnTo>
                  <a:lnTo>
                    <a:pt x="1114640" y="10413"/>
                  </a:lnTo>
                  <a:lnTo>
                    <a:pt x="1115529" y="9143"/>
                  </a:lnTo>
                  <a:lnTo>
                    <a:pt x="1128102" y="5079"/>
                  </a:lnTo>
                  <a:lnTo>
                    <a:pt x="1131658" y="4698"/>
                  </a:lnTo>
                  <a:lnTo>
                    <a:pt x="1136357" y="4444"/>
                  </a:lnTo>
                  <a:lnTo>
                    <a:pt x="1141945" y="4444"/>
                  </a:lnTo>
                  <a:close/>
                </a:path>
                <a:path w="5340985" h="316230">
                  <a:moveTo>
                    <a:pt x="4593678" y="3937"/>
                  </a:moveTo>
                  <a:lnTo>
                    <a:pt x="4599647" y="3937"/>
                  </a:lnTo>
                  <a:lnTo>
                    <a:pt x="4604600" y="4190"/>
                  </a:lnTo>
                  <a:lnTo>
                    <a:pt x="4623015" y="9651"/>
                  </a:lnTo>
                  <a:lnTo>
                    <a:pt x="4624158" y="10921"/>
                  </a:lnTo>
                  <a:lnTo>
                    <a:pt x="4624666" y="12318"/>
                  </a:lnTo>
                  <a:lnTo>
                    <a:pt x="4624666" y="13842"/>
                  </a:lnTo>
                  <a:lnTo>
                    <a:pt x="4624666" y="194055"/>
                  </a:lnTo>
                  <a:lnTo>
                    <a:pt x="4631562" y="231933"/>
                  </a:lnTo>
                  <a:lnTo>
                    <a:pt x="4662004" y="260730"/>
                  </a:lnTo>
                  <a:lnTo>
                    <a:pt x="4688039" y="265175"/>
                  </a:lnTo>
                  <a:lnTo>
                    <a:pt x="4695181" y="264890"/>
                  </a:lnTo>
                  <a:lnTo>
                    <a:pt x="4733886" y="247522"/>
                  </a:lnTo>
                  <a:lnTo>
                    <a:pt x="4750259" y="205418"/>
                  </a:lnTo>
                  <a:lnTo>
                    <a:pt x="4750523" y="197612"/>
                  </a:lnTo>
                  <a:lnTo>
                    <a:pt x="4750523" y="13842"/>
                  </a:lnTo>
                  <a:lnTo>
                    <a:pt x="4750523" y="12318"/>
                  </a:lnTo>
                  <a:lnTo>
                    <a:pt x="4751031" y="10921"/>
                  </a:lnTo>
                  <a:lnTo>
                    <a:pt x="4752047" y="9651"/>
                  </a:lnTo>
                  <a:lnTo>
                    <a:pt x="4752936" y="8381"/>
                  </a:lnTo>
                  <a:lnTo>
                    <a:pt x="4754587" y="7365"/>
                  </a:lnTo>
                  <a:lnTo>
                    <a:pt x="4757000" y="6603"/>
                  </a:lnTo>
                  <a:lnTo>
                    <a:pt x="4759286" y="5841"/>
                  </a:lnTo>
                  <a:lnTo>
                    <a:pt x="4762461" y="5206"/>
                  </a:lnTo>
                  <a:lnTo>
                    <a:pt x="4766525" y="4698"/>
                  </a:lnTo>
                  <a:lnTo>
                    <a:pt x="4770462" y="4190"/>
                  </a:lnTo>
                  <a:lnTo>
                    <a:pt x="4775542" y="3937"/>
                  </a:lnTo>
                  <a:lnTo>
                    <a:pt x="4781511" y="3937"/>
                  </a:lnTo>
                  <a:lnTo>
                    <a:pt x="4787480" y="3937"/>
                  </a:lnTo>
                  <a:lnTo>
                    <a:pt x="4805514" y="6603"/>
                  </a:lnTo>
                  <a:lnTo>
                    <a:pt x="4807927" y="7365"/>
                  </a:lnTo>
                  <a:lnTo>
                    <a:pt x="4809578" y="8381"/>
                  </a:lnTo>
                  <a:lnTo>
                    <a:pt x="4810467" y="9651"/>
                  </a:lnTo>
                  <a:lnTo>
                    <a:pt x="4811483" y="10921"/>
                  </a:lnTo>
                  <a:lnTo>
                    <a:pt x="4811864" y="12318"/>
                  </a:lnTo>
                  <a:lnTo>
                    <a:pt x="4811864" y="13842"/>
                  </a:lnTo>
                  <a:lnTo>
                    <a:pt x="4811864" y="196976"/>
                  </a:lnTo>
                  <a:lnTo>
                    <a:pt x="4807257" y="235713"/>
                  </a:lnTo>
                  <a:lnTo>
                    <a:pt x="4786875" y="276609"/>
                  </a:lnTo>
                  <a:lnTo>
                    <a:pt x="4751063" y="303575"/>
                  </a:lnTo>
                  <a:lnTo>
                    <a:pt x="4714376" y="314102"/>
                  </a:lnTo>
                  <a:lnTo>
                    <a:pt x="4685499" y="316102"/>
                  </a:lnTo>
                  <a:lnTo>
                    <a:pt x="4671476" y="315650"/>
                  </a:lnTo>
                  <a:lnTo>
                    <a:pt x="4633810" y="308863"/>
                  </a:lnTo>
                  <a:lnTo>
                    <a:pt x="4595075" y="287019"/>
                  </a:lnTo>
                  <a:lnTo>
                    <a:pt x="4570945" y="250570"/>
                  </a:lnTo>
                  <a:lnTo>
                    <a:pt x="4562563" y="199516"/>
                  </a:lnTo>
                  <a:lnTo>
                    <a:pt x="4562563" y="13842"/>
                  </a:lnTo>
                  <a:lnTo>
                    <a:pt x="4562563" y="12318"/>
                  </a:lnTo>
                  <a:lnTo>
                    <a:pt x="4569040" y="6603"/>
                  </a:lnTo>
                  <a:lnTo>
                    <a:pt x="4571453" y="5841"/>
                  </a:lnTo>
                  <a:lnTo>
                    <a:pt x="4574628" y="5206"/>
                  </a:lnTo>
                  <a:lnTo>
                    <a:pt x="4578565" y="4698"/>
                  </a:lnTo>
                  <a:lnTo>
                    <a:pt x="4582502" y="4190"/>
                  </a:lnTo>
                  <a:lnTo>
                    <a:pt x="4587582" y="3937"/>
                  </a:lnTo>
                  <a:lnTo>
                    <a:pt x="4593678" y="3937"/>
                  </a:lnTo>
                  <a:close/>
                </a:path>
                <a:path w="5340985" h="316230">
                  <a:moveTo>
                    <a:pt x="3976712" y="3937"/>
                  </a:moveTo>
                  <a:lnTo>
                    <a:pt x="3982808" y="3937"/>
                  </a:lnTo>
                  <a:lnTo>
                    <a:pt x="3987888" y="4190"/>
                  </a:lnTo>
                  <a:lnTo>
                    <a:pt x="3991825" y="4698"/>
                  </a:lnTo>
                  <a:lnTo>
                    <a:pt x="3995762" y="5206"/>
                  </a:lnTo>
                  <a:lnTo>
                    <a:pt x="3998937" y="5841"/>
                  </a:lnTo>
                  <a:lnTo>
                    <a:pt x="4001223" y="6603"/>
                  </a:lnTo>
                  <a:lnTo>
                    <a:pt x="4003636" y="7365"/>
                  </a:lnTo>
                  <a:lnTo>
                    <a:pt x="4005287" y="8381"/>
                  </a:lnTo>
                  <a:lnTo>
                    <a:pt x="4006303" y="9651"/>
                  </a:lnTo>
                  <a:lnTo>
                    <a:pt x="4007319" y="10921"/>
                  </a:lnTo>
                  <a:lnTo>
                    <a:pt x="4007827" y="12318"/>
                  </a:lnTo>
                  <a:lnTo>
                    <a:pt x="4007827" y="13842"/>
                  </a:lnTo>
                  <a:lnTo>
                    <a:pt x="4007827" y="259460"/>
                  </a:lnTo>
                  <a:lnTo>
                    <a:pt x="4103839" y="259460"/>
                  </a:lnTo>
                  <a:lnTo>
                    <a:pt x="4105490" y="259460"/>
                  </a:lnTo>
                  <a:lnTo>
                    <a:pt x="4106760" y="259841"/>
                  </a:lnTo>
                  <a:lnTo>
                    <a:pt x="4108030" y="260730"/>
                  </a:lnTo>
                  <a:lnTo>
                    <a:pt x="4109173" y="261619"/>
                  </a:lnTo>
                  <a:lnTo>
                    <a:pt x="4110189" y="263016"/>
                  </a:lnTo>
                  <a:lnTo>
                    <a:pt x="4110951" y="265048"/>
                  </a:lnTo>
                  <a:lnTo>
                    <a:pt x="4111713" y="266953"/>
                  </a:lnTo>
                  <a:lnTo>
                    <a:pt x="4112348" y="269493"/>
                  </a:lnTo>
                  <a:lnTo>
                    <a:pt x="4112729" y="272795"/>
                  </a:lnTo>
                  <a:lnTo>
                    <a:pt x="4113110" y="275970"/>
                  </a:lnTo>
                  <a:lnTo>
                    <a:pt x="4113364" y="280034"/>
                  </a:lnTo>
                  <a:lnTo>
                    <a:pt x="4113364" y="284733"/>
                  </a:lnTo>
                  <a:lnTo>
                    <a:pt x="4113364" y="289432"/>
                  </a:lnTo>
                  <a:lnTo>
                    <a:pt x="4113110" y="293369"/>
                  </a:lnTo>
                  <a:lnTo>
                    <a:pt x="4112729" y="296544"/>
                  </a:lnTo>
                  <a:lnTo>
                    <a:pt x="4112348" y="299846"/>
                  </a:lnTo>
                  <a:lnTo>
                    <a:pt x="4105490" y="310641"/>
                  </a:lnTo>
                  <a:lnTo>
                    <a:pt x="4103839" y="310641"/>
                  </a:lnTo>
                  <a:lnTo>
                    <a:pt x="3964012" y="310641"/>
                  </a:lnTo>
                  <a:lnTo>
                    <a:pt x="3958805" y="310641"/>
                  </a:lnTo>
                  <a:lnTo>
                    <a:pt x="3954487" y="309117"/>
                  </a:lnTo>
                  <a:lnTo>
                    <a:pt x="3950931" y="306069"/>
                  </a:lnTo>
                  <a:lnTo>
                    <a:pt x="3947375" y="303021"/>
                  </a:lnTo>
                  <a:lnTo>
                    <a:pt x="3945597" y="297941"/>
                  </a:lnTo>
                  <a:lnTo>
                    <a:pt x="3945597" y="291083"/>
                  </a:lnTo>
                  <a:lnTo>
                    <a:pt x="3945597" y="13842"/>
                  </a:lnTo>
                  <a:lnTo>
                    <a:pt x="3945597" y="12318"/>
                  </a:lnTo>
                  <a:lnTo>
                    <a:pt x="3946105" y="10921"/>
                  </a:lnTo>
                  <a:lnTo>
                    <a:pt x="3947121" y="9651"/>
                  </a:lnTo>
                  <a:lnTo>
                    <a:pt x="3948137" y="8381"/>
                  </a:lnTo>
                  <a:lnTo>
                    <a:pt x="3949788" y="7365"/>
                  </a:lnTo>
                  <a:lnTo>
                    <a:pt x="3952201" y="6603"/>
                  </a:lnTo>
                  <a:lnTo>
                    <a:pt x="3954487" y="5841"/>
                  </a:lnTo>
                  <a:lnTo>
                    <a:pt x="3957789" y="5206"/>
                  </a:lnTo>
                  <a:lnTo>
                    <a:pt x="3961726" y="4698"/>
                  </a:lnTo>
                  <a:lnTo>
                    <a:pt x="3965790" y="4190"/>
                  </a:lnTo>
                  <a:lnTo>
                    <a:pt x="3970743" y="3937"/>
                  </a:lnTo>
                  <a:lnTo>
                    <a:pt x="3976712" y="3937"/>
                  </a:lnTo>
                  <a:close/>
                </a:path>
                <a:path w="5340985" h="316230">
                  <a:moveTo>
                    <a:pt x="3763606" y="3937"/>
                  </a:moveTo>
                  <a:lnTo>
                    <a:pt x="3772877" y="3937"/>
                  </a:lnTo>
                  <a:lnTo>
                    <a:pt x="3780243" y="4063"/>
                  </a:lnTo>
                  <a:lnTo>
                    <a:pt x="3785831" y="4317"/>
                  </a:lnTo>
                  <a:lnTo>
                    <a:pt x="3791292" y="4571"/>
                  </a:lnTo>
                  <a:lnTo>
                    <a:pt x="3795610" y="5079"/>
                  </a:lnTo>
                  <a:lnTo>
                    <a:pt x="3798658" y="5968"/>
                  </a:lnTo>
                  <a:lnTo>
                    <a:pt x="3801706" y="6857"/>
                  </a:lnTo>
                  <a:lnTo>
                    <a:pt x="3808691" y="17017"/>
                  </a:lnTo>
                  <a:lnTo>
                    <a:pt x="3903052" y="287527"/>
                  </a:lnTo>
                  <a:lnTo>
                    <a:pt x="3904957" y="293242"/>
                  </a:lnTo>
                  <a:lnTo>
                    <a:pt x="3906100" y="297688"/>
                  </a:lnTo>
                  <a:lnTo>
                    <a:pt x="3906608" y="300989"/>
                  </a:lnTo>
                  <a:lnTo>
                    <a:pt x="3906989" y="304291"/>
                  </a:lnTo>
                  <a:lnTo>
                    <a:pt x="3906354" y="306704"/>
                  </a:lnTo>
                  <a:lnTo>
                    <a:pt x="3904703" y="308355"/>
                  </a:lnTo>
                  <a:lnTo>
                    <a:pt x="3902925" y="310006"/>
                  </a:lnTo>
                  <a:lnTo>
                    <a:pt x="3899877" y="311022"/>
                  </a:lnTo>
                  <a:lnTo>
                    <a:pt x="3895432" y="311403"/>
                  </a:lnTo>
                  <a:lnTo>
                    <a:pt x="3891114" y="311912"/>
                  </a:lnTo>
                  <a:lnTo>
                    <a:pt x="3885018" y="312038"/>
                  </a:lnTo>
                  <a:lnTo>
                    <a:pt x="3877271" y="312038"/>
                  </a:lnTo>
                  <a:lnTo>
                    <a:pt x="3869270" y="312038"/>
                  </a:lnTo>
                  <a:lnTo>
                    <a:pt x="3863047" y="311912"/>
                  </a:lnTo>
                  <a:lnTo>
                    <a:pt x="3858602" y="311657"/>
                  </a:lnTo>
                  <a:lnTo>
                    <a:pt x="3854030" y="311403"/>
                  </a:lnTo>
                  <a:lnTo>
                    <a:pt x="3850601" y="311022"/>
                  </a:lnTo>
                  <a:lnTo>
                    <a:pt x="3848315" y="310260"/>
                  </a:lnTo>
                  <a:lnTo>
                    <a:pt x="3845902" y="309625"/>
                  </a:lnTo>
                  <a:lnTo>
                    <a:pt x="3844251" y="308609"/>
                  </a:lnTo>
                  <a:lnTo>
                    <a:pt x="3843362" y="307339"/>
                  </a:lnTo>
                  <a:lnTo>
                    <a:pt x="3842346" y="306069"/>
                  </a:lnTo>
                  <a:lnTo>
                    <a:pt x="3841584" y="304418"/>
                  </a:lnTo>
                  <a:lnTo>
                    <a:pt x="3840949" y="302387"/>
                  </a:lnTo>
                  <a:lnTo>
                    <a:pt x="3820502" y="241045"/>
                  </a:lnTo>
                  <a:lnTo>
                    <a:pt x="3705821" y="241045"/>
                  </a:lnTo>
                  <a:lnTo>
                    <a:pt x="3686517" y="300735"/>
                  </a:lnTo>
                  <a:lnTo>
                    <a:pt x="3685882" y="302894"/>
                  </a:lnTo>
                  <a:lnTo>
                    <a:pt x="3684993" y="304800"/>
                  </a:lnTo>
                  <a:lnTo>
                    <a:pt x="3683977" y="306323"/>
                  </a:lnTo>
                  <a:lnTo>
                    <a:pt x="3682961" y="307720"/>
                  </a:lnTo>
                  <a:lnTo>
                    <a:pt x="3681310" y="308990"/>
                  </a:lnTo>
                  <a:lnTo>
                    <a:pt x="3679024" y="309752"/>
                  </a:lnTo>
                  <a:lnTo>
                    <a:pt x="3676738" y="310641"/>
                  </a:lnTo>
                  <a:lnTo>
                    <a:pt x="3673563" y="311276"/>
                  </a:lnTo>
                  <a:lnTo>
                    <a:pt x="3669372" y="311530"/>
                  </a:lnTo>
                  <a:lnTo>
                    <a:pt x="3665181" y="311912"/>
                  </a:lnTo>
                  <a:lnTo>
                    <a:pt x="3659720" y="312038"/>
                  </a:lnTo>
                  <a:lnTo>
                    <a:pt x="3652989" y="312038"/>
                  </a:lnTo>
                  <a:lnTo>
                    <a:pt x="3645750" y="312038"/>
                  </a:lnTo>
                  <a:lnTo>
                    <a:pt x="3625430" y="303529"/>
                  </a:lnTo>
                  <a:lnTo>
                    <a:pt x="3625811" y="300227"/>
                  </a:lnTo>
                  <a:lnTo>
                    <a:pt x="3723474" y="16255"/>
                  </a:lnTo>
                  <a:lnTo>
                    <a:pt x="3732872" y="5968"/>
                  </a:lnTo>
                  <a:lnTo>
                    <a:pt x="3735539" y="5079"/>
                  </a:lnTo>
                  <a:lnTo>
                    <a:pt x="3739349" y="4571"/>
                  </a:lnTo>
                  <a:lnTo>
                    <a:pt x="3744302" y="4317"/>
                  </a:lnTo>
                  <a:lnTo>
                    <a:pt x="3749128" y="4063"/>
                  </a:lnTo>
                  <a:lnTo>
                    <a:pt x="3755605" y="3937"/>
                  </a:lnTo>
                  <a:lnTo>
                    <a:pt x="3763606" y="3937"/>
                  </a:lnTo>
                  <a:close/>
                </a:path>
                <a:path w="5340985" h="316230">
                  <a:moveTo>
                    <a:pt x="3132416" y="3937"/>
                  </a:moveTo>
                  <a:lnTo>
                    <a:pt x="3138512" y="3937"/>
                  </a:lnTo>
                  <a:lnTo>
                    <a:pt x="3143592" y="4190"/>
                  </a:lnTo>
                  <a:lnTo>
                    <a:pt x="3147529" y="4698"/>
                  </a:lnTo>
                  <a:lnTo>
                    <a:pt x="3151466" y="5206"/>
                  </a:lnTo>
                  <a:lnTo>
                    <a:pt x="3154641" y="5841"/>
                  </a:lnTo>
                  <a:lnTo>
                    <a:pt x="3156927" y="6603"/>
                  </a:lnTo>
                  <a:lnTo>
                    <a:pt x="3159340" y="7365"/>
                  </a:lnTo>
                  <a:lnTo>
                    <a:pt x="3160991" y="8381"/>
                  </a:lnTo>
                  <a:lnTo>
                    <a:pt x="3162007" y="9651"/>
                  </a:lnTo>
                  <a:lnTo>
                    <a:pt x="3163023" y="10921"/>
                  </a:lnTo>
                  <a:lnTo>
                    <a:pt x="3163531" y="12318"/>
                  </a:lnTo>
                  <a:lnTo>
                    <a:pt x="3163531" y="13842"/>
                  </a:lnTo>
                  <a:lnTo>
                    <a:pt x="3163531" y="302132"/>
                  </a:lnTo>
                  <a:lnTo>
                    <a:pt x="3163531" y="303783"/>
                  </a:lnTo>
                  <a:lnTo>
                    <a:pt x="3163023" y="305180"/>
                  </a:lnTo>
                  <a:lnTo>
                    <a:pt x="3162007" y="306450"/>
                  </a:lnTo>
                  <a:lnTo>
                    <a:pt x="3160991" y="307593"/>
                  </a:lnTo>
                  <a:lnTo>
                    <a:pt x="3159340" y="308737"/>
                  </a:lnTo>
                  <a:lnTo>
                    <a:pt x="3156927" y="309498"/>
                  </a:lnTo>
                  <a:lnTo>
                    <a:pt x="3154641" y="310260"/>
                  </a:lnTo>
                  <a:lnTo>
                    <a:pt x="3151466" y="310895"/>
                  </a:lnTo>
                  <a:lnTo>
                    <a:pt x="3147529" y="311403"/>
                  </a:lnTo>
                  <a:lnTo>
                    <a:pt x="3143592" y="311784"/>
                  </a:lnTo>
                  <a:lnTo>
                    <a:pt x="3138512" y="312038"/>
                  </a:lnTo>
                  <a:lnTo>
                    <a:pt x="3132416" y="312038"/>
                  </a:lnTo>
                  <a:lnTo>
                    <a:pt x="3126447" y="312038"/>
                  </a:lnTo>
                  <a:lnTo>
                    <a:pt x="3107905" y="309498"/>
                  </a:lnTo>
                  <a:lnTo>
                    <a:pt x="3105492" y="308737"/>
                  </a:lnTo>
                  <a:lnTo>
                    <a:pt x="3103841" y="307593"/>
                  </a:lnTo>
                  <a:lnTo>
                    <a:pt x="3102825" y="306450"/>
                  </a:lnTo>
                  <a:lnTo>
                    <a:pt x="3101809" y="305180"/>
                  </a:lnTo>
                  <a:lnTo>
                    <a:pt x="3101301" y="303783"/>
                  </a:lnTo>
                  <a:lnTo>
                    <a:pt x="3101301" y="302132"/>
                  </a:lnTo>
                  <a:lnTo>
                    <a:pt x="3101301" y="13842"/>
                  </a:lnTo>
                  <a:lnTo>
                    <a:pt x="3101301" y="12318"/>
                  </a:lnTo>
                  <a:lnTo>
                    <a:pt x="3101809" y="10921"/>
                  </a:lnTo>
                  <a:lnTo>
                    <a:pt x="3102825" y="9651"/>
                  </a:lnTo>
                  <a:lnTo>
                    <a:pt x="3103841" y="8381"/>
                  </a:lnTo>
                  <a:lnTo>
                    <a:pt x="3105619" y="7365"/>
                  </a:lnTo>
                  <a:lnTo>
                    <a:pt x="3108032" y="6603"/>
                  </a:lnTo>
                  <a:lnTo>
                    <a:pt x="3110445" y="5841"/>
                  </a:lnTo>
                  <a:lnTo>
                    <a:pt x="3113620" y="5206"/>
                  </a:lnTo>
                  <a:lnTo>
                    <a:pt x="3117557" y="4698"/>
                  </a:lnTo>
                  <a:lnTo>
                    <a:pt x="3121494" y="4190"/>
                  </a:lnTo>
                  <a:lnTo>
                    <a:pt x="3126447" y="3937"/>
                  </a:lnTo>
                  <a:lnTo>
                    <a:pt x="3132416" y="3937"/>
                  </a:lnTo>
                  <a:close/>
                </a:path>
                <a:path w="5340985" h="316230">
                  <a:moveTo>
                    <a:pt x="2398102" y="3937"/>
                  </a:moveTo>
                  <a:lnTo>
                    <a:pt x="2407373" y="3937"/>
                  </a:lnTo>
                  <a:lnTo>
                    <a:pt x="2414739" y="4063"/>
                  </a:lnTo>
                  <a:lnTo>
                    <a:pt x="2420327" y="4317"/>
                  </a:lnTo>
                  <a:lnTo>
                    <a:pt x="2425788" y="4571"/>
                  </a:lnTo>
                  <a:lnTo>
                    <a:pt x="2430106" y="5079"/>
                  </a:lnTo>
                  <a:lnTo>
                    <a:pt x="2433154" y="5968"/>
                  </a:lnTo>
                  <a:lnTo>
                    <a:pt x="2436202" y="6857"/>
                  </a:lnTo>
                  <a:lnTo>
                    <a:pt x="2443187" y="17017"/>
                  </a:lnTo>
                  <a:lnTo>
                    <a:pt x="2537548" y="287527"/>
                  </a:lnTo>
                  <a:lnTo>
                    <a:pt x="2539453" y="293242"/>
                  </a:lnTo>
                  <a:lnTo>
                    <a:pt x="2540596" y="297688"/>
                  </a:lnTo>
                  <a:lnTo>
                    <a:pt x="2541104" y="300989"/>
                  </a:lnTo>
                  <a:lnTo>
                    <a:pt x="2541485" y="304291"/>
                  </a:lnTo>
                  <a:lnTo>
                    <a:pt x="2540850" y="306704"/>
                  </a:lnTo>
                  <a:lnTo>
                    <a:pt x="2539199" y="308355"/>
                  </a:lnTo>
                  <a:lnTo>
                    <a:pt x="2537421" y="310006"/>
                  </a:lnTo>
                  <a:lnTo>
                    <a:pt x="2534373" y="311022"/>
                  </a:lnTo>
                  <a:lnTo>
                    <a:pt x="2529928" y="311403"/>
                  </a:lnTo>
                  <a:lnTo>
                    <a:pt x="2525610" y="311912"/>
                  </a:lnTo>
                  <a:lnTo>
                    <a:pt x="2519514" y="312038"/>
                  </a:lnTo>
                  <a:lnTo>
                    <a:pt x="2511767" y="312038"/>
                  </a:lnTo>
                  <a:lnTo>
                    <a:pt x="2503766" y="312038"/>
                  </a:lnTo>
                  <a:lnTo>
                    <a:pt x="2497543" y="311912"/>
                  </a:lnTo>
                  <a:lnTo>
                    <a:pt x="2493098" y="311657"/>
                  </a:lnTo>
                  <a:lnTo>
                    <a:pt x="2488526" y="311403"/>
                  </a:lnTo>
                  <a:lnTo>
                    <a:pt x="2485097" y="311022"/>
                  </a:lnTo>
                  <a:lnTo>
                    <a:pt x="2482811" y="310260"/>
                  </a:lnTo>
                  <a:lnTo>
                    <a:pt x="2480398" y="309625"/>
                  </a:lnTo>
                  <a:lnTo>
                    <a:pt x="2478747" y="308609"/>
                  </a:lnTo>
                  <a:lnTo>
                    <a:pt x="2477858" y="307339"/>
                  </a:lnTo>
                  <a:lnTo>
                    <a:pt x="2476842" y="306069"/>
                  </a:lnTo>
                  <a:lnTo>
                    <a:pt x="2476080" y="304418"/>
                  </a:lnTo>
                  <a:lnTo>
                    <a:pt x="2475445" y="302387"/>
                  </a:lnTo>
                  <a:lnTo>
                    <a:pt x="2454998" y="241045"/>
                  </a:lnTo>
                  <a:lnTo>
                    <a:pt x="2340317" y="241045"/>
                  </a:lnTo>
                  <a:lnTo>
                    <a:pt x="2321013" y="300735"/>
                  </a:lnTo>
                  <a:lnTo>
                    <a:pt x="2320378" y="302894"/>
                  </a:lnTo>
                  <a:lnTo>
                    <a:pt x="2319489" y="304800"/>
                  </a:lnTo>
                  <a:lnTo>
                    <a:pt x="2318473" y="306323"/>
                  </a:lnTo>
                  <a:lnTo>
                    <a:pt x="2317457" y="307720"/>
                  </a:lnTo>
                  <a:lnTo>
                    <a:pt x="2315806" y="308990"/>
                  </a:lnTo>
                  <a:lnTo>
                    <a:pt x="2313520" y="309752"/>
                  </a:lnTo>
                  <a:lnTo>
                    <a:pt x="2311234" y="310641"/>
                  </a:lnTo>
                  <a:lnTo>
                    <a:pt x="2308059" y="311276"/>
                  </a:lnTo>
                  <a:lnTo>
                    <a:pt x="2303868" y="311530"/>
                  </a:lnTo>
                  <a:lnTo>
                    <a:pt x="2299677" y="311912"/>
                  </a:lnTo>
                  <a:lnTo>
                    <a:pt x="2294216" y="312038"/>
                  </a:lnTo>
                  <a:lnTo>
                    <a:pt x="2287485" y="312038"/>
                  </a:lnTo>
                  <a:lnTo>
                    <a:pt x="2280246" y="312038"/>
                  </a:lnTo>
                  <a:lnTo>
                    <a:pt x="2259926" y="303529"/>
                  </a:lnTo>
                  <a:lnTo>
                    <a:pt x="2260307" y="300227"/>
                  </a:lnTo>
                  <a:lnTo>
                    <a:pt x="2357970" y="16255"/>
                  </a:lnTo>
                  <a:lnTo>
                    <a:pt x="2361272" y="9778"/>
                  </a:lnTo>
                  <a:lnTo>
                    <a:pt x="2362542" y="8127"/>
                  </a:lnTo>
                  <a:lnTo>
                    <a:pt x="2364574" y="6857"/>
                  </a:lnTo>
                  <a:lnTo>
                    <a:pt x="2367368" y="5968"/>
                  </a:lnTo>
                  <a:lnTo>
                    <a:pt x="2370035" y="5079"/>
                  </a:lnTo>
                  <a:lnTo>
                    <a:pt x="2373845" y="4571"/>
                  </a:lnTo>
                  <a:lnTo>
                    <a:pt x="2378798" y="4317"/>
                  </a:lnTo>
                  <a:lnTo>
                    <a:pt x="2383624" y="4063"/>
                  </a:lnTo>
                  <a:lnTo>
                    <a:pt x="2390101" y="3937"/>
                  </a:lnTo>
                  <a:lnTo>
                    <a:pt x="2398102" y="3937"/>
                  </a:lnTo>
                  <a:close/>
                </a:path>
                <a:path w="5340985" h="316230">
                  <a:moveTo>
                    <a:pt x="2114384" y="3937"/>
                  </a:moveTo>
                  <a:lnTo>
                    <a:pt x="2120480" y="3937"/>
                  </a:lnTo>
                  <a:lnTo>
                    <a:pt x="2125560" y="4190"/>
                  </a:lnTo>
                  <a:lnTo>
                    <a:pt x="2129497" y="4698"/>
                  </a:lnTo>
                  <a:lnTo>
                    <a:pt x="2133434" y="5206"/>
                  </a:lnTo>
                  <a:lnTo>
                    <a:pt x="2136609" y="5841"/>
                  </a:lnTo>
                  <a:lnTo>
                    <a:pt x="2138895" y="6603"/>
                  </a:lnTo>
                  <a:lnTo>
                    <a:pt x="2141308" y="7365"/>
                  </a:lnTo>
                  <a:lnTo>
                    <a:pt x="2142959" y="8381"/>
                  </a:lnTo>
                  <a:lnTo>
                    <a:pt x="2143975" y="9651"/>
                  </a:lnTo>
                  <a:lnTo>
                    <a:pt x="2144991" y="10921"/>
                  </a:lnTo>
                  <a:lnTo>
                    <a:pt x="2145499" y="12318"/>
                  </a:lnTo>
                  <a:lnTo>
                    <a:pt x="2145499" y="13842"/>
                  </a:lnTo>
                  <a:lnTo>
                    <a:pt x="2145499" y="259460"/>
                  </a:lnTo>
                  <a:lnTo>
                    <a:pt x="2241511" y="259460"/>
                  </a:lnTo>
                  <a:lnTo>
                    <a:pt x="2243162" y="259460"/>
                  </a:lnTo>
                  <a:lnTo>
                    <a:pt x="2244432" y="259841"/>
                  </a:lnTo>
                  <a:lnTo>
                    <a:pt x="2245702" y="260730"/>
                  </a:lnTo>
                  <a:lnTo>
                    <a:pt x="2246845" y="261619"/>
                  </a:lnTo>
                  <a:lnTo>
                    <a:pt x="2247861" y="263016"/>
                  </a:lnTo>
                  <a:lnTo>
                    <a:pt x="2248623" y="265048"/>
                  </a:lnTo>
                  <a:lnTo>
                    <a:pt x="2249385" y="266953"/>
                  </a:lnTo>
                  <a:lnTo>
                    <a:pt x="2250020" y="269493"/>
                  </a:lnTo>
                  <a:lnTo>
                    <a:pt x="2250401" y="272795"/>
                  </a:lnTo>
                  <a:lnTo>
                    <a:pt x="2250782" y="275970"/>
                  </a:lnTo>
                  <a:lnTo>
                    <a:pt x="2251036" y="280034"/>
                  </a:lnTo>
                  <a:lnTo>
                    <a:pt x="2251036" y="284733"/>
                  </a:lnTo>
                  <a:lnTo>
                    <a:pt x="2251036" y="289432"/>
                  </a:lnTo>
                  <a:lnTo>
                    <a:pt x="2250782" y="293369"/>
                  </a:lnTo>
                  <a:lnTo>
                    <a:pt x="2250401" y="296544"/>
                  </a:lnTo>
                  <a:lnTo>
                    <a:pt x="2250020" y="299846"/>
                  </a:lnTo>
                  <a:lnTo>
                    <a:pt x="2243162" y="310641"/>
                  </a:lnTo>
                  <a:lnTo>
                    <a:pt x="2241511" y="310641"/>
                  </a:lnTo>
                  <a:lnTo>
                    <a:pt x="2101684" y="310641"/>
                  </a:lnTo>
                  <a:lnTo>
                    <a:pt x="2096477" y="310641"/>
                  </a:lnTo>
                  <a:lnTo>
                    <a:pt x="2092159" y="309117"/>
                  </a:lnTo>
                  <a:lnTo>
                    <a:pt x="2088603" y="306069"/>
                  </a:lnTo>
                  <a:lnTo>
                    <a:pt x="2085047" y="303021"/>
                  </a:lnTo>
                  <a:lnTo>
                    <a:pt x="2083269" y="297941"/>
                  </a:lnTo>
                  <a:lnTo>
                    <a:pt x="2083269" y="291083"/>
                  </a:lnTo>
                  <a:lnTo>
                    <a:pt x="2083269" y="13842"/>
                  </a:lnTo>
                  <a:lnTo>
                    <a:pt x="2083269" y="12318"/>
                  </a:lnTo>
                  <a:lnTo>
                    <a:pt x="2083777" y="10921"/>
                  </a:lnTo>
                  <a:lnTo>
                    <a:pt x="2084793" y="9651"/>
                  </a:lnTo>
                  <a:lnTo>
                    <a:pt x="2085809" y="8381"/>
                  </a:lnTo>
                  <a:lnTo>
                    <a:pt x="2087460" y="7365"/>
                  </a:lnTo>
                  <a:lnTo>
                    <a:pt x="2089873" y="6603"/>
                  </a:lnTo>
                  <a:lnTo>
                    <a:pt x="2092159" y="5841"/>
                  </a:lnTo>
                  <a:lnTo>
                    <a:pt x="2095461" y="5206"/>
                  </a:lnTo>
                  <a:lnTo>
                    <a:pt x="2099398" y="4698"/>
                  </a:lnTo>
                  <a:lnTo>
                    <a:pt x="2103462" y="4190"/>
                  </a:lnTo>
                  <a:lnTo>
                    <a:pt x="2108415" y="3937"/>
                  </a:lnTo>
                  <a:lnTo>
                    <a:pt x="2114384" y="3937"/>
                  </a:lnTo>
                  <a:close/>
                </a:path>
                <a:path w="5340985" h="316230">
                  <a:moveTo>
                    <a:pt x="1346542" y="3937"/>
                  </a:moveTo>
                  <a:lnTo>
                    <a:pt x="1355813" y="3937"/>
                  </a:lnTo>
                  <a:lnTo>
                    <a:pt x="1363179" y="4063"/>
                  </a:lnTo>
                  <a:lnTo>
                    <a:pt x="1391627" y="17017"/>
                  </a:lnTo>
                  <a:lnTo>
                    <a:pt x="1485988" y="287527"/>
                  </a:lnTo>
                  <a:lnTo>
                    <a:pt x="1487893" y="293242"/>
                  </a:lnTo>
                  <a:lnTo>
                    <a:pt x="1489036" y="297688"/>
                  </a:lnTo>
                  <a:lnTo>
                    <a:pt x="1489544" y="300989"/>
                  </a:lnTo>
                  <a:lnTo>
                    <a:pt x="1489925" y="304291"/>
                  </a:lnTo>
                  <a:lnTo>
                    <a:pt x="1489290" y="306704"/>
                  </a:lnTo>
                  <a:lnTo>
                    <a:pt x="1487639" y="308355"/>
                  </a:lnTo>
                  <a:lnTo>
                    <a:pt x="1485861" y="310006"/>
                  </a:lnTo>
                  <a:lnTo>
                    <a:pt x="1482813" y="311022"/>
                  </a:lnTo>
                  <a:lnTo>
                    <a:pt x="1478368" y="311403"/>
                  </a:lnTo>
                  <a:lnTo>
                    <a:pt x="1474050" y="311912"/>
                  </a:lnTo>
                  <a:lnTo>
                    <a:pt x="1467954" y="312038"/>
                  </a:lnTo>
                  <a:lnTo>
                    <a:pt x="1460207" y="312038"/>
                  </a:lnTo>
                  <a:lnTo>
                    <a:pt x="1452206" y="312038"/>
                  </a:lnTo>
                  <a:lnTo>
                    <a:pt x="1445983" y="311912"/>
                  </a:lnTo>
                  <a:lnTo>
                    <a:pt x="1441538" y="311657"/>
                  </a:lnTo>
                  <a:lnTo>
                    <a:pt x="1436966" y="311403"/>
                  </a:lnTo>
                  <a:lnTo>
                    <a:pt x="1433537" y="311022"/>
                  </a:lnTo>
                  <a:lnTo>
                    <a:pt x="1431251" y="310260"/>
                  </a:lnTo>
                  <a:lnTo>
                    <a:pt x="1428838" y="309625"/>
                  </a:lnTo>
                  <a:lnTo>
                    <a:pt x="1427187" y="308609"/>
                  </a:lnTo>
                  <a:lnTo>
                    <a:pt x="1426298" y="307339"/>
                  </a:lnTo>
                  <a:lnTo>
                    <a:pt x="1425282" y="306069"/>
                  </a:lnTo>
                  <a:lnTo>
                    <a:pt x="1424520" y="304418"/>
                  </a:lnTo>
                  <a:lnTo>
                    <a:pt x="1423885" y="302387"/>
                  </a:lnTo>
                  <a:lnTo>
                    <a:pt x="1403438" y="241045"/>
                  </a:lnTo>
                  <a:lnTo>
                    <a:pt x="1288757" y="241045"/>
                  </a:lnTo>
                  <a:lnTo>
                    <a:pt x="1269453" y="300735"/>
                  </a:lnTo>
                  <a:lnTo>
                    <a:pt x="1268818" y="302894"/>
                  </a:lnTo>
                  <a:lnTo>
                    <a:pt x="1267929" y="304800"/>
                  </a:lnTo>
                  <a:lnTo>
                    <a:pt x="1266913" y="306323"/>
                  </a:lnTo>
                  <a:lnTo>
                    <a:pt x="1265897" y="307720"/>
                  </a:lnTo>
                  <a:lnTo>
                    <a:pt x="1264246" y="308990"/>
                  </a:lnTo>
                  <a:lnTo>
                    <a:pt x="1261960" y="309752"/>
                  </a:lnTo>
                  <a:lnTo>
                    <a:pt x="1259674" y="310641"/>
                  </a:lnTo>
                  <a:lnTo>
                    <a:pt x="1256499" y="311276"/>
                  </a:lnTo>
                  <a:lnTo>
                    <a:pt x="1252308" y="311530"/>
                  </a:lnTo>
                  <a:lnTo>
                    <a:pt x="1248117" y="311912"/>
                  </a:lnTo>
                  <a:lnTo>
                    <a:pt x="1242656" y="312038"/>
                  </a:lnTo>
                  <a:lnTo>
                    <a:pt x="1235925" y="312038"/>
                  </a:lnTo>
                  <a:lnTo>
                    <a:pt x="1228686" y="312038"/>
                  </a:lnTo>
                  <a:lnTo>
                    <a:pt x="1208366" y="303529"/>
                  </a:lnTo>
                  <a:lnTo>
                    <a:pt x="1208747" y="300227"/>
                  </a:lnTo>
                  <a:lnTo>
                    <a:pt x="1306410" y="16255"/>
                  </a:lnTo>
                  <a:lnTo>
                    <a:pt x="1315808" y="5968"/>
                  </a:lnTo>
                  <a:lnTo>
                    <a:pt x="1318475" y="5079"/>
                  </a:lnTo>
                  <a:lnTo>
                    <a:pt x="1322285" y="4571"/>
                  </a:lnTo>
                  <a:lnTo>
                    <a:pt x="1327238" y="4317"/>
                  </a:lnTo>
                  <a:lnTo>
                    <a:pt x="1332064" y="4063"/>
                  </a:lnTo>
                  <a:lnTo>
                    <a:pt x="1338541" y="3937"/>
                  </a:lnTo>
                  <a:lnTo>
                    <a:pt x="1346542" y="3937"/>
                  </a:lnTo>
                  <a:close/>
                </a:path>
                <a:path w="5340985" h="316230">
                  <a:moveTo>
                    <a:pt x="300837" y="3937"/>
                  </a:moveTo>
                  <a:lnTo>
                    <a:pt x="306971" y="3937"/>
                  </a:lnTo>
                  <a:lnTo>
                    <a:pt x="312000" y="4190"/>
                  </a:lnTo>
                  <a:lnTo>
                    <a:pt x="315937" y="4698"/>
                  </a:lnTo>
                  <a:lnTo>
                    <a:pt x="319862" y="5206"/>
                  </a:lnTo>
                  <a:lnTo>
                    <a:pt x="323011" y="5841"/>
                  </a:lnTo>
                  <a:lnTo>
                    <a:pt x="325361" y="6603"/>
                  </a:lnTo>
                  <a:lnTo>
                    <a:pt x="327723" y="7365"/>
                  </a:lnTo>
                  <a:lnTo>
                    <a:pt x="329374" y="8381"/>
                  </a:lnTo>
                  <a:lnTo>
                    <a:pt x="330327" y="9651"/>
                  </a:lnTo>
                  <a:lnTo>
                    <a:pt x="331266" y="10921"/>
                  </a:lnTo>
                  <a:lnTo>
                    <a:pt x="331736" y="12318"/>
                  </a:lnTo>
                  <a:lnTo>
                    <a:pt x="331736" y="13842"/>
                  </a:lnTo>
                  <a:lnTo>
                    <a:pt x="331736" y="125983"/>
                  </a:lnTo>
                  <a:lnTo>
                    <a:pt x="445909" y="125983"/>
                  </a:lnTo>
                  <a:lnTo>
                    <a:pt x="445909" y="13842"/>
                  </a:lnTo>
                  <a:lnTo>
                    <a:pt x="445909" y="12318"/>
                  </a:lnTo>
                  <a:lnTo>
                    <a:pt x="446417" y="10921"/>
                  </a:lnTo>
                  <a:lnTo>
                    <a:pt x="447446" y="9651"/>
                  </a:lnTo>
                  <a:lnTo>
                    <a:pt x="448462" y="8381"/>
                  </a:lnTo>
                  <a:lnTo>
                    <a:pt x="450113" y="7365"/>
                  </a:lnTo>
                  <a:lnTo>
                    <a:pt x="452399" y="6603"/>
                  </a:lnTo>
                  <a:lnTo>
                    <a:pt x="454672" y="5841"/>
                  </a:lnTo>
                  <a:lnTo>
                    <a:pt x="457822" y="5206"/>
                  </a:lnTo>
                  <a:lnTo>
                    <a:pt x="461835" y="4698"/>
                  </a:lnTo>
                  <a:lnTo>
                    <a:pt x="465836" y="4190"/>
                  </a:lnTo>
                  <a:lnTo>
                    <a:pt x="470916" y="3937"/>
                  </a:lnTo>
                  <a:lnTo>
                    <a:pt x="477050" y="3937"/>
                  </a:lnTo>
                  <a:lnTo>
                    <a:pt x="483019" y="3937"/>
                  </a:lnTo>
                  <a:lnTo>
                    <a:pt x="506412" y="9651"/>
                  </a:lnTo>
                  <a:lnTo>
                    <a:pt x="507441" y="10921"/>
                  </a:lnTo>
                  <a:lnTo>
                    <a:pt x="507949" y="12318"/>
                  </a:lnTo>
                  <a:lnTo>
                    <a:pt x="507949" y="13842"/>
                  </a:lnTo>
                  <a:lnTo>
                    <a:pt x="507949" y="302132"/>
                  </a:lnTo>
                  <a:lnTo>
                    <a:pt x="507949" y="303783"/>
                  </a:lnTo>
                  <a:lnTo>
                    <a:pt x="507441" y="305180"/>
                  </a:lnTo>
                  <a:lnTo>
                    <a:pt x="506412" y="306450"/>
                  </a:lnTo>
                  <a:lnTo>
                    <a:pt x="505396" y="307593"/>
                  </a:lnTo>
                  <a:lnTo>
                    <a:pt x="503707" y="308737"/>
                  </a:lnTo>
                  <a:lnTo>
                    <a:pt x="501345" y="309498"/>
                  </a:lnTo>
                  <a:lnTo>
                    <a:pt x="498983" y="310260"/>
                  </a:lnTo>
                  <a:lnTo>
                    <a:pt x="495833" y="310895"/>
                  </a:lnTo>
                  <a:lnTo>
                    <a:pt x="491909" y="311403"/>
                  </a:lnTo>
                  <a:lnTo>
                    <a:pt x="487972" y="311784"/>
                  </a:lnTo>
                  <a:lnTo>
                    <a:pt x="483019" y="312038"/>
                  </a:lnTo>
                  <a:lnTo>
                    <a:pt x="477050" y="312038"/>
                  </a:lnTo>
                  <a:lnTo>
                    <a:pt x="470916" y="312038"/>
                  </a:lnTo>
                  <a:lnTo>
                    <a:pt x="452399" y="309498"/>
                  </a:lnTo>
                  <a:lnTo>
                    <a:pt x="450113" y="308737"/>
                  </a:lnTo>
                  <a:lnTo>
                    <a:pt x="448462" y="307593"/>
                  </a:lnTo>
                  <a:lnTo>
                    <a:pt x="447446" y="306450"/>
                  </a:lnTo>
                  <a:lnTo>
                    <a:pt x="446417" y="305180"/>
                  </a:lnTo>
                  <a:lnTo>
                    <a:pt x="445909" y="303783"/>
                  </a:lnTo>
                  <a:lnTo>
                    <a:pt x="445909" y="302132"/>
                  </a:lnTo>
                  <a:lnTo>
                    <a:pt x="445909" y="178815"/>
                  </a:lnTo>
                  <a:lnTo>
                    <a:pt x="331736" y="178815"/>
                  </a:lnTo>
                  <a:lnTo>
                    <a:pt x="331736" y="302132"/>
                  </a:lnTo>
                  <a:lnTo>
                    <a:pt x="331736" y="303783"/>
                  </a:lnTo>
                  <a:lnTo>
                    <a:pt x="325361" y="309498"/>
                  </a:lnTo>
                  <a:lnTo>
                    <a:pt x="323011" y="310260"/>
                  </a:lnTo>
                  <a:lnTo>
                    <a:pt x="319862" y="310895"/>
                  </a:lnTo>
                  <a:lnTo>
                    <a:pt x="315937" y="311403"/>
                  </a:lnTo>
                  <a:lnTo>
                    <a:pt x="312000" y="311784"/>
                  </a:lnTo>
                  <a:lnTo>
                    <a:pt x="306971" y="312038"/>
                  </a:lnTo>
                  <a:lnTo>
                    <a:pt x="300837" y="312038"/>
                  </a:lnTo>
                  <a:lnTo>
                    <a:pt x="294855" y="312038"/>
                  </a:lnTo>
                  <a:lnTo>
                    <a:pt x="276301" y="309498"/>
                  </a:lnTo>
                  <a:lnTo>
                    <a:pt x="273939" y="308737"/>
                  </a:lnTo>
                  <a:lnTo>
                    <a:pt x="272249" y="307593"/>
                  </a:lnTo>
                  <a:lnTo>
                    <a:pt x="271233" y="306450"/>
                  </a:lnTo>
                  <a:lnTo>
                    <a:pt x="270205" y="305180"/>
                  </a:lnTo>
                  <a:lnTo>
                    <a:pt x="269697" y="303783"/>
                  </a:lnTo>
                  <a:lnTo>
                    <a:pt x="269697" y="302132"/>
                  </a:lnTo>
                  <a:lnTo>
                    <a:pt x="269697" y="13842"/>
                  </a:lnTo>
                  <a:lnTo>
                    <a:pt x="269697" y="12318"/>
                  </a:lnTo>
                  <a:lnTo>
                    <a:pt x="270205" y="10921"/>
                  </a:lnTo>
                  <a:lnTo>
                    <a:pt x="271233" y="9651"/>
                  </a:lnTo>
                  <a:lnTo>
                    <a:pt x="272249" y="8381"/>
                  </a:lnTo>
                  <a:lnTo>
                    <a:pt x="273939" y="7365"/>
                  </a:lnTo>
                  <a:lnTo>
                    <a:pt x="276301" y="6603"/>
                  </a:lnTo>
                  <a:lnTo>
                    <a:pt x="278663" y="5841"/>
                  </a:lnTo>
                  <a:lnTo>
                    <a:pt x="281851" y="5206"/>
                  </a:lnTo>
                  <a:lnTo>
                    <a:pt x="285851" y="4698"/>
                  </a:lnTo>
                  <a:lnTo>
                    <a:pt x="289864" y="4190"/>
                  </a:lnTo>
                  <a:lnTo>
                    <a:pt x="294855" y="3937"/>
                  </a:lnTo>
                  <a:lnTo>
                    <a:pt x="300837" y="3937"/>
                  </a:lnTo>
                  <a:close/>
                </a:path>
                <a:path w="5340985" h="316230">
                  <a:moveTo>
                    <a:pt x="5005158" y="380"/>
                  </a:moveTo>
                  <a:lnTo>
                    <a:pt x="5013667" y="380"/>
                  </a:lnTo>
                  <a:lnTo>
                    <a:pt x="5021795" y="1142"/>
                  </a:lnTo>
                  <a:lnTo>
                    <a:pt x="5029669" y="2539"/>
                  </a:lnTo>
                  <a:lnTo>
                    <a:pt x="5037543" y="3937"/>
                  </a:lnTo>
                  <a:lnTo>
                    <a:pt x="5044909" y="5841"/>
                  </a:lnTo>
                  <a:lnTo>
                    <a:pt x="5051513" y="8127"/>
                  </a:lnTo>
                  <a:lnTo>
                    <a:pt x="5058244" y="10413"/>
                  </a:lnTo>
                  <a:lnTo>
                    <a:pt x="5080723" y="23621"/>
                  </a:lnTo>
                  <a:lnTo>
                    <a:pt x="5082882" y="25780"/>
                  </a:lnTo>
                  <a:lnTo>
                    <a:pt x="5084406" y="27558"/>
                  </a:lnTo>
                  <a:lnTo>
                    <a:pt x="5085168" y="28955"/>
                  </a:lnTo>
                  <a:lnTo>
                    <a:pt x="5085930" y="30352"/>
                  </a:lnTo>
                  <a:lnTo>
                    <a:pt x="5088470" y="48894"/>
                  </a:lnTo>
                  <a:lnTo>
                    <a:pt x="5088470" y="53339"/>
                  </a:lnTo>
                  <a:lnTo>
                    <a:pt x="5088470" y="58038"/>
                  </a:lnTo>
                  <a:lnTo>
                    <a:pt x="5088343" y="61975"/>
                  </a:lnTo>
                  <a:lnTo>
                    <a:pt x="5087962" y="65277"/>
                  </a:lnTo>
                  <a:lnTo>
                    <a:pt x="5087708" y="68579"/>
                  </a:lnTo>
                  <a:lnTo>
                    <a:pt x="5087073" y="71246"/>
                  </a:lnTo>
                  <a:lnTo>
                    <a:pt x="5086311" y="73278"/>
                  </a:lnTo>
                  <a:lnTo>
                    <a:pt x="5085549" y="75437"/>
                  </a:lnTo>
                  <a:lnTo>
                    <a:pt x="5084660" y="76834"/>
                  </a:lnTo>
                  <a:lnTo>
                    <a:pt x="5083517" y="77850"/>
                  </a:lnTo>
                  <a:lnTo>
                    <a:pt x="5082374" y="78739"/>
                  </a:lnTo>
                  <a:lnTo>
                    <a:pt x="5081104" y="79247"/>
                  </a:lnTo>
                  <a:lnTo>
                    <a:pt x="5079707" y="79247"/>
                  </a:lnTo>
                  <a:lnTo>
                    <a:pt x="5077421" y="79247"/>
                  </a:lnTo>
                  <a:lnTo>
                    <a:pt x="5074373" y="77850"/>
                  </a:lnTo>
                  <a:lnTo>
                    <a:pt x="5070817" y="75056"/>
                  </a:lnTo>
                  <a:lnTo>
                    <a:pt x="5067134" y="72389"/>
                  </a:lnTo>
                  <a:lnTo>
                    <a:pt x="5062435" y="69341"/>
                  </a:lnTo>
                  <a:lnTo>
                    <a:pt x="5056720" y="65912"/>
                  </a:lnTo>
                  <a:lnTo>
                    <a:pt x="5051005" y="62483"/>
                  </a:lnTo>
                  <a:lnTo>
                    <a:pt x="5007825" y="52577"/>
                  </a:lnTo>
                  <a:lnTo>
                    <a:pt x="4998941" y="53032"/>
                  </a:lnTo>
                  <a:lnTo>
                    <a:pt x="4962137" y="68992"/>
                  </a:lnTo>
                  <a:lnTo>
                    <a:pt x="4938698" y="105175"/>
                  </a:lnTo>
                  <a:lnTo>
                    <a:pt x="4930941" y="146772"/>
                  </a:lnTo>
                  <a:lnTo>
                    <a:pt x="4930609" y="158750"/>
                  </a:lnTo>
                  <a:lnTo>
                    <a:pt x="4930965" y="171729"/>
                  </a:lnTo>
                  <a:lnTo>
                    <a:pt x="4939247" y="214741"/>
                  </a:lnTo>
                  <a:lnTo>
                    <a:pt x="4963280" y="248888"/>
                  </a:lnTo>
                  <a:lnTo>
                    <a:pt x="5000588" y="262616"/>
                  </a:lnTo>
                  <a:lnTo>
                    <a:pt x="5009476" y="263016"/>
                  </a:lnTo>
                  <a:lnTo>
                    <a:pt x="5017404" y="262776"/>
                  </a:lnTo>
                  <a:lnTo>
                    <a:pt x="5058625" y="250443"/>
                  </a:lnTo>
                  <a:lnTo>
                    <a:pt x="5064340" y="247395"/>
                  </a:lnTo>
                  <a:lnTo>
                    <a:pt x="5069039" y="244475"/>
                  </a:lnTo>
                  <a:lnTo>
                    <a:pt x="5072722" y="241934"/>
                  </a:lnTo>
                  <a:lnTo>
                    <a:pt x="5076405" y="239521"/>
                  </a:lnTo>
                  <a:lnTo>
                    <a:pt x="5079326" y="238251"/>
                  </a:lnTo>
                  <a:lnTo>
                    <a:pt x="5081358" y="238251"/>
                  </a:lnTo>
                  <a:lnTo>
                    <a:pt x="5083009" y="238251"/>
                  </a:lnTo>
                  <a:lnTo>
                    <a:pt x="5089359" y="258698"/>
                  </a:lnTo>
                  <a:lnTo>
                    <a:pt x="5089359" y="264413"/>
                  </a:lnTo>
                  <a:lnTo>
                    <a:pt x="5089359" y="268350"/>
                  </a:lnTo>
                  <a:lnTo>
                    <a:pt x="5072341" y="298322"/>
                  </a:lnTo>
                  <a:lnTo>
                    <a:pt x="5067388" y="301243"/>
                  </a:lnTo>
                  <a:lnTo>
                    <a:pt x="5029542" y="313054"/>
                  </a:lnTo>
                  <a:lnTo>
                    <a:pt x="4999697" y="315594"/>
                  </a:lnTo>
                  <a:lnTo>
                    <a:pt x="4984438" y="314997"/>
                  </a:lnTo>
                  <a:lnTo>
                    <a:pt x="4943182" y="305942"/>
                  </a:lnTo>
                  <a:lnTo>
                    <a:pt x="4909571" y="286011"/>
                  </a:lnTo>
                  <a:lnTo>
                    <a:pt x="4884620" y="255365"/>
                  </a:lnTo>
                  <a:lnTo>
                    <a:pt x="4868985" y="214004"/>
                  </a:lnTo>
                  <a:lnTo>
                    <a:pt x="4863680" y="162051"/>
                  </a:lnTo>
                  <a:lnTo>
                    <a:pt x="4864323" y="143148"/>
                  </a:lnTo>
                  <a:lnTo>
                    <a:pt x="4873967" y="92963"/>
                  </a:lnTo>
                  <a:lnTo>
                    <a:pt x="4894238" y="53048"/>
                  </a:lnTo>
                  <a:lnTo>
                    <a:pt x="4923545" y="24177"/>
                  </a:lnTo>
                  <a:lnTo>
                    <a:pt x="4961135" y="6381"/>
                  </a:lnTo>
                  <a:lnTo>
                    <a:pt x="4989849" y="1047"/>
                  </a:lnTo>
                  <a:lnTo>
                    <a:pt x="5005158" y="380"/>
                  </a:lnTo>
                  <a:close/>
                </a:path>
                <a:path w="5340985" h="316230">
                  <a:moveTo>
                    <a:pt x="2700870" y="380"/>
                  </a:moveTo>
                  <a:lnTo>
                    <a:pt x="2709379" y="380"/>
                  </a:lnTo>
                  <a:lnTo>
                    <a:pt x="2717507" y="1142"/>
                  </a:lnTo>
                  <a:lnTo>
                    <a:pt x="2725381" y="2539"/>
                  </a:lnTo>
                  <a:lnTo>
                    <a:pt x="2733255" y="3937"/>
                  </a:lnTo>
                  <a:lnTo>
                    <a:pt x="2740621" y="5841"/>
                  </a:lnTo>
                  <a:lnTo>
                    <a:pt x="2747225" y="8127"/>
                  </a:lnTo>
                  <a:lnTo>
                    <a:pt x="2753956" y="10413"/>
                  </a:lnTo>
                  <a:lnTo>
                    <a:pt x="2780880" y="28955"/>
                  </a:lnTo>
                  <a:lnTo>
                    <a:pt x="2781642" y="30352"/>
                  </a:lnTo>
                  <a:lnTo>
                    <a:pt x="2784182" y="48894"/>
                  </a:lnTo>
                  <a:lnTo>
                    <a:pt x="2784182" y="53339"/>
                  </a:lnTo>
                  <a:lnTo>
                    <a:pt x="2784182" y="58038"/>
                  </a:lnTo>
                  <a:lnTo>
                    <a:pt x="2784055" y="61975"/>
                  </a:lnTo>
                  <a:lnTo>
                    <a:pt x="2783674" y="65277"/>
                  </a:lnTo>
                  <a:lnTo>
                    <a:pt x="2783420" y="68579"/>
                  </a:lnTo>
                  <a:lnTo>
                    <a:pt x="2782785" y="71246"/>
                  </a:lnTo>
                  <a:lnTo>
                    <a:pt x="2782023" y="73278"/>
                  </a:lnTo>
                  <a:lnTo>
                    <a:pt x="2781261" y="75437"/>
                  </a:lnTo>
                  <a:lnTo>
                    <a:pt x="2780372" y="76834"/>
                  </a:lnTo>
                  <a:lnTo>
                    <a:pt x="2779229" y="77850"/>
                  </a:lnTo>
                  <a:lnTo>
                    <a:pt x="2778086" y="78739"/>
                  </a:lnTo>
                  <a:lnTo>
                    <a:pt x="2776816" y="79247"/>
                  </a:lnTo>
                  <a:lnTo>
                    <a:pt x="2775419" y="79247"/>
                  </a:lnTo>
                  <a:lnTo>
                    <a:pt x="2773133" y="79247"/>
                  </a:lnTo>
                  <a:lnTo>
                    <a:pt x="2770085" y="77850"/>
                  </a:lnTo>
                  <a:lnTo>
                    <a:pt x="2766529" y="75056"/>
                  </a:lnTo>
                  <a:lnTo>
                    <a:pt x="2762846" y="72389"/>
                  </a:lnTo>
                  <a:lnTo>
                    <a:pt x="2758147" y="69341"/>
                  </a:lnTo>
                  <a:lnTo>
                    <a:pt x="2752432" y="65912"/>
                  </a:lnTo>
                  <a:lnTo>
                    <a:pt x="2746717" y="62483"/>
                  </a:lnTo>
                  <a:lnTo>
                    <a:pt x="2703537" y="52577"/>
                  </a:lnTo>
                  <a:lnTo>
                    <a:pt x="2694653" y="53032"/>
                  </a:lnTo>
                  <a:lnTo>
                    <a:pt x="2657849" y="68992"/>
                  </a:lnTo>
                  <a:lnTo>
                    <a:pt x="2634410" y="105175"/>
                  </a:lnTo>
                  <a:lnTo>
                    <a:pt x="2626653" y="146772"/>
                  </a:lnTo>
                  <a:lnTo>
                    <a:pt x="2626321" y="158750"/>
                  </a:lnTo>
                  <a:lnTo>
                    <a:pt x="2626677" y="171729"/>
                  </a:lnTo>
                  <a:lnTo>
                    <a:pt x="2634959" y="214741"/>
                  </a:lnTo>
                  <a:lnTo>
                    <a:pt x="2658992" y="248888"/>
                  </a:lnTo>
                  <a:lnTo>
                    <a:pt x="2696300" y="262616"/>
                  </a:lnTo>
                  <a:lnTo>
                    <a:pt x="2705188" y="263016"/>
                  </a:lnTo>
                  <a:lnTo>
                    <a:pt x="2713116" y="262776"/>
                  </a:lnTo>
                  <a:lnTo>
                    <a:pt x="2754337" y="250443"/>
                  </a:lnTo>
                  <a:lnTo>
                    <a:pt x="2760052" y="247395"/>
                  </a:lnTo>
                  <a:lnTo>
                    <a:pt x="2764751" y="244475"/>
                  </a:lnTo>
                  <a:lnTo>
                    <a:pt x="2768434" y="241934"/>
                  </a:lnTo>
                  <a:lnTo>
                    <a:pt x="2772117" y="239521"/>
                  </a:lnTo>
                  <a:lnTo>
                    <a:pt x="2775038" y="238251"/>
                  </a:lnTo>
                  <a:lnTo>
                    <a:pt x="2777070" y="238251"/>
                  </a:lnTo>
                  <a:lnTo>
                    <a:pt x="2778721" y="238251"/>
                  </a:lnTo>
                  <a:lnTo>
                    <a:pt x="2785071" y="258698"/>
                  </a:lnTo>
                  <a:lnTo>
                    <a:pt x="2785071" y="264413"/>
                  </a:lnTo>
                  <a:lnTo>
                    <a:pt x="2785071" y="268350"/>
                  </a:lnTo>
                  <a:lnTo>
                    <a:pt x="2768053" y="298322"/>
                  </a:lnTo>
                  <a:lnTo>
                    <a:pt x="2763100" y="301243"/>
                  </a:lnTo>
                  <a:lnTo>
                    <a:pt x="2725254" y="313054"/>
                  </a:lnTo>
                  <a:lnTo>
                    <a:pt x="2695409" y="315594"/>
                  </a:lnTo>
                  <a:lnTo>
                    <a:pt x="2680150" y="314997"/>
                  </a:lnTo>
                  <a:lnTo>
                    <a:pt x="2638894" y="305942"/>
                  </a:lnTo>
                  <a:lnTo>
                    <a:pt x="2605283" y="286011"/>
                  </a:lnTo>
                  <a:lnTo>
                    <a:pt x="2580332" y="255365"/>
                  </a:lnTo>
                  <a:lnTo>
                    <a:pt x="2564697" y="214004"/>
                  </a:lnTo>
                  <a:lnTo>
                    <a:pt x="2559392" y="162051"/>
                  </a:lnTo>
                  <a:lnTo>
                    <a:pt x="2560035" y="143148"/>
                  </a:lnTo>
                  <a:lnTo>
                    <a:pt x="2569679" y="92963"/>
                  </a:lnTo>
                  <a:lnTo>
                    <a:pt x="2589950" y="53048"/>
                  </a:lnTo>
                  <a:lnTo>
                    <a:pt x="2619257" y="24177"/>
                  </a:lnTo>
                  <a:lnTo>
                    <a:pt x="2656829" y="6381"/>
                  </a:lnTo>
                  <a:lnTo>
                    <a:pt x="2685507" y="1047"/>
                  </a:lnTo>
                  <a:lnTo>
                    <a:pt x="2700870" y="380"/>
                  </a:lnTo>
                  <a:close/>
                </a:path>
                <a:path w="5340985" h="316230">
                  <a:moveTo>
                    <a:pt x="1890102" y="0"/>
                  </a:moveTo>
                  <a:lnTo>
                    <a:pt x="1937573" y="5143"/>
                  </a:lnTo>
                  <a:lnTo>
                    <a:pt x="1975732" y="20875"/>
                  </a:lnTo>
                  <a:lnTo>
                    <a:pt x="2004097" y="47630"/>
                  </a:lnTo>
                  <a:lnTo>
                    <a:pt x="2022563" y="85725"/>
                  </a:lnTo>
                  <a:lnTo>
                    <a:pt x="2031136" y="135284"/>
                  </a:lnTo>
                  <a:lnTo>
                    <a:pt x="2031707" y="154431"/>
                  </a:lnTo>
                  <a:lnTo>
                    <a:pt x="2031114" y="172960"/>
                  </a:lnTo>
                  <a:lnTo>
                    <a:pt x="2022309" y="222376"/>
                  </a:lnTo>
                  <a:lnTo>
                    <a:pt x="2002932" y="262274"/>
                  </a:lnTo>
                  <a:lnTo>
                    <a:pt x="1973367" y="291655"/>
                  </a:lnTo>
                  <a:lnTo>
                    <a:pt x="1933753" y="309887"/>
                  </a:lnTo>
                  <a:lnTo>
                    <a:pt x="1884514" y="316102"/>
                  </a:lnTo>
                  <a:lnTo>
                    <a:pt x="1867272" y="315509"/>
                  </a:lnTo>
                  <a:lnTo>
                    <a:pt x="1822284" y="306704"/>
                  </a:lnTo>
                  <a:lnTo>
                    <a:pt x="1787494" y="287291"/>
                  </a:lnTo>
                  <a:lnTo>
                    <a:pt x="1762626" y="256635"/>
                  </a:lnTo>
                  <a:lnTo>
                    <a:pt x="1747712" y="214310"/>
                  </a:lnTo>
                  <a:lnTo>
                    <a:pt x="1742782" y="159892"/>
                  </a:lnTo>
                  <a:lnTo>
                    <a:pt x="1743358" y="141866"/>
                  </a:lnTo>
                  <a:lnTo>
                    <a:pt x="1752180" y="93217"/>
                  </a:lnTo>
                  <a:lnTo>
                    <a:pt x="1771486" y="53855"/>
                  </a:lnTo>
                  <a:lnTo>
                    <a:pt x="1801107" y="24558"/>
                  </a:lnTo>
                  <a:lnTo>
                    <a:pt x="1840632" y="6215"/>
                  </a:lnTo>
                  <a:lnTo>
                    <a:pt x="1890102" y="0"/>
                  </a:lnTo>
                  <a:close/>
                </a:path>
                <a:path w="5340985" h="316230">
                  <a:moveTo>
                    <a:pt x="1617687" y="0"/>
                  </a:moveTo>
                  <a:lnTo>
                    <a:pt x="1624926" y="0"/>
                  </a:lnTo>
                  <a:lnTo>
                    <a:pt x="1632165" y="507"/>
                  </a:lnTo>
                  <a:lnTo>
                    <a:pt x="1639404" y="1650"/>
                  </a:lnTo>
                  <a:lnTo>
                    <a:pt x="1646643" y="2666"/>
                  </a:lnTo>
                  <a:lnTo>
                    <a:pt x="1684489" y="16763"/>
                  </a:lnTo>
                  <a:lnTo>
                    <a:pt x="1686140" y="18414"/>
                  </a:lnTo>
                  <a:lnTo>
                    <a:pt x="1687664" y="19938"/>
                  </a:lnTo>
                  <a:lnTo>
                    <a:pt x="1690712" y="26796"/>
                  </a:lnTo>
                  <a:lnTo>
                    <a:pt x="1691093" y="28575"/>
                  </a:lnTo>
                  <a:lnTo>
                    <a:pt x="1691347" y="30860"/>
                  </a:lnTo>
                  <a:lnTo>
                    <a:pt x="1691474" y="33527"/>
                  </a:lnTo>
                  <a:lnTo>
                    <a:pt x="1691728" y="36321"/>
                  </a:lnTo>
                  <a:lnTo>
                    <a:pt x="1691728" y="39750"/>
                  </a:lnTo>
                  <a:lnTo>
                    <a:pt x="1691728" y="43814"/>
                  </a:lnTo>
                  <a:lnTo>
                    <a:pt x="1691728" y="48387"/>
                  </a:lnTo>
                  <a:lnTo>
                    <a:pt x="1691601" y="52323"/>
                  </a:lnTo>
                  <a:lnTo>
                    <a:pt x="1691347" y="55371"/>
                  </a:lnTo>
                  <a:lnTo>
                    <a:pt x="1691220" y="58546"/>
                  </a:lnTo>
                  <a:lnTo>
                    <a:pt x="1690712" y="61087"/>
                  </a:lnTo>
                  <a:lnTo>
                    <a:pt x="1685505" y="69087"/>
                  </a:lnTo>
                  <a:lnTo>
                    <a:pt x="1683727" y="69087"/>
                  </a:lnTo>
                  <a:lnTo>
                    <a:pt x="1681949" y="69087"/>
                  </a:lnTo>
                  <a:lnTo>
                    <a:pt x="1679282" y="67944"/>
                  </a:lnTo>
                  <a:lnTo>
                    <a:pt x="1675472" y="65785"/>
                  </a:lnTo>
                  <a:lnTo>
                    <a:pt x="1671662" y="63626"/>
                  </a:lnTo>
                  <a:lnTo>
                    <a:pt x="1642452" y="51562"/>
                  </a:lnTo>
                  <a:lnTo>
                    <a:pt x="1635213" y="49402"/>
                  </a:lnTo>
                  <a:lnTo>
                    <a:pt x="1627339" y="48387"/>
                  </a:lnTo>
                  <a:lnTo>
                    <a:pt x="1618576" y="48387"/>
                  </a:lnTo>
                  <a:lnTo>
                    <a:pt x="1611845" y="48387"/>
                  </a:lnTo>
                  <a:lnTo>
                    <a:pt x="1606003" y="49148"/>
                  </a:lnTo>
                  <a:lnTo>
                    <a:pt x="1600923" y="50800"/>
                  </a:lnTo>
                  <a:lnTo>
                    <a:pt x="1595843" y="52450"/>
                  </a:lnTo>
                  <a:lnTo>
                    <a:pt x="1591652" y="54737"/>
                  </a:lnTo>
                  <a:lnTo>
                    <a:pt x="1588350" y="57657"/>
                  </a:lnTo>
                  <a:lnTo>
                    <a:pt x="1584921" y="60578"/>
                  </a:lnTo>
                  <a:lnTo>
                    <a:pt x="1582381" y="64007"/>
                  </a:lnTo>
                  <a:lnTo>
                    <a:pt x="1580730" y="68198"/>
                  </a:lnTo>
                  <a:lnTo>
                    <a:pt x="1579079" y="72262"/>
                  </a:lnTo>
                  <a:lnTo>
                    <a:pt x="1578317" y="76580"/>
                  </a:lnTo>
                  <a:lnTo>
                    <a:pt x="1578317" y="81152"/>
                  </a:lnTo>
                  <a:lnTo>
                    <a:pt x="1578317" y="87883"/>
                  </a:lnTo>
                  <a:lnTo>
                    <a:pt x="1604860" y="115696"/>
                  </a:lnTo>
                  <a:lnTo>
                    <a:pt x="1625776" y="125333"/>
                  </a:lnTo>
                  <a:lnTo>
                    <a:pt x="1631753" y="127952"/>
                  </a:lnTo>
                  <a:lnTo>
                    <a:pt x="1667979" y="146303"/>
                  </a:lnTo>
                  <a:lnTo>
                    <a:pt x="1697221" y="174482"/>
                  </a:lnTo>
                  <a:lnTo>
                    <a:pt x="1709508" y="219075"/>
                  </a:lnTo>
                  <a:lnTo>
                    <a:pt x="1708939" y="230772"/>
                  </a:lnTo>
                  <a:lnTo>
                    <a:pt x="1695612" y="270053"/>
                  </a:lnTo>
                  <a:lnTo>
                    <a:pt x="1668208" y="297306"/>
                  </a:lnTo>
                  <a:lnTo>
                    <a:pt x="1629893" y="312620"/>
                  </a:lnTo>
                  <a:lnTo>
                    <a:pt x="1596478" y="316102"/>
                  </a:lnTo>
                  <a:lnTo>
                    <a:pt x="1588716" y="315936"/>
                  </a:lnTo>
                  <a:lnTo>
                    <a:pt x="1550123" y="309625"/>
                  </a:lnTo>
                  <a:lnTo>
                    <a:pt x="1525866" y="299592"/>
                  </a:lnTo>
                  <a:lnTo>
                    <a:pt x="1521167" y="296925"/>
                  </a:lnTo>
                  <a:lnTo>
                    <a:pt x="1517865" y="294513"/>
                  </a:lnTo>
                  <a:lnTo>
                    <a:pt x="1515833" y="292480"/>
                  </a:lnTo>
                  <a:lnTo>
                    <a:pt x="1513674" y="290448"/>
                  </a:lnTo>
                  <a:lnTo>
                    <a:pt x="1512277" y="287527"/>
                  </a:lnTo>
                  <a:lnTo>
                    <a:pt x="1511388" y="283590"/>
                  </a:lnTo>
                  <a:lnTo>
                    <a:pt x="1510499" y="279780"/>
                  </a:lnTo>
                  <a:lnTo>
                    <a:pt x="1510118" y="274192"/>
                  </a:lnTo>
                  <a:lnTo>
                    <a:pt x="1510118" y="266953"/>
                  </a:lnTo>
                  <a:lnTo>
                    <a:pt x="1510118" y="262127"/>
                  </a:lnTo>
                  <a:lnTo>
                    <a:pt x="1510245" y="258063"/>
                  </a:lnTo>
                  <a:lnTo>
                    <a:pt x="1510626" y="254762"/>
                  </a:lnTo>
                  <a:lnTo>
                    <a:pt x="1510880" y="251459"/>
                  </a:lnTo>
                  <a:lnTo>
                    <a:pt x="1511388" y="248792"/>
                  </a:lnTo>
                  <a:lnTo>
                    <a:pt x="1512150" y="246760"/>
                  </a:lnTo>
                  <a:lnTo>
                    <a:pt x="1512785" y="244728"/>
                  </a:lnTo>
                  <a:lnTo>
                    <a:pt x="1513801" y="243204"/>
                  </a:lnTo>
                  <a:lnTo>
                    <a:pt x="1514944" y="242315"/>
                  </a:lnTo>
                  <a:lnTo>
                    <a:pt x="1516087" y="241426"/>
                  </a:lnTo>
                  <a:lnTo>
                    <a:pt x="1517484" y="241045"/>
                  </a:lnTo>
                  <a:lnTo>
                    <a:pt x="1519135" y="241045"/>
                  </a:lnTo>
                  <a:lnTo>
                    <a:pt x="1521294" y="241045"/>
                  </a:lnTo>
                  <a:lnTo>
                    <a:pt x="1524342" y="242315"/>
                  </a:lnTo>
                  <a:lnTo>
                    <a:pt x="1528406" y="244982"/>
                  </a:lnTo>
                  <a:lnTo>
                    <a:pt x="1532470" y="247522"/>
                  </a:lnTo>
                  <a:lnTo>
                    <a:pt x="1573194" y="263868"/>
                  </a:lnTo>
                  <a:lnTo>
                    <a:pt x="1596732" y="266064"/>
                  </a:lnTo>
                  <a:lnTo>
                    <a:pt x="1604225" y="266064"/>
                  </a:lnTo>
                  <a:lnTo>
                    <a:pt x="1639531" y="248284"/>
                  </a:lnTo>
                  <a:lnTo>
                    <a:pt x="1641690" y="243458"/>
                  </a:lnTo>
                  <a:lnTo>
                    <a:pt x="1643976" y="238505"/>
                  </a:lnTo>
                  <a:lnTo>
                    <a:pt x="1644992" y="233171"/>
                  </a:lnTo>
                  <a:lnTo>
                    <a:pt x="1644992" y="227075"/>
                  </a:lnTo>
                  <a:lnTo>
                    <a:pt x="1644992" y="220217"/>
                  </a:lnTo>
                  <a:lnTo>
                    <a:pt x="1643214" y="214248"/>
                  </a:lnTo>
                  <a:lnTo>
                    <a:pt x="1639404" y="209295"/>
                  </a:lnTo>
                  <a:lnTo>
                    <a:pt x="1635594" y="204342"/>
                  </a:lnTo>
                  <a:lnTo>
                    <a:pt x="1603971" y="185292"/>
                  </a:lnTo>
                  <a:lnTo>
                    <a:pt x="1598189" y="182695"/>
                  </a:lnTo>
                  <a:lnTo>
                    <a:pt x="1562184" y="165193"/>
                  </a:lnTo>
                  <a:lnTo>
                    <a:pt x="1531415" y="139207"/>
                  </a:lnTo>
                  <a:lnTo>
                    <a:pt x="1515681" y="97202"/>
                  </a:lnTo>
                  <a:lnTo>
                    <a:pt x="1515325" y="88010"/>
                  </a:lnTo>
                  <a:lnTo>
                    <a:pt x="1515827" y="77317"/>
                  </a:lnTo>
                  <a:lnTo>
                    <a:pt x="1533010" y="34194"/>
                  </a:lnTo>
                  <a:lnTo>
                    <a:pt x="1568892" y="8431"/>
                  </a:lnTo>
                  <a:lnTo>
                    <a:pt x="1607333" y="333"/>
                  </a:lnTo>
                  <a:lnTo>
                    <a:pt x="1617687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5940" y="1633550"/>
            <a:ext cx="7053580" cy="444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25730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The </a:t>
            </a:r>
            <a:r>
              <a:rPr sz="2600" spc="-5" dirty="0">
                <a:latin typeface="Caladea"/>
                <a:cs typeface="Caladea"/>
              </a:rPr>
              <a:t>nasolacrimal </a:t>
            </a:r>
            <a:r>
              <a:rPr sz="2600" spc="5" dirty="0">
                <a:latin typeface="Caladea"/>
                <a:cs typeface="Caladea"/>
              </a:rPr>
              <a:t>duct, </a:t>
            </a:r>
            <a:r>
              <a:rPr sz="2600" dirty="0">
                <a:latin typeface="Caladea"/>
                <a:cs typeface="Caladea"/>
              </a:rPr>
              <a:t>continuation of </a:t>
            </a:r>
            <a:r>
              <a:rPr sz="2600" spc="-70" dirty="0">
                <a:latin typeface="Caladea"/>
                <a:cs typeface="Caladea"/>
              </a:rPr>
              <a:t>lacrimal  </a:t>
            </a:r>
            <a:r>
              <a:rPr sz="2600" dirty="0">
                <a:latin typeface="Caladea"/>
                <a:cs typeface="Caladea"/>
              </a:rPr>
              <a:t>sac </a:t>
            </a:r>
            <a:r>
              <a:rPr sz="2600" spc="-20" dirty="0">
                <a:latin typeface="Caladea"/>
                <a:cs typeface="Caladea"/>
              </a:rPr>
              <a:t>to </a:t>
            </a:r>
            <a:r>
              <a:rPr sz="2600" spc="-5" dirty="0">
                <a:latin typeface="Caladea"/>
                <a:cs typeface="Caladea"/>
              </a:rPr>
              <a:t>the inferior</a:t>
            </a:r>
            <a:r>
              <a:rPr sz="2600" spc="-15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meatus.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12700">
              <a:lnSpc>
                <a:spcPct val="100000"/>
              </a:lnSpc>
            </a:pPr>
            <a:r>
              <a:rPr sz="1900" spc="350" dirty="0">
                <a:solidFill>
                  <a:srgbClr val="1F487C"/>
                </a:solidFill>
                <a:latin typeface="Arial"/>
                <a:cs typeface="Arial"/>
              </a:rPr>
              <a:t></a:t>
            </a:r>
            <a:r>
              <a:rPr sz="1900" spc="-8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2600" spc="-5" dirty="0">
                <a:latin typeface="Caladea"/>
                <a:cs typeface="Caladea"/>
              </a:rPr>
              <a:t>15 </a:t>
            </a:r>
            <a:r>
              <a:rPr sz="2600" spc="5" dirty="0">
                <a:latin typeface="Caladea"/>
                <a:cs typeface="Caladea"/>
              </a:rPr>
              <a:t>mm.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650">
              <a:latin typeface="Caladea"/>
              <a:cs typeface="Caladea"/>
            </a:endParaRPr>
          </a:p>
          <a:p>
            <a:pPr marL="286385" marR="150495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  <a:tab pos="4454525" algn="l"/>
              </a:tabLst>
            </a:pPr>
            <a:r>
              <a:rPr sz="2600" spc="-5" dirty="0">
                <a:latin typeface="Caladea"/>
                <a:cs typeface="Caladea"/>
              </a:rPr>
              <a:t>It lies </a:t>
            </a:r>
            <a:r>
              <a:rPr sz="2600" dirty="0">
                <a:latin typeface="Caladea"/>
                <a:cs typeface="Caladea"/>
              </a:rPr>
              <a:t>in a canal </a:t>
            </a:r>
            <a:r>
              <a:rPr sz="2600" spc="-5" dirty="0">
                <a:latin typeface="Caladea"/>
                <a:cs typeface="Caladea"/>
              </a:rPr>
              <a:t>formed </a:t>
            </a:r>
            <a:r>
              <a:rPr sz="2600" spc="-20" dirty="0">
                <a:latin typeface="Caladea"/>
                <a:cs typeface="Caladea"/>
              </a:rPr>
              <a:t>by </a:t>
            </a:r>
            <a:r>
              <a:rPr sz="2600" spc="-5" dirty="0">
                <a:latin typeface="Caladea"/>
                <a:cs typeface="Caladea"/>
              </a:rPr>
              <a:t>the </a:t>
            </a:r>
            <a:r>
              <a:rPr sz="2600" dirty="0">
                <a:latin typeface="Caladea"/>
                <a:cs typeface="Caladea"/>
              </a:rPr>
              <a:t>maxilla, </a:t>
            </a:r>
            <a:r>
              <a:rPr sz="2600" spc="-65" dirty="0">
                <a:latin typeface="Caladea"/>
                <a:cs typeface="Caladea"/>
              </a:rPr>
              <a:t>lacrimal  </a:t>
            </a:r>
            <a:r>
              <a:rPr sz="2600" spc="-5" dirty="0">
                <a:latin typeface="Caladea"/>
                <a:cs typeface="Caladea"/>
              </a:rPr>
              <a:t>bone and lacrimal</a:t>
            </a:r>
            <a:r>
              <a:rPr sz="2600" spc="-1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process</a:t>
            </a:r>
            <a:r>
              <a:rPr sz="2600" spc="-2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of	</a:t>
            </a:r>
            <a:r>
              <a:rPr sz="2600" spc="-10" dirty="0">
                <a:latin typeface="Caladea"/>
                <a:cs typeface="Caladea"/>
              </a:rPr>
              <a:t>inferior</a:t>
            </a:r>
            <a:r>
              <a:rPr sz="2600" spc="-2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concha.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6385" marR="508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  <a:tab pos="1945639" algn="l"/>
              </a:tabLst>
            </a:pPr>
            <a:r>
              <a:rPr sz="2600" spc="-5" dirty="0">
                <a:latin typeface="Caladea"/>
                <a:cs typeface="Caladea"/>
              </a:rPr>
              <a:t>It </a:t>
            </a:r>
            <a:r>
              <a:rPr sz="2600" dirty="0">
                <a:latin typeface="Caladea"/>
                <a:cs typeface="Caladea"/>
              </a:rPr>
              <a:t>descends </a:t>
            </a:r>
            <a:r>
              <a:rPr sz="2600" spc="-30" dirty="0">
                <a:latin typeface="Caladea"/>
                <a:cs typeface="Caladea"/>
              </a:rPr>
              <a:t>posterolaterally, </a:t>
            </a:r>
            <a:r>
              <a:rPr sz="2600" dirty="0">
                <a:latin typeface="Caladea"/>
                <a:cs typeface="Caladea"/>
              </a:rPr>
              <a:t>a </a:t>
            </a:r>
            <a:r>
              <a:rPr sz="2600" spc="-5" dirty="0">
                <a:latin typeface="Caladea"/>
                <a:cs typeface="Caladea"/>
              </a:rPr>
              <a:t>surface </a:t>
            </a:r>
            <a:r>
              <a:rPr sz="2600" spc="-60" dirty="0">
                <a:latin typeface="Caladea"/>
                <a:cs typeface="Caladea"/>
              </a:rPr>
              <a:t>indication  </a:t>
            </a:r>
            <a:r>
              <a:rPr sz="2600" dirty="0">
                <a:latin typeface="Caladea"/>
                <a:cs typeface="Caladea"/>
              </a:rPr>
              <a:t>a</a:t>
            </a:r>
            <a:r>
              <a:rPr sz="2600" spc="-5" dirty="0">
                <a:latin typeface="Caladea"/>
                <a:cs typeface="Caladea"/>
              </a:rPr>
              <a:t> line </a:t>
            </a:r>
            <a:r>
              <a:rPr sz="2600" spc="-10" dirty="0">
                <a:latin typeface="Caladea"/>
                <a:cs typeface="Caladea"/>
              </a:rPr>
              <a:t>from	</a:t>
            </a:r>
            <a:r>
              <a:rPr sz="2600" dirty="0">
                <a:latin typeface="Caladea"/>
                <a:cs typeface="Caladea"/>
              </a:rPr>
              <a:t>medial canthus </a:t>
            </a:r>
            <a:r>
              <a:rPr sz="2600" spc="-20" dirty="0">
                <a:latin typeface="Caladea"/>
                <a:cs typeface="Caladea"/>
              </a:rPr>
              <a:t>to </a:t>
            </a:r>
            <a:r>
              <a:rPr sz="2600" dirty="0">
                <a:latin typeface="Caladea"/>
                <a:cs typeface="Caladea"/>
              </a:rPr>
              <a:t>first upper</a:t>
            </a:r>
            <a:r>
              <a:rPr sz="2600" spc="-75" dirty="0">
                <a:latin typeface="Caladea"/>
                <a:cs typeface="Caladea"/>
              </a:rPr>
              <a:t> </a:t>
            </a:r>
            <a:r>
              <a:rPr sz="2600" spc="-45" dirty="0">
                <a:latin typeface="Caladea"/>
                <a:cs typeface="Caladea"/>
              </a:rPr>
              <a:t>molar.</a:t>
            </a:r>
            <a:endParaRPr sz="26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481626"/>
            <a:ext cx="4032250" cy="563562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600" dirty="0">
                <a:latin typeface="Caladea"/>
                <a:cs typeface="Caladea"/>
              </a:rPr>
              <a:t>The</a:t>
            </a:r>
            <a:r>
              <a:rPr sz="2600" spc="-35" dirty="0">
                <a:latin typeface="Caladea"/>
                <a:cs typeface="Caladea"/>
              </a:rPr>
              <a:t> </a:t>
            </a:r>
            <a:r>
              <a:rPr sz="2600" spc="-30" dirty="0">
                <a:latin typeface="Caladea"/>
                <a:cs typeface="Caladea"/>
              </a:rPr>
              <a:t>valves</a:t>
            </a:r>
            <a:endParaRPr sz="2600">
              <a:latin typeface="Caladea"/>
              <a:cs typeface="Caladea"/>
            </a:endParaRPr>
          </a:p>
          <a:p>
            <a:pPr marL="286385" marR="229235" indent="-274320">
              <a:lnSpc>
                <a:spcPct val="100000"/>
              </a:lnSpc>
              <a:spcBef>
                <a:spcPts val="60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5" dirty="0">
                <a:latin typeface="Caladea"/>
                <a:cs typeface="Caladea"/>
              </a:rPr>
              <a:t>They </a:t>
            </a:r>
            <a:r>
              <a:rPr sz="2600" spc="-15" dirty="0">
                <a:latin typeface="Caladea"/>
                <a:cs typeface="Caladea"/>
              </a:rPr>
              <a:t>are </a:t>
            </a:r>
            <a:r>
              <a:rPr sz="2600" spc="-10" dirty="0">
                <a:latin typeface="Caladea"/>
                <a:cs typeface="Caladea"/>
              </a:rPr>
              <a:t>folds </a:t>
            </a:r>
            <a:r>
              <a:rPr sz="2600" dirty="0">
                <a:latin typeface="Caladea"/>
                <a:cs typeface="Caladea"/>
              </a:rPr>
              <a:t>of </a:t>
            </a:r>
            <a:r>
              <a:rPr sz="2600" spc="-100" dirty="0">
                <a:latin typeface="Caladea"/>
                <a:cs typeface="Caladea"/>
              </a:rPr>
              <a:t>mucous  </a:t>
            </a:r>
            <a:r>
              <a:rPr sz="2600" spc="-10" dirty="0">
                <a:latin typeface="Caladea"/>
                <a:cs typeface="Caladea"/>
              </a:rPr>
              <a:t>membrane </a:t>
            </a:r>
            <a:r>
              <a:rPr sz="2600" spc="-5" dirty="0">
                <a:latin typeface="Caladea"/>
                <a:cs typeface="Caladea"/>
              </a:rPr>
              <a:t>with no  </a:t>
            </a:r>
            <a:r>
              <a:rPr sz="2600" spc="-15" dirty="0">
                <a:latin typeface="Caladea"/>
                <a:cs typeface="Caladea"/>
              </a:rPr>
              <a:t>valvular</a:t>
            </a:r>
            <a:r>
              <a:rPr sz="2600" spc="-2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function.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6385" marR="304165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The </a:t>
            </a:r>
            <a:r>
              <a:rPr sz="2600" spc="-5" dirty="0">
                <a:latin typeface="Caladea"/>
                <a:cs typeface="Caladea"/>
              </a:rPr>
              <a:t>most constant </a:t>
            </a:r>
            <a:r>
              <a:rPr sz="2600" dirty="0">
                <a:latin typeface="Caladea"/>
                <a:cs typeface="Caladea"/>
              </a:rPr>
              <a:t>is </a:t>
            </a:r>
            <a:r>
              <a:rPr sz="2600" spc="-190" dirty="0">
                <a:latin typeface="Caladea"/>
                <a:cs typeface="Caladea"/>
              </a:rPr>
              <a:t>the  </a:t>
            </a:r>
            <a:r>
              <a:rPr sz="2600" spc="-35" dirty="0">
                <a:latin typeface="Caladea"/>
                <a:cs typeface="Caladea"/>
              </a:rPr>
              <a:t>'valve' </a:t>
            </a:r>
            <a:r>
              <a:rPr sz="2600" dirty="0">
                <a:latin typeface="Caladea"/>
                <a:cs typeface="Caladea"/>
              </a:rPr>
              <a:t>of Hasner at </a:t>
            </a:r>
            <a:r>
              <a:rPr sz="2600" spc="-5" dirty="0">
                <a:latin typeface="Caladea"/>
                <a:cs typeface="Caladea"/>
              </a:rPr>
              <a:t>the  </a:t>
            </a:r>
            <a:r>
              <a:rPr sz="2600" spc="-10" dirty="0">
                <a:latin typeface="Caladea"/>
                <a:cs typeface="Caladea"/>
              </a:rPr>
              <a:t>lower</a:t>
            </a:r>
            <a:r>
              <a:rPr sz="2600" spc="-3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end.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6385" marR="508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5" dirty="0">
                <a:latin typeface="Caladea"/>
                <a:cs typeface="Caladea"/>
              </a:rPr>
              <a:t>It </a:t>
            </a:r>
            <a:r>
              <a:rPr sz="2600" spc="-15" dirty="0">
                <a:latin typeface="Caladea"/>
                <a:cs typeface="Caladea"/>
              </a:rPr>
              <a:t>prevents </a:t>
            </a:r>
            <a:r>
              <a:rPr sz="2600" dirty="0">
                <a:latin typeface="Caladea"/>
                <a:cs typeface="Caladea"/>
              </a:rPr>
              <a:t>sudden </a:t>
            </a:r>
            <a:r>
              <a:rPr sz="2600" spc="-5" dirty="0">
                <a:latin typeface="Caladea"/>
                <a:cs typeface="Caladea"/>
              </a:rPr>
              <a:t>blast </a:t>
            </a:r>
            <a:r>
              <a:rPr sz="2600" spc="-275" dirty="0">
                <a:latin typeface="Caladea"/>
                <a:cs typeface="Caladea"/>
              </a:rPr>
              <a:t>of  </a:t>
            </a:r>
            <a:r>
              <a:rPr sz="2600" spc="-5" dirty="0">
                <a:latin typeface="Caladea"/>
                <a:cs typeface="Caladea"/>
              </a:rPr>
              <a:t>air (when blowing the  nose) </a:t>
            </a:r>
            <a:r>
              <a:rPr sz="2600" spc="-10" dirty="0">
                <a:latin typeface="Caladea"/>
                <a:cs typeface="Caladea"/>
              </a:rPr>
              <a:t>from </a:t>
            </a:r>
            <a:r>
              <a:rPr sz="2600" spc="-5" dirty="0">
                <a:latin typeface="Caladea"/>
                <a:cs typeface="Caladea"/>
              </a:rPr>
              <a:t>entenng the  </a:t>
            </a:r>
            <a:r>
              <a:rPr sz="2600" dirty="0">
                <a:latin typeface="Caladea"/>
                <a:cs typeface="Caladea"/>
              </a:rPr>
              <a:t>lacrimal</a:t>
            </a:r>
            <a:r>
              <a:rPr sz="2600" spc="-3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sac.</a:t>
            </a:r>
            <a:endParaRPr sz="2600">
              <a:latin typeface="Caladea"/>
              <a:cs typeface="Calade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62551" y="0"/>
            <a:ext cx="440524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16939" y="719074"/>
            <a:ext cx="6462395" cy="444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1500">
              <a:lnSpc>
                <a:spcPct val="100000"/>
              </a:lnSpc>
              <a:spcBef>
                <a:spcPts val="105"/>
              </a:spcBef>
            </a:pPr>
            <a:r>
              <a:rPr sz="2600" spc="-5" dirty="0">
                <a:latin typeface="Caladea"/>
                <a:cs typeface="Caladea"/>
              </a:rPr>
              <a:t>Structure</a:t>
            </a:r>
            <a:endParaRPr sz="2600" dirty="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50" dirty="0">
              <a:latin typeface="Caladea"/>
              <a:cs typeface="Caladea"/>
            </a:endParaRPr>
          </a:p>
          <a:p>
            <a:pPr marL="287020" indent="-274955">
              <a:lnSpc>
                <a:spcPct val="100000"/>
              </a:lnSpc>
              <a:spcBef>
                <a:spcPts val="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655" algn="l"/>
              </a:tabLst>
            </a:pPr>
            <a:r>
              <a:rPr sz="2600" spc="-10" dirty="0">
                <a:latin typeface="Caladea"/>
                <a:cs typeface="Caladea"/>
              </a:rPr>
              <a:t>Double-layered</a:t>
            </a:r>
            <a:r>
              <a:rPr sz="2600" spc="-60" dirty="0">
                <a:latin typeface="Caladea"/>
                <a:cs typeface="Caladea"/>
              </a:rPr>
              <a:t> </a:t>
            </a:r>
            <a:r>
              <a:rPr sz="2600" spc="-5" dirty="0">
                <a:latin typeface="Caladea"/>
                <a:cs typeface="Caladea"/>
              </a:rPr>
              <a:t>Epithelium</a:t>
            </a:r>
            <a:endParaRPr sz="2600" dirty="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 dirty="0">
              <a:latin typeface="Caladea"/>
              <a:cs typeface="Caladea"/>
            </a:endParaRPr>
          </a:p>
          <a:p>
            <a:pPr marL="287020" marR="5080" indent="-274955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655" algn="l"/>
              </a:tabLst>
            </a:pPr>
            <a:r>
              <a:rPr sz="2600" dirty="0">
                <a:latin typeface="Caladea"/>
                <a:cs typeface="Caladea"/>
              </a:rPr>
              <a:t>The superficial </a:t>
            </a:r>
            <a:r>
              <a:rPr sz="2600" spc="-20" dirty="0">
                <a:latin typeface="Caladea"/>
                <a:cs typeface="Caladea"/>
              </a:rPr>
              <a:t>layer </a:t>
            </a:r>
            <a:r>
              <a:rPr sz="2600" dirty="0">
                <a:latin typeface="Caladea"/>
                <a:cs typeface="Caladea"/>
              </a:rPr>
              <a:t>composed of </a:t>
            </a:r>
            <a:r>
              <a:rPr sz="2600" spc="-70" dirty="0">
                <a:latin typeface="Caladea"/>
                <a:cs typeface="Caladea"/>
              </a:rPr>
              <a:t>columnar  </a:t>
            </a:r>
            <a:r>
              <a:rPr sz="2600" spc="-5" dirty="0">
                <a:latin typeface="Caladea"/>
                <a:cs typeface="Caladea"/>
              </a:rPr>
              <a:t>cells, the </a:t>
            </a:r>
            <a:r>
              <a:rPr sz="2600" dirty="0">
                <a:latin typeface="Caladea"/>
                <a:cs typeface="Caladea"/>
              </a:rPr>
              <a:t>deeper cells being</a:t>
            </a:r>
            <a:r>
              <a:rPr sz="2600" spc="-114" dirty="0">
                <a:latin typeface="Caladea"/>
                <a:cs typeface="Caladea"/>
              </a:rPr>
              <a:t> </a:t>
            </a:r>
            <a:r>
              <a:rPr sz="2600" spc="-35" dirty="0">
                <a:latin typeface="Caladea"/>
                <a:cs typeface="Caladea"/>
              </a:rPr>
              <a:t>flatter.</a:t>
            </a:r>
            <a:endParaRPr sz="2600" dirty="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1F487C"/>
              </a:buClr>
              <a:buFont typeface="Arial"/>
              <a:buChar char=""/>
            </a:pPr>
            <a:endParaRPr sz="3650" dirty="0">
              <a:latin typeface="Caladea"/>
              <a:cs typeface="Caladea"/>
            </a:endParaRPr>
          </a:p>
          <a:p>
            <a:pPr marL="287020" marR="38735" indent="-274955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655" algn="l"/>
              </a:tabLst>
            </a:pPr>
            <a:r>
              <a:rPr sz="2600" dirty="0">
                <a:latin typeface="Caladea"/>
                <a:cs typeface="Caladea"/>
              </a:rPr>
              <a:t>The </a:t>
            </a:r>
            <a:r>
              <a:rPr sz="2600" spc="-5" dirty="0">
                <a:latin typeface="Caladea"/>
                <a:cs typeface="Caladea"/>
              </a:rPr>
              <a:t>membranous </a:t>
            </a:r>
            <a:r>
              <a:rPr sz="2600" spc="-15" dirty="0">
                <a:latin typeface="Caladea"/>
                <a:cs typeface="Caladea"/>
              </a:rPr>
              <a:t>wall </a:t>
            </a:r>
            <a:r>
              <a:rPr sz="2600" dirty="0">
                <a:latin typeface="Caladea"/>
                <a:cs typeface="Caladea"/>
              </a:rPr>
              <a:t>of </a:t>
            </a:r>
            <a:r>
              <a:rPr sz="2600" spc="-5" dirty="0">
                <a:latin typeface="Caladea"/>
                <a:cs typeface="Caladea"/>
              </a:rPr>
              <a:t>the </a:t>
            </a:r>
            <a:r>
              <a:rPr sz="2600" dirty="0">
                <a:latin typeface="Caladea"/>
                <a:cs typeface="Caladea"/>
              </a:rPr>
              <a:t>sac is of  </a:t>
            </a:r>
            <a:r>
              <a:rPr sz="2600" spc="-5" dirty="0">
                <a:latin typeface="Caladea"/>
                <a:cs typeface="Caladea"/>
              </a:rPr>
              <a:t>fibroelastic tissue, the </a:t>
            </a:r>
            <a:r>
              <a:rPr sz="2600" dirty="0">
                <a:latin typeface="Caladea"/>
                <a:cs typeface="Caladea"/>
              </a:rPr>
              <a:t>elastic element being  continued </a:t>
            </a:r>
            <a:r>
              <a:rPr sz="2600" spc="-5" dirty="0">
                <a:latin typeface="Caladea"/>
                <a:cs typeface="Caladea"/>
              </a:rPr>
              <a:t>around the</a:t>
            </a:r>
            <a:r>
              <a:rPr sz="2600" spc="-60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canaliculi.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395730"/>
            <a:ext cx="6853555" cy="3501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93980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10" dirty="0">
                <a:latin typeface="Caladea"/>
                <a:cs typeface="Caladea"/>
              </a:rPr>
              <a:t>Around </a:t>
            </a:r>
            <a:r>
              <a:rPr sz="2600" spc="-5" dirty="0">
                <a:latin typeface="Caladea"/>
                <a:cs typeface="Caladea"/>
              </a:rPr>
              <a:t>the nasolacrimal </a:t>
            </a:r>
            <a:r>
              <a:rPr sz="2600" dirty="0">
                <a:latin typeface="Caladea"/>
                <a:cs typeface="Caladea"/>
              </a:rPr>
              <a:t>duct is </a:t>
            </a:r>
            <a:r>
              <a:rPr sz="2600" spc="-15" dirty="0">
                <a:latin typeface="Caladea"/>
                <a:cs typeface="Caladea"/>
              </a:rPr>
              <a:t>plexus </a:t>
            </a:r>
            <a:r>
              <a:rPr sz="2600" dirty="0">
                <a:latin typeface="Caladea"/>
                <a:cs typeface="Caladea"/>
              </a:rPr>
              <a:t>of  </a:t>
            </a:r>
            <a:r>
              <a:rPr sz="2600" spc="-10" dirty="0">
                <a:latin typeface="Caladea"/>
                <a:cs typeface="Caladea"/>
              </a:rPr>
              <a:t>vessels, </a:t>
            </a:r>
            <a:r>
              <a:rPr sz="2600" spc="-5" dirty="0">
                <a:latin typeface="Caladea"/>
                <a:cs typeface="Caladea"/>
              </a:rPr>
              <a:t>forming erectile tissue </a:t>
            </a:r>
            <a:r>
              <a:rPr sz="2600" spc="-15" dirty="0">
                <a:latin typeface="Caladea"/>
                <a:cs typeface="Caladea"/>
              </a:rPr>
              <a:t>like </a:t>
            </a:r>
            <a:r>
              <a:rPr sz="2600" spc="-5" dirty="0">
                <a:latin typeface="Caladea"/>
                <a:cs typeface="Caladea"/>
              </a:rPr>
              <a:t>that </a:t>
            </a:r>
            <a:r>
              <a:rPr sz="2600" dirty="0">
                <a:latin typeface="Caladea"/>
                <a:cs typeface="Caladea"/>
              </a:rPr>
              <a:t>on </a:t>
            </a:r>
            <a:r>
              <a:rPr sz="2600" spc="-5" dirty="0">
                <a:latin typeface="Caladea"/>
                <a:cs typeface="Caladea"/>
              </a:rPr>
              <a:t>the  inferior</a:t>
            </a:r>
            <a:r>
              <a:rPr sz="2600" spc="-35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concha.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spcBef>
                <a:spcPts val="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5" dirty="0">
                <a:latin typeface="Caladea"/>
                <a:cs typeface="Caladea"/>
              </a:rPr>
              <a:t>Engorgement </a:t>
            </a:r>
            <a:r>
              <a:rPr sz="2600" dirty="0">
                <a:latin typeface="Caladea"/>
                <a:cs typeface="Caladea"/>
              </a:rPr>
              <a:t>of </a:t>
            </a:r>
            <a:r>
              <a:rPr sz="2600" spc="-5" dirty="0">
                <a:latin typeface="Caladea"/>
                <a:cs typeface="Caladea"/>
              </a:rPr>
              <a:t>these </a:t>
            </a:r>
            <a:r>
              <a:rPr sz="2600" spc="-10" dirty="0">
                <a:latin typeface="Caladea"/>
                <a:cs typeface="Caladea"/>
              </a:rPr>
              <a:t>vessel </a:t>
            </a:r>
            <a:r>
              <a:rPr sz="2600" dirty="0">
                <a:latin typeface="Caladea"/>
                <a:cs typeface="Caladea"/>
              </a:rPr>
              <a:t>obstruct </a:t>
            </a:r>
            <a:r>
              <a:rPr sz="2600" spc="-5" dirty="0">
                <a:latin typeface="Caladea"/>
                <a:cs typeface="Caladea"/>
              </a:rPr>
              <a:t>the</a:t>
            </a:r>
            <a:r>
              <a:rPr sz="2600" spc="-150" dirty="0">
                <a:latin typeface="Caladea"/>
                <a:cs typeface="Caladea"/>
              </a:rPr>
              <a:t> </a:t>
            </a:r>
            <a:r>
              <a:rPr sz="2600" spc="-80" dirty="0">
                <a:latin typeface="Caladea"/>
                <a:cs typeface="Caladea"/>
              </a:rPr>
              <a:t>duct.</a:t>
            </a:r>
            <a:endParaRPr sz="26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>
              <a:latin typeface="Caladea"/>
              <a:cs typeface="Caladea"/>
            </a:endParaRPr>
          </a:p>
          <a:p>
            <a:pPr marL="286385" marR="109855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The course of </a:t>
            </a:r>
            <a:r>
              <a:rPr sz="2600" spc="-5" dirty="0">
                <a:latin typeface="Caladea"/>
                <a:cs typeface="Caladea"/>
              </a:rPr>
              <a:t>the </a:t>
            </a:r>
            <a:r>
              <a:rPr sz="2600" dirty="0">
                <a:latin typeface="Caladea"/>
                <a:cs typeface="Caladea"/>
              </a:rPr>
              <a:t>lacrimal sac </a:t>
            </a:r>
            <a:r>
              <a:rPr sz="2600" spc="-5" dirty="0">
                <a:latin typeface="Caladea"/>
                <a:cs typeface="Caladea"/>
              </a:rPr>
              <a:t>and </a:t>
            </a:r>
            <a:r>
              <a:rPr sz="2600" dirty="0">
                <a:latin typeface="Caladea"/>
                <a:cs typeface="Caladea"/>
              </a:rPr>
              <a:t>duct can </a:t>
            </a:r>
            <a:r>
              <a:rPr sz="2600" spc="-265" dirty="0">
                <a:latin typeface="Caladea"/>
                <a:cs typeface="Caladea"/>
              </a:rPr>
              <a:t>be  </a:t>
            </a:r>
            <a:r>
              <a:rPr sz="2600" spc="-10" dirty="0">
                <a:latin typeface="Caladea"/>
                <a:cs typeface="Caladea"/>
              </a:rPr>
              <a:t>demonstrated </a:t>
            </a:r>
            <a:r>
              <a:rPr sz="2600" spc="-20" dirty="0">
                <a:latin typeface="Caladea"/>
                <a:cs typeface="Caladea"/>
              </a:rPr>
              <a:t>by</a:t>
            </a:r>
            <a:r>
              <a:rPr sz="2600" spc="-50" dirty="0">
                <a:latin typeface="Caladea"/>
                <a:cs typeface="Caladea"/>
              </a:rPr>
              <a:t> </a:t>
            </a:r>
            <a:r>
              <a:rPr sz="2600" spc="-15" dirty="0">
                <a:latin typeface="Caladea"/>
                <a:cs typeface="Caladea"/>
              </a:rPr>
              <a:t>dacryocystography</a:t>
            </a:r>
            <a:endParaRPr sz="26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45719"/>
            <a:ext cx="16738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70" dirty="0" smtClean="0"/>
              <a:t>V</a:t>
            </a:r>
            <a:r>
              <a:rPr sz="2400" dirty="0" smtClean="0"/>
              <a:t>esse</a:t>
            </a:r>
            <a:r>
              <a:rPr lang="en-US" sz="2400" dirty="0"/>
              <a:t>l</a:t>
            </a:r>
            <a:r>
              <a:rPr sz="2400" dirty="0" smtClean="0"/>
              <a:t>s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260093"/>
            <a:ext cx="6825615" cy="4674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ts val="2510"/>
              </a:lnSpc>
              <a:spcBef>
                <a:spcPts val="95"/>
              </a:spcBef>
              <a:buClr>
                <a:srgbClr val="1F487C"/>
              </a:buClr>
              <a:buSzPct val="72727"/>
              <a:buFont typeface="Arial"/>
              <a:buChar char=""/>
              <a:tabLst>
                <a:tab pos="287020" algn="l"/>
              </a:tabLst>
            </a:pPr>
            <a:r>
              <a:rPr sz="2200" spc="-10" dirty="0">
                <a:latin typeface="Caladea"/>
                <a:cs typeface="Caladea"/>
              </a:rPr>
              <a:t>Artery supply </a:t>
            </a:r>
            <a:r>
              <a:rPr sz="2200" spc="-5" dirty="0">
                <a:latin typeface="Caladea"/>
                <a:cs typeface="Caladea"/>
              </a:rPr>
              <a:t>: </a:t>
            </a:r>
            <a:r>
              <a:rPr sz="2200" spc="-10" dirty="0">
                <a:latin typeface="Caladea"/>
                <a:cs typeface="Caladea"/>
              </a:rPr>
              <a:t>palpebral </a:t>
            </a:r>
            <a:r>
              <a:rPr sz="2200" spc="-15" dirty="0">
                <a:latin typeface="Caladea"/>
                <a:cs typeface="Caladea"/>
              </a:rPr>
              <a:t>branches </a:t>
            </a:r>
            <a:r>
              <a:rPr sz="2200" spc="-5" dirty="0">
                <a:latin typeface="Caladea"/>
                <a:cs typeface="Caladea"/>
              </a:rPr>
              <a:t>of</a:t>
            </a:r>
            <a:r>
              <a:rPr sz="2200" spc="110" dirty="0">
                <a:latin typeface="Caladea"/>
                <a:cs typeface="Caladea"/>
              </a:rPr>
              <a:t> </a:t>
            </a:r>
            <a:r>
              <a:rPr sz="2200" spc="-10" dirty="0">
                <a:latin typeface="Caladea"/>
                <a:cs typeface="Caladea"/>
              </a:rPr>
              <a:t>the</a:t>
            </a:r>
            <a:endParaRPr sz="2200">
              <a:latin typeface="Caladea"/>
              <a:cs typeface="Caladea"/>
            </a:endParaRPr>
          </a:p>
          <a:p>
            <a:pPr marL="286385" marR="24130">
              <a:lnSpc>
                <a:spcPts val="2380"/>
              </a:lnSpc>
              <a:spcBef>
                <a:spcPts val="165"/>
              </a:spcBef>
            </a:pPr>
            <a:r>
              <a:rPr sz="2200" spc="-5" dirty="0">
                <a:latin typeface="Caladea"/>
                <a:cs typeface="Caladea"/>
              </a:rPr>
              <a:t>ophthalmic, </a:t>
            </a:r>
            <a:r>
              <a:rPr sz="2200" spc="-10" dirty="0">
                <a:latin typeface="Caladea"/>
                <a:cs typeface="Caladea"/>
              </a:rPr>
              <a:t>angular and infraorbital arteries and nasal  </a:t>
            </a:r>
            <a:r>
              <a:rPr sz="2200" spc="-15" dirty="0">
                <a:latin typeface="Caladea"/>
                <a:cs typeface="Caladea"/>
              </a:rPr>
              <a:t>branch </a:t>
            </a:r>
            <a:r>
              <a:rPr sz="2200" spc="-10" dirty="0">
                <a:latin typeface="Caladea"/>
                <a:cs typeface="Caladea"/>
              </a:rPr>
              <a:t>of the</a:t>
            </a:r>
            <a:r>
              <a:rPr sz="2200" spc="30" dirty="0">
                <a:latin typeface="Caladea"/>
                <a:cs typeface="Caladea"/>
              </a:rPr>
              <a:t> </a:t>
            </a:r>
            <a:r>
              <a:rPr sz="2200" spc="-5" dirty="0">
                <a:latin typeface="Caladea"/>
                <a:cs typeface="Caladea"/>
              </a:rPr>
              <a:t>sphenopalatine.</a:t>
            </a:r>
            <a:endParaRPr sz="22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000">
              <a:latin typeface="Caladea"/>
              <a:cs typeface="Caladea"/>
            </a:endParaRPr>
          </a:p>
          <a:p>
            <a:pPr marL="286385" marR="452120" indent="-274320">
              <a:lnSpc>
                <a:spcPts val="2380"/>
              </a:lnSpc>
              <a:buClr>
                <a:srgbClr val="1F487C"/>
              </a:buClr>
              <a:buSzPct val="72727"/>
              <a:buFont typeface="Arial"/>
              <a:buChar char=""/>
              <a:tabLst>
                <a:tab pos="287020" algn="l"/>
              </a:tabLst>
            </a:pPr>
            <a:r>
              <a:rPr sz="2200" spc="-35" dirty="0">
                <a:latin typeface="Caladea"/>
                <a:cs typeface="Caladea"/>
              </a:rPr>
              <a:t>Venous </a:t>
            </a:r>
            <a:r>
              <a:rPr sz="2200" spc="-10" dirty="0">
                <a:latin typeface="Caladea"/>
                <a:cs typeface="Caladea"/>
              </a:rPr>
              <a:t>drainages </a:t>
            </a:r>
            <a:r>
              <a:rPr sz="2200" spc="-5" dirty="0">
                <a:latin typeface="Caladea"/>
                <a:cs typeface="Caladea"/>
              </a:rPr>
              <a:t>: </a:t>
            </a:r>
            <a:r>
              <a:rPr sz="2200" spc="-10" dirty="0">
                <a:latin typeface="Caladea"/>
                <a:cs typeface="Caladea"/>
              </a:rPr>
              <a:t>Angular and infraorbital </a:t>
            </a:r>
            <a:r>
              <a:rPr sz="2200" spc="-65" dirty="0">
                <a:latin typeface="Caladea"/>
                <a:cs typeface="Caladea"/>
              </a:rPr>
              <a:t>vessels  </a:t>
            </a:r>
            <a:r>
              <a:rPr sz="2200" spc="-25" dirty="0">
                <a:latin typeface="Caladea"/>
                <a:cs typeface="Caladea"/>
              </a:rPr>
              <a:t>above, </a:t>
            </a:r>
            <a:r>
              <a:rPr sz="2200" spc="-10" dirty="0">
                <a:latin typeface="Caladea"/>
                <a:cs typeface="Caladea"/>
              </a:rPr>
              <a:t>below into the nasal</a:t>
            </a:r>
            <a:r>
              <a:rPr sz="2200" spc="100" dirty="0">
                <a:latin typeface="Caladea"/>
                <a:cs typeface="Caladea"/>
              </a:rPr>
              <a:t> </a:t>
            </a:r>
            <a:r>
              <a:rPr sz="2200" spc="-15" dirty="0">
                <a:latin typeface="Caladea"/>
                <a:cs typeface="Caladea"/>
              </a:rPr>
              <a:t>veins</a:t>
            </a:r>
            <a:endParaRPr sz="22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1F487C"/>
              </a:buClr>
              <a:buFont typeface="Arial"/>
              <a:buChar char=""/>
            </a:pPr>
            <a:endParaRPr sz="2750">
              <a:latin typeface="Caladea"/>
              <a:cs typeface="Caladea"/>
            </a:endParaRPr>
          </a:p>
          <a:p>
            <a:pPr marL="287020" indent="-274320">
              <a:lnSpc>
                <a:spcPts val="2510"/>
              </a:lnSpc>
              <a:buClr>
                <a:srgbClr val="1F487C"/>
              </a:buClr>
              <a:buSzPct val="72727"/>
              <a:buFont typeface="Arial"/>
              <a:buChar char=""/>
              <a:tabLst>
                <a:tab pos="287020" algn="l"/>
              </a:tabLst>
            </a:pPr>
            <a:r>
              <a:rPr sz="2200" spc="-15" dirty="0">
                <a:latin typeface="Caladea"/>
                <a:cs typeface="Caladea"/>
              </a:rPr>
              <a:t>Lymphatic </a:t>
            </a:r>
            <a:r>
              <a:rPr sz="2200" spc="-10" dirty="0">
                <a:latin typeface="Caladea"/>
                <a:cs typeface="Caladea"/>
              </a:rPr>
              <a:t>drainage: </a:t>
            </a:r>
            <a:r>
              <a:rPr sz="2200" spc="-5" dirty="0">
                <a:latin typeface="Caladea"/>
                <a:cs typeface="Caladea"/>
              </a:rPr>
              <a:t>submandibular </a:t>
            </a:r>
            <a:r>
              <a:rPr sz="2200" spc="-10" dirty="0">
                <a:latin typeface="Caladea"/>
                <a:cs typeface="Caladea"/>
              </a:rPr>
              <a:t>and </a:t>
            </a:r>
            <a:r>
              <a:rPr sz="2200" spc="-5" dirty="0">
                <a:latin typeface="Caladea"/>
                <a:cs typeface="Caladea"/>
              </a:rPr>
              <a:t>deep</a:t>
            </a:r>
            <a:r>
              <a:rPr sz="2200" spc="160" dirty="0">
                <a:latin typeface="Caladea"/>
                <a:cs typeface="Caladea"/>
              </a:rPr>
              <a:t> </a:t>
            </a:r>
            <a:r>
              <a:rPr sz="2200" spc="-50" dirty="0">
                <a:latin typeface="Caladea"/>
                <a:cs typeface="Caladea"/>
              </a:rPr>
              <a:t>cervical</a:t>
            </a:r>
            <a:endParaRPr sz="2200">
              <a:latin typeface="Caladea"/>
              <a:cs typeface="Caladea"/>
            </a:endParaRPr>
          </a:p>
          <a:p>
            <a:pPr marL="286385">
              <a:lnSpc>
                <a:spcPts val="2510"/>
              </a:lnSpc>
            </a:pPr>
            <a:r>
              <a:rPr sz="2200" spc="-10" dirty="0">
                <a:latin typeface="Caladea"/>
                <a:cs typeface="Caladea"/>
              </a:rPr>
              <a:t>nodes.</a:t>
            </a:r>
            <a:endParaRPr sz="22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Caladea"/>
              <a:cs typeface="Caladea"/>
            </a:endParaRPr>
          </a:p>
          <a:p>
            <a:pPr marL="78105">
              <a:lnSpc>
                <a:spcPct val="100000"/>
              </a:lnSpc>
            </a:pPr>
            <a:r>
              <a:rPr sz="2400" spc="-10" dirty="0">
                <a:latin typeface="Caladea"/>
                <a:cs typeface="Caladea"/>
              </a:rPr>
              <a:t>Nerves</a:t>
            </a:r>
            <a:endParaRPr sz="240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buClr>
                <a:srgbClr val="1F487C"/>
              </a:buClr>
              <a:buSzPct val="72727"/>
              <a:buFont typeface="Arial"/>
              <a:buChar char=""/>
              <a:tabLst>
                <a:tab pos="287020" algn="l"/>
              </a:tabLst>
            </a:pPr>
            <a:r>
              <a:rPr sz="2200" spc="-10" dirty="0">
                <a:latin typeface="Caladea"/>
                <a:cs typeface="Caladea"/>
              </a:rPr>
              <a:t>Infratrochlear and anterior </a:t>
            </a:r>
            <a:r>
              <a:rPr sz="2200" spc="-5" dirty="0">
                <a:latin typeface="Caladea"/>
                <a:cs typeface="Caladea"/>
              </a:rPr>
              <a:t>superior </a:t>
            </a:r>
            <a:r>
              <a:rPr sz="2200" spc="-20" dirty="0">
                <a:latin typeface="Caladea"/>
                <a:cs typeface="Caladea"/>
              </a:rPr>
              <a:t>alveolar</a:t>
            </a:r>
            <a:r>
              <a:rPr sz="2200" spc="145" dirty="0">
                <a:latin typeface="Caladea"/>
                <a:cs typeface="Caladea"/>
              </a:rPr>
              <a:t> </a:t>
            </a:r>
            <a:r>
              <a:rPr sz="2200" spc="-15" dirty="0">
                <a:latin typeface="Caladea"/>
                <a:cs typeface="Caladea"/>
              </a:rPr>
              <a:t>nerves.</a:t>
            </a:r>
            <a:endParaRPr sz="22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0661" y="1023492"/>
            <a:ext cx="5668645" cy="318135"/>
            <a:chOff x="520661" y="1023492"/>
            <a:chExt cx="5668645" cy="318135"/>
          </a:xfrm>
        </p:grpSpPr>
        <p:sp>
          <p:nvSpPr>
            <p:cNvPr id="3" name="object 3"/>
            <p:cNvSpPr/>
            <p:nvPr/>
          </p:nvSpPr>
          <p:spPr>
            <a:xfrm>
              <a:off x="521550" y="1024381"/>
              <a:ext cx="5666778" cy="316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14593" y="1088008"/>
              <a:ext cx="86995" cy="130175"/>
            </a:xfrm>
            <a:custGeom>
              <a:avLst/>
              <a:gdLst/>
              <a:ahLst/>
              <a:cxnLst/>
              <a:rect l="l" t="t" r="r" b="b"/>
              <a:pathLst>
                <a:path w="86995" h="130175">
                  <a:moveTo>
                    <a:pt x="43179" y="0"/>
                  </a:moveTo>
                  <a:lnTo>
                    <a:pt x="0" y="129793"/>
                  </a:lnTo>
                  <a:lnTo>
                    <a:pt x="86486" y="129793"/>
                  </a:lnTo>
                  <a:lnTo>
                    <a:pt x="43306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94790" y="1077467"/>
              <a:ext cx="129285" cy="2094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801741" y="1076324"/>
              <a:ext cx="86233" cy="883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80053" y="1074419"/>
              <a:ext cx="160527" cy="2157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31769" y="1074419"/>
              <a:ext cx="160527" cy="2157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38987" y="1074419"/>
              <a:ext cx="160540" cy="2157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1550" y="1024381"/>
              <a:ext cx="5667375" cy="316230"/>
            </a:xfrm>
            <a:custGeom>
              <a:avLst/>
              <a:gdLst/>
              <a:ahLst/>
              <a:cxnLst/>
              <a:rect l="l" t="t" r="r" b="b"/>
              <a:pathLst>
                <a:path w="5667375" h="316230">
                  <a:moveTo>
                    <a:pt x="5237518" y="5333"/>
                  </a:moveTo>
                  <a:lnTo>
                    <a:pt x="5316512" y="5333"/>
                  </a:lnTo>
                  <a:lnTo>
                    <a:pt x="5324513" y="5333"/>
                  </a:lnTo>
                  <a:lnTo>
                    <a:pt x="5331117" y="5587"/>
                  </a:lnTo>
                  <a:lnTo>
                    <a:pt x="5375995" y="13075"/>
                  </a:lnTo>
                  <a:lnTo>
                    <a:pt x="5413423" y="38018"/>
                  </a:lnTo>
                  <a:lnTo>
                    <a:pt x="5429442" y="80345"/>
                  </a:lnTo>
                  <a:lnTo>
                    <a:pt x="5429796" y="89153"/>
                  </a:lnTo>
                  <a:lnTo>
                    <a:pt x="5429538" y="96627"/>
                  </a:lnTo>
                  <a:lnTo>
                    <a:pt x="5414429" y="139572"/>
                  </a:lnTo>
                  <a:lnTo>
                    <a:pt x="5383933" y="163417"/>
                  </a:lnTo>
                  <a:lnTo>
                    <a:pt x="5370487" y="168655"/>
                  </a:lnTo>
                  <a:lnTo>
                    <a:pt x="5375059" y="170814"/>
                  </a:lnTo>
                  <a:lnTo>
                    <a:pt x="5404777" y="203453"/>
                  </a:lnTo>
                  <a:lnTo>
                    <a:pt x="5413921" y="222884"/>
                  </a:lnTo>
                  <a:lnTo>
                    <a:pt x="5439702" y="283082"/>
                  </a:lnTo>
                  <a:lnTo>
                    <a:pt x="5441988" y="289051"/>
                  </a:lnTo>
                  <a:lnTo>
                    <a:pt x="5443639" y="293369"/>
                  </a:lnTo>
                  <a:lnTo>
                    <a:pt x="5444401" y="296163"/>
                  </a:lnTo>
                  <a:lnTo>
                    <a:pt x="5445163" y="298830"/>
                  </a:lnTo>
                  <a:lnTo>
                    <a:pt x="5445544" y="300989"/>
                  </a:lnTo>
                  <a:lnTo>
                    <a:pt x="5445544" y="302640"/>
                  </a:lnTo>
                  <a:lnTo>
                    <a:pt x="5445544" y="304291"/>
                  </a:lnTo>
                  <a:lnTo>
                    <a:pt x="5445290" y="305815"/>
                  </a:lnTo>
                  <a:lnTo>
                    <a:pt x="5444655" y="306958"/>
                  </a:lnTo>
                  <a:lnTo>
                    <a:pt x="5444020" y="308228"/>
                  </a:lnTo>
                  <a:lnTo>
                    <a:pt x="5442496" y="309117"/>
                  </a:lnTo>
                  <a:lnTo>
                    <a:pt x="5440083" y="309879"/>
                  </a:lnTo>
                  <a:lnTo>
                    <a:pt x="5437797" y="310768"/>
                  </a:lnTo>
                  <a:lnTo>
                    <a:pt x="5434241" y="311276"/>
                  </a:lnTo>
                  <a:lnTo>
                    <a:pt x="5429796" y="311530"/>
                  </a:lnTo>
                  <a:lnTo>
                    <a:pt x="5425224" y="311912"/>
                  </a:lnTo>
                  <a:lnTo>
                    <a:pt x="5419001" y="312038"/>
                  </a:lnTo>
                  <a:lnTo>
                    <a:pt x="5411127" y="312038"/>
                  </a:lnTo>
                  <a:lnTo>
                    <a:pt x="5404523" y="312038"/>
                  </a:lnTo>
                  <a:lnTo>
                    <a:pt x="5399189" y="311912"/>
                  </a:lnTo>
                  <a:lnTo>
                    <a:pt x="5395252" y="311530"/>
                  </a:lnTo>
                  <a:lnTo>
                    <a:pt x="5391315" y="311276"/>
                  </a:lnTo>
                  <a:lnTo>
                    <a:pt x="5388267" y="310641"/>
                  </a:lnTo>
                  <a:lnTo>
                    <a:pt x="5385981" y="309752"/>
                  </a:lnTo>
                  <a:lnTo>
                    <a:pt x="5383695" y="308990"/>
                  </a:lnTo>
                  <a:lnTo>
                    <a:pt x="5382044" y="307847"/>
                  </a:lnTo>
                  <a:lnTo>
                    <a:pt x="5381155" y="306450"/>
                  </a:lnTo>
                  <a:lnTo>
                    <a:pt x="5380266" y="305180"/>
                  </a:lnTo>
                  <a:lnTo>
                    <a:pt x="5379377" y="303529"/>
                  </a:lnTo>
                  <a:lnTo>
                    <a:pt x="5378742" y="301625"/>
                  </a:lnTo>
                  <a:lnTo>
                    <a:pt x="5351437" y="233552"/>
                  </a:lnTo>
                  <a:lnTo>
                    <a:pt x="5348135" y="225805"/>
                  </a:lnTo>
                  <a:lnTo>
                    <a:pt x="5344960" y="218947"/>
                  </a:lnTo>
                  <a:lnTo>
                    <a:pt x="5341785" y="212978"/>
                  </a:lnTo>
                  <a:lnTo>
                    <a:pt x="5338610" y="207009"/>
                  </a:lnTo>
                  <a:lnTo>
                    <a:pt x="5317909" y="188975"/>
                  </a:lnTo>
                  <a:lnTo>
                    <a:pt x="5312956" y="186816"/>
                  </a:lnTo>
                  <a:lnTo>
                    <a:pt x="5307114" y="185800"/>
                  </a:lnTo>
                  <a:lnTo>
                    <a:pt x="5300510" y="185800"/>
                  </a:lnTo>
                  <a:lnTo>
                    <a:pt x="5281079" y="185800"/>
                  </a:lnTo>
                  <a:lnTo>
                    <a:pt x="5281079" y="302132"/>
                  </a:lnTo>
                  <a:lnTo>
                    <a:pt x="5281079" y="303783"/>
                  </a:lnTo>
                  <a:lnTo>
                    <a:pt x="5280571" y="305180"/>
                  </a:lnTo>
                  <a:lnTo>
                    <a:pt x="5279555" y="306450"/>
                  </a:lnTo>
                  <a:lnTo>
                    <a:pt x="5278539" y="307593"/>
                  </a:lnTo>
                  <a:lnTo>
                    <a:pt x="5276888" y="308737"/>
                  </a:lnTo>
                  <a:lnTo>
                    <a:pt x="5274475" y="309498"/>
                  </a:lnTo>
                  <a:lnTo>
                    <a:pt x="5272189" y="310260"/>
                  </a:lnTo>
                  <a:lnTo>
                    <a:pt x="5269014" y="310895"/>
                  </a:lnTo>
                  <a:lnTo>
                    <a:pt x="5265077" y="311403"/>
                  </a:lnTo>
                  <a:lnTo>
                    <a:pt x="5261140" y="311784"/>
                  </a:lnTo>
                  <a:lnTo>
                    <a:pt x="5256187" y="312038"/>
                  </a:lnTo>
                  <a:lnTo>
                    <a:pt x="5249964" y="312038"/>
                  </a:lnTo>
                  <a:lnTo>
                    <a:pt x="5243995" y="312038"/>
                  </a:lnTo>
                  <a:lnTo>
                    <a:pt x="5225453" y="309498"/>
                  </a:lnTo>
                  <a:lnTo>
                    <a:pt x="5223040" y="308737"/>
                  </a:lnTo>
                  <a:lnTo>
                    <a:pt x="5221389" y="307593"/>
                  </a:lnTo>
                  <a:lnTo>
                    <a:pt x="5220500" y="306450"/>
                  </a:lnTo>
                  <a:lnTo>
                    <a:pt x="5219611" y="305180"/>
                  </a:lnTo>
                  <a:lnTo>
                    <a:pt x="5219103" y="303783"/>
                  </a:lnTo>
                  <a:lnTo>
                    <a:pt x="5219103" y="302132"/>
                  </a:lnTo>
                  <a:lnTo>
                    <a:pt x="5219103" y="25018"/>
                  </a:lnTo>
                  <a:lnTo>
                    <a:pt x="5219103" y="18033"/>
                  </a:lnTo>
                  <a:lnTo>
                    <a:pt x="5220881" y="13080"/>
                  </a:lnTo>
                  <a:lnTo>
                    <a:pt x="5224437" y="10032"/>
                  </a:lnTo>
                  <a:lnTo>
                    <a:pt x="5227993" y="6984"/>
                  </a:lnTo>
                  <a:lnTo>
                    <a:pt x="5232311" y="5333"/>
                  </a:lnTo>
                  <a:lnTo>
                    <a:pt x="5237518" y="5333"/>
                  </a:lnTo>
                  <a:close/>
                </a:path>
                <a:path w="5667375" h="316230">
                  <a:moveTo>
                    <a:pt x="4714786" y="5333"/>
                  </a:moveTo>
                  <a:lnTo>
                    <a:pt x="4867186" y="5333"/>
                  </a:lnTo>
                  <a:lnTo>
                    <a:pt x="4868583" y="5333"/>
                  </a:lnTo>
                  <a:lnTo>
                    <a:pt x="4869853" y="5841"/>
                  </a:lnTo>
                  <a:lnTo>
                    <a:pt x="4870869" y="6603"/>
                  </a:lnTo>
                  <a:lnTo>
                    <a:pt x="4872012" y="7365"/>
                  </a:lnTo>
                  <a:lnTo>
                    <a:pt x="4872901" y="8762"/>
                  </a:lnTo>
                  <a:lnTo>
                    <a:pt x="4876076" y="25272"/>
                  </a:lnTo>
                  <a:lnTo>
                    <a:pt x="4876076" y="29971"/>
                  </a:lnTo>
                  <a:lnTo>
                    <a:pt x="4876076" y="34289"/>
                  </a:lnTo>
                  <a:lnTo>
                    <a:pt x="4870869" y="52704"/>
                  </a:lnTo>
                  <a:lnTo>
                    <a:pt x="4869853" y="53593"/>
                  </a:lnTo>
                  <a:lnTo>
                    <a:pt x="4868583" y="53975"/>
                  </a:lnTo>
                  <a:lnTo>
                    <a:pt x="4867186" y="53975"/>
                  </a:lnTo>
                  <a:lnTo>
                    <a:pt x="4758220" y="53975"/>
                  </a:lnTo>
                  <a:lnTo>
                    <a:pt x="4758220" y="128523"/>
                  </a:lnTo>
                  <a:lnTo>
                    <a:pt x="4850422" y="128523"/>
                  </a:lnTo>
                  <a:lnTo>
                    <a:pt x="4851819" y="128523"/>
                  </a:lnTo>
                  <a:lnTo>
                    <a:pt x="4853089" y="128904"/>
                  </a:lnTo>
                  <a:lnTo>
                    <a:pt x="4854232" y="129793"/>
                  </a:lnTo>
                  <a:lnTo>
                    <a:pt x="4855502" y="130682"/>
                  </a:lnTo>
                  <a:lnTo>
                    <a:pt x="4859566" y="147954"/>
                  </a:lnTo>
                  <a:lnTo>
                    <a:pt x="4859566" y="152400"/>
                  </a:lnTo>
                  <a:lnTo>
                    <a:pt x="4859566" y="156971"/>
                  </a:lnTo>
                  <a:lnTo>
                    <a:pt x="4854232" y="174751"/>
                  </a:lnTo>
                  <a:lnTo>
                    <a:pt x="4853089" y="175513"/>
                  </a:lnTo>
                  <a:lnTo>
                    <a:pt x="4851819" y="175894"/>
                  </a:lnTo>
                  <a:lnTo>
                    <a:pt x="4850422" y="175894"/>
                  </a:lnTo>
                  <a:lnTo>
                    <a:pt x="4758220" y="175894"/>
                  </a:lnTo>
                  <a:lnTo>
                    <a:pt x="4758220" y="262000"/>
                  </a:lnTo>
                  <a:lnTo>
                    <a:pt x="4868075" y="262000"/>
                  </a:lnTo>
                  <a:lnTo>
                    <a:pt x="4869472" y="262000"/>
                  </a:lnTo>
                  <a:lnTo>
                    <a:pt x="4870742" y="262508"/>
                  </a:lnTo>
                  <a:lnTo>
                    <a:pt x="4872012" y="263397"/>
                  </a:lnTo>
                  <a:lnTo>
                    <a:pt x="4873155" y="264159"/>
                  </a:lnTo>
                  <a:lnTo>
                    <a:pt x="4874171" y="265556"/>
                  </a:lnTo>
                  <a:lnTo>
                    <a:pt x="4874933" y="267462"/>
                  </a:lnTo>
                  <a:lnTo>
                    <a:pt x="4875695" y="269366"/>
                  </a:lnTo>
                  <a:lnTo>
                    <a:pt x="4876330" y="271779"/>
                  </a:lnTo>
                  <a:lnTo>
                    <a:pt x="4876711" y="274954"/>
                  </a:lnTo>
                  <a:lnTo>
                    <a:pt x="4877092" y="278002"/>
                  </a:lnTo>
                  <a:lnTo>
                    <a:pt x="4877346" y="281813"/>
                  </a:lnTo>
                  <a:lnTo>
                    <a:pt x="4877346" y="286384"/>
                  </a:lnTo>
                  <a:lnTo>
                    <a:pt x="4877346" y="290956"/>
                  </a:lnTo>
                  <a:lnTo>
                    <a:pt x="4874933" y="305180"/>
                  </a:lnTo>
                  <a:lnTo>
                    <a:pt x="4874171" y="307085"/>
                  </a:lnTo>
                  <a:lnTo>
                    <a:pt x="4873155" y="308482"/>
                  </a:lnTo>
                  <a:lnTo>
                    <a:pt x="4872012" y="309371"/>
                  </a:lnTo>
                  <a:lnTo>
                    <a:pt x="4870742" y="310260"/>
                  </a:lnTo>
                  <a:lnTo>
                    <a:pt x="4869472" y="310641"/>
                  </a:lnTo>
                  <a:lnTo>
                    <a:pt x="4868075" y="310641"/>
                  </a:lnTo>
                  <a:lnTo>
                    <a:pt x="4714786" y="310641"/>
                  </a:lnTo>
                  <a:lnTo>
                    <a:pt x="4709579" y="310641"/>
                  </a:lnTo>
                  <a:lnTo>
                    <a:pt x="4705261" y="309117"/>
                  </a:lnTo>
                  <a:lnTo>
                    <a:pt x="4701705" y="306069"/>
                  </a:lnTo>
                  <a:lnTo>
                    <a:pt x="4698149" y="303021"/>
                  </a:lnTo>
                  <a:lnTo>
                    <a:pt x="4696371" y="297941"/>
                  </a:lnTo>
                  <a:lnTo>
                    <a:pt x="4696371" y="291083"/>
                  </a:lnTo>
                  <a:lnTo>
                    <a:pt x="4696371" y="25018"/>
                  </a:lnTo>
                  <a:lnTo>
                    <a:pt x="4696371" y="18033"/>
                  </a:lnTo>
                  <a:lnTo>
                    <a:pt x="4698149" y="13080"/>
                  </a:lnTo>
                  <a:lnTo>
                    <a:pt x="4701705" y="10032"/>
                  </a:lnTo>
                  <a:lnTo>
                    <a:pt x="4705261" y="6984"/>
                  </a:lnTo>
                  <a:lnTo>
                    <a:pt x="4709579" y="5333"/>
                  </a:lnTo>
                  <a:lnTo>
                    <a:pt x="4714786" y="5333"/>
                  </a:lnTo>
                  <a:close/>
                </a:path>
                <a:path w="5667375" h="316230">
                  <a:moveTo>
                    <a:pt x="4435894" y="5333"/>
                  </a:moveTo>
                  <a:lnTo>
                    <a:pt x="4651032" y="5333"/>
                  </a:lnTo>
                  <a:lnTo>
                    <a:pt x="4652429" y="5333"/>
                  </a:lnTo>
                  <a:lnTo>
                    <a:pt x="4653699" y="5841"/>
                  </a:lnTo>
                  <a:lnTo>
                    <a:pt x="4654842" y="6730"/>
                  </a:lnTo>
                  <a:lnTo>
                    <a:pt x="4656112" y="7619"/>
                  </a:lnTo>
                  <a:lnTo>
                    <a:pt x="4657001" y="9016"/>
                  </a:lnTo>
                  <a:lnTo>
                    <a:pt x="4657890" y="10921"/>
                  </a:lnTo>
                  <a:lnTo>
                    <a:pt x="4658652" y="12953"/>
                  </a:lnTo>
                  <a:lnTo>
                    <a:pt x="4659160" y="15493"/>
                  </a:lnTo>
                  <a:lnTo>
                    <a:pt x="4659541" y="18795"/>
                  </a:lnTo>
                  <a:lnTo>
                    <a:pt x="4660049" y="22097"/>
                  </a:lnTo>
                  <a:lnTo>
                    <a:pt x="4660176" y="26162"/>
                  </a:lnTo>
                  <a:lnTo>
                    <a:pt x="4660176" y="30860"/>
                  </a:lnTo>
                  <a:lnTo>
                    <a:pt x="4660176" y="35432"/>
                  </a:lnTo>
                  <a:lnTo>
                    <a:pt x="4660049" y="39369"/>
                  </a:lnTo>
                  <a:lnTo>
                    <a:pt x="4659541" y="42544"/>
                  </a:lnTo>
                  <a:lnTo>
                    <a:pt x="4659160" y="45719"/>
                  </a:lnTo>
                  <a:lnTo>
                    <a:pt x="4652429" y="56133"/>
                  </a:lnTo>
                  <a:lnTo>
                    <a:pt x="4651032" y="56133"/>
                  </a:lnTo>
                  <a:lnTo>
                    <a:pt x="4574578" y="56133"/>
                  </a:lnTo>
                  <a:lnTo>
                    <a:pt x="4574578" y="302132"/>
                  </a:lnTo>
                  <a:lnTo>
                    <a:pt x="4574578" y="303783"/>
                  </a:lnTo>
                  <a:lnTo>
                    <a:pt x="4574070" y="305180"/>
                  </a:lnTo>
                  <a:lnTo>
                    <a:pt x="4549432" y="312038"/>
                  </a:lnTo>
                  <a:lnTo>
                    <a:pt x="4543463" y="312038"/>
                  </a:lnTo>
                  <a:lnTo>
                    <a:pt x="4537494" y="312038"/>
                  </a:lnTo>
                  <a:lnTo>
                    <a:pt x="4518952" y="309498"/>
                  </a:lnTo>
                  <a:lnTo>
                    <a:pt x="4516539" y="308737"/>
                  </a:lnTo>
                  <a:lnTo>
                    <a:pt x="4514888" y="307593"/>
                  </a:lnTo>
                  <a:lnTo>
                    <a:pt x="4513872" y="306450"/>
                  </a:lnTo>
                  <a:lnTo>
                    <a:pt x="4512856" y="305180"/>
                  </a:lnTo>
                  <a:lnTo>
                    <a:pt x="4512348" y="303783"/>
                  </a:lnTo>
                  <a:lnTo>
                    <a:pt x="4512348" y="302132"/>
                  </a:lnTo>
                  <a:lnTo>
                    <a:pt x="4512348" y="56133"/>
                  </a:lnTo>
                  <a:lnTo>
                    <a:pt x="4435894" y="56133"/>
                  </a:lnTo>
                  <a:lnTo>
                    <a:pt x="4434243" y="56133"/>
                  </a:lnTo>
                  <a:lnTo>
                    <a:pt x="4432973" y="55625"/>
                  </a:lnTo>
                  <a:lnTo>
                    <a:pt x="4431830" y="54737"/>
                  </a:lnTo>
                  <a:lnTo>
                    <a:pt x="4430687" y="53720"/>
                  </a:lnTo>
                  <a:lnTo>
                    <a:pt x="4429798" y="52323"/>
                  </a:lnTo>
                  <a:lnTo>
                    <a:pt x="4429036" y="50291"/>
                  </a:lnTo>
                  <a:lnTo>
                    <a:pt x="4428274" y="48387"/>
                  </a:lnTo>
                  <a:lnTo>
                    <a:pt x="4427639" y="45719"/>
                  </a:lnTo>
                  <a:lnTo>
                    <a:pt x="4427258" y="42544"/>
                  </a:lnTo>
                  <a:lnTo>
                    <a:pt x="4426877" y="39369"/>
                  </a:lnTo>
                  <a:lnTo>
                    <a:pt x="4426623" y="35432"/>
                  </a:lnTo>
                  <a:lnTo>
                    <a:pt x="4426623" y="30860"/>
                  </a:lnTo>
                  <a:lnTo>
                    <a:pt x="4426623" y="26162"/>
                  </a:lnTo>
                  <a:lnTo>
                    <a:pt x="4426877" y="22097"/>
                  </a:lnTo>
                  <a:lnTo>
                    <a:pt x="4427258" y="18795"/>
                  </a:lnTo>
                  <a:lnTo>
                    <a:pt x="4427639" y="15493"/>
                  </a:lnTo>
                  <a:lnTo>
                    <a:pt x="4434243" y="5333"/>
                  </a:lnTo>
                  <a:lnTo>
                    <a:pt x="4435894" y="5333"/>
                  </a:lnTo>
                  <a:close/>
                </a:path>
                <a:path w="5667375" h="316230">
                  <a:moveTo>
                    <a:pt x="4131094" y="5333"/>
                  </a:moveTo>
                  <a:lnTo>
                    <a:pt x="4283494" y="5333"/>
                  </a:lnTo>
                  <a:lnTo>
                    <a:pt x="4284891" y="5333"/>
                  </a:lnTo>
                  <a:lnTo>
                    <a:pt x="4286161" y="5841"/>
                  </a:lnTo>
                  <a:lnTo>
                    <a:pt x="4287177" y="6603"/>
                  </a:lnTo>
                  <a:lnTo>
                    <a:pt x="4288320" y="7365"/>
                  </a:lnTo>
                  <a:lnTo>
                    <a:pt x="4289209" y="8762"/>
                  </a:lnTo>
                  <a:lnTo>
                    <a:pt x="4290098" y="10667"/>
                  </a:lnTo>
                  <a:lnTo>
                    <a:pt x="4290860" y="12700"/>
                  </a:lnTo>
                  <a:lnTo>
                    <a:pt x="4291495" y="15239"/>
                  </a:lnTo>
                  <a:lnTo>
                    <a:pt x="4291876" y="18287"/>
                  </a:lnTo>
                  <a:lnTo>
                    <a:pt x="4292257" y="21335"/>
                  </a:lnTo>
                  <a:lnTo>
                    <a:pt x="4292384" y="25272"/>
                  </a:lnTo>
                  <a:lnTo>
                    <a:pt x="4292384" y="29971"/>
                  </a:lnTo>
                  <a:lnTo>
                    <a:pt x="4292384" y="34289"/>
                  </a:lnTo>
                  <a:lnTo>
                    <a:pt x="4292257" y="38100"/>
                  </a:lnTo>
                  <a:lnTo>
                    <a:pt x="4291876" y="41147"/>
                  </a:lnTo>
                  <a:lnTo>
                    <a:pt x="4291495" y="44195"/>
                  </a:lnTo>
                  <a:lnTo>
                    <a:pt x="4287177" y="52704"/>
                  </a:lnTo>
                  <a:lnTo>
                    <a:pt x="4286161" y="53593"/>
                  </a:lnTo>
                  <a:lnTo>
                    <a:pt x="4284891" y="53975"/>
                  </a:lnTo>
                  <a:lnTo>
                    <a:pt x="4283494" y="53975"/>
                  </a:lnTo>
                  <a:lnTo>
                    <a:pt x="4174528" y="53975"/>
                  </a:lnTo>
                  <a:lnTo>
                    <a:pt x="4174528" y="128523"/>
                  </a:lnTo>
                  <a:lnTo>
                    <a:pt x="4266730" y="128523"/>
                  </a:lnTo>
                  <a:lnTo>
                    <a:pt x="4268127" y="128523"/>
                  </a:lnTo>
                  <a:lnTo>
                    <a:pt x="4269397" y="128904"/>
                  </a:lnTo>
                  <a:lnTo>
                    <a:pt x="4270540" y="129793"/>
                  </a:lnTo>
                  <a:lnTo>
                    <a:pt x="4271810" y="130682"/>
                  </a:lnTo>
                  <a:lnTo>
                    <a:pt x="4275874" y="147954"/>
                  </a:lnTo>
                  <a:lnTo>
                    <a:pt x="4275874" y="152400"/>
                  </a:lnTo>
                  <a:lnTo>
                    <a:pt x="4275874" y="156971"/>
                  </a:lnTo>
                  <a:lnTo>
                    <a:pt x="4270540" y="174751"/>
                  </a:lnTo>
                  <a:lnTo>
                    <a:pt x="4269397" y="175513"/>
                  </a:lnTo>
                  <a:lnTo>
                    <a:pt x="4268127" y="175894"/>
                  </a:lnTo>
                  <a:lnTo>
                    <a:pt x="4266730" y="175894"/>
                  </a:lnTo>
                  <a:lnTo>
                    <a:pt x="4174528" y="175894"/>
                  </a:lnTo>
                  <a:lnTo>
                    <a:pt x="4174528" y="262000"/>
                  </a:lnTo>
                  <a:lnTo>
                    <a:pt x="4284383" y="262000"/>
                  </a:lnTo>
                  <a:lnTo>
                    <a:pt x="4285780" y="262000"/>
                  </a:lnTo>
                  <a:lnTo>
                    <a:pt x="4287050" y="262508"/>
                  </a:lnTo>
                  <a:lnTo>
                    <a:pt x="4288320" y="263397"/>
                  </a:lnTo>
                  <a:lnTo>
                    <a:pt x="4289463" y="264159"/>
                  </a:lnTo>
                  <a:lnTo>
                    <a:pt x="4290479" y="265556"/>
                  </a:lnTo>
                  <a:lnTo>
                    <a:pt x="4291241" y="267462"/>
                  </a:lnTo>
                  <a:lnTo>
                    <a:pt x="4292003" y="269366"/>
                  </a:lnTo>
                  <a:lnTo>
                    <a:pt x="4292638" y="271779"/>
                  </a:lnTo>
                  <a:lnTo>
                    <a:pt x="4293019" y="274954"/>
                  </a:lnTo>
                  <a:lnTo>
                    <a:pt x="4293400" y="278002"/>
                  </a:lnTo>
                  <a:lnTo>
                    <a:pt x="4293654" y="281813"/>
                  </a:lnTo>
                  <a:lnTo>
                    <a:pt x="4293654" y="286384"/>
                  </a:lnTo>
                  <a:lnTo>
                    <a:pt x="4293654" y="290956"/>
                  </a:lnTo>
                  <a:lnTo>
                    <a:pt x="4291241" y="305180"/>
                  </a:lnTo>
                  <a:lnTo>
                    <a:pt x="4290479" y="307085"/>
                  </a:lnTo>
                  <a:lnTo>
                    <a:pt x="4289463" y="308482"/>
                  </a:lnTo>
                  <a:lnTo>
                    <a:pt x="4288320" y="309371"/>
                  </a:lnTo>
                  <a:lnTo>
                    <a:pt x="4287050" y="310260"/>
                  </a:lnTo>
                  <a:lnTo>
                    <a:pt x="4285780" y="310641"/>
                  </a:lnTo>
                  <a:lnTo>
                    <a:pt x="4284383" y="310641"/>
                  </a:lnTo>
                  <a:lnTo>
                    <a:pt x="4131094" y="310641"/>
                  </a:lnTo>
                  <a:lnTo>
                    <a:pt x="4125887" y="310641"/>
                  </a:lnTo>
                  <a:lnTo>
                    <a:pt x="4121569" y="309117"/>
                  </a:lnTo>
                  <a:lnTo>
                    <a:pt x="4118013" y="306069"/>
                  </a:lnTo>
                  <a:lnTo>
                    <a:pt x="4114457" y="303021"/>
                  </a:lnTo>
                  <a:lnTo>
                    <a:pt x="4112679" y="297941"/>
                  </a:lnTo>
                  <a:lnTo>
                    <a:pt x="4112679" y="291083"/>
                  </a:lnTo>
                  <a:lnTo>
                    <a:pt x="4112679" y="25018"/>
                  </a:lnTo>
                  <a:lnTo>
                    <a:pt x="4112679" y="18033"/>
                  </a:lnTo>
                  <a:lnTo>
                    <a:pt x="4114457" y="13080"/>
                  </a:lnTo>
                  <a:lnTo>
                    <a:pt x="4118013" y="10032"/>
                  </a:lnTo>
                  <a:lnTo>
                    <a:pt x="4121569" y="6984"/>
                  </a:lnTo>
                  <a:lnTo>
                    <a:pt x="4125887" y="5333"/>
                  </a:lnTo>
                  <a:lnTo>
                    <a:pt x="4131094" y="5333"/>
                  </a:lnTo>
                  <a:close/>
                </a:path>
                <a:path w="5667375" h="316230">
                  <a:moveTo>
                    <a:pt x="3547402" y="5333"/>
                  </a:moveTo>
                  <a:lnTo>
                    <a:pt x="3762540" y="5333"/>
                  </a:lnTo>
                  <a:lnTo>
                    <a:pt x="3763937" y="5333"/>
                  </a:lnTo>
                  <a:lnTo>
                    <a:pt x="3765207" y="5841"/>
                  </a:lnTo>
                  <a:lnTo>
                    <a:pt x="3766350" y="6730"/>
                  </a:lnTo>
                  <a:lnTo>
                    <a:pt x="3767620" y="7619"/>
                  </a:lnTo>
                  <a:lnTo>
                    <a:pt x="3768509" y="9016"/>
                  </a:lnTo>
                  <a:lnTo>
                    <a:pt x="3769398" y="10921"/>
                  </a:lnTo>
                  <a:lnTo>
                    <a:pt x="3770160" y="12953"/>
                  </a:lnTo>
                  <a:lnTo>
                    <a:pt x="3770668" y="15493"/>
                  </a:lnTo>
                  <a:lnTo>
                    <a:pt x="3771049" y="18795"/>
                  </a:lnTo>
                  <a:lnTo>
                    <a:pt x="3771557" y="22097"/>
                  </a:lnTo>
                  <a:lnTo>
                    <a:pt x="3771684" y="26162"/>
                  </a:lnTo>
                  <a:lnTo>
                    <a:pt x="3771684" y="30860"/>
                  </a:lnTo>
                  <a:lnTo>
                    <a:pt x="3771684" y="35432"/>
                  </a:lnTo>
                  <a:lnTo>
                    <a:pt x="3771557" y="39369"/>
                  </a:lnTo>
                  <a:lnTo>
                    <a:pt x="3771049" y="42544"/>
                  </a:lnTo>
                  <a:lnTo>
                    <a:pt x="3770668" y="45719"/>
                  </a:lnTo>
                  <a:lnTo>
                    <a:pt x="3763937" y="56133"/>
                  </a:lnTo>
                  <a:lnTo>
                    <a:pt x="3762540" y="56133"/>
                  </a:lnTo>
                  <a:lnTo>
                    <a:pt x="3686086" y="56133"/>
                  </a:lnTo>
                  <a:lnTo>
                    <a:pt x="3686086" y="302132"/>
                  </a:lnTo>
                  <a:lnTo>
                    <a:pt x="3686086" y="303783"/>
                  </a:lnTo>
                  <a:lnTo>
                    <a:pt x="3685578" y="305180"/>
                  </a:lnTo>
                  <a:lnTo>
                    <a:pt x="3660940" y="312038"/>
                  </a:lnTo>
                  <a:lnTo>
                    <a:pt x="3654971" y="312038"/>
                  </a:lnTo>
                  <a:lnTo>
                    <a:pt x="3649002" y="312038"/>
                  </a:lnTo>
                  <a:lnTo>
                    <a:pt x="3630460" y="309498"/>
                  </a:lnTo>
                  <a:lnTo>
                    <a:pt x="3628047" y="308737"/>
                  </a:lnTo>
                  <a:lnTo>
                    <a:pt x="3626396" y="307593"/>
                  </a:lnTo>
                  <a:lnTo>
                    <a:pt x="3625380" y="306450"/>
                  </a:lnTo>
                  <a:lnTo>
                    <a:pt x="3624364" y="305180"/>
                  </a:lnTo>
                  <a:lnTo>
                    <a:pt x="3623856" y="303783"/>
                  </a:lnTo>
                  <a:lnTo>
                    <a:pt x="3623856" y="302132"/>
                  </a:lnTo>
                  <a:lnTo>
                    <a:pt x="3623856" y="56133"/>
                  </a:lnTo>
                  <a:lnTo>
                    <a:pt x="3547402" y="56133"/>
                  </a:lnTo>
                  <a:lnTo>
                    <a:pt x="3545751" y="56133"/>
                  </a:lnTo>
                  <a:lnTo>
                    <a:pt x="3544481" y="55625"/>
                  </a:lnTo>
                  <a:lnTo>
                    <a:pt x="3543338" y="54737"/>
                  </a:lnTo>
                  <a:lnTo>
                    <a:pt x="3542195" y="53720"/>
                  </a:lnTo>
                  <a:lnTo>
                    <a:pt x="3541306" y="52323"/>
                  </a:lnTo>
                  <a:lnTo>
                    <a:pt x="3540544" y="50291"/>
                  </a:lnTo>
                  <a:lnTo>
                    <a:pt x="3539782" y="48387"/>
                  </a:lnTo>
                  <a:lnTo>
                    <a:pt x="3539147" y="45719"/>
                  </a:lnTo>
                  <a:lnTo>
                    <a:pt x="3538766" y="42544"/>
                  </a:lnTo>
                  <a:lnTo>
                    <a:pt x="3538385" y="39369"/>
                  </a:lnTo>
                  <a:lnTo>
                    <a:pt x="3538131" y="35432"/>
                  </a:lnTo>
                  <a:lnTo>
                    <a:pt x="3538131" y="30860"/>
                  </a:lnTo>
                  <a:lnTo>
                    <a:pt x="3538131" y="26162"/>
                  </a:lnTo>
                  <a:lnTo>
                    <a:pt x="3545751" y="5333"/>
                  </a:lnTo>
                  <a:lnTo>
                    <a:pt x="3547402" y="5333"/>
                  </a:lnTo>
                  <a:close/>
                </a:path>
                <a:path w="5667375" h="316230">
                  <a:moveTo>
                    <a:pt x="3253270" y="5333"/>
                  </a:moveTo>
                  <a:lnTo>
                    <a:pt x="3396907" y="5333"/>
                  </a:lnTo>
                  <a:lnTo>
                    <a:pt x="3398304" y="5333"/>
                  </a:lnTo>
                  <a:lnTo>
                    <a:pt x="3399574" y="5841"/>
                  </a:lnTo>
                  <a:lnTo>
                    <a:pt x="3406051" y="26162"/>
                  </a:lnTo>
                  <a:lnTo>
                    <a:pt x="3406051" y="30860"/>
                  </a:lnTo>
                  <a:lnTo>
                    <a:pt x="3406051" y="35559"/>
                  </a:lnTo>
                  <a:lnTo>
                    <a:pt x="3403638" y="50418"/>
                  </a:lnTo>
                  <a:lnTo>
                    <a:pt x="3402749" y="52323"/>
                  </a:lnTo>
                  <a:lnTo>
                    <a:pt x="3401733" y="53720"/>
                  </a:lnTo>
                  <a:lnTo>
                    <a:pt x="3400717" y="54737"/>
                  </a:lnTo>
                  <a:lnTo>
                    <a:pt x="3399574" y="55625"/>
                  </a:lnTo>
                  <a:lnTo>
                    <a:pt x="3398304" y="56133"/>
                  </a:lnTo>
                  <a:lnTo>
                    <a:pt x="3396907" y="56133"/>
                  </a:lnTo>
                  <a:lnTo>
                    <a:pt x="3297085" y="56133"/>
                  </a:lnTo>
                  <a:lnTo>
                    <a:pt x="3297085" y="138175"/>
                  </a:lnTo>
                  <a:lnTo>
                    <a:pt x="3390811" y="138175"/>
                  </a:lnTo>
                  <a:lnTo>
                    <a:pt x="3392208" y="138175"/>
                  </a:lnTo>
                  <a:lnTo>
                    <a:pt x="3393478" y="138556"/>
                  </a:lnTo>
                  <a:lnTo>
                    <a:pt x="3394494" y="139445"/>
                  </a:lnTo>
                  <a:lnTo>
                    <a:pt x="3395637" y="140207"/>
                  </a:lnTo>
                  <a:lnTo>
                    <a:pt x="3399320" y="151002"/>
                  </a:lnTo>
                  <a:lnTo>
                    <a:pt x="3399828" y="154050"/>
                  </a:lnTo>
                  <a:lnTo>
                    <a:pt x="3399955" y="157987"/>
                  </a:lnTo>
                  <a:lnTo>
                    <a:pt x="3399955" y="162687"/>
                  </a:lnTo>
                  <a:lnTo>
                    <a:pt x="3399955" y="167512"/>
                  </a:lnTo>
                  <a:lnTo>
                    <a:pt x="3399828" y="171450"/>
                  </a:lnTo>
                  <a:lnTo>
                    <a:pt x="3399320" y="174497"/>
                  </a:lnTo>
                  <a:lnTo>
                    <a:pt x="3398939" y="177672"/>
                  </a:lnTo>
                  <a:lnTo>
                    <a:pt x="3394494" y="186689"/>
                  </a:lnTo>
                  <a:lnTo>
                    <a:pt x="3393478" y="187578"/>
                  </a:lnTo>
                  <a:lnTo>
                    <a:pt x="3392208" y="187959"/>
                  </a:lnTo>
                  <a:lnTo>
                    <a:pt x="3390811" y="187959"/>
                  </a:lnTo>
                  <a:lnTo>
                    <a:pt x="3297085" y="187959"/>
                  </a:lnTo>
                  <a:lnTo>
                    <a:pt x="3297085" y="301625"/>
                  </a:lnTo>
                  <a:lnTo>
                    <a:pt x="3297085" y="303402"/>
                  </a:lnTo>
                  <a:lnTo>
                    <a:pt x="3296704" y="304926"/>
                  </a:lnTo>
                  <a:lnTo>
                    <a:pt x="3295688" y="306196"/>
                  </a:lnTo>
                  <a:lnTo>
                    <a:pt x="3294799" y="307466"/>
                  </a:lnTo>
                  <a:lnTo>
                    <a:pt x="3293021" y="308482"/>
                  </a:lnTo>
                  <a:lnTo>
                    <a:pt x="3290608" y="309371"/>
                  </a:lnTo>
                  <a:lnTo>
                    <a:pt x="3288195" y="310260"/>
                  </a:lnTo>
                  <a:lnTo>
                    <a:pt x="3285020" y="310895"/>
                  </a:lnTo>
                  <a:lnTo>
                    <a:pt x="3281083" y="311403"/>
                  </a:lnTo>
                  <a:lnTo>
                    <a:pt x="3277146" y="311784"/>
                  </a:lnTo>
                  <a:lnTo>
                    <a:pt x="3272066" y="312038"/>
                  </a:lnTo>
                  <a:lnTo>
                    <a:pt x="3265970" y="312038"/>
                  </a:lnTo>
                  <a:lnTo>
                    <a:pt x="3260001" y="312038"/>
                  </a:lnTo>
                  <a:lnTo>
                    <a:pt x="3241459" y="309371"/>
                  </a:lnTo>
                  <a:lnTo>
                    <a:pt x="3239046" y="308482"/>
                  </a:lnTo>
                  <a:lnTo>
                    <a:pt x="3237395" y="307466"/>
                  </a:lnTo>
                  <a:lnTo>
                    <a:pt x="3236379" y="306196"/>
                  </a:lnTo>
                  <a:lnTo>
                    <a:pt x="3235363" y="304926"/>
                  </a:lnTo>
                  <a:lnTo>
                    <a:pt x="3234855" y="303402"/>
                  </a:lnTo>
                  <a:lnTo>
                    <a:pt x="3234855" y="301625"/>
                  </a:lnTo>
                  <a:lnTo>
                    <a:pt x="3234855" y="25018"/>
                  </a:lnTo>
                  <a:lnTo>
                    <a:pt x="3234855" y="18033"/>
                  </a:lnTo>
                  <a:lnTo>
                    <a:pt x="3236633" y="13080"/>
                  </a:lnTo>
                  <a:lnTo>
                    <a:pt x="3240189" y="10032"/>
                  </a:lnTo>
                  <a:lnTo>
                    <a:pt x="3243745" y="6984"/>
                  </a:lnTo>
                  <a:lnTo>
                    <a:pt x="3248063" y="5333"/>
                  </a:lnTo>
                  <a:lnTo>
                    <a:pt x="3253270" y="5333"/>
                  </a:lnTo>
                  <a:close/>
                </a:path>
                <a:path w="5667375" h="316230">
                  <a:moveTo>
                    <a:pt x="1770418" y="5333"/>
                  </a:moveTo>
                  <a:lnTo>
                    <a:pt x="1985556" y="5333"/>
                  </a:lnTo>
                  <a:lnTo>
                    <a:pt x="1986953" y="5333"/>
                  </a:lnTo>
                  <a:lnTo>
                    <a:pt x="1988223" y="5841"/>
                  </a:lnTo>
                  <a:lnTo>
                    <a:pt x="1989366" y="6730"/>
                  </a:lnTo>
                  <a:lnTo>
                    <a:pt x="1990636" y="7619"/>
                  </a:lnTo>
                  <a:lnTo>
                    <a:pt x="1991525" y="9016"/>
                  </a:lnTo>
                  <a:lnTo>
                    <a:pt x="1992414" y="10921"/>
                  </a:lnTo>
                  <a:lnTo>
                    <a:pt x="1993176" y="12953"/>
                  </a:lnTo>
                  <a:lnTo>
                    <a:pt x="1993684" y="15493"/>
                  </a:lnTo>
                  <a:lnTo>
                    <a:pt x="1994065" y="18795"/>
                  </a:lnTo>
                  <a:lnTo>
                    <a:pt x="1994573" y="22097"/>
                  </a:lnTo>
                  <a:lnTo>
                    <a:pt x="1994700" y="26162"/>
                  </a:lnTo>
                  <a:lnTo>
                    <a:pt x="1994700" y="30860"/>
                  </a:lnTo>
                  <a:lnTo>
                    <a:pt x="1994700" y="35432"/>
                  </a:lnTo>
                  <a:lnTo>
                    <a:pt x="1994573" y="39369"/>
                  </a:lnTo>
                  <a:lnTo>
                    <a:pt x="1994065" y="42544"/>
                  </a:lnTo>
                  <a:lnTo>
                    <a:pt x="1993684" y="45719"/>
                  </a:lnTo>
                  <a:lnTo>
                    <a:pt x="1986953" y="56133"/>
                  </a:lnTo>
                  <a:lnTo>
                    <a:pt x="1985556" y="56133"/>
                  </a:lnTo>
                  <a:lnTo>
                    <a:pt x="1909102" y="56133"/>
                  </a:lnTo>
                  <a:lnTo>
                    <a:pt x="1909102" y="302132"/>
                  </a:lnTo>
                  <a:lnTo>
                    <a:pt x="1909102" y="303783"/>
                  </a:lnTo>
                  <a:lnTo>
                    <a:pt x="1908594" y="305180"/>
                  </a:lnTo>
                  <a:lnTo>
                    <a:pt x="1883956" y="312038"/>
                  </a:lnTo>
                  <a:lnTo>
                    <a:pt x="1877987" y="312038"/>
                  </a:lnTo>
                  <a:lnTo>
                    <a:pt x="1872018" y="312038"/>
                  </a:lnTo>
                  <a:lnTo>
                    <a:pt x="1853476" y="309498"/>
                  </a:lnTo>
                  <a:lnTo>
                    <a:pt x="1851063" y="308737"/>
                  </a:lnTo>
                  <a:lnTo>
                    <a:pt x="1849412" y="307593"/>
                  </a:lnTo>
                  <a:lnTo>
                    <a:pt x="1848396" y="306450"/>
                  </a:lnTo>
                  <a:lnTo>
                    <a:pt x="1847380" y="305180"/>
                  </a:lnTo>
                  <a:lnTo>
                    <a:pt x="1846872" y="303783"/>
                  </a:lnTo>
                  <a:lnTo>
                    <a:pt x="1846872" y="302132"/>
                  </a:lnTo>
                  <a:lnTo>
                    <a:pt x="1846872" y="56133"/>
                  </a:lnTo>
                  <a:lnTo>
                    <a:pt x="1770418" y="56133"/>
                  </a:lnTo>
                  <a:lnTo>
                    <a:pt x="1768767" y="56133"/>
                  </a:lnTo>
                  <a:lnTo>
                    <a:pt x="1767497" y="55625"/>
                  </a:lnTo>
                  <a:lnTo>
                    <a:pt x="1766354" y="54737"/>
                  </a:lnTo>
                  <a:lnTo>
                    <a:pt x="1765211" y="53720"/>
                  </a:lnTo>
                  <a:lnTo>
                    <a:pt x="1764322" y="52323"/>
                  </a:lnTo>
                  <a:lnTo>
                    <a:pt x="1763560" y="50291"/>
                  </a:lnTo>
                  <a:lnTo>
                    <a:pt x="1762798" y="48387"/>
                  </a:lnTo>
                  <a:lnTo>
                    <a:pt x="1762163" y="45719"/>
                  </a:lnTo>
                  <a:lnTo>
                    <a:pt x="1761782" y="42544"/>
                  </a:lnTo>
                  <a:lnTo>
                    <a:pt x="1761401" y="39369"/>
                  </a:lnTo>
                  <a:lnTo>
                    <a:pt x="1761147" y="35432"/>
                  </a:lnTo>
                  <a:lnTo>
                    <a:pt x="1761147" y="30860"/>
                  </a:lnTo>
                  <a:lnTo>
                    <a:pt x="1761147" y="26162"/>
                  </a:lnTo>
                  <a:lnTo>
                    <a:pt x="1761401" y="22097"/>
                  </a:lnTo>
                  <a:lnTo>
                    <a:pt x="1761782" y="18795"/>
                  </a:lnTo>
                  <a:lnTo>
                    <a:pt x="1762163" y="15493"/>
                  </a:lnTo>
                  <a:lnTo>
                    <a:pt x="1766354" y="6730"/>
                  </a:lnTo>
                  <a:lnTo>
                    <a:pt x="1767497" y="5841"/>
                  </a:lnTo>
                  <a:lnTo>
                    <a:pt x="1768767" y="5333"/>
                  </a:lnTo>
                  <a:lnTo>
                    <a:pt x="1770418" y="5333"/>
                  </a:lnTo>
                  <a:close/>
                </a:path>
                <a:path w="5667375" h="316230">
                  <a:moveTo>
                    <a:pt x="930694" y="5333"/>
                  </a:moveTo>
                  <a:lnTo>
                    <a:pt x="1008926" y="5333"/>
                  </a:lnTo>
                  <a:lnTo>
                    <a:pt x="1028601" y="5949"/>
                  </a:lnTo>
                  <a:lnTo>
                    <a:pt x="1078268" y="14985"/>
                  </a:lnTo>
                  <a:lnTo>
                    <a:pt x="1115808" y="34470"/>
                  </a:lnTo>
                  <a:lnTo>
                    <a:pt x="1143276" y="64246"/>
                  </a:lnTo>
                  <a:lnTo>
                    <a:pt x="1160165" y="103947"/>
                  </a:lnTo>
                  <a:lnTo>
                    <a:pt x="1165898" y="153542"/>
                  </a:lnTo>
                  <a:lnTo>
                    <a:pt x="1165207" y="173757"/>
                  </a:lnTo>
                  <a:lnTo>
                    <a:pt x="1154849" y="225425"/>
                  </a:lnTo>
                  <a:lnTo>
                    <a:pt x="1133042" y="263947"/>
                  </a:lnTo>
                  <a:lnTo>
                    <a:pt x="1100683" y="290433"/>
                  </a:lnTo>
                  <a:lnTo>
                    <a:pt x="1058081" y="305659"/>
                  </a:lnTo>
                  <a:lnTo>
                    <a:pt x="1003592" y="310641"/>
                  </a:lnTo>
                  <a:lnTo>
                    <a:pt x="930694" y="310641"/>
                  </a:lnTo>
                  <a:lnTo>
                    <a:pt x="925487" y="310641"/>
                  </a:lnTo>
                  <a:lnTo>
                    <a:pt x="921169" y="309117"/>
                  </a:lnTo>
                  <a:lnTo>
                    <a:pt x="917613" y="306069"/>
                  </a:lnTo>
                  <a:lnTo>
                    <a:pt x="914057" y="303021"/>
                  </a:lnTo>
                  <a:lnTo>
                    <a:pt x="912279" y="297941"/>
                  </a:lnTo>
                  <a:lnTo>
                    <a:pt x="912279" y="291083"/>
                  </a:lnTo>
                  <a:lnTo>
                    <a:pt x="912279" y="25018"/>
                  </a:lnTo>
                  <a:lnTo>
                    <a:pt x="912279" y="18033"/>
                  </a:lnTo>
                  <a:lnTo>
                    <a:pt x="914057" y="13080"/>
                  </a:lnTo>
                  <a:lnTo>
                    <a:pt x="917613" y="10032"/>
                  </a:lnTo>
                  <a:lnTo>
                    <a:pt x="921169" y="6984"/>
                  </a:lnTo>
                  <a:lnTo>
                    <a:pt x="925487" y="5333"/>
                  </a:lnTo>
                  <a:lnTo>
                    <a:pt x="930694" y="5333"/>
                  </a:lnTo>
                  <a:close/>
                </a:path>
                <a:path w="5667375" h="316230">
                  <a:moveTo>
                    <a:pt x="2711107" y="4444"/>
                  </a:moveTo>
                  <a:lnTo>
                    <a:pt x="2716441" y="4444"/>
                  </a:lnTo>
                  <a:lnTo>
                    <a:pt x="2721013" y="4698"/>
                  </a:lnTo>
                  <a:lnTo>
                    <a:pt x="2724569" y="5079"/>
                  </a:lnTo>
                  <a:lnTo>
                    <a:pt x="2728252" y="5460"/>
                  </a:lnTo>
                  <a:lnTo>
                    <a:pt x="2737015" y="10413"/>
                  </a:lnTo>
                  <a:lnTo>
                    <a:pt x="2737904" y="11556"/>
                  </a:lnTo>
                  <a:lnTo>
                    <a:pt x="2738285" y="13080"/>
                  </a:lnTo>
                  <a:lnTo>
                    <a:pt x="2738285" y="14604"/>
                  </a:lnTo>
                  <a:lnTo>
                    <a:pt x="2738285" y="288925"/>
                  </a:lnTo>
                  <a:lnTo>
                    <a:pt x="2738285" y="292607"/>
                  </a:lnTo>
                  <a:lnTo>
                    <a:pt x="2737650" y="295782"/>
                  </a:lnTo>
                  <a:lnTo>
                    <a:pt x="2736380" y="298576"/>
                  </a:lnTo>
                  <a:lnTo>
                    <a:pt x="2735110" y="301497"/>
                  </a:lnTo>
                  <a:lnTo>
                    <a:pt x="2723807" y="309752"/>
                  </a:lnTo>
                  <a:lnTo>
                    <a:pt x="2720886" y="310641"/>
                  </a:lnTo>
                  <a:lnTo>
                    <a:pt x="2717838" y="311150"/>
                  </a:lnTo>
                  <a:lnTo>
                    <a:pt x="2714917" y="311150"/>
                  </a:lnTo>
                  <a:lnTo>
                    <a:pt x="2688501" y="311150"/>
                  </a:lnTo>
                  <a:lnTo>
                    <a:pt x="2683040" y="311150"/>
                  </a:lnTo>
                  <a:lnTo>
                    <a:pt x="2678214" y="310514"/>
                  </a:lnTo>
                  <a:lnTo>
                    <a:pt x="2653322" y="291591"/>
                  </a:lnTo>
                  <a:lnTo>
                    <a:pt x="2650147" y="286638"/>
                  </a:lnTo>
                  <a:lnTo>
                    <a:pt x="2646591" y="280288"/>
                  </a:lnTo>
                  <a:lnTo>
                    <a:pt x="2642781" y="272414"/>
                  </a:lnTo>
                  <a:lnTo>
                    <a:pt x="2566708" y="129666"/>
                  </a:lnTo>
                  <a:lnTo>
                    <a:pt x="2550019" y="94928"/>
                  </a:lnTo>
                  <a:lnTo>
                    <a:pt x="2541054" y="73532"/>
                  </a:lnTo>
                  <a:lnTo>
                    <a:pt x="2540546" y="73532"/>
                  </a:lnTo>
                  <a:lnTo>
                    <a:pt x="2540996" y="82010"/>
                  </a:lnTo>
                  <a:lnTo>
                    <a:pt x="2541387" y="90487"/>
                  </a:lnTo>
                  <a:lnTo>
                    <a:pt x="2541706" y="98964"/>
                  </a:lnTo>
                  <a:lnTo>
                    <a:pt x="2541943" y="107441"/>
                  </a:lnTo>
                  <a:lnTo>
                    <a:pt x="2542183" y="115915"/>
                  </a:lnTo>
                  <a:lnTo>
                    <a:pt x="2542339" y="124555"/>
                  </a:lnTo>
                  <a:lnTo>
                    <a:pt x="2542425" y="133338"/>
                  </a:lnTo>
                  <a:lnTo>
                    <a:pt x="2542451" y="142239"/>
                  </a:lnTo>
                  <a:lnTo>
                    <a:pt x="2542451" y="301878"/>
                  </a:lnTo>
                  <a:lnTo>
                    <a:pt x="2542451" y="303529"/>
                  </a:lnTo>
                  <a:lnTo>
                    <a:pt x="2542070" y="304926"/>
                  </a:lnTo>
                  <a:lnTo>
                    <a:pt x="2541181" y="306196"/>
                  </a:lnTo>
                  <a:lnTo>
                    <a:pt x="2540292" y="307466"/>
                  </a:lnTo>
                  <a:lnTo>
                    <a:pt x="2519845" y="312038"/>
                  </a:lnTo>
                  <a:lnTo>
                    <a:pt x="2514130" y="312038"/>
                  </a:lnTo>
                  <a:lnTo>
                    <a:pt x="2508669" y="312038"/>
                  </a:lnTo>
                  <a:lnTo>
                    <a:pt x="2492032" y="309371"/>
                  </a:lnTo>
                  <a:lnTo>
                    <a:pt x="2490000" y="308482"/>
                  </a:lnTo>
                  <a:lnTo>
                    <a:pt x="2488476" y="307466"/>
                  </a:lnTo>
                  <a:lnTo>
                    <a:pt x="2487714" y="306196"/>
                  </a:lnTo>
                  <a:lnTo>
                    <a:pt x="2486952" y="304926"/>
                  </a:lnTo>
                  <a:lnTo>
                    <a:pt x="2486571" y="303529"/>
                  </a:lnTo>
                  <a:lnTo>
                    <a:pt x="2486571" y="301878"/>
                  </a:lnTo>
                  <a:lnTo>
                    <a:pt x="2486571" y="27558"/>
                  </a:lnTo>
                  <a:lnTo>
                    <a:pt x="2486571" y="20192"/>
                  </a:lnTo>
                  <a:lnTo>
                    <a:pt x="2488730" y="14604"/>
                  </a:lnTo>
                  <a:lnTo>
                    <a:pt x="2493048" y="10921"/>
                  </a:lnTo>
                  <a:lnTo>
                    <a:pt x="2497366" y="7238"/>
                  </a:lnTo>
                  <a:lnTo>
                    <a:pt x="2502700" y="5333"/>
                  </a:lnTo>
                  <a:lnTo>
                    <a:pt x="2508923" y="5333"/>
                  </a:lnTo>
                  <a:lnTo>
                    <a:pt x="2542197" y="5333"/>
                  </a:lnTo>
                  <a:lnTo>
                    <a:pt x="2548166" y="5333"/>
                  </a:lnTo>
                  <a:lnTo>
                    <a:pt x="2553246" y="5968"/>
                  </a:lnTo>
                  <a:lnTo>
                    <a:pt x="2557310" y="6984"/>
                  </a:lnTo>
                  <a:lnTo>
                    <a:pt x="2561374" y="8000"/>
                  </a:lnTo>
                  <a:lnTo>
                    <a:pt x="2565057" y="9651"/>
                  </a:lnTo>
                  <a:lnTo>
                    <a:pt x="2568232" y="12064"/>
                  </a:lnTo>
                  <a:lnTo>
                    <a:pt x="2571534" y="14350"/>
                  </a:lnTo>
                  <a:lnTo>
                    <a:pt x="2574582" y="17652"/>
                  </a:lnTo>
                  <a:lnTo>
                    <a:pt x="2577376" y="21843"/>
                  </a:lnTo>
                  <a:lnTo>
                    <a:pt x="2580170" y="25907"/>
                  </a:lnTo>
                  <a:lnTo>
                    <a:pt x="2583091" y="31114"/>
                  </a:lnTo>
                  <a:lnTo>
                    <a:pt x="2586139" y="37210"/>
                  </a:lnTo>
                  <a:lnTo>
                    <a:pt x="2645575" y="148843"/>
                  </a:lnTo>
                  <a:lnTo>
                    <a:pt x="2649004" y="155575"/>
                  </a:lnTo>
                  <a:lnTo>
                    <a:pt x="2652433" y="162178"/>
                  </a:lnTo>
                  <a:lnTo>
                    <a:pt x="2655862" y="168782"/>
                  </a:lnTo>
                  <a:lnTo>
                    <a:pt x="2659164" y="175259"/>
                  </a:lnTo>
                  <a:lnTo>
                    <a:pt x="2662466" y="181863"/>
                  </a:lnTo>
                  <a:lnTo>
                    <a:pt x="2665641" y="188340"/>
                  </a:lnTo>
                  <a:lnTo>
                    <a:pt x="2668689" y="194817"/>
                  </a:lnTo>
                  <a:lnTo>
                    <a:pt x="2671864" y="201294"/>
                  </a:lnTo>
                  <a:lnTo>
                    <a:pt x="2674785" y="207517"/>
                  </a:lnTo>
                  <a:lnTo>
                    <a:pt x="2677833" y="213867"/>
                  </a:lnTo>
                  <a:lnTo>
                    <a:pt x="2680754" y="220090"/>
                  </a:lnTo>
                  <a:lnTo>
                    <a:pt x="2683548" y="226440"/>
                  </a:lnTo>
                  <a:lnTo>
                    <a:pt x="2683802" y="226440"/>
                  </a:lnTo>
                  <a:lnTo>
                    <a:pt x="2683444" y="218080"/>
                  </a:lnTo>
                  <a:lnTo>
                    <a:pt x="2683135" y="209565"/>
                  </a:lnTo>
                  <a:lnTo>
                    <a:pt x="2682409" y="166020"/>
                  </a:lnTo>
                  <a:lnTo>
                    <a:pt x="2682405" y="157733"/>
                  </a:lnTo>
                  <a:lnTo>
                    <a:pt x="2682405" y="14604"/>
                  </a:lnTo>
                  <a:lnTo>
                    <a:pt x="2682405" y="13080"/>
                  </a:lnTo>
                  <a:lnTo>
                    <a:pt x="2682786" y="11556"/>
                  </a:lnTo>
                  <a:lnTo>
                    <a:pt x="2683802" y="10413"/>
                  </a:lnTo>
                  <a:lnTo>
                    <a:pt x="2684691" y="9143"/>
                  </a:lnTo>
                  <a:lnTo>
                    <a:pt x="2697264" y="5079"/>
                  </a:lnTo>
                  <a:lnTo>
                    <a:pt x="2700820" y="4698"/>
                  </a:lnTo>
                  <a:lnTo>
                    <a:pt x="2705519" y="4444"/>
                  </a:lnTo>
                  <a:lnTo>
                    <a:pt x="2711107" y="4444"/>
                  </a:lnTo>
                  <a:close/>
                </a:path>
                <a:path w="5667375" h="316230">
                  <a:moveTo>
                    <a:pt x="818299" y="4444"/>
                  </a:moveTo>
                  <a:lnTo>
                    <a:pt x="823633" y="4444"/>
                  </a:lnTo>
                  <a:lnTo>
                    <a:pt x="828205" y="4698"/>
                  </a:lnTo>
                  <a:lnTo>
                    <a:pt x="831761" y="5079"/>
                  </a:lnTo>
                  <a:lnTo>
                    <a:pt x="835444" y="5460"/>
                  </a:lnTo>
                  <a:lnTo>
                    <a:pt x="844207" y="10413"/>
                  </a:lnTo>
                  <a:lnTo>
                    <a:pt x="845096" y="11556"/>
                  </a:lnTo>
                  <a:lnTo>
                    <a:pt x="845477" y="13080"/>
                  </a:lnTo>
                  <a:lnTo>
                    <a:pt x="845477" y="14604"/>
                  </a:lnTo>
                  <a:lnTo>
                    <a:pt x="845477" y="288925"/>
                  </a:lnTo>
                  <a:lnTo>
                    <a:pt x="845477" y="292607"/>
                  </a:lnTo>
                  <a:lnTo>
                    <a:pt x="844842" y="295782"/>
                  </a:lnTo>
                  <a:lnTo>
                    <a:pt x="843572" y="298576"/>
                  </a:lnTo>
                  <a:lnTo>
                    <a:pt x="842302" y="301497"/>
                  </a:lnTo>
                  <a:lnTo>
                    <a:pt x="830999" y="309752"/>
                  </a:lnTo>
                  <a:lnTo>
                    <a:pt x="828078" y="310641"/>
                  </a:lnTo>
                  <a:lnTo>
                    <a:pt x="825030" y="311150"/>
                  </a:lnTo>
                  <a:lnTo>
                    <a:pt x="822109" y="311150"/>
                  </a:lnTo>
                  <a:lnTo>
                    <a:pt x="795693" y="311150"/>
                  </a:lnTo>
                  <a:lnTo>
                    <a:pt x="790232" y="311150"/>
                  </a:lnTo>
                  <a:lnTo>
                    <a:pt x="785406" y="310514"/>
                  </a:lnTo>
                  <a:lnTo>
                    <a:pt x="760514" y="291591"/>
                  </a:lnTo>
                  <a:lnTo>
                    <a:pt x="757339" y="286638"/>
                  </a:lnTo>
                  <a:lnTo>
                    <a:pt x="753783" y="280288"/>
                  </a:lnTo>
                  <a:lnTo>
                    <a:pt x="749973" y="272414"/>
                  </a:lnTo>
                  <a:lnTo>
                    <a:pt x="673950" y="129666"/>
                  </a:lnTo>
                  <a:lnTo>
                    <a:pt x="657170" y="94928"/>
                  </a:lnTo>
                  <a:lnTo>
                    <a:pt x="648246" y="73532"/>
                  </a:lnTo>
                  <a:lnTo>
                    <a:pt x="647763" y="73532"/>
                  </a:lnTo>
                  <a:lnTo>
                    <a:pt x="649393" y="115915"/>
                  </a:lnTo>
                  <a:lnTo>
                    <a:pt x="649655" y="142239"/>
                  </a:lnTo>
                  <a:lnTo>
                    <a:pt x="649655" y="301878"/>
                  </a:lnTo>
                  <a:lnTo>
                    <a:pt x="649655" y="303529"/>
                  </a:lnTo>
                  <a:lnTo>
                    <a:pt x="649224" y="304926"/>
                  </a:lnTo>
                  <a:lnTo>
                    <a:pt x="648360" y="306196"/>
                  </a:lnTo>
                  <a:lnTo>
                    <a:pt x="647496" y="307466"/>
                  </a:lnTo>
                  <a:lnTo>
                    <a:pt x="645998" y="308482"/>
                  </a:lnTo>
                  <a:lnTo>
                    <a:pt x="643877" y="309371"/>
                  </a:lnTo>
                  <a:lnTo>
                    <a:pt x="641756" y="310260"/>
                  </a:lnTo>
                  <a:lnTo>
                    <a:pt x="638886" y="310895"/>
                  </a:lnTo>
                  <a:lnTo>
                    <a:pt x="635266" y="311403"/>
                  </a:lnTo>
                  <a:lnTo>
                    <a:pt x="631647" y="311784"/>
                  </a:lnTo>
                  <a:lnTo>
                    <a:pt x="627011" y="312038"/>
                  </a:lnTo>
                  <a:lnTo>
                    <a:pt x="621347" y="312038"/>
                  </a:lnTo>
                  <a:lnTo>
                    <a:pt x="615848" y="312038"/>
                  </a:lnTo>
                  <a:lnTo>
                    <a:pt x="599173" y="309371"/>
                  </a:lnTo>
                  <a:lnTo>
                    <a:pt x="597128" y="308482"/>
                  </a:lnTo>
                  <a:lnTo>
                    <a:pt x="595718" y="307466"/>
                  </a:lnTo>
                  <a:lnTo>
                    <a:pt x="594931" y="306196"/>
                  </a:lnTo>
                  <a:lnTo>
                    <a:pt x="594144" y="304926"/>
                  </a:lnTo>
                  <a:lnTo>
                    <a:pt x="593750" y="303529"/>
                  </a:lnTo>
                  <a:lnTo>
                    <a:pt x="593750" y="301878"/>
                  </a:lnTo>
                  <a:lnTo>
                    <a:pt x="593750" y="27558"/>
                  </a:lnTo>
                  <a:lnTo>
                    <a:pt x="593750" y="20192"/>
                  </a:lnTo>
                  <a:lnTo>
                    <a:pt x="595909" y="14604"/>
                  </a:lnTo>
                  <a:lnTo>
                    <a:pt x="600240" y="10921"/>
                  </a:lnTo>
                  <a:lnTo>
                    <a:pt x="604558" y="7238"/>
                  </a:lnTo>
                  <a:lnTo>
                    <a:pt x="609866" y="5333"/>
                  </a:lnTo>
                  <a:lnTo>
                    <a:pt x="616165" y="5333"/>
                  </a:lnTo>
                  <a:lnTo>
                    <a:pt x="649414" y="5333"/>
                  </a:lnTo>
                  <a:lnTo>
                    <a:pt x="655396" y="5333"/>
                  </a:lnTo>
                  <a:lnTo>
                    <a:pt x="660425" y="5968"/>
                  </a:lnTo>
                  <a:lnTo>
                    <a:pt x="664514" y="6984"/>
                  </a:lnTo>
                  <a:lnTo>
                    <a:pt x="668604" y="8000"/>
                  </a:lnTo>
                  <a:lnTo>
                    <a:pt x="672261" y="9651"/>
                  </a:lnTo>
                  <a:lnTo>
                    <a:pt x="675487" y="12064"/>
                  </a:lnTo>
                  <a:lnTo>
                    <a:pt x="678713" y="14350"/>
                  </a:lnTo>
                  <a:lnTo>
                    <a:pt x="681736" y="17652"/>
                  </a:lnTo>
                  <a:lnTo>
                    <a:pt x="684568" y="21843"/>
                  </a:lnTo>
                  <a:lnTo>
                    <a:pt x="687400" y="25907"/>
                  </a:lnTo>
                  <a:lnTo>
                    <a:pt x="690308" y="31114"/>
                  </a:lnTo>
                  <a:lnTo>
                    <a:pt x="693293" y="37210"/>
                  </a:lnTo>
                  <a:lnTo>
                    <a:pt x="752767" y="148843"/>
                  </a:lnTo>
                  <a:lnTo>
                    <a:pt x="756196" y="155575"/>
                  </a:lnTo>
                  <a:lnTo>
                    <a:pt x="759625" y="162178"/>
                  </a:lnTo>
                  <a:lnTo>
                    <a:pt x="763054" y="168782"/>
                  </a:lnTo>
                  <a:lnTo>
                    <a:pt x="766356" y="175259"/>
                  </a:lnTo>
                  <a:lnTo>
                    <a:pt x="769658" y="181863"/>
                  </a:lnTo>
                  <a:lnTo>
                    <a:pt x="772833" y="188340"/>
                  </a:lnTo>
                  <a:lnTo>
                    <a:pt x="775881" y="194817"/>
                  </a:lnTo>
                  <a:lnTo>
                    <a:pt x="779056" y="201294"/>
                  </a:lnTo>
                  <a:lnTo>
                    <a:pt x="781977" y="207517"/>
                  </a:lnTo>
                  <a:lnTo>
                    <a:pt x="785025" y="213867"/>
                  </a:lnTo>
                  <a:lnTo>
                    <a:pt x="787946" y="220090"/>
                  </a:lnTo>
                  <a:lnTo>
                    <a:pt x="790740" y="226440"/>
                  </a:lnTo>
                  <a:lnTo>
                    <a:pt x="790994" y="226440"/>
                  </a:lnTo>
                  <a:lnTo>
                    <a:pt x="790636" y="218080"/>
                  </a:lnTo>
                  <a:lnTo>
                    <a:pt x="790327" y="209565"/>
                  </a:lnTo>
                  <a:lnTo>
                    <a:pt x="789601" y="166020"/>
                  </a:lnTo>
                  <a:lnTo>
                    <a:pt x="789597" y="157733"/>
                  </a:lnTo>
                  <a:lnTo>
                    <a:pt x="789597" y="14604"/>
                  </a:lnTo>
                  <a:lnTo>
                    <a:pt x="789597" y="13080"/>
                  </a:lnTo>
                  <a:lnTo>
                    <a:pt x="789978" y="11556"/>
                  </a:lnTo>
                  <a:lnTo>
                    <a:pt x="790994" y="10413"/>
                  </a:lnTo>
                  <a:lnTo>
                    <a:pt x="791883" y="9143"/>
                  </a:lnTo>
                  <a:lnTo>
                    <a:pt x="804456" y="5079"/>
                  </a:lnTo>
                  <a:lnTo>
                    <a:pt x="808012" y="4698"/>
                  </a:lnTo>
                  <a:lnTo>
                    <a:pt x="812711" y="4444"/>
                  </a:lnTo>
                  <a:lnTo>
                    <a:pt x="818299" y="4444"/>
                  </a:lnTo>
                  <a:close/>
                </a:path>
                <a:path w="5667375" h="316230">
                  <a:moveTo>
                    <a:pt x="5037112" y="3937"/>
                  </a:moveTo>
                  <a:lnTo>
                    <a:pt x="5046383" y="3937"/>
                  </a:lnTo>
                  <a:lnTo>
                    <a:pt x="5053749" y="4063"/>
                  </a:lnTo>
                  <a:lnTo>
                    <a:pt x="5059337" y="4317"/>
                  </a:lnTo>
                  <a:lnTo>
                    <a:pt x="5064798" y="4571"/>
                  </a:lnTo>
                  <a:lnTo>
                    <a:pt x="5069116" y="5079"/>
                  </a:lnTo>
                  <a:lnTo>
                    <a:pt x="5072164" y="5968"/>
                  </a:lnTo>
                  <a:lnTo>
                    <a:pt x="5075212" y="6857"/>
                  </a:lnTo>
                  <a:lnTo>
                    <a:pt x="5082197" y="17017"/>
                  </a:lnTo>
                  <a:lnTo>
                    <a:pt x="5176558" y="287527"/>
                  </a:lnTo>
                  <a:lnTo>
                    <a:pt x="5178463" y="293242"/>
                  </a:lnTo>
                  <a:lnTo>
                    <a:pt x="5179606" y="297688"/>
                  </a:lnTo>
                  <a:lnTo>
                    <a:pt x="5180114" y="300989"/>
                  </a:lnTo>
                  <a:lnTo>
                    <a:pt x="5180495" y="304291"/>
                  </a:lnTo>
                  <a:lnTo>
                    <a:pt x="5179860" y="306704"/>
                  </a:lnTo>
                  <a:lnTo>
                    <a:pt x="5178209" y="308355"/>
                  </a:lnTo>
                  <a:lnTo>
                    <a:pt x="5176431" y="310006"/>
                  </a:lnTo>
                  <a:lnTo>
                    <a:pt x="5173383" y="311022"/>
                  </a:lnTo>
                  <a:lnTo>
                    <a:pt x="5168938" y="311403"/>
                  </a:lnTo>
                  <a:lnTo>
                    <a:pt x="5164620" y="311912"/>
                  </a:lnTo>
                  <a:lnTo>
                    <a:pt x="5158524" y="312038"/>
                  </a:lnTo>
                  <a:lnTo>
                    <a:pt x="5150777" y="312038"/>
                  </a:lnTo>
                  <a:lnTo>
                    <a:pt x="5142776" y="312038"/>
                  </a:lnTo>
                  <a:lnTo>
                    <a:pt x="5136553" y="311912"/>
                  </a:lnTo>
                  <a:lnTo>
                    <a:pt x="5132108" y="311657"/>
                  </a:lnTo>
                  <a:lnTo>
                    <a:pt x="5127536" y="311403"/>
                  </a:lnTo>
                  <a:lnTo>
                    <a:pt x="5124107" y="311022"/>
                  </a:lnTo>
                  <a:lnTo>
                    <a:pt x="5121821" y="310260"/>
                  </a:lnTo>
                  <a:lnTo>
                    <a:pt x="5119408" y="309625"/>
                  </a:lnTo>
                  <a:lnTo>
                    <a:pt x="5117757" y="308609"/>
                  </a:lnTo>
                  <a:lnTo>
                    <a:pt x="5116868" y="307339"/>
                  </a:lnTo>
                  <a:lnTo>
                    <a:pt x="5115852" y="306069"/>
                  </a:lnTo>
                  <a:lnTo>
                    <a:pt x="5115090" y="304418"/>
                  </a:lnTo>
                  <a:lnTo>
                    <a:pt x="5114455" y="302387"/>
                  </a:lnTo>
                  <a:lnTo>
                    <a:pt x="5094008" y="241045"/>
                  </a:lnTo>
                  <a:lnTo>
                    <a:pt x="4979327" y="241045"/>
                  </a:lnTo>
                  <a:lnTo>
                    <a:pt x="4960023" y="300735"/>
                  </a:lnTo>
                  <a:lnTo>
                    <a:pt x="4959388" y="302894"/>
                  </a:lnTo>
                  <a:lnTo>
                    <a:pt x="4958499" y="304800"/>
                  </a:lnTo>
                  <a:lnTo>
                    <a:pt x="4957483" y="306323"/>
                  </a:lnTo>
                  <a:lnTo>
                    <a:pt x="4956467" y="307720"/>
                  </a:lnTo>
                  <a:lnTo>
                    <a:pt x="4954816" y="308990"/>
                  </a:lnTo>
                  <a:lnTo>
                    <a:pt x="4952530" y="309752"/>
                  </a:lnTo>
                  <a:lnTo>
                    <a:pt x="4950244" y="310641"/>
                  </a:lnTo>
                  <a:lnTo>
                    <a:pt x="4947069" y="311276"/>
                  </a:lnTo>
                  <a:lnTo>
                    <a:pt x="4942878" y="311530"/>
                  </a:lnTo>
                  <a:lnTo>
                    <a:pt x="4938687" y="311912"/>
                  </a:lnTo>
                  <a:lnTo>
                    <a:pt x="4933226" y="312038"/>
                  </a:lnTo>
                  <a:lnTo>
                    <a:pt x="4926495" y="312038"/>
                  </a:lnTo>
                  <a:lnTo>
                    <a:pt x="4919256" y="312038"/>
                  </a:lnTo>
                  <a:lnTo>
                    <a:pt x="4898936" y="303529"/>
                  </a:lnTo>
                  <a:lnTo>
                    <a:pt x="4899317" y="300227"/>
                  </a:lnTo>
                  <a:lnTo>
                    <a:pt x="4996980" y="16255"/>
                  </a:lnTo>
                  <a:lnTo>
                    <a:pt x="5000282" y="9778"/>
                  </a:lnTo>
                  <a:lnTo>
                    <a:pt x="5001552" y="8127"/>
                  </a:lnTo>
                  <a:lnTo>
                    <a:pt x="5003584" y="6857"/>
                  </a:lnTo>
                  <a:lnTo>
                    <a:pt x="5006378" y="5968"/>
                  </a:lnTo>
                  <a:lnTo>
                    <a:pt x="5009045" y="5079"/>
                  </a:lnTo>
                  <a:lnTo>
                    <a:pt x="5012855" y="4571"/>
                  </a:lnTo>
                  <a:lnTo>
                    <a:pt x="5017808" y="4317"/>
                  </a:lnTo>
                  <a:lnTo>
                    <a:pt x="5022634" y="4063"/>
                  </a:lnTo>
                  <a:lnTo>
                    <a:pt x="5029111" y="3937"/>
                  </a:lnTo>
                  <a:lnTo>
                    <a:pt x="5037112" y="3937"/>
                  </a:lnTo>
                  <a:close/>
                </a:path>
                <a:path w="5667375" h="316230">
                  <a:moveTo>
                    <a:pt x="3838994" y="3937"/>
                  </a:moveTo>
                  <a:lnTo>
                    <a:pt x="3845090" y="3937"/>
                  </a:lnTo>
                  <a:lnTo>
                    <a:pt x="3850170" y="4190"/>
                  </a:lnTo>
                  <a:lnTo>
                    <a:pt x="3854107" y="4698"/>
                  </a:lnTo>
                  <a:lnTo>
                    <a:pt x="3858044" y="5206"/>
                  </a:lnTo>
                  <a:lnTo>
                    <a:pt x="3861219" y="5841"/>
                  </a:lnTo>
                  <a:lnTo>
                    <a:pt x="3863505" y="6603"/>
                  </a:lnTo>
                  <a:lnTo>
                    <a:pt x="3865918" y="7365"/>
                  </a:lnTo>
                  <a:lnTo>
                    <a:pt x="3867569" y="8381"/>
                  </a:lnTo>
                  <a:lnTo>
                    <a:pt x="3868458" y="9651"/>
                  </a:lnTo>
                  <a:lnTo>
                    <a:pt x="3869474" y="10921"/>
                  </a:lnTo>
                  <a:lnTo>
                    <a:pt x="3869855" y="12318"/>
                  </a:lnTo>
                  <a:lnTo>
                    <a:pt x="3869855" y="13842"/>
                  </a:lnTo>
                  <a:lnTo>
                    <a:pt x="3869855" y="125983"/>
                  </a:lnTo>
                  <a:lnTo>
                    <a:pt x="3984028" y="125983"/>
                  </a:lnTo>
                  <a:lnTo>
                    <a:pt x="3984028" y="13842"/>
                  </a:lnTo>
                  <a:lnTo>
                    <a:pt x="3984028" y="12318"/>
                  </a:lnTo>
                  <a:lnTo>
                    <a:pt x="4000030" y="4698"/>
                  </a:lnTo>
                  <a:lnTo>
                    <a:pt x="4003967" y="4190"/>
                  </a:lnTo>
                  <a:lnTo>
                    <a:pt x="4009047" y="3937"/>
                  </a:lnTo>
                  <a:lnTo>
                    <a:pt x="4015270" y="3937"/>
                  </a:lnTo>
                  <a:lnTo>
                    <a:pt x="4021239" y="3937"/>
                  </a:lnTo>
                  <a:lnTo>
                    <a:pt x="4046131" y="12318"/>
                  </a:lnTo>
                  <a:lnTo>
                    <a:pt x="4046131" y="13842"/>
                  </a:lnTo>
                  <a:lnTo>
                    <a:pt x="4046131" y="302132"/>
                  </a:lnTo>
                  <a:lnTo>
                    <a:pt x="4046131" y="303783"/>
                  </a:lnTo>
                  <a:lnTo>
                    <a:pt x="4045623" y="305180"/>
                  </a:lnTo>
                  <a:lnTo>
                    <a:pt x="4021239" y="312038"/>
                  </a:lnTo>
                  <a:lnTo>
                    <a:pt x="4015270" y="312038"/>
                  </a:lnTo>
                  <a:lnTo>
                    <a:pt x="4009047" y="312038"/>
                  </a:lnTo>
                  <a:lnTo>
                    <a:pt x="3984028" y="303783"/>
                  </a:lnTo>
                  <a:lnTo>
                    <a:pt x="3984028" y="302132"/>
                  </a:lnTo>
                  <a:lnTo>
                    <a:pt x="3984028" y="178815"/>
                  </a:lnTo>
                  <a:lnTo>
                    <a:pt x="3869855" y="178815"/>
                  </a:lnTo>
                  <a:lnTo>
                    <a:pt x="3869855" y="302132"/>
                  </a:lnTo>
                  <a:lnTo>
                    <a:pt x="3869855" y="303783"/>
                  </a:lnTo>
                  <a:lnTo>
                    <a:pt x="3869474" y="305180"/>
                  </a:lnTo>
                  <a:lnTo>
                    <a:pt x="3868458" y="306450"/>
                  </a:lnTo>
                  <a:lnTo>
                    <a:pt x="3867569" y="307593"/>
                  </a:lnTo>
                  <a:lnTo>
                    <a:pt x="3865918" y="308737"/>
                  </a:lnTo>
                  <a:lnTo>
                    <a:pt x="3863505" y="309498"/>
                  </a:lnTo>
                  <a:lnTo>
                    <a:pt x="3861219" y="310260"/>
                  </a:lnTo>
                  <a:lnTo>
                    <a:pt x="3858044" y="310895"/>
                  </a:lnTo>
                  <a:lnTo>
                    <a:pt x="3854107" y="311403"/>
                  </a:lnTo>
                  <a:lnTo>
                    <a:pt x="3850170" y="311784"/>
                  </a:lnTo>
                  <a:lnTo>
                    <a:pt x="3845090" y="312038"/>
                  </a:lnTo>
                  <a:lnTo>
                    <a:pt x="3838994" y="312038"/>
                  </a:lnTo>
                  <a:lnTo>
                    <a:pt x="3833025" y="312038"/>
                  </a:lnTo>
                  <a:lnTo>
                    <a:pt x="3814483" y="309498"/>
                  </a:lnTo>
                  <a:lnTo>
                    <a:pt x="3812070" y="308737"/>
                  </a:lnTo>
                  <a:lnTo>
                    <a:pt x="3810419" y="307593"/>
                  </a:lnTo>
                  <a:lnTo>
                    <a:pt x="3809403" y="306450"/>
                  </a:lnTo>
                  <a:lnTo>
                    <a:pt x="3808387" y="305180"/>
                  </a:lnTo>
                  <a:lnTo>
                    <a:pt x="3807879" y="303783"/>
                  </a:lnTo>
                  <a:lnTo>
                    <a:pt x="3807879" y="302132"/>
                  </a:lnTo>
                  <a:lnTo>
                    <a:pt x="3807879" y="13842"/>
                  </a:lnTo>
                  <a:lnTo>
                    <a:pt x="3807879" y="12318"/>
                  </a:lnTo>
                  <a:lnTo>
                    <a:pt x="3808387" y="10921"/>
                  </a:lnTo>
                  <a:lnTo>
                    <a:pt x="3809403" y="9651"/>
                  </a:lnTo>
                  <a:lnTo>
                    <a:pt x="3810419" y="8381"/>
                  </a:lnTo>
                  <a:lnTo>
                    <a:pt x="3812070" y="7365"/>
                  </a:lnTo>
                  <a:lnTo>
                    <a:pt x="3814483" y="6603"/>
                  </a:lnTo>
                  <a:lnTo>
                    <a:pt x="3816769" y="5841"/>
                  </a:lnTo>
                  <a:lnTo>
                    <a:pt x="3820071" y="5206"/>
                  </a:lnTo>
                  <a:lnTo>
                    <a:pt x="3824008" y="4698"/>
                  </a:lnTo>
                  <a:lnTo>
                    <a:pt x="3828072" y="4190"/>
                  </a:lnTo>
                  <a:lnTo>
                    <a:pt x="3833025" y="3937"/>
                  </a:lnTo>
                  <a:lnTo>
                    <a:pt x="3838994" y="3937"/>
                  </a:lnTo>
                  <a:close/>
                </a:path>
                <a:path w="5667375" h="316230">
                  <a:moveTo>
                    <a:pt x="2062010" y="3937"/>
                  </a:moveTo>
                  <a:lnTo>
                    <a:pt x="2068106" y="3937"/>
                  </a:lnTo>
                  <a:lnTo>
                    <a:pt x="2073186" y="4190"/>
                  </a:lnTo>
                  <a:lnTo>
                    <a:pt x="2077123" y="4698"/>
                  </a:lnTo>
                  <a:lnTo>
                    <a:pt x="2081060" y="5206"/>
                  </a:lnTo>
                  <a:lnTo>
                    <a:pt x="2084235" y="5841"/>
                  </a:lnTo>
                  <a:lnTo>
                    <a:pt x="2086521" y="6603"/>
                  </a:lnTo>
                  <a:lnTo>
                    <a:pt x="2088934" y="7365"/>
                  </a:lnTo>
                  <a:lnTo>
                    <a:pt x="2090585" y="8381"/>
                  </a:lnTo>
                  <a:lnTo>
                    <a:pt x="2091601" y="9651"/>
                  </a:lnTo>
                  <a:lnTo>
                    <a:pt x="2092617" y="10921"/>
                  </a:lnTo>
                  <a:lnTo>
                    <a:pt x="2093125" y="12318"/>
                  </a:lnTo>
                  <a:lnTo>
                    <a:pt x="2093125" y="13842"/>
                  </a:lnTo>
                  <a:lnTo>
                    <a:pt x="2093125" y="302132"/>
                  </a:lnTo>
                  <a:lnTo>
                    <a:pt x="2093125" y="303783"/>
                  </a:lnTo>
                  <a:lnTo>
                    <a:pt x="2092617" y="305180"/>
                  </a:lnTo>
                  <a:lnTo>
                    <a:pt x="2091601" y="306450"/>
                  </a:lnTo>
                  <a:lnTo>
                    <a:pt x="2090585" y="307593"/>
                  </a:lnTo>
                  <a:lnTo>
                    <a:pt x="2088934" y="308737"/>
                  </a:lnTo>
                  <a:lnTo>
                    <a:pt x="2086521" y="309498"/>
                  </a:lnTo>
                  <a:lnTo>
                    <a:pt x="2084235" y="310260"/>
                  </a:lnTo>
                  <a:lnTo>
                    <a:pt x="2081060" y="310895"/>
                  </a:lnTo>
                  <a:lnTo>
                    <a:pt x="2077123" y="311403"/>
                  </a:lnTo>
                  <a:lnTo>
                    <a:pt x="2073186" y="311784"/>
                  </a:lnTo>
                  <a:lnTo>
                    <a:pt x="2068106" y="312038"/>
                  </a:lnTo>
                  <a:lnTo>
                    <a:pt x="2062010" y="312038"/>
                  </a:lnTo>
                  <a:lnTo>
                    <a:pt x="2056041" y="312038"/>
                  </a:lnTo>
                  <a:lnTo>
                    <a:pt x="2037499" y="309498"/>
                  </a:lnTo>
                  <a:lnTo>
                    <a:pt x="2035086" y="308737"/>
                  </a:lnTo>
                  <a:lnTo>
                    <a:pt x="2033435" y="307593"/>
                  </a:lnTo>
                  <a:lnTo>
                    <a:pt x="2032419" y="306450"/>
                  </a:lnTo>
                  <a:lnTo>
                    <a:pt x="2031403" y="305180"/>
                  </a:lnTo>
                  <a:lnTo>
                    <a:pt x="2030895" y="303783"/>
                  </a:lnTo>
                  <a:lnTo>
                    <a:pt x="2030895" y="302132"/>
                  </a:lnTo>
                  <a:lnTo>
                    <a:pt x="2030895" y="13842"/>
                  </a:lnTo>
                  <a:lnTo>
                    <a:pt x="2030895" y="12318"/>
                  </a:lnTo>
                  <a:lnTo>
                    <a:pt x="2031403" y="10921"/>
                  </a:lnTo>
                  <a:lnTo>
                    <a:pt x="2032419" y="9651"/>
                  </a:lnTo>
                  <a:lnTo>
                    <a:pt x="2033435" y="8381"/>
                  </a:lnTo>
                  <a:lnTo>
                    <a:pt x="2035213" y="7365"/>
                  </a:lnTo>
                  <a:lnTo>
                    <a:pt x="2037626" y="6603"/>
                  </a:lnTo>
                  <a:lnTo>
                    <a:pt x="2040039" y="5841"/>
                  </a:lnTo>
                  <a:lnTo>
                    <a:pt x="2043214" y="5206"/>
                  </a:lnTo>
                  <a:lnTo>
                    <a:pt x="2047151" y="4698"/>
                  </a:lnTo>
                  <a:lnTo>
                    <a:pt x="2051088" y="4190"/>
                  </a:lnTo>
                  <a:lnTo>
                    <a:pt x="2056041" y="3937"/>
                  </a:lnTo>
                  <a:lnTo>
                    <a:pt x="2062010" y="3937"/>
                  </a:lnTo>
                  <a:close/>
                </a:path>
                <a:path w="5667375" h="316230">
                  <a:moveTo>
                    <a:pt x="1247940" y="3937"/>
                  </a:moveTo>
                  <a:lnTo>
                    <a:pt x="1253909" y="3937"/>
                  </a:lnTo>
                  <a:lnTo>
                    <a:pt x="1258862" y="4190"/>
                  </a:lnTo>
                  <a:lnTo>
                    <a:pt x="1277277" y="9651"/>
                  </a:lnTo>
                  <a:lnTo>
                    <a:pt x="1278420" y="10921"/>
                  </a:lnTo>
                  <a:lnTo>
                    <a:pt x="1278928" y="12318"/>
                  </a:lnTo>
                  <a:lnTo>
                    <a:pt x="1278928" y="13842"/>
                  </a:lnTo>
                  <a:lnTo>
                    <a:pt x="1278928" y="194055"/>
                  </a:lnTo>
                  <a:lnTo>
                    <a:pt x="1285823" y="231933"/>
                  </a:lnTo>
                  <a:lnTo>
                    <a:pt x="1316266" y="260730"/>
                  </a:lnTo>
                  <a:lnTo>
                    <a:pt x="1342301" y="265175"/>
                  </a:lnTo>
                  <a:lnTo>
                    <a:pt x="1349442" y="264890"/>
                  </a:lnTo>
                  <a:lnTo>
                    <a:pt x="1388148" y="247522"/>
                  </a:lnTo>
                  <a:lnTo>
                    <a:pt x="1404521" y="205418"/>
                  </a:lnTo>
                  <a:lnTo>
                    <a:pt x="1404785" y="197612"/>
                  </a:lnTo>
                  <a:lnTo>
                    <a:pt x="1404785" y="13842"/>
                  </a:lnTo>
                  <a:lnTo>
                    <a:pt x="1404785" y="12318"/>
                  </a:lnTo>
                  <a:lnTo>
                    <a:pt x="1405293" y="10921"/>
                  </a:lnTo>
                  <a:lnTo>
                    <a:pt x="1406309" y="9651"/>
                  </a:lnTo>
                  <a:lnTo>
                    <a:pt x="1407198" y="8381"/>
                  </a:lnTo>
                  <a:lnTo>
                    <a:pt x="1408849" y="7365"/>
                  </a:lnTo>
                  <a:lnTo>
                    <a:pt x="1411262" y="6603"/>
                  </a:lnTo>
                  <a:lnTo>
                    <a:pt x="1413548" y="5841"/>
                  </a:lnTo>
                  <a:lnTo>
                    <a:pt x="1416723" y="5206"/>
                  </a:lnTo>
                  <a:lnTo>
                    <a:pt x="1420787" y="4698"/>
                  </a:lnTo>
                  <a:lnTo>
                    <a:pt x="1424724" y="4190"/>
                  </a:lnTo>
                  <a:lnTo>
                    <a:pt x="1429804" y="3937"/>
                  </a:lnTo>
                  <a:lnTo>
                    <a:pt x="1435773" y="3937"/>
                  </a:lnTo>
                  <a:lnTo>
                    <a:pt x="1441742" y="3937"/>
                  </a:lnTo>
                  <a:lnTo>
                    <a:pt x="1459776" y="6603"/>
                  </a:lnTo>
                  <a:lnTo>
                    <a:pt x="1462189" y="7365"/>
                  </a:lnTo>
                  <a:lnTo>
                    <a:pt x="1463840" y="8381"/>
                  </a:lnTo>
                  <a:lnTo>
                    <a:pt x="1464729" y="9651"/>
                  </a:lnTo>
                  <a:lnTo>
                    <a:pt x="1465745" y="10921"/>
                  </a:lnTo>
                  <a:lnTo>
                    <a:pt x="1466126" y="12318"/>
                  </a:lnTo>
                  <a:lnTo>
                    <a:pt x="1466126" y="13842"/>
                  </a:lnTo>
                  <a:lnTo>
                    <a:pt x="1466126" y="196976"/>
                  </a:lnTo>
                  <a:lnTo>
                    <a:pt x="1461518" y="235713"/>
                  </a:lnTo>
                  <a:lnTo>
                    <a:pt x="1441136" y="276609"/>
                  </a:lnTo>
                  <a:lnTo>
                    <a:pt x="1405324" y="303575"/>
                  </a:lnTo>
                  <a:lnTo>
                    <a:pt x="1368637" y="314102"/>
                  </a:lnTo>
                  <a:lnTo>
                    <a:pt x="1339761" y="316102"/>
                  </a:lnTo>
                  <a:lnTo>
                    <a:pt x="1325737" y="315650"/>
                  </a:lnTo>
                  <a:lnTo>
                    <a:pt x="1288072" y="308863"/>
                  </a:lnTo>
                  <a:lnTo>
                    <a:pt x="1249337" y="287019"/>
                  </a:lnTo>
                  <a:lnTo>
                    <a:pt x="1225207" y="250570"/>
                  </a:lnTo>
                  <a:lnTo>
                    <a:pt x="1216825" y="199516"/>
                  </a:lnTo>
                  <a:lnTo>
                    <a:pt x="1216825" y="13842"/>
                  </a:lnTo>
                  <a:lnTo>
                    <a:pt x="1216825" y="12318"/>
                  </a:lnTo>
                  <a:lnTo>
                    <a:pt x="1241844" y="3937"/>
                  </a:lnTo>
                  <a:lnTo>
                    <a:pt x="1247940" y="3937"/>
                  </a:lnTo>
                  <a:close/>
                </a:path>
                <a:path w="5667375" h="316230">
                  <a:moveTo>
                    <a:pt x="1659420" y="380"/>
                  </a:moveTo>
                  <a:lnTo>
                    <a:pt x="1667929" y="380"/>
                  </a:lnTo>
                  <a:lnTo>
                    <a:pt x="1676057" y="1142"/>
                  </a:lnTo>
                  <a:lnTo>
                    <a:pt x="1683931" y="2539"/>
                  </a:lnTo>
                  <a:lnTo>
                    <a:pt x="1691805" y="3937"/>
                  </a:lnTo>
                  <a:lnTo>
                    <a:pt x="1699171" y="5841"/>
                  </a:lnTo>
                  <a:lnTo>
                    <a:pt x="1705775" y="8127"/>
                  </a:lnTo>
                  <a:lnTo>
                    <a:pt x="1712506" y="10413"/>
                  </a:lnTo>
                  <a:lnTo>
                    <a:pt x="1739430" y="28955"/>
                  </a:lnTo>
                  <a:lnTo>
                    <a:pt x="1740192" y="30352"/>
                  </a:lnTo>
                  <a:lnTo>
                    <a:pt x="1742732" y="48894"/>
                  </a:lnTo>
                  <a:lnTo>
                    <a:pt x="1742732" y="53339"/>
                  </a:lnTo>
                  <a:lnTo>
                    <a:pt x="1742732" y="58038"/>
                  </a:lnTo>
                  <a:lnTo>
                    <a:pt x="1742605" y="61975"/>
                  </a:lnTo>
                  <a:lnTo>
                    <a:pt x="1742224" y="65277"/>
                  </a:lnTo>
                  <a:lnTo>
                    <a:pt x="1741970" y="68579"/>
                  </a:lnTo>
                  <a:lnTo>
                    <a:pt x="1741335" y="71246"/>
                  </a:lnTo>
                  <a:lnTo>
                    <a:pt x="1740573" y="73278"/>
                  </a:lnTo>
                  <a:lnTo>
                    <a:pt x="1739811" y="75437"/>
                  </a:lnTo>
                  <a:lnTo>
                    <a:pt x="1738922" y="76834"/>
                  </a:lnTo>
                  <a:lnTo>
                    <a:pt x="1737779" y="77850"/>
                  </a:lnTo>
                  <a:lnTo>
                    <a:pt x="1736636" y="78739"/>
                  </a:lnTo>
                  <a:lnTo>
                    <a:pt x="1735366" y="79247"/>
                  </a:lnTo>
                  <a:lnTo>
                    <a:pt x="1733969" y="79247"/>
                  </a:lnTo>
                  <a:lnTo>
                    <a:pt x="1731683" y="79247"/>
                  </a:lnTo>
                  <a:lnTo>
                    <a:pt x="1728635" y="77850"/>
                  </a:lnTo>
                  <a:lnTo>
                    <a:pt x="1725079" y="75056"/>
                  </a:lnTo>
                  <a:lnTo>
                    <a:pt x="1721396" y="72389"/>
                  </a:lnTo>
                  <a:lnTo>
                    <a:pt x="1716697" y="69341"/>
                  </a:lnTo>
                  <a:lnTo>
                    <a:pt x="1710982" y="65912"/>
                  </a:lnTo>
                  <a:lnTo>
                    <a:pt x="1705267" y="62483"/>
                  </a:lnTo>
                  <a:lnTo>
                    <a:pt x="1662087" y="52577"/>
                  </a:lnTo>
                  <a:lnTo>
                    <a:pt x="1653203" y="53032"/>
                  </a:lnTo>
                  <a:lnTo>
                    <a:pt x="1616398" y="68992"/>
                  </a:lnTo>
                  <a:lnTo>
                    <a:pt x="1592959" y="105175"/>
                  </a:lnTo>
                  <a:lnTo>
                    <a:pt x="1585202" y="146772"/>
                  </a:lnTo>
                  <a:lnTo>
                    <a:pt x="1584871" y="158750"/>
                  </a:lnTo>
                  <a:lnTo>
                    <a:pt x="1585226" y="171729"/>
                  </a:lnTo>
                  <a:lnTo>
                    <a:pt x="1593509" y="214741"/>
                  </a:lnTo>
                  <a:lnTo>
                    <a:pt x="1617541" y="248888"/>
                  </a:lnTo>
                  <a:lnTo>
                    <a:pt x="1654850" y="262616"/>
                  </a:lnTo>
                  <a:lnTo>
                    <a:pt x="1663738" y="263016"/>
                  </a:lnTo>
                  <a:lnTo>
                    <a:pt x="1671665" y="262776"/>
                  </a:lnTo>
                  <a:lnTo>
                    <a:pt x="1712887" y="250443"/>
                  </a:lnTo>
                  <a:lnTo>
                    <a:pt x="1718602" y="247395"/>
                  </a:lnTo>
                  <a:lnTo>
                    <a:pt x="1723301" y="244475"/>
                  </a:lnTo>
                  <a:lnTo>
                    <a:pt x="1726984" y="241934"/>
                  </a:lnTo>
                  <a:lnTo>
                    <a:pt x="1730667" y="239521"/>
                  </a:lnTo>
                  <a:lnTo>
                    <a:pt x="1733588" y="238251"/>
                  </a:lnTo>
                  <a:lnTo>
                    <a:pt x="1735620" y="238251"/>
                  </a:lnTo>
                  <a:lnTo>
                    <a:pt x="1737271" y="238251"/>
                  </a:lnTo>
                  <a:lnTo>
                    <a:pt x="1743621" y="258698"/>
                  </a:lnTo>
                  <a:lnTo>
                    <a:pt x="1743621" y="264413"/>
                  </a:lnTo>
                  <a:lnTo>
                    <a:pt x="1743621" y="268350"/>
                  </a:lnTo>
                  <a:lnTo>
                    <a:pt x="1726603" y="298322"/>
                  </a:lnTo>
                  <a:lnTo>
                    <a:pt x="1721650" y="301243"/>
                  </a:lnTo>
                  <a:lnTo>
                    <a:pt x="1683804" y="313054"/>
                  </a:lnTo>
                  <a:lnTo>
                    <a:pt x="1653959" y="315594"/>
                  </a:lnTo>
                  <a:lnTo>
                    <a:pt x="1638699" y="314997"/>
                  </a:lnTo>
                  <a:lnTo>
                    <a:pt x="1597444" y="305942"/>
                  </a:lnTo>
                  <a:lnTo>
                    <a:pt x="1563832" y="286011"/>
                  </a:lnTo>
                  <a:lnTo>
                    <a:pt x="1538881" y="255365"/>
                  </a:lnTo>
                  <a:lnTo>
                    <a:pt x="1523246" y="214004"/>
                  </a:lnTo>
                  <a:lnTo>
                    <a:pt x="1517942" y="162051"/>
                  </a:lnTo>
                  <a:lnTo>
                    <a:pt x="1518585" y="143148"/>
                  </a:lnTo>
                  <a:lnTo>
                    <a:pt x="1528229" y="92963"/>
                  </a:lnTo>
                  <a:lnTo>
                    <a:pt x="1548499" y="53048"/>
                  </a:lnTo>
                  <a:lnTo>
                    <a:pt x="1577806" y="24177"/>
                  </a:lnTo>
                  <a:lnTo>
                    <a:pt x="1615378" y="6381"/>
                  </a:lnTo>
                  <a:lnTo>
                    <a:pt x="1644057" y="1047"/>
                  </a:lnTo>
                  <a:lnTo>
                    <a:pt x="1659420" y="380"/>
                  </a:lnTo>
                  <a:close/>
                </a:path>
                <a:path w="5667375" h="316230">
                  <a:moveTo>
                    <a:pt x="141541" y="380"/>
                  </a:moveTo>
                  <a:lnTo>
                    <a:pt x="150037" y="380"/>
                  </a:lnTo>
                  <a:lnTo>
                    <a:pt x="158203" y="1142"/>
                  </a:lnTo>
                  <a:lnTo>
                    <a:pt x="200596" y="13080"/>
                  </a:lnTo>
                  <a:lnTo>
                    <a:pt x="223392" y="34416"/>
                  </a:lnTo>
                  <a:lnTo>
                    <a:pt x="223862" y="36575"/>
                  </a:lnTo>
                  <a:lnTo>
                    <a:pt x="224218" y="39242"/>
                  </a:lnTo>
                  <a:lnTo>
                    <a:pt x="224459" y="42163"/>
                  </a:lnTo>
                  <a:lnTo>
                    <a:pt x="224688" y="45212"/>
                  </a:lnTo>
                  <a:lnTo>
                    <a:pt x="224815" y="48894"/>
                  </a:lnTo>
                  <a:lnTo>
                    <a:pt x="224815" y="53339"/>
                  </a:lnTo>
                  <a:lnTo>
                    <a:pt x="224815" y="58038"/>
                  </a:lnTo>
                  <a:lnTo>
                    <a:pt x="224650" y="61975"/>
                  </a:lnTo>
                  <a:lnTo>
                    <a:pt x="224332" y="65277"/>
                  </a:lnTo>
                  <a:lnTo>
                    <a:pt x="224028" y="68579"/>
                  </a:lnTo>
                  <a:lnTo>
                    <a:pt x="223469" y="71246"/>
                  </a:lnTo>
                  <a:lnTo>
                    <a:pt x="222681" y="73278"/>
                  </a:lnTo>
                  <a:lnTo>
                    <a:pt x="221907" y="75437"/>
                  </a:lnTo>
                  <a:lnTo>
                    <a:pt x="220954" y="76834"/>
                  </a:lnTo>
                  <a:lnTo>
                    <a:pt x="219862" y="77850"/>
                  </a:lnTo>
                  <a:lnTo>
                    <a:pt x="218757" y="78739"/>
                  </a:lnTo>
                  <a:lnTo>
                    <a:pt x="217500" y="79247"/>
                  </a:lnTo>
                  <a:lnTo>
                    <a:pt x="216077" y="79247"/>
                  </a:lnTo>
                  <a:lnTo>
                    <a:pt x="213728" y="79247"/>
                  </a:lnTo>
                  <a:lnTo>
                    <a:pt x="210731" y="77850"/>
                  </a:lnTo>
                  <a:lnTo>
                    <a:pt x="207124" y="75056"/>
                  </a:lnTo>
                  <a:lnTo>
                    <a:pt x="203504" y="72389"/>
                  </a:lnTo>
                  <a:lnTo>
                    <a:pt x="198818" y="69341"/>
                  </a:lnTo>
                  <a:lnTo>
                    <a:pt x="193078" y="65912"/>
                  </a:lnTo>
                  <a:lnTo>
                    <a:pt x="187337" y="62483"/>
                  </a:lnTo>
                  <a:lnTo>
                    <a:pt x="144132" y="52577"/>
                  </a:lnTo>
                  <a:lnTo>
                    <a:pt x="135295" y="53032"/>
                  </a:lnTo>
                  <a:lnTo>
                    <a:pt x="98486" y="68992"/>
                  </a:lnTo>
                  <a:lnTo>
                    <a:pt x="75082" y="105175"/>
                  </a:lnTo>
                  <a:lnTo>
                    <a:pt x="67318" y="146772"/>
                  </a:lnTo>
                  <a:lnTo>
                    <a:pt x="66992" y="158750"/>
                  </a:lnTo>
                  <a:lnTo>
                    <a:pt x="67339" y="171729"/>
                  </a:lnTo>
                  <a:lnTo>
                    <a:pt x="75609" y="214741"/>
                  </a:lnTo>
                  <a:lnTo>
                    <a:pt x="99668" y="248888"/>
                  </a:lnTo>
                  <a:lnTo>
                    <a:pt x="136932" y="262616"/>
                  </a:lnTo>
                  <a:lnTo>
                    <a:pt x="145783" y="263016"/>
                  </a:lnTo>
                  <a:lnTo>
                    <a:pt x="153760" y="262776"/>
                  </a:lnTo>
                  <a:lnTo>
                    <a:pt x="194970" y="250443"/>
                  </a:lnTo>
                  <a:lnTo>
                    <a:pt x="200710" y="247395"/>
                  </a:lnTo>
                  <a:lnTo>
                    <a:pt x="205422" y="244475"/>
                  </a:lnTo>
                  <a:lnTo>
                    <a:pt x="209118" y="241934"/>
                  </a:lnTo>
                  <a:lnTo>
                    <a:pt x="212813" y="239521"/>
                  </a:lnTo>
                  <a:lnTo>
                    <a:pt x="215684" y="238251"/>
                  </a:lnTo>
                  <a:lnTo>
                    <a:pt x="217728" y="238251"/>
                  </a:lnTo>
                  <a:lnTo>
                    <a:pt x="219303" y="238251"/>
                  </a:lnTo>
                  <a:lnTo>
                    <a:pt x="223862" y="242950"/>
                  </a:lnTo>
                  <a:lnTo>
                    <a:pt x="224497" y="244855"/>
                  </a:lnTo>
                  <a:lnTo>
                    <a:pt x="224967" y="247522"/>
                  </a:lnTo>
                  <a:lnTo>
                    <a:pt x="225285" y="250825"/>
                  </a:lnTo>
                  <a:lnTo>
                    <a:pt x="225602" y="254253"/>
                  </a:lnTo>
                  <a:lnTo>
                    <a:pt x="225755" y="258698"/>
                  </a:lnTo>
                  <a:lnTo>
                    <a:pt x="225755" y="264413"/>
                  </a:lnTo>
                  <a:lnTo>
                    <a:pt x="225755" y="268350"/>
                  </a:lnTo>
                  <a:lnTo>
                    <a:pt x="225640" y="271652"/>
                  </a:lnTo>
                  <a:lnTo>
                    <a:pt x="225399" y="274446"/>
                  </a:lnTo>
                  <a:lnTo>
                    <a:pt x="225158" y="277240"/>
                  </a:lnTo>
                  <a:lnTo>
                    <a:pt x="208648" y="298322"/>
                  </a:lnTo>
                  <a:lnTo>
                    <a:pt x="203695" y="301243"/>
                  </a:lnTo>
                  <a:lnTo>
                    <a:pt x="165950" y="313054"/>
                  </a:lnTo>
                  <a:lnTo>
                    <a:pt x="136118" y="315594"/>
                  </a:lnTo>
                  <a:lnTo>
                    <a:pt x="120814" y="314997"/>
                  </a:lnTo>
                  <a:lnTo>
                    <a:pt x="79501" y="305942"/>
                  </a:lnTo>
                  <a:lnTo>
                    <a:pt x="45883" y="286011"/>
                  </a:lnTo>
                  <a:lnTo>
                    <a:pt x="20942" y="255365"/>
                  </a:lnTo>
                  <a:lnTo>
                    <a:pt x="5309" y="214004"/>
                  </a:lnTo>
                  <a:lnTo>
                    <a:pt x="0" y="162051"/>
                  </a:lnTo>
                  <a:lnTo>
                    <a:pt x="649" y="143148"/>
                  </a:lnTo>
                  <a:lnTo>
                    <a:pt x="10388" y="92963"/>
                  </a:lnTo>
                  <a:lnTo>
                    <a:pt x="30594" y="53048"/>
                  </a:lnTo>
                  <a:lnTo>
                    <a:pt x="59890" y="24177"/>
                  </a:lnTo>
                  <a:lnTo>
                    <a:pt x="97462" y="6381"/>
                  </a:lnTo>
                  <a:lnTo>
                    <a:pt x="126185" y="1047"/>
                  </a:lnTo>
                  <a:lnTo>
                    <a:pt x="141541" y="380"/>
                  </a:lnTo>
                  <a:close/>
                </a:path>
                <a:path w="5667375" h="316230">
                  <a:moveTo>
                    <a:pt x="5574957" y="0"/>
                  </a:moveTo>
                  <a:lnTo>
                    <a:pt x="5582196" y="0"/>
                  </a:lnTo>
                  <a:lnTo>
                    <a:pt x="5589435" y="507"/>
                  </a:lnTo>
                  <a:lnTo>
                    <a:pt x="5596674" y="1650"/>
                  </a:lnTo>
                  <a:lnTo>
                    <a:pt x="5603913" y="2666"/>
                  </a:lnTo>
                  <a:lnTo>
                    <a:pt x="5641759" y="16763"/>
                  </a:lnTo>
                  <a:lnTo>
                    <a:pt x="5643410" y="18414"/>
                  </a:lnTo>
                  <a:lnTo>
                    <a:pt x="5644934" y="19938"/>
                  </a:lnTo>
                  <a:lnTo>
                    <a:pt x="5647982" y="26796"/>
                  </a:lnTo>
                  <a:lnTo>
                    <a:pt x="5648363" y="28575"/>
                  </a:lnTo>
                  <a:lnTo>
                    <a:pt x="5648617" y="30860"/>
                  </a:lnTo>
                  <a:lnTo>
                    <a:pt x="5648744" y="33527"/>
                  </a:lnTo>
                  <a:lnTo>
                    <a:pt x="5648998" y="36321"/>
                  </a:lnTo>
                  <a:lnTo>
                    <a:pt x="5648998" y="39750"/>
                  </a:lnTo>
                  <a:lnTo>
                    <a:pt x="5648998" y="43814"/>
                  </a:lnTo>
                  <a:lnTo>
                    <a:pt x="5648998" y="48387"/>
                  </a:lnTo>
                  <a:lnTo>
                    <a:pt x="5648871" y="52323"/>
                  </a:lnTo>
                  <a:lnTo>
                    <a:pt x="5648617" y="55371"/>
                  </a:lnTo>
                  <a:lnTo>
                    <a:pt x="5648490" y="58546"/>
                  </a:lnTo>
                  <a:lnTo>
                    <a:pt x="5647982" y="61087"/>
                  </a:lnTo>
                  <a:lnTo>
                    <a:pt x="5642775" y="69087"/>
                  </a:lnTo>
                  <a:lnTo>
                    <a:pt x="5640997" y="69087"/>
                  </a:lnTo>
                  <a:lnTo>
                    <a:pt x="5639219" y="69087"/>
                  </a:lnTo>
                  <a:lnTo>
                    <a:pt x="5636552" y="67944"/>
                  </a:lnTo>
                  <a:lnTo>
                    <a:pt x="5632742" y="65785"/>
                  </a:lnTo>
                  <a:lnTo>
                    <a:pt x="5628932" y="63626"/>
                  </a:lnTo>
                  <a:lnTo>
                    <a:pt x="5599722" y="51562"/>
                  </a:lnTo>
                  <a:lnTo>
                    <a:pt x="5592483" y="49402"/>
                  </a:lnTo>
                  <a:lnTo>
                    <a:pt x="5584609" y="48387"/>
                  </a:lnTo>
                  <a:lnTo>
                    <a:pt x="5575846" y="48387"/>
                  </a:lnTo>
                  <a:lnTo>
                    <a:pt x="5569115" y="48387"/>
                  </a:lnTo>
                  <a:lnTo>
                    <a:pt x="5545620" y="57657"/>
                  </a:lnTo>
                  <a:lnTo>
                    <a:pt x="5542191" y="60578"/>
                  </a:lnTo>
                  <a:lnTo>
                    <a:pt x="5539651" y="64007"/>
                  </a:lnTo>
                  <a:lnTo>
                    <a:pt x="5538000" y="68198"/>
                  </a:lnTo>
                  <a:lnTo>
                    <a:pt x="5536349" y="72262"/>
                  </a:lnTo>
                  <a:lnTo>
                    <a:pt x="5535587" y="76580"/>
                  </a:lnTo>
                  <a:lnTo>
                    <a:pt x="5535587" y="81152"/>
                  </a:lnTo>
                  <a:lnTo>
                    <a:pt x="5535587" y="87883"/>
                  </a:lnTo>
                  <a:lnTo>
                    <a:pt x="5562130" y="115696"/>
                  </a:lnTo>
                  <a:lnTo>
                    <a:pt x="5583045" y="125333"/>
                  </a:lnTo>
                  <a:lnTo>
                    <a:pt x="5589022" y="127952"/>
                  </a:lnTo>
                  <a:lnTo>
                    <a:pt x="5625249" y="146303"/>
                  </a:lnTo>
                  <a:lnTo>
                    <a:pt x="5654490" y="174482"/>
                  </a:lnTo>
                  <a:lnTo>
                    <a:pt x="5666778" y="219075"/>
                  </a:lnTo>
                  <a:lnTo>
                    <a:pt x="5666208" y="230772"/>
                  </a:lnTo>
                  <a:lnTo>
                    <a:pt x="5652881" y="270053"/>
                  </a:lnTo>
                  <a:lnTo>
                    <a:pt x="5625477" y="297306"/>
                  </a:lnTo>
                  <a:lnTo>
                    <a:pt x="5587162" y="312620"/>
                  </a:lnTo>
                  <a:lnTo>
                    <a:pt x="5553748" y="316102"/>
                  </a:lnTo>
                  <a:lnTo>
                    <a:pt x="5545985" y="315936"/>
                  </a:lnTo>
                  <a:lnTo>
                    <a:pt x="5507393" y="309625"/>
                  </a:lnTo>
                  <a:lnTo>
                    <a:pt x="5483136" y="299592"/>
                  </a:lnTo>
                  <a:lnTo>
                    <a:pt x="5478437" y="296925"/>
                  </a:lnTo>
                  <a:lnTo>
                    <a:pt x="5475135" y="294513"/>
                  </a:lnTo>
                  <a:lnTo>
                    <a:pt x="5473103" y="292480"/>
                  </a:lnTo>
                  <a:lnTo>
                    <a:pt x="5470944" y="290448"/>
                  </a:lnTo>
                  <a:lnTo>
                    <a:pt x="5469547" y="287527"/>
                  </a:lnTo>
                  <a:lnTo>
                    <a:pt x="5468658" y="283590"/>
                  </a:lnTo>
                  <a:lnTo>
                    <a:pt x="5467769" y="279780"/>
                  </a:lnTo>
                  <a:lnTo>
                    <a:pt x="5467388" y="274192"/>
                  </a:lnTo>
                  <a:lnTo>
                    <a:pt x="5467388" y="266953"/>
                  </a:lnTo>
                  <a:lnTo>
                    <a:pt x="5467388" y="262127"/>
                  </a:lnTo>
                  <a:lnTo>
                    <a:pt x="5467515" y="258063"/>
                  </a:lnTo>
                  <a:lnTo>
                    <a:pt x="5467896" y="254762"/>
                  </a:lnTo>
                  <a:lnTo>
                    <a:pt x="5468150" y="251459"/>
                  </a:lnTo>
                  <a:lnTo>
                    <a:pt x="5468658" y="248792"/>
                  </a:lnTo>
                  <a:lnTo>
                    <a:pt x="5469420" y="246760"/>
                  </a:lnTo>
                  <a:lnTo>
                    <a:pt x="5470055" y="244728"/>
                  </a:lnTo>
                  <a:lnTo>
                    <a:pt x="5471071" y="243204"/>
                  </a:lnTo>
                  <a:lnTo>
                    <a:pt x="5472214" y="242315"/>
                  </a:lnTo>
                  <a:lnTo>
                    <a:pt x="5473357" y="241426"/>
                  </a:lnTo>
                  <a:lnTo>
                    <a:pt x="5474754" y="241045"/>
                  </a:lnTo>
                  <a:lnTo>
                    <a:pt x="5476405" y="241045"/>
                  </a:lnTo>
                  <a:lnTo>
                    <a:pt x="5478564" y="241045"/>
                  </a:lnTo>
                  <a:lnTo>
                    <a:pt x="5481612" y="242315"/>
                  </a:lnTo>
                  <a:lnTo>
                    <a:pt x="5485676" y="244982"/>
                  </a:lnTo>
                  <a:lnTo>
                    <a:pt x="5489740" y="247522"/>
                  </a:lnTo>
                  <a:lnTo>
                    <a:pt x="5530463" y="263868"/>
                  </a:lnTo>
                  <a:lnTo>
                    <a:pt x="5554002" y="266064"/>
                  </a:lnTo>
                  <a:lnTo>
                    <a:pt x="5561495" y="266064"/>
                  </a:lnTo>
                  <a:lnTo>
                    <a:pt x="5596801" y="248284"/>
                  </a:lnTo>
                  <a:lnTo>
                    <a:pt x="5598960" y="243458"/>
                  </a:lnTo>
                  <a:lnTo>
                    <a:pt x="5601246" y="238505"/>
                  </a:lnTo>
                  <a:lnTo>
                    <a:pt x="5602262" y="233171"/>
                  </a:lnTo>
                  <a:lnTo>
                    <a:pt x="5602262" y="227075"/>
                  </a:lnTo>
                  <a:lnTo>
                    <a:pt x="5602262" y="220217"/>
                  </a:lnTo>
                  <a:lnTo>
                    <a:pt x="5600484" y="214248"/>
                  </a:lnTo>
                  <a:lnTo>
                    <a:pt x="5596674" y="209295"/>
                  </a:lnTo>
                  <a:lnTo>
                    <a:pt x="5592864" y="204342"/>
                  </a:lnTo>
                  <a:lnTo>
                    <a:pt x="5561241" y="185292"/>
                  </a:lnTo>
                  <a:lnTo>
                    <a:pt x="5555458" y="182695"/>
                  </a:lnTo>
                  <a:lnTo>
                    <a:pt x="5519454" y="165193"/>
                  </a:lnTo>
                  <a:lnTo>
                    <a:pt x="5488684" y="139207"/>
                  </a:lnTo>
                  <a:lnTo>
                    <a:pt x="5472950" y="97202"/>
                  </a:lnTo>
                  <a:lnTo>
                    <a:pt x="5472595" y="88010"/>
                  </a:lnTo>
                  <a:lnTo>
                    <a:pt x="5473097" y="77317"/>
                  </a:lnTo>
                  <a:lnTo>
                    <a:pt x="5490279" y="34194"/>
                  </a:lnTo>
                  <a:lnTo>
                    <a:pt x="5526161" y="8431"/>
                  </a:lnTo>
                  <a:lnTo>
                    <a:pt x="5564602" y="333"/>
                  </a:lnTo>
                  <a:lnTo>
                    <a:pt x="5574957" y="0"/>
                  </a:lnTo>
                  <a:close/>
                </a:path>
                <a:path w="5667375" h="316230">
                  <a:moveTo>
                    <a:pt x="3041688" y="0"/>
                  </a:moveTo>
                  <a:lnTo>
                    <a:pt x="3089158" y="5143"/>
                  </a:lnTo>
                  <a:lnTo>
                    <a:pt x="3127317" y="20875"/>
                  </a:lnTo>
                  <a:lnTo>
                    <a:pt x="3155682" y="47630"/>
                  </a:lnTo>
                  <a:lnTo>
                    <a:pt x="3174149" y="85725"/>
                  </a:lnTo>
                  <a:lnTo>
                    <a:pt x="3182721" y="135284"/>
                  </a:lnTo>
                  <a:lnTo>
                    <a:pt x="3183293" y="154431"/>
                  </a:lnTo>
                  <a:lnTo>
                    <a:pt x="3182699" y="172960"/>
                  </a:lnTo>
                  <a:lnTo>
                    <a:pt x="3173895" y="222376"/>
                  </a:lnTo>
                  <a:lnTo>
                    <a:pt x="3154517" y="262274"/>
                  </a:lnTo>
                  <a:lnTo>
                    <a:pt x="3124952" y="291655"/>
                  </a:lnTo>
                  <a:lnTo>
                    <a:pt x="3085338" y="309887"/>
                  </a:lnTo>
                  <a:lnTo>
                    <a:pt x="3036100" y="316102"/>
                  </a:lnTo>
                  <a:lnTo>
                    <a:pt x="3018857" y="315509"/>
                  </a:lnTo>
                  <a:lnTo>
                    <a:pt x="2973870" y="306704"/>
                  </a:lnTo>
                  <a:lnTo>
                    <a:pt x="2939080" y="287291"/>
                  </a:lnTo>
                  <a:lnTo>
                    <a:pt x="2914211" y="256635"/>
                  </a:lnTo>
                  <a:lnTo>
                    <a:pt x="2899297" y="214310"/>
                  </a:lnTo>
                  <a:lnTo>
                    <a:pt x="2894368" y="159892"/>
                  </a:lnTo>
                  <a:lnTo>
                    <a:pt x="2894943" y="141866"/>
                  </a:lnTo>
                  <a:lnTo>
                    <a:pt x="2903766" y="93217"/>
                  </a:lnTo>
                  <a:lnTo>
                    <a:pt x="2923072" y="53855"/>
                  </a:lnTo>
                  <a:lnTo>
                    <a:pt x="2952692" y="24558"/>
                  </a:lnTo>
                  <a:lnTo>
                    <a:pt x="2992217" y="6215"/>
                  </a:lnTo>
                  <a:lnTo>
                    <a:pt x="3041688" y="0"/>
                  </a:lnTo>
                  <a:close/>
                </a:path>
                <a:path w="5667375" h="316230">
                  <a:moveTo>
                    <a:pt x="2293404" y="0"/>
                  </a:moveTo>
                  <a:lnTo>
                    <a:pt x="2340874" y="5143"/>
                  </a:lnTo>
                  <a:lnTo>
                    <a:pt x="2379033" y="20875"/>
                  </a:lnTo>
                  <a:lnTo>
                    <a:pt x="2407398" y="47630"/>
                  </a:lnTo>
                  <a:lnTo>
                    <a:pt x="2425865" y="85725"/>
                  </a:lnTo>
                  <a:lnTo>
                    <a:pt x="2434437" y="135284"/>
                  </a:lnTo>
                  <a:lnTo>
                    <a:pt x="2435009" y="154431"/>
                  </a:lnTo>
                  <a:lnTo>
                    <a:pt x="2434415" y="172960"/>
                  </a:lnTo>
                  <a:lnTo>
                    <a:pt x="2425611" y="222376"/>
                  </a:lnTo>
                  <a:lnTo>
                    <a:pt x="2406233" y="262274"/>
                  </a:lnTo>
                  <a:lnTo>
                    <a:pt x="2376668" y="291655"/>
                  </a:lnTo>
                  <a:lnTo>
                    <a:pt x="2337054" y="309887"/>
                  </a:lnTo>
                  <a:lnTo>
                    <a:pt x="2287816" y="316102"/>
                  </a:lnTo>
                  <a:lnTo>
                    <a:pt x="2270573" y="315509"/>
                  </a:lnTo>
                  <a:lnTo>
                    <a:pt x="2225586" y="306704"/>
                  </a:lnTo>
                  <a:lnTo>
                    <a:pt x="2190796" y="287291"/>
                  </a:lnTo>
                  <a:lnTo>
                    <a:pt x="2165927" y="256635"/>
                  </a:lnTo>
                  <a:lnTo>
                    <a:pt x="2151013" y="214310"/>
                  </a:lnTo>
                  <a:lnTo>
                    <a:pt x="2146084" y="159892"/>
                  </a:lnTo>
                  <a:lnTo>
                    <a:pt x="2146659" y="141866"/>
                  </a:lnTo>
                  <a:lnTo>
                    <a:pt x="2155482" y="93217"/>
                  </a:lnTo>
                  <a:lnTo>
                    <a:pt x="2174788" y="53855"/>
                  </a:lnTo>
                  <a:lnTo>
                    <a:pt x="2204408" y="24558"/>
                  </a:lnTo>
                  <a:lnTo>
                    <a:pt x="2243933" y="6215"/>
                  </a:lnTo>
                  <a:lnTo>
                    <a:pt x="2293404" y="0"/>
                  </a:lnTo>
                  <a:close/>
                </a:path>
                <a:path w="5667375" h="316230">
                  <a:moveTo>
                    <a:pt x="400659" y="0"/>
                  </a:moveTo>
                  <a:lnTo>
                    <a:pt x="448095" y="5143"/>
                  </a:lnTo>
                  <a:lnTo>
                    <a:pt x="486229" y="20875"/>
                  </a:lnTo>
                  <a:lnTo>
                    <a:pt x="514582" y="47630"/>
                  </a:lnTo>
                  <a:lnTo>
                    <a:pt x="533107" y="85725"/>
                  </a:lnTo>
                  <a:lnTo>
                    <a:pt x="541621" y="135284"/>
                  </a:lnTo>
                  <a:lnTo>
                    <a:pt x="542188" y="154431"/>
                  </a:lnTo>
                  <a:lnTo>
                    <a:pt x="541599" y="172960"/>
                  </a:lnTo>
                  <a:lnTo>
                    <a:pt x="532752" y="222376"/>
                  </a:lnTo>
                  <a:lnTo>
                    <a:pt x="513426" y="262274"/>
                  </a:lnTo>
                  <a:lnTo>
                    <a:pt x="483838" y="291655"/>
                  </a:lnTo>
                  <a:lnTo>
                    <a:pt x="444290" y="309887"/>
                  </a:lnTo>
                  <a:lnTo>
                    <a:pt x="394995" y="316102"/>
                  </a:lnTo>
                  <a:lnTo>
                    <a:pt x="377752" y="315509"/>
                  </a:lnTo>
                  <a:lnTo>
                    <a:pt x="332841" y="306704"/>
                  </a:lnTo>
                  <a:lnTo>
                    <a:pt x="298008" y="287291"/>
                  </a:lnTo>
                  <a:lnTo>
                    <a:pt x="273126" y="256635"/>
                  </a:lnTo>
                  <a:lnTo>
                    <a:pt x="258197" y="214310"/>
                  </a:lnTo>
                  <a:lnTo>
                    <a:pt x="253225" y="159892"/>
                  </a:lnTo>
                  <a:lnTo>
                    <a:pt x="253815" y="141866"/>
                  </a:lnTo>
                  <a:lnTo>
                    <a:pt x="262661" y="93217"/>
                  </a:lnTo>
                  <a:lnTo>
                    <a:pt x="281987" y="53855"/>
                  </a:lnTo>
                  <a:lnTo>
                    <a:pt x="311577" y="24558"/>
                  </a:lnTo>
                  <a:lnTo>
                    <a:pt x="351144" y="6215"/>
                  </a:lnTo>
                  <a:lnTo>
                    <a:pt x="400659" y="0"/>
                  </a:lnTo>
                  <a:close/>
                </a:path>
              </a:pathLst>
            </a:custGeom>
            <a:ln w="3175">
              <a:solidFill>
                <a:srgbClr val="041E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2106295"/>
            <a:ext cx="761746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473709" indent="-27432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45" dirty="0">
                <a:latin typeface="Caladea"/>
                <a:cs typeface="Caladea"/>
              </a:rPr>
              <a:t>Tears </a:t>
            </a:r>
            <a:r>
              <a:rPr sz="2600" spc="-15" dirty="0">
                <a:latin typeface="Caladea"/>
                <a:cs typeface="Caladea"/>
              </a:rPr>
              <a:t>are </a:t>
            </a:r>
            <a:r>
              <a:rPr sz="2600" spc="-5" dirty="0">
                <a:latin typeface="Caladea"/>
                <a:cs typeface="Caladea"/>
              </a:rPr>
              <a:t>lost </a:t>
            </a:r>
            <a:r>
              <a:rPr sz="2600" spc="-10" dirty="0">
                <a:latin typeface="Caladea"/>
                <a:cs typeface="Caladea"/>
              </a:rPr>
              <a:t>from </a:t>
            </a:r>
            <a:r>
              <a:rPr sz="2600" spc="-5" dirty="0">
                <a:latin typeface="Caladea"/>
                <a:cs typeface="Caladea"/>
              </a:rPr>
              <a:t>the </a:t>
            </a:r>
            <a:r>
              <a:rPr sz="2600" spc="-10" dirty="0">
                <a:latin typeface="Caladea"/>
                <a:cs typeface="Caladea"/>
              </a:rPr>
              <a:t>conjunctiva </a:t>
            </a:r>
            <a:r>
              <a:rPr sz="2600" spc="-5" dirty="0">
                <a:latin typeface="Caladea"/>
                <a:cs typeface="Caladea"/>
              </a:rPr>
              <a:t>sac </a:t>
            </a:r>
            <a:r>
              <a:rPr sz="2600" spc="-20" dirty="0">
                <a:latin typeface="Caladea"/>
                <a:cs typeface="Caladea"/>
              </a:rPr>
              <a:t>by  </a:t>
            </a:r>
            <a:r>
              <a:rPr sz="2600" spc="-5" dirty="0">
                <a:latin typeface="Caladea"/>
                <a:cs typeface="Caladea"/>
              </a:rPr>
              <a:t>absorption, </a:t>
            </a:r>
            <a:r>
              <a:rPr sz="2600" spc="-15" dirty="0">
                <a:latin typeface="Caladea"/>
                <a:cs typeface="Caladea"/>
              </a:rPr>
              <a:t>evaporation, </a:t>
            </a:r>
            <a:r>
              <a:rPr sz="2600" spc="-5" dirty="0">
                <a:latin typeface="Caladea"/>
                <a:cs typeface="Caladea"/>
              </a:rPr>
              <a:t>and nasolacrimal  </a:t>
            </a:r>
            <a:r>
              <a:rPr sz="2600" spc="-15" dirty="0">
                <a:latin typeface="Caladea"/>
                <a:cs typeface="Caladea"/>
              </a:rPr>
              <a:t>system.</a:t>
            </a:r>
            <a:endParaRPr sz="2600" dirty="0">
              <a:latin typeface="Caladea"/>
              <a:cs typeface="Calade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1F487C"/>
              </a:buClr>
              <a:buFont typeface="Arial"/>
              <a:buChar char=""/>
            </a:pPr>
            <a:endParaRPr sz="3650" dirty="0">
              <a:latin typeface="Caladea"/>
              <a:cs typeface="Caladea"/>
            </a:endParaRPr>
          </a:p>
          <a:p>
            <a:pPr marL="286385" marR="5080" indent="-274320">
              <a:lnSpc>
                <a:spcPct val="100000"/>
              </a:lnSpc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dirty="0">
                <a:latin typeface="Caladea"/>
                <a:cs typeface="Caladea"/>
              </a:rPr>
              <a:t>This is </a:t>
            </a:r>
            <a:r>
              <a:rPr sz="2600" spc="-10" dirty="0">
                <a:latin typeface="Caladea"/>
                <a:cs typeface="Caladea"/>
              </a:rPr>
              <a:t>related </a:t>
            </a:r>
            <a:r>
              <a:rPr sz="2600" spc="-15" dirty="0">
                <a:latin typeface="Caladea"/>
                <a:cs typeface="Caladea"/>
              </a:rPr>
              <a:t>to </a:t>
            </a:r>
            <a:r>
              <a:rPr sz="2600" spc="-5" dirty="0">
                <a:latin typeface="Caladea"/>
                <a:cs typeface="Caladea"/>
              </a:rPr>
              <a:t>the </a:t>
            </a:r>
            <a:r>
              <a:rPr sz="2600" dirty="0">
                <a:latin typeface="Caladea"/>
                <a:cs typeface="Caladea"/>
              </a:rPr>
              <a:t>size of </a:t>
            </a:r>
            <a:r>
              <a:rPr sz="2600" spc="-5" dirty="0">
                <a:latin typeface="Caladea"/>
                <a:cs typeface="Caladea"/>
              </a:rPr>
              <a:t>the palpebral  </a:t>
            </a:r>
            <a:r>
              <a:rPr sz="2600" spc="-10" dirty="0">
                <a:latin typeface="Caladea"/>
                <a:cs typeface="Caladea"/>
              </a:rPr>
              <a:t>aperture, </a:t>
            </a:r>
            <a:r>
              <a:rPr sz="2600" spc="-5" dirty="0">
                <a:latin typeface="Caladea"/>
                <a:cs typeface="Caladea"/>
              </a:rPr>
              <a:t>the blink </a:t>
            </a:r>
            <a:r>
              <a:rPr sz="2600" spc="-20" dirty="0">
                <a:latin typeface="Caladea"/>
                <a:cs typeface="Caladea"/>
              </a:rPr>
              <a:t>rate, </a:t>
            </a:r>
            <a:r>
              <a:rPr sz="2600" dirty="0">
                <a:latin typeface="Caladea"/>
                <a:cs typeface="Caladea"/>
              </a:rPr>
              <a:t>ambient </a:t>
            </a:r>
            <a:r>
              <a:rPr sz="2600" spc="-10" dirty="0">
                <a:latin typeface="Caladea"/>
                <a:cs typeface="Caladea"/>
              </a:rPr>
              <a:t>temperature  </a:t>
            </a:r>
            <a:r>
              <a:rPr sz="2600" spc="-5" dirty="0">
                <a:latin typeface="Caladea"/>
                <a:cs typeface="Caladea"/>
              </a:rPr>
              <a:t>and</a:t>
            </a:r>
            <a:r>
              <a:rPr sz="2600" spc="-20" dirty="0">
                <a:latin typeface="Caladea"/>
                <a:cs typeface="Caladea"/>
              </a:rPr>
              <a:t> </a:t>
            </a:r>
            <a:r>
              <a:rPr sz="2600" spc="-25" dirty="0">
                <a:latin typeface="Caladea"/>
                <a:cs typeface="Caladea"/>
              </a:rPr>
              <a:t>humidity.</a:t>
            </a:r>
            <a:endParaRPr sz="2600" dirty="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04876"/>
            <a:ext cx="176085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350" dirty="0">
                <a:solidFill>
                  <a:srgbClr val="1F487C"/>
                </a:solidFill>
                <a:latin typeface="Arial"/>
                <a:cs typeface="Arial"/>
              </a:rPr>
              <a:t></a:t>
            </a:r>
            <a:r>
              <a:rPr sz="1900" spc="-8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pc="-45" dirty="0"/>
              <a:t>Tears </a:t>
            </a:r>
            <a:r>
              <a:rPr spc="-135" dirty="0"/>
              <a:t>flow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863853"/>
            <a:ext cx="7046595" cy="46691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34035" marR="241300" indent="-229235">
              <a:lnSpc>
                <a:spcPct val="100400"/>
              </a:lnSpc>
              <a:spcBef>
                <a:spcPts val="90"/>
              </a:spcBef>
              <a:tabLst>
                <a:tab pos="5156835" algn="l"/>
              </a:tabLst>
            </a:pPr>
            <a:r>
              <a:rPr sz="1800" spc="-445" dirty="0">
                <a:solidFill>
                  <a:srgbClr val="8063A1"/>
                </a:solidFill>
                <a:latin typeface="Arial"/>
                <a:cs typeface="Arial"/>
              </a:rPr>
              <a:t>             </a:t>
            </a:r>
            <a:r>
              <a:rPr sz="1800" spc="-390" dirty="0">
                <a:solidFill>
                  <a:srgbClr val="8063A1"/>
                </a:solidFill>
                <a:latin typeface="Arial"/>
                <a:cs typeface="Arial"/>
              </a:rPr>
              <a:t>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the 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upper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and </a:t>
            </a:r>
            <a:r>
              <a:rPr sz="2300" spc="-10" dirty="0">
                <a:solidFill>
                  <a:srgbClr val="6C6C6C"/>
                </a:solidFill>
                <a:latin typeface="Caladea"/>
                <a:cs typeface="Caladea"/>
              </a:rPr>
              <a:t>lower</a:t>
            </a:r>
            <a:r>
              <a:rPr sz="2300" spc="-25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marginal</a:t>
            </a:r>
            <a:r>
              <a:rPr sz="2300" spc="1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strips	</a:t>
            </a:r>
            <a:r>
              <a:rPr sz="2300" dirty="0">
                <a:solidFill>
                  <a:srgbClr val="6C6C6C"/>
                </a:solidFill>
                <a:latin typeface="Times New Roman"/>
                <a:cs typeface="Times New Roman"/>
              </a:rPr>
              <a:t>→ 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upper</a:t>
            </a:r>
            <a:r>
              <a:rPr sz="2300" spc="-17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and  </a:t>
            </a:r>
            <a:r>
              <a:rPr sz="2300" spc="-10" dirty="0">
                <a:solidFill>
                  <a:srgbClr val="6C6C6C"/>
                </a:solidFill>
                <a:latin typeface="Caladea"/>
                <a:cs typeface="Caladea"/>
              </a:rPr>
              <a:t>lower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canaliculi</a:t>
            </a:r>
            <a:r>
              <a:rPr sz="2300" spc="-2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(capillarity+suction)</a:t>
            </a:r>
            <a:endParaRPr sz="230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spcBef>
                <a:spcPts val="59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25" dirty="0">
                <a:latin typeface="Caladea"/>
                <a:cs typeface="Caladea"/>
              </a:rPr>
              <a:t>Eyes</a:t>
            </a:r>
            <a:r>
              <a:rPr sz="2600" spc="-30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close</a:t>
            </a:r>
            <a:endParaRPr sz="2600">
              <a:latin typeface="Caladea"/>
              <a:cs typeface="Caladea"/>
            </a:endParaRPr>
          </a:p>
          <a:p>
            <a:pPr marL="534035" marR="1279525" lvl="1" indent="-229235">
              <a:lnSpc>
                <a:spcPct val="100000"/>
              </a:lnSpc>
              <a:spcBef>
                <a:spcPts val="520"/>
              </a:spcBef>
              <a:buClr>
                <a:srgbClr val="8063A1"/>
              </a:buClr>
              <a:buSzPct val="78260"/>
              <a:buFont typeface="Arial"/>
              <a:buChar char=""/>
              <a:tabLst>
                <a:tab pos="534670" algn="l"/>
              </a:tabLst>
            </a:pP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Pretarsal orbicularis 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oculi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compresses </a:t>
            </a:r>
            <a:r>
              <a:rPr sz="2300" spc="-105" dirty="0">
                <a:solidFill>
                  <a:srgbClr val="6C6C6C"/>
                </a:solidFill>
                <a:latin typeface="Caladea"/>
                <a:cs typeface="Caladea"/>
              </a:rPr>
              <a:t>the  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ampullae+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shortens and compresses  canaliculi+puncta</a:t>
            </a:r>
            <a:r>
              <a:rPr sz="2300" spc="-2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30" dirty="0">
                <a:solidFill>
                  <a:srgbClr val="6C6C6C"/>
                </a:solidFill>
                <a:latin typeface="Caladea"/>
                <a:cs typeface="Caladea"/>
              </a:rPr>
              <a:t>medially.</a:t>
            </a:r>
            <a:endParaRPr sz="2300">
              <a:latin typeface="Caladea"/>
              <a:cs typeface="Caladea"/>
            </a:endParaRPr>
          </a:p>
          <a:p>
            <a:pPr marL="534035" marR="244475" lvl="1" indent="-229235">
              <a:lnSpc>
                <a:spcPct val="100000"/>
              </a:lnSpc>
              <a:spcBef>
                <a:spcPts val="480"/>
              </a:spcBef>
              <a:buClr>
                <a:srgbClr val="8063A1"/>
              </a:buClr>
              <a:buSzPct val="78260"/>
              <a:buFont typeface="Arial"/>
              <a:buChar char=""/>
              <a:tabLst>
                <a:tab pos="534670" algn="l"/>
                <a:tab pos="3241040" algn="l"/>
                <a:tab pos="6176010" algn="l"/>
                <a:tab pos="6501130" algn="l"/>
              </a:tabLst>
            </a:pP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Lacrimal</a:t>
            </a:r>
            <a:r>
              <a:rPr sz="2300" spc="-25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par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t of the o</a:t>
            </a:r>
            <a:r>
              <a:rPr sz="2300" spc="-20" dirty="0">
                <a:solidFill>
                  <a:srgbClr val="6C6C6C"/>
                </a:solidFill>
                <a:latin typeface="Caladea"/>
                <a:cs typeface="Caladea"/>
              </a:rPr>
              <a:t>r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bicular</a:t>
            </a:r>
            <a:r>
              <a:rPr sz="2300" spc="-10" dirty="0">
                <a:solidFill>
                  <a:srgbClr val="6C6C6C"/>
                </a:solidFill>
                <a:latin typeface="Caladea"/>
                <a:cs typeface="Caladea"/>
              </a:rPr>
              <a:t>i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s</a:t>
            </a:r>
            <a:r>
              <a:rPr sz="2300" spc="1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oculi, </a:t>
            </a:r>
            <a:r>
              <a:rPr sz="2300" spc="5" dirty="0">
                <a:solidFill>
                  <a:srgbClr val="6C6C6C"/>
                </a:solidFill>
                <a:latin typeface="Caladea"/>
                <a:cs typeface="Caladea"/>
              </a:rPr>
              <a:t>c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ont</a:t>
            </a:r>
            <a:r>
              <a:rPr sz="2300" spc="-45" dirty="0">
                <a:solidFill>
                  <a:srgbClr val="6C6C6C"/>
                </a:solidFill>
                <a:latin typeface="Caladea"/>
                <a:cs typeface="Caladea"/>
              </a:rPr>
              <a:t>r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a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c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t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s	</a:t>
            </a:r>
            <a:r>
              <a:rPr sz="2300" dirty="0">
                <a:solidFill>
                  <a:srgbClr val="6C6C6C"/>
                </a:solidFill>
                <a:latin typeface="Times New Roman"/>
                <a:cs typeface="Times New Roman"/>
              </a:rPr>
              <a:t>→ 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compresses the </a:t>
            </a:r>
            <a:r>
              <a:rPr sz="2300" spc="-10" dirty="0">
                <a:solidFill>
                  <a:srgbClr val="6C6C6C"/>
                </a:solidFill>
                <a:latin typeface="Caladea"/>
                <a:cs typeface="Caladea"/>
              </a:rPr>
              <a:t>sac,(positive</a:t>
            </a:r>
            <a:r>
              <a:rPr sz="2300" spc="-15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10" dirty="0">
                <a:solidFill>
                  <a:srgbClr val="6C6C6C"/>
                </a:solidFill>
                <a:latin typeface="Caladea"/>
                <a:cs typeface="Caladea"/>
              </a:rPr>
              <a:t>pressure)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tears	</a:t>
            </a:r>
            <a:r>
              <a:rPr sz="2300" spc="5" dirty="0">
                <a:solidFill>
                  <a:srgbClr val="6C6C6C"/>
                </a:solidFill>
                <a:latin typeface="Times New Roman"/>
                <a:cs typeface="Times New Roman"/>
              </a:rPr>
              <a:t>→ 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nasolacrimal</a:t>
            </a:r>
            <a:r>
              <a:rPr sz="2300" spc="5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duct</a:t>
            </a:r>
            <a:r>
              <a:rPr sz="2300" spc="15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dirty="0">
                <a:solidFill>
                  <a:srgbClr val="6C6C6C"/>
                </a:solidFill>
                <a:latin typeface="Times New Roman"/>
                <a:cs typeface="Times New Roman"/>
              </a:rPr>
              <a:t>→	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nose.</a:t>
            </a:r>
            <a:endParaRPr sz="2300">
              <a:latin typeface="Caladea"/>
              <a:cs typeface="Caladea"/>
            </a:endParaRPr>
          </a:p>
          <a:p>
            <a:pPr marL="287020" indent="-274320">
              <a:lnSpc>
                <a:spcPct val="100000"/>
              </a:lnSpc>
              <a:spcBef>
                <a:spcPts val="610"/>
              </a:spcBef>
              <a:buClr>
                <a:srgbClr val="1F487C"/>
              </a:buClr>
              <a:buSzPct val="73076"/>
              <a:buFont typeface="Arial"/>
              <a:buChar char=""/>
              <a:tabLst>
                <a:tab pos="287020" algn="l"/>
              </a:tabLst>
            </a:pPr>
            <a:r>
              <a:rPr sz="2600" spc="-25" dirty="0">
                <a:latin typeface="Caladea"/>
                <a:cs typeface="Caladea"/>
              </a:rPr>
              <a:t>Eyes</a:t>
            </a:r>
            <a:r>
              <a:rPr sz="2600" spc="-30" dirty="0">
                <a:latin typeface="Caladea"/>
                <a:cs typeface="Caladea"/>
              </a:rPr>
              <a:t> </a:t>
            </a:r>
            <a:r>
              <a:rPr sz="2600" dirty="0">
                <a:latin typeface="Caladea"/>
                <a:cs typeface="Caladea"/>
              </a:rPr>
              <a:t>open</a:t>
            </a:r>
            <a:endParaRPr sz="2600">
              <a:latin typeface="Caladea"/>
              <a:cs typeface="Caladea"/>
            </a:endParaRPr>
          </a:p>
          <a:p>
            <a:pPr marL="534035" lvl="1" indent="-229870">
              <a:lnSpc>
                <a:spcPct val="100000"/>
              </a:lnSpc>
              <a:spcBef>
                <a:spcPts val="495"/>
              </a:spcBef>
              <a:buClr>
                <a:srgbClr val="8063A1"/>
              </a:buClr>
              <a:buSzPct val="78260"/>
              <a:buFont typeface="Arial"/>
              <a:buChar char=""/>
              <a:tabLst>
                <a:tab pos="534670" algn="l"/>
                <a:tab pos="2352040" algn="l"/>
              </a:tabLst>
            </a:pP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Muscles</a:t>
            </a:r>
            <a:r>
              <a:rPr sz="2300" spc="-3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10" dirty="0">
                <a:solidFill>
                  <a:srgbClr val="6C6C6C"/>
                </a:solidFill>
                <a:latin typeface="Caladea"/>
                <a:cs typeface="Caladea"/>
              </a:rPr>
              <a:t>relax	</a:t>
            </a:r>
            <a:r>
              <a:rPr sz="2300" dirty="0">
                <a:solidFill>
                  <a:srgbClr val="6C6C6C"/>
                </a:solidFill>
                <a:latin typeface="Times New Roman"/>
                <a:cs typeface="Times New Roman"/>
              </a:rPr>
              <a:t>→ </a:t>
            </a: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canaliculi and 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sac</a:t>
            </a:r>
            <a:r>
              <a:rPr sz="2300" spc="-35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spc="-15" dirty="0">
                <a:solidFill>
                  <a:srgbClr val="6C6C6C"/>
                </a:solidFill>
                <a:latin typeface="Caladea"/>
                <a:cs typeface="Caladea"/>
              </a:rPr>
              <a:t>expand(negative</a:t>
            </a:r>
            <a:endParaRPr sz="2300">
              <a:latin typeface="Caladea"/>
              <a:cs typeface="Caladea"/>
            </a:endParaRPr>
          </a:p>
          <a:p>
            <a:pPr marL="534035">
              <a:lnSpc>
                <a:spcPct val="100000"/>
              </a:lnSpc>
              <a:spcBef>
                <a:spcPts val="10"/>
              </a:spcBef>
            </a:pPr>
            <a:r>
              <a:rPr sz="2300" spc="-5" dirty="0">
                <a:solidFill>
                  <a:srgbClr val="6C6C6C"/>
                </a:solidFill>
                <a:latin typeface="Caladea"/>
                <a:cs typeface="Caladea"/>
              </a:rPr>
              <a:t>pressure)+capillarity= tears </a:t>
            </a:r>
            <a:r>
              <a:rPr sz="2300" spc="-10" dirty="0">
                <a:solidFill>
                  <a:srgbClr val="6C6C6C"/>
                </a:solidFill>
                <a:latin typeface="Caladea"/>
                <a:cs typeface="Caladea"/>
              </a:rPr>
              <a:t>into</a:t>
            </a:r>
            <a:r>
              <a:rPr sz="2300" spc="-30" dirty="0">
                <a:solidFill>
                  <a:srgbClr val="6C6C6C"/>
                </a:solidFill>
                <a:latin typeface="Caladea"/>
                <a:cs typeface="Caladea"/>
              </a:rPr>
              <a:t> </a:t>
            </a:r>
            <a:r>
              <a:rPr sz="2300" dirty="0">
                <a:solidFill>
                  <a:srgbClr val="6C6C6C"/>
                </a:solidFill>
                <a:latin typeface="Caladea"/>
                <a:cs typeface="Caladea"/>
              </a:rPr>
              <a:t>sac.</a:t>
            </a:r>
            <a:endParaRPr sz="23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850" y="0"/>
            <a:ext cx="3028950" cy="3562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181350" y="0"/>
            <a:ext cx="5667375" cy="6781800"/>
            <a:chOff x="3181350" y="0"/>
            <a:chExt cx="5667375" cy="6781800"/>
          </a:xfrm>
        </p:grpSpPr>
        <p:sp>
          <p:nvSpPr>
            <p:cNvPr id="4" name="object 4"/>
            <p:cNvSpPr/>
            <p:nvPr/>
          </p:nvSpPr>
          <p:spPr>
            <a:xfrm>
              <a:off x="5867400" y="0"/>
              <a:ext cx="2981325" cy="35623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81350" y="3581398"/>
              <a:ext cx="2990850" cy="32003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25133" y="5036058"/>
              <a:ext cx="1183640" cy="586740"/>
            </a:xfrm>
            <a:custGeom>
              <a:avLst/>
              <a:gdLst/>
              <a:ahLst/>
              <a:cxnLst/>
              <a:rect l="l" t="t" r="r" b="b"/>
              <a:pathLst>
                <a:path w="1183640" h="586739">
                  <a:moveTo>
                    <a:pt x="321183" y="182118"/>
                  </a:moveTo>
                  <a:lnTo>
                    <a:pt x="0" y="300228"/>
                  </a:lnTo>
                  <a:lnTo>
                    <a:pt x="107315" y="586232"/>
                  </a:lnTo>
                  <a:lnTo>
                    <a:pt x="160782" y="485267"/>
                  </a:lnTo>
                  <a:lnTo>
                    <a:pt x="654052" y="485267"/>
                  </a:lnTo>
                  <a:lnTo>
                    <a:pt x="726437" y="461808"/>
                  </a:lnTo>
                  <a:lnTo>
                    <a:pt x="768304" y="444665"/>
                  </a:lnTo>
                  <a:lnTo>
                    <a:pt x="808937" y="425387"/>
                  </a:lnTo>
                  <a:lnTo>
                    <a:pt x="848244" y="404016"/>
                  </a:lnTo>
                  <a:lnTo>
                    <a:pt x="886136" y="380595"/>
                  </a:lnTo>
                  <a:lnTo>
                    <a:pt x="922520" y="355167"/>
                  </a:lnTo>
                  <a:lnTo>
                    <a:pt x="957307" y="327776"/>
                  </a:lnTo>
                  <a:lnTo>
                    <a:pt x="970312" y="316258"/>
                  </a:lnTo>
                  <a:lnTo>
                    <a:pt x="520227" y="316258"/>
                  </a:lnTo>
                  <a:lnTo>
                    <a:pt x="470210" y="315055"/>
                  </a:lnTo>
                  <a:lnTo>
                    <a:pt x="419842" y="311182"/>
                  </a:lnTo>
                  <a:lnTo>
                    <a:pt x="369230" y="304606"/>
                  </a:lnTo>
                  <a:lnTo>
                    <a:pt x="318485" y="295293"/>
                  </a:lnTo>
                  <a:lnTo>
                    <a:pt x="267716" y="283210"/>
                  </a:lnTo>
                  <a:lnTo>
                    <a:pt x="321183" y="182118"/>
                  </a:lnTo>
                  <a:close/>
                </a:path>
                <a:path w="1183640" h="586739">
                  <a:moveTo>
                    <a:pt x="654052" y="485267"/>
                  </a:moveTo>
                  <a:lnTo>
                    <a:pt x="160782" y="485267"/>
                  </a:lnTo>
                  <a:lnTo>
                    <a:pt x="210382" y="497110"/>
                  </a:lnTo>
                  <a:lnTo>
                    <a:pt x="259838" y="506301"/>
                  </a:lnTo>
                  <a:lnTo>
                    <a:pt x="309057" y="512883"/>
                  </a:lnTo>
                  <a:lnTo>
                    <a:pt x="357950" y="516899"/>
                  </a:lnTo>
                  <a:lnTo>
                    <a:pt x="406425" y="518392"/>
                  </a:lnTo>
                  <a:lnTo>
                    <a:pt x="454392" y="517404"/>
                  </a:lnTo>
                  <a:lnTo>
                    <a:pt x="501760" y="513980"/>
                  </a:lnTo>
                  <a:lnTo>
                    <a:pt x="548438" y="508161"/>
                  </a:lnTo>
                  <a:lnTo>
                    <a:pt x="594336" y="499992"/>
                  </a:lnTo>
                  <a:lnTo>
                    <a:pt x="639362" y="489515"/>
                  </a:lnTo>
                  <a:lnTo>
                    <a:pt x="654052" y="485267"/>
                  </a:lnTo>
                  <a:close/>
                </a:path>
                <a:path w="1183640" h="586739">
                  <a:moveTo>
                    <a:pt x="1183513" y="0"/>
                  </a:moveTo>
                  <a:lnTo>
                    <a:pt x="1153979" y="36919"/>
                  </a:lnTo>
                  <a:lnTo>
                    <a:pt x="1122346" y="71709"/>
                  </a:lnTo>
                  <a:lnTo>
                    <a:pt x="1088723" y="104335"/>
                  </a:lnTo>
                  <a:lnTo>
                    <a:pt x="1053219" y="134764"/>
                  </a:lnTo>
                  <a:lnTo>
                    <a:pt x="1015944" y="162963"/>
                  </a:lnTo>
                  <a:lnTo>
                    <a:pt x="977007" y="188896"/>
                  </a:lnTo>
                  <a:lnTo>
                    <a:pt x="936516" y="212532"/>
                  </a:lnTo>
                  <a:lnTo>
                    <a:pt x="894582" y="233835"/>
                  </a:lnTo>
                  <a:lnTo>
                    <a:pt x="851313" y="252772"/>
                  </a:lnTo>
                  <a:lnTo>
                    <a:pt x="806818" y="269310"/>
                  </a:lnTo>
                  <a:lnTo>
                    <a:pt x="761207" y="283415"/>
                  </a:lnTo>
                  <a:lnTo>
                    <a:pt x="714589" y="295053"/>
                  </a:lnTo>
                  <a:lnTo>
                    <a:pt x="667072" y="304190"/>
                  </a:lnTo>
                  <a:lnTo>
                    <a:pt x="618767" y="310792"/>
                  </a:lnTo>
                  <a:lnTo>
                    <a:pt x="569782" y="314826"/>
                  </a:lnTo>
                  <a:lnTo>
                    <a:pt x="520227" y="316258"/>
                  </a:lnTo>
                  <a:lnTo>
                    <a:pt x="970312" y="316258"/>
                  </a:lnTo>
                  <a:lnTo>
                    <a:pt x="1021724" y="267276"/>
                  </a:lnTo>
                  <a:lnTo>
                    <a:pt x="1051173" y="234252"/>
                  </a:lnTo>
                  <a:lnTo>
                    <a:pt x="1078661" y="199437"/>
                  </a:lnTo>
                  <a:lnTo>
                    <a:pt x="1104098" y="162874"/>
                  </a:lnTo>
                  <a:lnTo>
                    <a:pt x="1127392" y="124606"/>
                  </a:lnTo>
                  <a:lnTo>
                    <a:pt x="1148453" y="84675"/>
                  </a:lnTo>
                  <a:lnTo>
                    <a:pt x="1167190" y="43125"/>
                  </a:lnTo>
                  <a:lnTo>
                    <a:pt x="1183513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38365" y="3787394"/>
              <a:ext cx="618490" cy="1353820"/>
            </a:xfrm>
            <a:custGeom>
              <a:avLst/>
              <a:gdLst/>
              <a:ahLst/>
              <a:cxnLst/>
              <a:rect l="l" t="t" r="r" b="b"/>
              <a:pathLst>
                <a:path w="618490" h="1353820">
                  <a:moveTo>
                    <a:pt x="106933" y="0"/>
                  </a:moveTo>
                  <a:lnTo>
                    <a:pt x="0" y="202056"/>
                  </a:lnTo>
                  <a:lnTo>
                    <a:pt x="43768" y="226607"/>
                  </a:lnTo>
                  <a:lnTo>
                    <a:pt x="85796" y="252932"/>
                  </a:lnTo>
                  <a:lnTo>
                    <a:pt x="126052" y="280944"/>
                  </a:lnTo>
                  <a:lnTo>
                    <a:pt x="164504" y="310553"/>
                  </a:lnTo>
                  <a:lnTo>
                    <a:pt x="201118" y="341674"/>
                  </a:lnTo>
                  <a:lnTo>
                    <a:pt x="235862" y="374217"/>
                  </a:lnTo>
                  <a:lnTo>
                    <a:pt x="268704" y="408095"/>
                  </a:lnTo>
                  <a:lnTo>
                    <a:pt x="299612" y="443220"/>
                  </a:lnTo>
                  <a:lnTo>
                    <a:pt x="328554" y="479505"/>
                  </a:lnTo>
                  <a:lnTo>
                    <a:pt x="355496" y="516861"/>
                  </a:lnTo>
                  <a:lnTo>
                    <a:pt x="380407" y="555201"/>
                  </a:lnTo>
                  <a:lnTo>
                    <a:pt x="403254" y="594438"/>
                  </a:lnTo>
                  <a:lnTo>
                    <a:pt x="424005" y="634482"/>
                  </a:lnTo>
                  <a:lnTo>
                    <a:pt x="442627" y="675247"/>
                  </a:lnTo>
                  <a:lnTo>
                    <a:pt x="459089" y="716645"/>
                  </a:lnTo>
                  <a:lnTo>
                    <a:pt x="473357" y="758587"/>
                  </a:lnTo>
                  <a:lnTo>
                    <a:pt x="485399" y="800986"/>
                  </a:lnTo>
                  <a:lnTo>
                    <a:pt x="495184" y="843755"/>
                  </a:lnTo>
                  <a:lnTo>
                    <a:pt x="502678" y="886805"/>
                  </a:lnTo>
                  <a:lnTo>
                    <a:pt x="507849" y="930049"/>
                  </a:lnTo>
                  <a:lnTo>
                    <a:pt x="510665" y="973398"/>
                  </a:lnTo>
                  <a:lnTo>
                    <a:pt x="511094" y="1016766"/>
                  </a:lnTo>
                  <a:lnTo>
                    <a:pt x="509102" y="1060064"/>
                  </a:lnTo>
                  <a:lnTo>
                    <a:pt x="504659" y="1103204"/>
                  </a:lnTo>
                  <a:lnTo>
                    <a:pt x="497731" y="1146099"/>
                  </a:lnTo>
                  <a:lnTo>
                    <a:pt x="488286" y="1188660"/>
                  </a:lnTo>
                  <a:lnTo>
                    <a:pt x="476291" y="1230801"/>
                  </a:lnTo>
                  <a:lnTo>
                    <a:pt x="461715" y="1272433"/>
                  </a:lnTo>
                  <a:lnTo>
                    <a:pt x="444524" y="1313468"/>
                  </a:lnTo>
                  <a:lnTo>
                    <a:pt x="424687" y="1353819"/>
                  </a:lnTo>
                  <a:lnTo>
                    <a:pt x="531749" y="1151889"/>
                  </a:lnTo>
                  <a:lnTo>
                    <a:pt x="551585" y="1111526"/>
                  </a:lnTo>
                  <a:lnTo>
                    <a:pt x="568774" y="1070479"/>
                  </a:lnTo>
                  <a:lnTo>
                    <a:pt x="583348" y="1028837"/>
                  </a:lnTo>
                  <a:lnTo>
                    <a:pt x="595340" y="986686"/>
                  </a:lnTo>
                  <a:lnTo>
                    <a:pt x="604782" y="944115"/>
                  </a:lnTo>
                  <a:lnTo>
                    <a:pt x="611707" y="901212"/>
                  </a:lnTo>
                  <a:lnTo>
                    <a:pt x="616146" y="858064"/>
                  </a:lnTo>
                  <a:lnTo>
                    <a:pt x="618132" y="814759"/>
                  </a:lnTo>
                  <a:lnTo>
                    <a:pt x="617699" y="771385"/>
                  </a:lnTo>
                  <a:lnTo>
                    <a:pt x="614877" y="728029"/>
                  </a:lnTo>
                  <a:lnTo>
                    <a:pt x="609700" y="684780"/>
                  </a:lnTo>
                  <a:lnTo>
                    <a:pt x="602200" y="641725"/>
                  </a:lnTo>
                  <a:lnTo>
                    <a:pt x="592409" y="598952"/>
                  </a:lnTo>
                  <a:lnTo>
                    <a:pt x="580361" y="556549"/>
                  </a:lnTo>
                  <a:lnTo>
                    <a:pt x="566086" y="514603"/>
                  </a:lnTo>
                  <a:lnTo>
                    <a:pt x="549618" y="473203"/>
                  </a:lnTo>
                  <a:lnTo>
                    <a:pt x="530990" y="432436"/>
                  </a:lnTo>
                  <a:lnTo>
                    <a:pt x="510233" y="392389"/>
                  </a:lnTo>
                  <a:lnTo>
                    <a:pt x="487380" y="353151"/>
                  </a:lnTo>
                  <a:lnTo>
                    <a:pt x="462463" y="314809"/>
                  </a:lnTo>
                  <a:lnTo>
                    <a:pt x="435515" y="277451"/>
                  </a:lnTo>
                  <a:lnTo>
                    <a:pt x="406569" y="241166"/>
                  </a:lnTo>
                  <a:lnTo>
                    <a:pt x="375656" y="206039"/>
                  </a:lnTo>
                  <a:lnTo>
                    <a:pt x="342809" y="172161"/>
                  </a:lnTo>
                  <a:lnTo>
                    <a:pt x="308061" y="139617"/>
                  </a:lnTo>
                  <a:lnTo>
                    <a:pt x="271444" y="108497"/>
                  </a:lnTo>
                  <a:lnTo>
                    <a:pt x="232990" y="78887"/>
                  </a:lnTo>
                  <a:lnTo>
                    <a:pt x="192732" y="50876"/>
                  </a:lnTo>
                  <a:lnTo>
                    <a:pt x="150702" y="24550"/>
                  </a:lnTo>
                  <a:lnTo>
                    <a:pt x="106933" y="0"/>
                  </a:lnTo>
                  <a:close/>
                </a:path>
              </a:pathLst>
            </a:custGeom>
            <a:solidFill>
              <a:srgbClr val="5A27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25133" y="3787394"/>
              <a:ext cx="1331595" cy="1835150"/>
            </a:xfrm>
            <a:custGeom>
              <a:avLst/>
              <a:gdLst/>
              <a:ahLst/>
              <a:cxnLst/>
              <a:rect l="l" t="t" r="r" b="b"/>
              <a:pathLst>
                <a:path w="1331595" h="1835150">
                  <a:moveTo>
                    <a:pt x="1137920" y="1353819"/>
                  </a:moveTo>
                  <a:lnTo>
                    <a:pt x="1157756" y="1313468"/>
                  </a:lnTo>
                  <a:lnTo>
                    <a:pt x="1174947" y="1272433"/>
                  </a:lnTo>
                  <a:lnTo>
                    <a:pt x="1189523" y="1230801"/>
                  </a:lnTo>
                  <a:lnTo>
                    <a:pt x="1201518" y="1188660"/>
                  </a:lnTo>
                  <a:lnTo>
                    <a:pt x="1210963" y="1146099"/>
                  </a:lnTo>
                  <a:lnTo>
                    <a:pt x="1217891" y="1103204"/>
                  </a:lnTo>
                  <a:lnTo>
                    <a:pt x="1222334" y="1060064"/>
                  </a:lnTo>
                  <a:lnTo>
                    <a:pt x="1224326" y="1016766"/>
                  </a:lnTo>
                  <a:lnTo>
                    <a:pt x="1223897" y="973398"/>
                  </a:lnTo>
                  <a:lnTo>
                    <a:pt x="1221081" y="930049"/>
                  </a:lnTo>
                  <a:lnTo>
                    <a:pt x="1215910" y="886805"/>
                  </a:lnTo>
                  <a:lnTo>
                    <a:pt x="1208416" y="843755"/>
                  </a:lnTo>
                  <a:lnTo>
                    <a:pt x="1198631" y="800986"/>
                  </a:lnTo>
                  <a:lnTo>
                    <a:pt x="1186589" y="758587"/>
                  </a:lnTo>
                  <a:lnTo>
                    <a:pt x="1172321" y="716645"/>
                  </a:lnTo>
                  <a:lnTo>
                    <a:pt x="1155859" y="675247"/>
                  </a:lnTo>
                  <a:lnTo>
                    <a:pt x="1137237" y="634482"/>
                  </a:lnTo>
                  <a:lnTo>
                    <a:pt x="1116486" y="594438"/>
                  </a:lnTo>
                  <a:lnTo>
                    <a:pt x="1093639" y="555201"/>
                  </a:lnTo>
                  <a:lnTo>
                    <a:pt x="1068728" y="516861"/>
                  </a:lnTo>
                  <a:lnTo>
                    <a:pt x="1041786" y="479505"/>
                  </a:lnTo>
                  <a:lnTo>
                    <a:pt x="1012844" y="443220"/>
                  </a:lnTo>
                  <a:lnTo>
                    <a:pt x="981936" y="408095"/>
                  </a:lnTo>
                  <a:lnTo>
                    <a:pt x="949094" y="374217"/>
                  </a:lnTo>
                  <a:lnTo>
                    <a:pt x="914350" y="341674"/>
                  </a:lnTo>
                  <a:lnTo>
                    <a:pt x="877736" y="310553"/>
                  </a:lnTo>
                  <a:lnTo>
                    <a:pt x="839284" y="280944"/>
                  </a:lnTo>
                  <a:lnTo>
                    <a:pt x="799028" y="252932"/>
                  </a:lnTo>
                  <a:lnTo>
                    <a:pt x="757000" y="226607"/>
                  </a:lnTo>
                  <a:lnTo>
                    <a:pt x="713232" y="202056"/>
                  </a:lnTo>
                  <a:lnTo>
                    <a:pt x="820166" y="0"/>
                  </a:lnTo>
                  <a:lnTo>
                    <a:pt x="863934" y="24550"/>
                  </a:lnTo>
                  <a:lnTo>
                    <a:pt x="905964" y="50876"/>
                  </a:lnTo>
                  <a:lnTo>
                    <a:pt x="946222" y="78887"/>
                  </a:lnTo>
                  <a:lnTo>
                    <a:pt x="984676" y="108497"/>
                  </a:lnTo>
                  <a:lnTo>
                    <a:pt x="1021293" y="139617"/>
                  </a:lnTo>
                  <a:lnTo>
                    <a:pt x="1056041" y="172161"/>
                  </a:lnTo>
                  <a:lnTo>
                    <a:pt x="1088888" y="206039"/>
                  </a:lnTo>
                  <a:lnTo>
                    <a:pt x="1119801" y="241166"/>
                  </a:lnTo>
                  <a:lnTo>
                    <a:pt x="1148747" y="277451"/>
                  </a:lnTo>
                  <a:lnTo>
                    <a:pt x="1175695" y="314809"/>
                  </a:lnTo>
                  <a:lnTo>
                    <a:pt x="1200612" y="353151"/>
                  </a:lnTo>
                  <a:lnTo>
                    <a:pt x="1223465" y="392389"/>
                  </a:lnTo>
                  <a:lnTo>
                    <a:pt x="1244222" y="432436"/>
                  </a:lnTo>
                  <a:lnTo>
                    <a:pt x="1262850" y="473203"/>
                  </a:lnTo>
                  <a:lnTo>
                    <a:pt x="1279318" y="514603"/>
                  </a:lnTo>
                  <a:lnTo>
                    <a:pt x="1293593" y="556549"/>
                  </a:lnTo>
                  <a:lnTo>
                    <a:pt x="1305641" y="598952"/>
                  </a:lnTo>
                  <a:lnTo>
                    <a:pt x="1315432" y="641725"/>
                  </a:lnTo>
                  <a:lnTo>
                    <a:pt x="1322932" y="684780"/>
                  </a:lnTo>
                  <a:lnTo>
                    <a:pt x="1328109" y="728029"/>
                  </a:lnTo>
                  <a:lnTo>
                    <a:pt x="1330931" y="771385"/>
                  </a:lnTo>
                  <a:lnTo>
                    <a:pt x="1331364" y="814759"/>
                  </a:lnTo>
                  <a:lnTo>
                    <a:pt x="1329378" y="858064"/>
                  </a:lnTo>
                  <a:lnTo>
                    <a:pt x="1324939" y="901212"/>
                  </a:lnTo>
                  <a:lnTo>
                    <a:pt x="1318014" y="944115"/>
                  </a:lnTo>
                  <a:lnTo>
                    <a:pt x="1308572" y="986686"/>
                  </a:lnTo>
                  <a:lnTo>
                    <a:pt x="1296580" y="1028837"/>
                  </a:lnTo>
                  <a:lnTo>
                    <a:pt x="1282006" y="1070479"/>
                  </a:lnTo>
                  <a:lnTo>
                    <a:pt x="1264817" y="1111526"/>
                  </a:lnTo>
                  <a:lnTo>
                    <a:pt x="1244981" y="1151889"/>
                  </a:lnTo>
                  <a:lnTo>
                    <a:pt x="1137920" y="1353819"/>
                  </a:lnTo>
                  <a:lnTo>
                    <a:pt x="1114909" y="1394182"/>
                  </a:lnTo>
                  <a:lnTo>
                    <a:pt x="1089630" y="1432694"/>
                  </a:lnTo>
                  <a:lnTo>
                    <a:pt x="1062184" y="1469317"/>
                  </a:lnTo>
                  <a:lnTo>
                    <a:pt x="1032669" y="1504013"/>
                  </a:lnTo>
                  <a:lnTo>
                    <a:pt x="1001184" y="1536743"/>
                  </a:lnTo>
                  <a:lnTo>
                    <a:pt x="967829" y="1567469"/>
                  </a:lnTo>
                  <a:lnTo>
                    <a:pt x="932703" y="1596151"/>
                  </a:lnTo>
                  <a:lnTo>
                    <a:pt x="895905" y="1622753"/>
                  </a:lnTo>
                  <a:lnTo>
                    <a:pt x="857534" y="1647235"/>
                  </a:lnTo>
                  <a:lnTo>
                    <a:pt x="817690" y="1669558"/>
                  </a:lnTo>
                  <a:lnTo>
                    <a:pt x="776473" y="1689685"/>
                  </a:lnTo>
                  <a:lnTo>
                    <a:pt x="733980" y="1707576"/>
                  </a:lnTo>
                  <a:lnTo>
                    <a:pt x="690312" y="1723194"/>
                  </a:lnTo>
                  <a:lnTo>
                    <a:pt x="645568" y="1736500"/>
                  </a:lnTo>
                  <a:lnTo>
                    <a:pt x="599848" y="1747456"/>
                  </a:lnTo>
                  <a:lnTo>
                    <a:pt x="553249" y="1756022"/>
                  </a:lnTo>
                  <a:lnTo>
                    <a:pt x="505872" y="1762161"/>
                  </a:lnTo>
                  <a:lnTo>
                    <a:pt x="457817" y="1765833"/>
                  </a:lnTo>
                  <a:lnTo>
                    <a:pt x="409181" y="1767002"/>
                  </a:lnTo>
                  <a:lnTo>
                    <a:pt x="360065" y="1765627"/>
                  </a:lnTo>
                  <a:lnTo>
                    <a:pt x="310568" y="1761671"/>
                  </a:lnTo>
                  <a:lnTo>
                    <a:pt x="260789" y="1755096"/>
                  </a:lnTo>
                  <a:lnTo>
                    <a:pt x="210827" y="1745861"/>
                  </a:lnTo>
                  <a:lnTo>
                    <a:pt x="160782" y="1733930"/>
                  </a:lnTo>
                  <a:lnTo>
                    <a:pt x="107315" y="1834895"/>
                  </a:lnTo>
                  <a:lnTo>
                    <a:pt x="0" y="1548891"/>
                  </a:lnTo>
                  <a:lnTo>
                    <a:pt x="321183" y="1430781"/>
                  </a:lnTo>
                  <a:lnTo>
                    <a:pt x="267716" y="1531873"/>
                  </a:lnTo>
                  <a:lnTo>
                    <a:pt x="318485" y="1543957"/>
                  </a:lnTo>
                  <a:lnTo>
                    <a:pt x="369230" y="1553270"/>
                  </a:lnTo>
                  <a:lnTo>
                    <a:pt x="419842" y="1559846"/>
                  </a:lnTo>
                  <a:lnTo>
                    <a:pt x="470210" y="1563719"/>
                  </a:lnTo>
                  <a:lnTo>
                    <a:pt x="520227" y="1564922"/>
                  </a:lnTo>
                  <a:lnTo>
                    <a:pt x="569782" y="1563490"/>
                  </a:lnTo>
                  <a:lnTo>
                    <a:pt x="618767" y="1559456"/>
                  </a:lnTo>
                  <a:lnTo>
                    <a:pt x="667072" y="1552854"/>
                  </a:lnTo>
                  <a:lnTo>
                    <a:pt x="714589" y="1543717"/>
                  </a:lnTo>
                  <a:lnTo>
                    <a:pt x="761207" y="1532079"/>
                  </a:lnTo>
                  <a:lnTo>
                    <a:pt x="806818" y="1517974"/>
                  </a:lnTo>
                  <a:lnTo>
                    <a:pt x="851313" y="1501436"/>
                  </a:lnTo>
                  <a:lnTo>
                    <a:pt x="894582" y="1482499"/>
                  </a:lnTo>
                  <a:lnTo>
                    <a:pt x="936516" y="1461196"/>
                  </a:lnTo>
                  <a:lnTo>
                    <a:pt x="977007" y="1437560"/>
                  </a:lnTo>
                  <a:lnTo>
                    <a:pt x="1015944" y="1411627"/>
                  </a:lnTo>
                  <a:lnTo>
                    <a:pt x="1053219" y="1383428"/>
                  </a:lnTo>
                  <a:lnTo>
                    <a:pt x="1088723" y="1352999"/>
                  </a:lnTo>
                  <a:lnTo>
                    <a:pt x="1122346" y="1320373"/>
                  </a:lnTo>
                  <a:lnTo>
                    <a:pt x="1153979" y="1285583"/>
                  </a:lnTo>
                  <a:lnTo>
                    <a:pt x="1183513" y="1248663"/>
                  </a:lnTo>
                </a:path>
              </a:pathLst>
            </a:custGeom>
            <a:ln w="381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492483" y="3820414"/>
            <a:ext cx="1574800" cy="1636395"/>
            <a:chOff x="1492483" y="3820414"/>
            <a:chExt cx="1574800" cy="1636395"/>
          </a:xfrm>
        </p:grpSpPr>
        <p:sp>
          <p:nvSpPr>
            <p:cNvPr id="10" name="object 10"/>
            <p:cNvSpPr/>
            <p:nvPr/>
          </p:nvSpPr>
          <p:spPr>
            <a:xfrm>
              <a:off x="1511412" y="3839464"/>
              <a:ext cx="434975" cy="1220470"/>
            </a:xfrm>
            <a:custGeom>
              <a:avLst/>
              <a:gdLst/>
              <a:ahLst/>
              <a:cxnLst/>
              <a:rect l="l" t="t" r="r" b="b"/>
              <a:pathLst>
                <a:path w="434975" h="1220470">
                  <a:moveTo>
                    <a:pt x="129682" y="0"/>
                  </a:moveTo>
                  <a:lnTo>
                    <a:pt x="201564" y="88900"/>
                  </a:lnTo>
                  <a:lnTo>
                    <a:pt x="171162" y="129858"/>
                  </a:lnTo>
                  <a:lnTo>
                    <a:pt x="143258" y="171726"/>
                  </a:lnTo>
                  <a:lnTo>
                    <a:pt x="117848" y="214403"/>
                  </a:lnTo>
                  <a:lnTo>
                    <a:pt x="94927" y="257789"/>
                  </a:lnTo>
                  <a:lnTo>
                    <a:pt x="74491" y="301782"/>
                  </a:lnTo>
                  <a:lnTo>
                    <a:pt x="56536" y="346283"/>
                  </a:lnTo>
                  <a:lnTo>
                    <a:pt x="41059" y="391192"/>
                  </a:lnTo>
                  <a:lnTo>
                    <a:pt x="28056" y="436407"/>
                  </a:lnTo>
                  <a:lnTo>
                    <a:pt x="17522" y="481828"/>
                  </a:lnTo>
                  <a:lnTo>
                    <a:pt x="9453" y="527355"/>
                  </a:lnTo>
                  <a:lnTo>
                    <a:pt x="3846" y="572888"/>
                  </a:lnTo>
                  <a:lnTo>
                    <a:pt x="696" y="618326"/>
                  </a:lnTo>
                  <a:lnTo>
                    <a:pt x="0" y="663569"/>
                  </a:lnTo>
                  <a:lnTo>
                    <a:pt x="1753" y="708515"/>
                  </a:lnTo>
                  <a:lnTo>
                    <a:pt x="5951" y="753066"/>
                  </a:lnTo>
                  <a:lnTo>
                    <a:pt x="12591" y="797120"/>
                  </a:lnTo>
                  <a:lnTo>
                    <a:pt x="21669" y="840577"/>
                  </a:lnTo>
                  <a:lnTo>
                    <a:pt x="33180" y="883336"/>
                  </a:lnTo>
                  <a:lnTo>
                    <a:pt x="47121" y="925298"/>
                  </a:lnTo>
                  <a:lnTo>
                    <a:pt x="63487" y="966361"/>
                  </a:lnTo>
                  <a:lnTo>
                    <a:pt x="82275" y="1006426"/>
                  </a:lnTo>
                  <a:lnTo>
                    <a:pt x="103481" y="1045391"/>
                  </a:lnTo>
                  <a:lnTo>
                    <a:pt x="127100" y="1083157"/>
                  </a:lnTo>
                  <a:lnTo>
                    <a:pt x="153129" y="1119622"/>
                  </a:lnTo>
                  <a:lnTo>
                    <a:pt x="181563" y="1154688"/>
                  </a:lnTo>
                  <a:lnTo>
                    <a:pt x="212399" y="1188252"/>
                  </a:lnTo>
                  <a:lnTo>
                    <a:pt x="245633" y="1220216"/>
                  </a:lnTo>
                  <a:lnTo>
                    <a:pt x="223298" y="1178538"/>
                  </a:lnTo>
                  <a:lnTo>
                    <a:pt x="203746" y="1135768"/>
                  </a:lnTo>
                  <a:lnTo>
                    <a:pt x="186967" y="1092019"/>
                  </a:lnTo>
                  <a:lnTo>
                    <a:pt x="172948" y="1047405"/>
                  </a:lnTo>
                  <a:lnTo>
                    <a:pt x="161676" y="1002039"/>
                  </a:lnTo>
                  <a:lnTo>
                    <a:pt x="153141" y="956036"/>
                  </a:lnTo>
                  <a:lnTo>
                    <a:pt x="147330" y="909508"/>
                  </a:lnTo>
                  <a:lnTo>
                    <a:pt x="144231" y="862569"/>
                  </a:lnTo>
                  <a:lnTo>
                    <a:pt x="143832" y="815334"/>
                  </a:lnTo>
                  <a:lnTo>
                    <a:pt x="146122" y="767915"/>
                  </a:lnTo>
                  <a:lnTo>
                    <a:pt x="151088" y="720426"/>
                  </a:lnTo>
                  <a:lnTo>
                    <a:pt x="158719" y="672981"/>
                  </a:lnTo>
                  <a:lnTo>
                    <a:pt x="169002" y="625694"/>
                  </a:lnTo>
                  <a:lnTo>
                    <a:pt x="181926" y="578677"/>
                  </a:lnTo>
                  <a:lnTo>
                    <a:pt x="197478" y="532046"/>
                  </a:lnTo>
                  <a:lnTo>
                    <a:pt x="215647" y="485913"/>
                  </a:lnTo>
                  <a:lnTo>
                    <a:pt x="236421" y="440392"/>
                  </a:lnTo>
                  <a:lnTo>
                    <a:pt x="259788" y="395596"/>
                  </a:lnTo>
                  <a:lnTo>
                    <a:pt x="285736" y="351640"/>
                  </a:lnTo>
                  <a:lnTo>
                    <a:pt x="314253" y="308636"/>
                  </a:lnTo>
                  <a:lnTo>
                    <a:pt x="345328" y="266700"/>
                  </a:lnTo>
                  <a:lnTo>
                    <a:pt x="421709" y="266700"/>
                  </a:lnTo>
                  <a:lnTo>
                    <a:pt x="434863" y="13969"/>
                  </a:lnTo>
                  <a:lnTo>
                    <a:pt x="129682" y="0"/>
                  </a:lnTo>
                  <a:close/>
                </a:path>
                <a:path w="434975" h="1220470">
                  <a:moveTo>
                    <a:pt x="421709" y="266700"/>
                  </a:moveTo>
                  <a:lnTo>
                    <a:pt x="345328" y="266700"/>
                  </a:lnTo>
                  <a:lnTo>
                    <a:pt x="417083" y="355600"/>
                  </a:lnTo>
                  <a:lnTo>
                    <a:pt x="421709" y="26670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78178" y="4976368"/>
              <a:ext cx="1370330" cy="461645"/>
            </a:xfrm>
            <a:custGeom>
              <a:avLst/>
              <a:gdLst/>
              <a:ahLst/>
              <a:cxnLst/>
              <a:rect l="l" t="t" r="r" b="b"/>
              <a:pathLst>
                <a:path w="1370330" h="461645">
                  <a:moveTo>
                    <a:pt x="0" y="0"/>
                  </a:moveTo>
                  <a:lnTo>
                    <a:pt x="143764" y="177799"/>
                  </a:lnTo>
                  <a:lnTo>
                    <a:pt x="173100" y="211934"/>
                  </a:lnTo>
                  <a:lnTo>
                    <a:pt x="204037" y="243833"/>
                  </a:lnTo>
                  <a:lnTo>
                    <a:pt x="236585" y="273599"/>
                  </a:lnTo>
                  <a:lnTo>
                    <a:pt x="270617" y="301192"/>
                  </a:lnTo>
                  <a:lnTo>
                    <a:pt x="306038" y="326607"/>
                  </a:lnTo>
                  <a:lnTo>
                    <a:pt x="342755" y="349839"/>
                  </a:lnTo>
                  <a:lnTo>
                    <a:pt x="380675" y="370883"/>
                  </a:lnTo>
                  <a:lnTo>
                    <a:pt x="419705" y="389734"/>
                  </a:lnTo>
                  <a:lnTo>
                    <a:pt x="459750" y="406388"/>
                  </a:lnTo>
                  <a:lnTo>
                    <a:pt x="500718" y="420840"/>
                  </a:lnTo>
                  <a:lnTo>
                    <a:pt x="542553" y="433094"/>
                  </a:lnTo>
                  <a:lnTo>
                    <a:pt x="585047" y="443118"/>
                  </a:lnTo>
                  <a:lnTo>
                    <a:pt x="628221" y="450934"/>
                  </a:lnTo>
                  <a:lnTo>
                    <a:pt x="671943" y="456529"/>
                  </a:lnTo>
                  <a:lnTo>
                    <a:pt x="716121" y="459898"/>
                  </a:lnTo>
                  <a:lnTo>
                    <a:pt x="760660" y="461036"/>
                  </a:lnTo>
                  <a:lnTo>
                    <a:pt x="805467" y="459938"/>
                  </a:lnTo>
                  <a:lnTo>
                    <a:pt x="850448" y="456600"/>
                  </a:lnTo>
                  <a:lnTo>
                    <a:pt x="895511" y="451016"/>
                  </a:lnTo>
                  <a:lnTo>
                    <a:pt x="940561" y="443182"/>
                  </a:lnTo>
                  <a:lnTo>
                    <a:pt x="985538" y="433085"/>
                  </a:lnTo>
                  <a:lnTo>
                    <a:pt x="1030251" y="420745"/>
                  </a:lnTo>
                  <a:lnTo>
                    <a:pt x="1074704" y="406132"/>
                  </a:lnTo>
                  <a:lnTo>
                    <a:pt x="1118770" y="389249"/>
                  </a:lnTo>
                  <a:lnTo>
                    <a:pt x="1162356" y="370093"/>
                  </a:lnTo>
                  <a:lnTo>
                    <a:pt x="1205370" y="348657"/>
                  </a:lnTo>
                  <a:lnTo>
                    <a:pt x="1247716" y="324938"/>
                  </a:lnTo>
                  <a:lnTo>
                    <a:pt x="1289303" y="298930"/>
                  </a:lnTo>
                  <a:lnTo>
                    <a:pt x="1311890" y="283236"/>
                  </a:lnTo>
                  <a:lnTo>
                    <a:pt x="616991" y="283236"/>
                  </a:lnTo>
                  <a:lnTo>
                    <a:pt x="572452" y="282098"/>
                  </a:lnTo>
                  <a:lnTo>
                    <a:pt x="528274" y="278729"/>
                  </a:lnTo>
                  <a:lnTo>
                    <a:pt x="484550" y="273134"/>
                  </a:lnTo>
                  <a:lnTo>
                    <a:pt x="441374" y="265318"/>
                  </a:lnTo>
                  <a:lnTo>
                    <a:pt x="398839" y="255285"/>
                  </a:lnTo>
                  <a:lnTo>
                    <a:pt x="357039" y="243040"/>
                  </a:lnTo>
                  <a:lnTo>
                    <a:pt x="316066" y="228588"/>
                  </a:lnTo>
                  <a:lnTo>
                    <a:pt x="275941" y="211898"/>
                  </a:lnTo>
                  <a:lnTo>
                    <a:pt x="236980" y="193083"/>
                  </a:lnTo>
                  <a:lnTo>
                    <a:pt x="199052" y="172039"/>
                  </a:lnTo>
                  <a:lnTo>
                    <a:pt x="162327" y="148807"/>
                  </a:lnTo>
                  <a:lnTo>
                    <a:pt x="126897" y="123392"/>
                  </a:lnTo>
                  <a:lnTo>
                    <a:pt x="92855" y="95799"/>
                  </a:lnTo>
                  <a:lnTo>
                    <a:pt x="60296" y="66033"/>
                  </a:lnTo>
                  <a:lnTo>
                    <a:pt x="29313" y="34098"/>
                  </a:lnTo>
                  <a:lnTo>
                    <a:pt x="0" y="0"/>
                  </a:lnTo>
                  <a:close/>
                </a:path>
                <a:path w="1370330" h="461645">
                  <a:moveTo>
                    <a:pt x="1226058" y="62229"/>
                  </a:moveTo>
                  <a:lnTo>
                    <a:pt x="1186284" y="92829"/>
                  </a:lnTo>
                  <a:lnTo>
                    <a:pt x="1145563" y="121130"/>
                  </a:lnTo>
                  <a:lnTo>
                    <a:pt x="1103987" y="147138"/>
                  </a:lnTo>
                  <a:lnTo>
                    <a:pt x="1061650" y="170857"/>
                  </a:lnTo>
                  <a:lnTo>
                    <a:pt x="1018645" y="192293"/>
                  </a:lnTo>
                  <a:lnTo>
                    <a:pt x="975067" y="211449"/>
                  </a:lnTo>
                  <a:lnTo>
                    <a:pt x="931008" y="228332"/>
                  </a:lnTo>
                  <a:lnTo>
                    <a:pt x="886562" y="242945"/>
                  </a:lnTo>
                  <a:lnTo>
                    <a:pt x="841822" y="255294"/>
                  </a:lnTo>
                  <a:lnTo>
                    <a:pt x="796882" y="265382"/>
                  </a:lnTo>
                  <a:lnTo>
                    <a:pt x="751836" y="273216"/>
                  </a:lnTo>
                  <a:lnTo>
                    <a:pt x="706776" y="278800"/>
                  </a:lnTo>
                  <a:lnTo>
                    <a:pt x="661796" y="282138"/>
                  </a:lnTo>
                  <a:lnTo>
                    <a:pt x="616991" y="283236"/>
                  </a:lnTo>
                  <a:lnTo>
                    <a:pt x="1311890" y="283236"/>
                  </a:lnTo>
                  <a:lnTo>
                    <a:pt x="1330036" y="270629"/>
                  </a:lnTo>
                  <a:lnTo>
                    <a:pt x="1369822" y="240029"/>
                  </a:lnTo>
                  <a:lnTo>
                    <a:pt x="1226058" y="62229"/>
                  </a:lnTo>
                  <a:close/>
                </a:path>
              </a:pathLst>
            </a:custGeom>
            <a:solidFill>
              <a:srgbClr val="5A27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11533" y="3839464"/>
              <a:ext cx="1536700" cy="1598295"/>
            </a:xfrm>
            <a:custGeom>
              <a:avLst/>
              <a:gdLst/>
              <a:ahLst/>
              <a:cxnLst/>
              <a:rect l="l" t="t" r="r" b="b"/>
              <a:pathLst>
                <a:path w="1536700" h="1598295">
                  <a:moveTo>
                    <a:pt x="166644" y="1136904"/>
                  </a:moveTo>
                  <a:lnTo>
                    <a:pt x="195958" y="1171002"/>
                  </a:lnTo>
                  <a:lnTo>
                    <a:pt x="226941" y="1202937"/>
                  </a:lnTo>
                  <a:lnTo>
                    <a:pt x="259500" y="1232703"/>
                  </a:lnTo>
                  <a:lnTo>
                    <a:pt x="293541" y="1260296"/>
                  </a:lnTo>
                  <a:lnTo>
                    <a:pt x="328972" y="1285711"/>
                  </a:lnTo>
                  <a:lnTo>
                    <a:pt x="365697" y="1308943"/>
                  </a:lnTo>
                  <a:lnTo>
                    <a:pt x="403625" y="1329987"/>
                  </a:lnTo>
                  <a:lnTo>
                    <a:pt x="442660" y="1348838"/>
                  </a:lnTo>
                  <a:lnTo>
                    <a:pt x="482711" y="1365492"/>
                  </a:lnTo>
                  <a:lnTo>
                    <a:pt x="523684" y="1379944"/>
                  </a:lnTo>
                  <a:lnTo>
                    <a:pt x="565484" y="1392189"/>
                  </a:lnTo>
                  <a:lnTo>
                    <a:pt x="608019" y="1402222"/>
                  </a:lnTo>
                  <a:lnTo>
                    <a:pt x="651195" y="1410038"/>
                  </a:lnTo>
                  <a:lnTo>
                    <a:pt x="694919" y="1415633"/>
                  </a:lnTo>
                  <a:lnTo>
                    <a:pt x="739097" y="1419002"/>
                  </a:lnTo>
                  <a:lnTo>
                    <a:pt x="783635" y="1420140"/>
                  </a:lnTo>
                  <a:lnTo>
                    <a:pt x="828441" y="1419042"/>
                  </a:lnTo>
                  <a:lnTo>
                    <a:pt x="873421" y="1415704"/>
                  </a:lnTo>
                  <a:lnTo>
                    <a:pt x="918481" y="1410120"/>
                  </a:lnTo>
                  <a:lnTo>
                    <a:pt x="963527" y="1402286"/>
                  </a:lnTo>
                  <a:lnTo>
                    <a:pt x="1008467" y="1392198"/>
                  </a:lnTo>
                  <a:lnTo>
                    <a:pt x="1053207" y="1379849"/>
                  </a:lnTo>
                  <a:lnTo>
                    <a:pt x="1097653" y="1365236"/>
                  </a:lnTo>
                  <a:lnTo>
                    <a:pt x="1141712" y="1348353"/>
                  </a:lnTo>
                  <a:lnTo>
                    <a:pt x="1185290" y="1329197"/>
                  </a:lnTo>
                  <a:lnTo>
                    <a:pt x="1228295" y="1307761"/>
                  </a:lnTo>
                  <a:lnTo>
                    <a:pt x="1270632" y="1284042"/>
                  </a:lnTo>
                  <a:lnTo>
                    <a:pt x="1312207" y="1258034"/>
                  </a:lnTo>
                  <a:lnTo>
                    <a:pt x="1352929" y="1229733"/>
                  </a:lnTo>
                  <a:lnTo>
                    <a:pt x="1392702" y="1199134"/>
                  </a:lnTo>
                  <a:lnTo>
                    <a:pt x="1536466" y="1376934"/>
                  </a:lnTo>
                  <a:lnTo>
                    <a:pt x="1496681" y="1407533"/>
                  </a:lnTo>
                  <a:lnTo>
                    <a:pt x="1455948" y="1435834"/>
                  </a:lnTo>
                  <a:lnTo>
                    <a:pt x="1414361" y="1461842"/>
                  </a:lnTo>
                  <a:lnTo>
                    <a:pt x="1372015" y="1485561"/>
                  </a:lnTo>
                  <a:lnTo>
                    <a:pt x="1329001" y="1506997"/>
                  </a:lnTo>
                  <a:lnTo>
                    <a:pt x="1285415" y="1526153"/>
                  </a:lnTo>
                  <a:lnTo>
                    <a:pt x="1241349" y="1543036"/>
                  </a:lnTo>
                  <a:lnTo>
                    <a:pt x="1196896" y="1557649"/>
                  </a:lnTo>
                  <a:lnTo>
                    <a:pt x="1152151" y="1569998"/>
                  </a:lnTo>
                  <a:lnTo>
                    <a:pt x="1107206" y="1580086"/>
                  </a:lnTo>
                  <a:lnTo>
                    <a:pt x="1062156" y="1587920"/>
                  </a:lnTo>
                  <a:lnTo>
                    <a:pt x="1017093" y="1593504"/>
                  </a:lnTo>
                  <a:lnTo>
                    <a:pt x="972112" y="1596842"/>
                  </a:lnTo>
                  <a:lnTo>
                    <a:pt x="927305" y="1597940"/>
                  </a:lnTo>
                  <a:lnTo>
                    <a:pt x="882766" y="1596802"/>
                  </a:lnTo>
                  <a:lnTo>
                    <a:pt x="838588" y="1593433"/>
                  </a:lnTo>
                  <a:lnTo>
                    <a:pt x="794866" y="1587838"/>
                  </a:lnTo>
                  <a:lnTo>
                    <a:pt x="751692" y="1580022"/>
                  </a:lnTo>
                  <a:lnTo>
                    <a:pt x="709160" y="1569989"/>
                  </a:lnTo>
                  <a:lnTo>
                    <a:pt x="667363" y="1557744"/>
                  </a:lnTo>
                  <a:lnTo>
                    <a:pt x="626395" y="1543292"/>
                  </a:lnTo>
                  <a:lnTo>
                    <a:pt x="586350" y="1526638"/>
                  </a:lnTo>
                  <a:lnTo>
                    <a:pt x="547320" y="1507787"/>
                  </a:lnTo>
                  <a:lnTo>
                    <a:pt x="509400" y="1486743"/>
                  </a:lnTo>
                  <a:lnTo>
                    <a:pt x="472683" y="1463511"/>
                  </a:lnTo>
                  <a:lnTo>
                    <a:pt x="437261" y="1438096"/>
                  </a:lnTo>
                  <a:lnTo>
                    <a:pt x="403230" y="1410503"/>
                  </a:lnTo>
                  <a:lnTo>
                    <a:pt x="370682" y="1380737"/>
                  </a:lnTo>
                  <a:lnTo>
                    <a:pt x="339710" y="1348802"/>
                  </a:lnTo>
                  <a:lnTo>
                    <a:pt x="310408" y="1314704"/>
                  </a:lnTo>
                  <a:lnTo>
                    <a:pt x="166644" y="1136904"/>
                  </a:lnTo>
                  <a:lnTo>
                    <a:pt x="138589" y="1099883"/>
                  </a:lnTo>
                  <a:lnTo>
                    <a:pt x="113125" y="1061504"/>
                  </a:lnTo>
                  <a:lnTo>
                    <a:pt x="90250" y="1021874"/>
                  </a:lnTo>
                  <a:lnTo>
                    <a:pt x="69959" y="981098"/>
                  </a:lnTo>
                  <a:lnTo>
                    <a:pt x="52250" y="939283"/>
                  </a:lnTo>
                  <a:lnTo>
                    <a:pt x="37118" y="896536"/>
                  </a:lnTo>
                  <a:lnTo>
                    <a:pt x="24561" y="852963"/>
                  </a:lnTo>
                  <a:lnTo>
                    <a:pt x="14574" y="808670"/>
                  </a:lnTo>
                  <a:lnTo>
                    <a:pt x="7153" y="763763"/>
                  </a:lnTo>
                  <a:lnTo>
                    <a:pt x="2297" y="718350"/>
                  </a:lnTo>
                  <a:lnTo>
                    <a:pt x="0" y="672535"/>
                  </a:lnTo>
                  <a:lnTo>
                    <a:pt x="259" y="626427"/>
                  </a:lnTo>
                  <a:lnTo>
                    <a:pt x="3070" y="580131"/>
                  </a:lnTo>
                  <a:lnTo>
                    <a:pt x="8431" y="533753"/>
                  </a:lnTo>
                  <a:lnTo>
                    <a:pt x="16337" y="487400"/>
                  </a:lnTo>
                  <a:lnTo>
                    <a:pt x="26784" y="441179"/>
                  </a:lnTo>
                  <a:lnTo>
                    <a:pt x="39771" y="395195"/>
                  </a:lnTo>
                  <a:lnTo>
                    <a:pt x="55291" y="349555"/>
                  </a:lnTo>
                  <a:lnTo>
                    <a:pt x="73343" y="304366"/>
                  </a:lnTo>
                  <a:lnTo>
                    <a:pt x="93922" y="259733"/>
                  </a:lnTo>
                  <a:lnTo>
                    <a:pt x="117025" y="215764"/>
                  </a:lnTo>
                  <a:lnTo>
                    <a:pt x="142649" y="172564"/>
                  </a:lnTo>
                  <a:lnTo>
                    <a:pt x="170789" y="130241"/>
                  </a:lnTo>
                  <a:lnTo>
                    <a:pt x="201442" y="88900"/>
                  </a:lnTo>
                  <a:lnTo>
                    <a:pt x="129560" y="0"/>
                  </a:lnTo>
                  <a:lnTo>
                    <a:pt x="434741" y="13969"/>
                  </a:lnTo>
                  <a:lnTo>
                    <a:pt x="416961" y="355600"/>
                  </a:lnTo>
                  <a:lnTo>
                    <a:pt x="345206" y="266700"/>
                  </a:lnTo>
                  <a:lnTo>
                    <a:pt x="314132" y="308636"/>
                  </a:lnTo>
                  <a:lnTo>
                    <a:pt x="285615" y="351640"/>
                  </a:lnTo>
                  <a:lnTo>
                    <a:pt x="259667" y="395596"/>
                  </a:lnTo>
                  <a:lnTo>
                    <a:pt x="236300" y="440392"/>
                  </a:lnTo>
                  <a:lnTo>
                    <a:pt x="215526" y="485913"/>
                  </a:lnTo>
                  <a:lnTo>
                    <a:pt x="197357" y="532046"/>
                  </a:lnTo>
                  <a:lnTo>
                    <a:pt x="181804" y="578677"/>
                  </a:lnTo>
                  <a:lnTo>
                    <a:pt x="168881" y="625694"/>
                  </a:lnTo>
                  <a:lnTo>
                    <a:pt x="158597" y="672981"/>
                  </a:lnTo>
                  <a:lnTo>
                    <a:pt x="150967" y="720426"/>
                  </a:lnTo>
                  <a:lnTo>
                    <a:pt x="146001" y="767915"/>
                  </a:lnTo>
                  <a:lnTo>
                    <a:pt x="143711" y="815334"/>
                  </a:lnTo>
                  <a:lnTo>
                    <a:pt x="144110" y="862569"/>
                  </a:lnTo>
                  <a:lnTo>
                    <a:pt x="147209" y="909508"/>
                  </a:lnTo>
                  <a:lnTo>
                    <a:pt x="153020" y="956036"/>
                  </a:lnTo>
                  <a:lnTo>
                    <a:pt x="161555" y="1002039"/>
                  </a:lnTo>
                  <a:lnTo>
                    <a:pt x="172827" y="1047405"/>
                  </a:lnTo>
                  <a:lnTo>
                    <a:pt x="186846" y="1092019"/>
                  </a:lnTo>
                  <a:lnTo>
                    <a:pt x="203625" y="1135768"/>
                  </a:lnTo>
                  <a:lnTo>
                    <a:pt x="223176" y="1178538"/>
                  </a:lnTo>
                  <a:lnTo>
                    <a:pt x="245511" y="1220216"/>
                  </a:lnTo>
                </a:path>
              </a:pathLst>
            </a:custGeom>
            <a:ln w="381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943350" y="1581150"/>
            <a:ext cx="1485900" cy="342900"/>
            <a:chOff x="3943350" y="1581150"/>
            <a:chExt cx="1485900" cy="342900"/>
          </a:xfrm>
        </p:grpSpPr>
        <p:sp>
          <p:nvSpPr>
            <p:cNvPr id="14" name="object 14"/>
            <p:cNvSpPr/>
            <p:nvPr/>
          </p:nvSpPr>
          <p:spPr>
            <a:xfrm>
              <a:off x="3962400" y="1600200"/>
              <a:ext cx="1447800" cy="304800"/>
            </a:xfrm>
            <a:custGeom>
              <a:avLst/>
              <a:gdLst/>
              <a:ahLst/>
              <a:cxnLst/>
              <a:rect l="l" t="t" r="r" b="b"/>
              <a:pathLst>
                <a:path w="1447800" h="304800">
                  <a:moveTo>
                    <a:pt x="1295400" y="0"/>
                  </a:moveTo>
                  <a:lnTo>
                    <a:pt x="12954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1295400" y="228600"/>
                  </a:lnTo>
                  <a:lnTo>
                    <a:pt x="1295400" y="304800"/>
                  </a:lnTo>
                  <a:lnTo>
                    <a:pt x="1447800" y="152400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62400" y="1600200"/>
              <a:ext cx="1447800" cy="304800"/>
            </a:xfrm>
            <a:custGeom>
              <a:avLst/>
              <a:gdLst/>
              <a:ahLst/>
              <a:cxnLst/>
              <a:rect l="l" t="t" r="r" b="b"/>
              <a:pathLst>
                <a:path w="1447800" h="304800">
                  <a:moveTo>
                    <a:pt x="0" y="76200"/>
                  </a:moveTo>
                  <a:lnTo>
                    <a:pt x="1295400" y="76200"/>
                  </a:lnTo>
                  <a:lnTo>
                    <a:pt x="1295400" y="0"/>
                  </a:lnTo>
                  <a:lnTo>
                    <a:pt x="1447800" y="152400"/>
                  </a:lnTo>
                  <a:lnTo>
                    <a:pt x="1295400" y="304800"/>
                  </a:lnTo>
                  <a:lnTo>
                    <a:pt x="12954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381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www.instantanatomy.net/diagrams/HN10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7893050" cy="675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0316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1942" y="3213607"/>
            <a:ext cx="3750310" cy="854710"/>
            <a:chOff x="1821942" y="3213607"/>
            <a:chExt cx="3750310" cy="854710"/>
          </a:xfrm>
        </p:grpSpPr>
        <p:sp>
          <p:nvSpPr>
            <p:cNvPr id="3" name="object 3"/>
            <p:cNvSpPr/>
            <p:nvPr/>
          </p:nvSpPr>
          <p:spPr>
            <a:xfrm>
              <a:off x="1826503" y="3696688"/>
              <a:ext cx="3721017" cy="3710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26514" y="3218179"/>
              <a:ext cx="3740658" cy="46774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26514" y="3218179"/>
              <a:ext cx="3740785" cy="467995"/>
            </a:xfrm>
            <a:custGeom>
              <a:avLst/>
              <a:gdLst/>
              <a:ahLst/>
              <a:cxnLst/>
              <a:rect l="l" t="t" r="r" b="b"/>
              <a:pathLst>
                <a:path w="3740785" h="467995">
                  <a:moveTo>
                    <a:pt x="1118997" y="93091"/>
                  </a:moveTo>
                  <a:lnTo>
                    <a:pt x="1052068" y="281559"/>
                  </a:lnTo>
                  <a:lnTo>
                    <a:pt x="1172591" y="281559"/>
                  </a:lnTo>
                  <a:lnTo>
                    <a:pt x="1118997" y="93091"/>
                  </a:lnTo>
                  <a:close/>
                </a:path>
                <a:path w="3740785" h="467995">
                  <a:moveTo>
                    <a:pt x="3062478" y="39116"/>
                  </a:moveTo>
                  <a:lnTo>
                    <a:pt x="3020123" y="50720"/>
                  </a:lnTo>
                  <a:lnTo>
                    <a:pt x="2990341" y="85471"/>
                  </a:lnTo>
                  <a:lnTo>
                    <a:pt x="2972625" y="144462"/>
                  </a:lnTo>
                  <a:lnTo>
                    <a:pt x="2968196" y="183376"/>
                  </a:lnTo>
                  <a:lnTo>
                    <a:pt x="2966720" y="228600"/>
                  </a:lnTo>
                  <a:lnTo>
                    <a:pt x="2968224" y="275941"/>
                  </a:lnTo>
                  <a:lnTo>
                    <a:pt x="2972752" y="316817"/>
                  </a:lnTo>
                  <a:lnTo>
                    <a:pt x="2990977" y="379222"/>
                  </a:lnTo>
                  <a:lnTo>
                    <a:pt x="3021631" y="416258"/>
                  </a:lnTo>
                  <a:lnTo>
                    <a:pt x="3065145" y="428625"/>
                  </a:lnTo>
                  <a:lnTo>
                    <a:pt x="3077527" y="427745"/>
                  </a:lnTo>
                  <a:lnTo>
                    <a:pt x="3117580" y="407011"/>
                  </a:lnTo>
                  <a:lnTo>
                    <a:pt x="3143513" y="362743"/>
                  </a:lnTo>
                  <a:lnTo>
                    <a:pt x="3154426" y="316738"/>
                  </a:lnTo>
                  <a:lnTo>
                    <a:pt x="3158944" y="261731"/>
                  </a:lnTo>
                  <a:lnTo>
                    <a:pt x="3159252" y="241681"/>
                  </a:lnTo>
                  <a:lnTo>
                    <a:pt x="3158587" y="209700"/>
                  </a:lnTo>
                  <a:lnTo>
                    <a:pt x="3153304" y="153884"/>
                  </a:lnTo>
                  <a:lnTo>
                    <a:pt x="3142730" y="108876"/>
                  </a:lnTo>
                  <a:lnTo>
                    <a:pt x="3116834" y="62103"/>
                  </a:lnTo>
                  <a:lnTo>
                    <a:pt x="3078311" y="40546"/>
                  </a:lnTo>
                  <a:lnTo>
                    <a:pt x="3062478" y="39116"/>
                  </a:lnTo>
                  <a:close/>
                </a:path>
                <a:path w="3740785" h="467995">
                  <a:moveTo>
                    <a:pt x="3327146" y="5334"/>
                  </a:moveTo>
                  <a:lnTo>
                    <a:pt x="3502914" y="5334"/>
                  </a:lnTo>
                  <a:lnTo>
                    <a:pt x="3502914" y="27432"/>
                  </a:lnTo>
                  <a:lnTo>
                    <a:pt x="3493770" y="29845"/>
                  </a:lnTo>
                  <a:lnTo>
                    <a:pt x="3487039" y="32512"/>
                  </a:lnTo>
                  <a:lnTo>
                    <a:pt x="3482721" y="35306"/>
                  </a:lnTo>
                  <a:lnTo>
                    <a:pt x="3478403" y="38100"/>
                  </a:lnTo>
                  <a:lnTo>
                    <a:pt x="3475101" y="41402"/>
                  </a:lnTo>
                  <a:lnTo>
                    <a:pt x="3472815" y="45466"/>
                  </a:lnTo>
                  <a:lnTo>
                    <a:pt x="3470529" y="49530"/>
                  </a:lnTo>
                  <a:lnTo>
                    <a:pt x="3469005" y="54737"/>
                  </a:lnTo>
                  <a:lnTo>
                    <a:pt x="3466846" y="89662"/>
                  </a:lnTo>
                  <a:lnTo>
                    <a:pt x="3466846" y="310642"/>
                  </a:lnTo>
                  <a:lnTo>
                    <a:pt x="3470148" y="358902"/>
                  </a:lnTo>
                  <a:lnTo>
                    <a:pt x="3482340" y="396240"/>
                  </a:lnTo>
                  <a:lnTo>
                    <a:pt x="3515433" y="423910"/>
                  </a:lnTo>
                  <a:lnTo>
                    <a:pt x="3547491" y="428625"/>
                  </a:lnTo>
                  <a:lnTo>
                    <a:pt x="3563467" y="427747"/>
                  </a:lnTo>
                  <a:lnTo>
                    <a:pt x="3606180" y="407255"/>
                  </a:lnTo>
                  <a:lnTo>
                    <a:pt x="3625040" y="362672"/>
                  </a:lnTo>
                  <a:lnTo>
                    <a:pt x="3628898" y="303022"/>
                  </a:lnTo>
                  <a:lnTo>
                    <a:pt x="3628898" y="89408"/>
                  </a:lnTo>
                  <a:lnTo>
                    <a:pt x="3625215" y="47752"/>
                  </a:lnTo>
                  <a:lnTo>
                    <a:pt x="3593338" y="27432"/>
                  </a:lnTo>
                  <a:lnTo>
                    <a:pt x="3593338" y="5334"/>
                  </a:lnTo>
                  <a:lnTo>
                    <a:pt x="3740658" y="5334"/>
                  </a:lnTo>
                  <a:lnTo>
                    <a:pt x="3740658" y="27432"/>
                  </a:lnTo>
                  <a:lnTo>
                    <a:pt x="3732657" y="29591"/>
                  </a:lnTo>
                  <a:lnTo>
                    <a:pt x="3726307" y="32004"/>
                  </a:lnTo>
                  <a:lnTo>
                    <a:pt x="3721608" y="34544"/>
                  </a:lnTo>
                  <a:lnTo>
                    <a:pt x="3716909" y="37211"/>
                  </a:lnTo>
                  <a:lnTo>
                    <a:pt x="3713353" y="40767"/>
                  </a:lnTo>
                  <a:lnTo>
                    <a:pt x="3710940" y="45339"/>
                  </a:lnTo>
                  <a:lnTo>
                    <a:pt x="3708400" y="49911"/>
                  </a:lnTo>
                  <a:lnTo>
                    <a:pt x="3705225" y="89408"/>
                  </a:lnTo>
                  <a:lnTo>
                    <a:pt x="3705225" y="298577"/>
                  </a:lnTo>
                  <a:lnTo>
                    <a:pt x="3704798" y="318506"/>
                  </a:lnTo>
                  <a:lnTo>
                    <a:pt x="3698494" y="368173"/>
                  </a:lnTo>
                  <a:lnTo>
                    <a:pt x="3684367" y="405070"/>
                  </a:lnTo>
                  <a:lnTo>
                    <a:pt x="3652789" y="439666"/>
                  </a:lnTo>
                  <a:lnTo>
                    <a:pt x="3608468" y="459757"/>
                  </a:lnTo>
                  <a:lnTo>
                    <a:pt x="3568033" y="466486"/>
                  </a:lnTo>
                  <a:lnTo>
                    <a:pt x="3537077" y="467741"/>
                  </a:lnTo>
                  <a:lnTo>
                    <a:pt x="3514266" y="467121"/>
                  </a:lnTo>
                  <a:lnTo>
                    <a:pt x="3474122" y="462168"/>
                  </a:lnTo>
                  <a:lnTo>
                    <a:pt x="3426983" y="445452"/>
                  </a:lnTo>
                  <a:lnTo>
                    <a:pt x="3393725" y="417591"/>
                  </a:lnTo>
                  <a:lnTo>
                    <a:pt x="3372866" y="379730"/>
                  </a:lnTo>
                  <a:lnTo>
                    <a:pt x="3363579" y="327759"/>
                  </a:lnTo>
                  <a:lnTo>
                    <a:pt x="3362960" y="306324"/>
                  </a:lnTo>
                  <a:lnTo>
                    <a:pt x="3362960" y="89662"/>
                  </a:lnTo>
                  <a:lnTo>
                    <a:pt x="3362912" y="82141"/>
                  </a:lnTo>
                  <a:lnTo>
                    <a:pt x="3357753" y="45847"/>
                  </a:lnTo>
                  <a:lnTo>
                    <a:pt x="3355466" y="41402"/>
                  </a:lnTo>
                  <a:lnTo>
                    <a:pt x="3327146" y="27432"/>
                  </a:lnTo>
                  <a:lnTo>
                    <a:pt x="3327146" y="5334"/>
                  </a:lnTo>
                  <a:close/>
                </a:path>
                <a:path w="3740785" h="467995">
                  <a:moveTo>
                    <a:pt x="2446401" y="5334"/>
                  </a:moveTo>
                  <a:lnTo>
                    <a:pt x="2624836" y="5334"/>
                  </a:lnTo>
                  <a:lnTo>
                    <a:pt x="2624836" y="27432"/>
                  </a:lnTo>
                  <a:lnTo>
                    <a:pt x="2613574" y="30239"/>
                  </a:lnTo>
                  <a:lnTo>
                    <a:pt x="2605516" y="35417"/>
                  </a:lnTo>
                  <a:lnTo>
                    <a:pt x="2600672" y="42951"/>
                  </a:lnTo>
                  <a:lnTo>
                    <a:pt x="2599055" y="52832"/>
                  </a:lnTo>
                  <a:lnTo>
                    <a:pt x="2599055" y="58674"/>
                  </a:lnTo>
                  <a:lnTo>
                    <a:pt x="2612425" y="96216"/>
                  </a:lnTo>
                  <a:lnTo>
                    <a:pt x="2616835" y="105791"/>
                  </a:lnTo>
                  <a:lnTo>
                    <a:pt x="2673350" y="231648"/>
                  </a:lnTo>
                  <a:lnTo>
                    <a:pt x="2734691" y="108712"/>
                  </a:lnTo>
                  <a:lnTo>
                    <a:pt x="2749550" y="69977"/>
                  </a:lnTo>
                  <a:lnTo>
                    <a:pt x="2750693" y="61849"/>
                  </a:lnTo>
                  <a:lnTo>
                    <a:pt x="2750693" y="53848"/>
                  </a:lnTo>
                  <a:lnTo>
                    <a:pt x="2750693" y="45847"/>
                  </a:lnTo>
                  <a:lnTo>
                    <a:pt x="2724658" y="27432"/>
                  </a:lnTo>
                  <a:lnTo>
                    <a:pt x="2724658" y="5334"/>
                  </a:lnTo>
                  <a:lnTo>
                    <a:pt x="2858897" y="5334"/>
                  </a:lnTo>
                  <a:lnTo>
                    <a:pt x="2858897" y="27432"/>
                  </a:lnTo>
                  <a:lnTo>
                    <a:pt x="2852928" y="28702"/>
                  </a:lnTo>
                  <a:lnTo>
                    <a:pt x="2847848" y="30607"/>
                  </a:lnTo>
                  <a:lnTo>
                    <a:pt x="2819011" y="59497"/>
                  </a:lnTo>
                  <a:lnTo>
                    <a:pt x="2798085" y="94265"/>
                  </a:lnTo>
                  <a:lnTo>
                    <a:pt x="2791968" y="105791"/>
                  </a:lnTo>
                  <a:lnTo>
                    <a:pt x="2695829" y="286639"/>
                  </a:lnTo>
                  <a:lnTo>
                    <a:pt x="2695829" y="378333"/>
                  </a:lnTo>
                  <a:lnTo>
                    <a:pt x="2695898" y="386665"/>
                  </a:lnTo>
                  <a:lnTo>
                    <a:pt x="2704465" y="427101"/>
                  </a:lnTo>
                  <a:lnTo>
                    <a:pt x="2707005" y="429387"/>
                  </a:lnTo>
                  <a:lnTo>
                    <a:pt x="2709545" y="431800"/>
                  </a:lnTo>
                  <a:lnTo>
                    <a:pt x="2713228" y="433832"/>
                  </a:lnTo>
                  <a:lnTo>
                    <a:pt x="2717800" y="435737"/>
                  </a:lnTo>
                  <a:lnTo>
                    <a:pt x="2722372" y="437642"/>
                  </a:lnTo>
                  <a:lnTo>
                    <a:pt x="2728468" y="439166"/>
                  </a:lnTo>
                  <a:lnTo>
                    <a:pt x="2736341" y="440309"/>
                  </a:lnTo>
                  <a:lnTo>
                    <a:pt x="2736341" y="462407"/>
                  </a:lnTo>
                  <a:lnTo>
                    <a:pt x="2551430" y="462407"/>
                  </a:lnTo>
                  <a:lnTo>
                    <a:pt x="2551430" y="440309"/>
                  </a:lnTo>
                  <a:lnTo>
                    <a:pt x="2560701" y="438785"/>
                  </a:lnTo>
                  <a:lnTo>
                    <a:pt x="2567940" y="436753"/>
                  </a:lnTo>
                  <a:lnTo>
                    <a:pt x="2573401" y="434213"/>
                  </a:lnTo>
                  <a:lnTo>
                    <a:pt x="2578862" y="431800"/>
                  </a:lnTo>
                  <a:lnTo>
                    <a:pt x="2582926" y="428244"/>
                  </a:lnTo>
                  <a:lnTo>
                    <a:pt x="2591871" y="386189"/>
                  </a:lnTo>
                  <a:lnTo>
                    <a:pt x="2591943" y="378333"/>
                  </a:lnTo>
                  <a:lnTo>
                    <a:pt x="2591943" y="286639"/>
                  </a:lnTo>
                  <a:lnTo>
                    <a:pt x="2501265" y="94996"/>
                  </a:lnTo>
                  <a:lnTo>
                    <a:pt x="2482850" y="58928"/>
                  </a:lnTo>
                  <a:lnTo>
                    <a:pt x="2469641" y="39116"/>
                  </a:lnTo>
                  <a:lnTo>
                    <a:pt x="2465959" y="35052"/>
                  </a:lnTo>
                  <a:lnTo>
                    <a:pt x="2462530" y="32258"/>
                  </a:lnTo>
                  <a:lnTo>
                    <a:pt x="2459355" y="30734"/>
                  </a:lnTo>
                  <a:lnTo>
                    <a:pt x="2456307" y="29210"/>
                  </a:lnTo>
                  <a:lnTo>
                    <a:pt x="2451862" y="28067"/>
                  </a:lnTo>
                  <a:lnTo>
                    <a:pt x="2446401" y="27432"/>
                  </a:lnTo>
                  <a:lnTo>
                    <a:pt x="2446401" y="5334"/>
                  </a:lnTo>
                  <a:close/>
                </a:path>
                <a:path w="3740785" h="467995">
                  <a:moveTo>
                    <a:pt x="1857121" y="5334"/>
                  </a:moveTo>
                  <a:lnTo>
                    <a:pt x="2032889" y="5334"/>
                  </a:lnTo>
                  <a:lnTo>
                    <a:pt x="2032889" y="27432"/>
                  </a:lnTo>
                  <a:lnTo>
                    <a:pt x="2023490" y="29845"/>
                  </a:lnTo>
                  <a:lnTo>
                    <a:pt x="2016633" y="32512"/>
                  </a:lnTo>
                  <a:lnTo>
                    <a:pt x="1997497" y="66498"/>
                  </a:lnTo>
                  <a:lnTo>
                    <a:pt x="1996694" y="89662"/>
                  </a:lnTo>
                  <a:lnTo>
                    <a:pt x="1996694" y="208915"/>
                  </a:lnTo>
                  <a:lnTo>
                    <a:pt x="2003806" y="208915"/>
                  </a:lnTo>
                  <a:lnTo>
                    <a:pt x="2014093" y="208915"/>
                  </a:lnTo>
                  <a:lnTo>
                    <a:pt x="2022221" y="207772"/>
                  </a:lnTo>
                  <a:lnTo>
                    <a:pt x="2028189" y="205486"/>
                  </a:lnTo>
                  <a:lnTo>
                    <a:pt x="2034286" y="203327"/>
                  </a:lnTo>
                  <a:lnTo>
                    <a:pt x="2071112" y="167330"/>
                  </a:lnTo>
                  <a:lnTo>
                    <a:pt x="2096379" y="137707"/>
                  </a:lnTo>
                  <a:lnTo>
                    <a:pt x="2123186" y="103632"/>
                  </a:lnTo>
                  <a:lnTo>
                    <a:pt x="2142871" y="67691"/>
                  </a:lnTo>
                  <a:lnTo>
                    <a:pt x="2144395" y="60198"/>
                  </a:lnTo>
                  <a:lnTo>
                    <a:pt x="2144395" y="52832"/>
                  </a:lnTo>
                  <a:lnTo>
                    <a:pt x="2144395" y="45085"/>
                  </a:lnTo>
                  <a:lnTo>
                    <a:pt x="2141728" y="38862"/>
                  </a:lnTo>
                  <a:lnTo>
                    <a:pt x="2136521" y="34417"/>
                  </a:lnTo>
                  <a:lnTo>
                    <a:pt x="2131314" y="29972"/>
                  </a:lnTo>
                  <a:lnTo>
                    <a:pt x="2123821" y="27686"/>
                  </a:lnTo>
                  <a:lnTo>
                    <a:pt x="2114296" y="27432"/>
                  </a:lnTo>
                  <a:lnTo>
                    <a:pt x="2114296" y="5334"/>
                  </a:lnTo>
                  <a:lnTo>
                    <a:pt x="2285365" y="5334"/>
                  </a:lnTo>
                  <a:lnTo>
                    <a:pt x="2285365" y="28067"/>
                  </a:lnTo>
                  <a:lnTo>
                    <a:pt x="2276856" y="29591"/>
                  </a:lnTo>
                  <a:lnTo>
                    <a:pt x="2269616" y="32004"/>
                  </a:lnTo>
                  <a:lnTo>
                    <a:pt x="2236604" y="56223"/>
                  </a:lnTo>
                  <a:lnTo>
                    <a:pt x="2112645" y="193802"/>
                  </a:lnTo>
                  <a:lnTo>
                    <a:pt x="2229485" y="373253"/>
                  </a:lnTo>
                  <a:lnTo>
                    <a:pt x="2235721" y="382825"/>
                  </a:lnTo>
                  <a:lnTo>
                    <a:pt x="2241470" y="391350"/>
                  </a:lnTo>
                  <a:lnTo>
                    <a:pt x="2246719" y="398827"/>
                  </a:lnTo>
                  <a:lnTo>
                    <a:pt x="2251456" y="405257"/>
                  </a:lnTo>
                  <a:lnTo>
                    <a:pt x="2257298" y="413258"/>
                  </a:lnTo>
                  <a:lnTo>
                    <a:pt x="2290318" y="438658"/>
                  </a:lnTo>
                  <a:lnTo>
                    <a:pt x="2297430" y="440563"/>
                  </a:lnTo>
                  <a:lnTo>
                    <a:pt x="2297430" y="462407"/>
                  </a:lnTo>
                  <a:lnTo>
                    <a:pt x="2115947" y="462407"/>
                  </a:lnTo>
                  <a:lnTo>
                    <a:pt x="2115947" y="440309"/>
                  </a:lnTo>
                  <a:lnTo>
                    <a:pt x="2123566" y="439166"/>
                  </a:lnTo>
                  <a:lnTo>
                    <a:pt x="2128647" y="437388"/>
                  </a:lnTo>
                  <a:lnTo>
                    <a:pt x="2131314" y="434721"/>
                  </a:lnTo>
                  <a:lnTo>
                    <a:pt x="2133981" y="432181"/>
                  </a:lnTo>
                  <a:lnTo>
                    <a:pt x="2135378" y="428752"/>
                  </a:lnTo>
                  <a:lnTo>
                    <a:pt x="2135378" y="424561"/>
                  </a:lnTo>
                  <a:lnTo>
                    <a:pt x="2135378" y="421005"/>
                  </a:lnTo>
                  <a:lnTo>
                    <a:pt x="2134870" y="417449"/>
                  </a:lnTo>
                  <a:lnTo>
                    <a:pt x="2133854" y="414020"/>
                  </a:lnTo>
                  <a:lnTo>
                    <a:pt x="2132838" y="410591"/>
                  </a:lnTo>
                  <a:lnTo>
                    <a:pt x="2130425" y="405511"/>
                  </a:lnTo>
                  <a:lnTo>
                    <a:pt x="2103501" y="361950"/>
                  </a:lnTo>
                  <a:lnTo>
                    <a:pt x="2052320" y="282956"/>
                  </a:lnTo>
                  <a:lnTo>
                    <a:pt x="2026920" y="251206"/>
                  </a:lnTo>
                  <a:lnTo>
                    <a:pt x="2022348" y="248920"/>
                  </a:lnTo>
                  <a:lnTo>
                    <a:pt x="2017776" y="246507"/>
                  </a:lnTo>
                  <a:lnTo>
                    <a:pt x="2011426" y="245364"/>
                  </a:lnTo>
                  <a:lnTo>
                    <a:pt x="2003425" y="245364"/>
                  </a:lnTo>
                  <a:lnTo>
                    <a:pt x="1996694" y="245364"/>
                  </a:lnTo>
                  <a:lnTo>
                    <a:pt x="1996694" y="378333"/>
                  </a:lnTo>
                  <a:lnTo>
                    <a:pt x="1996694" y="386207"/>
                  </a:lnTo>
                  <a:lnTo>
                    <a:pt x="1996948" y="393446"/>
                  </a:lnTo>
                  <a:lnTo>
                    <a:pt x="1997456" y="400050"/>
                  </a:lnTo>
                  <a:lnTo>
                    <a:pt x="1997837" y="406781"/>
                  </a:lnTo>
                  <a:lnTo>
                    <a:pt x="1998726" y="412242"/>
                  </a:lnTo>
                  <a:lnTo>
                    <a:pt x="2000123" y="416560"/>
                  </a:lnTo>
                  <a:lnTo>
                    <a:pt x="2001393" y="420751"/>
                  </a:lnTo>
                  <a:lnTo>
                    <a:pt x="2003425" y="424307"/>
                  </a:lnTo>
                  <a:lnTo>
                    <a:pt x="2005964" y="427228"/>
                  </a:lnTo>
                  <a:lnTo>
                    <a:pt x="2008505" y="430149"/>
                  </a:lnTo>
                  <a:lnTo>
                    <a:pt x="2012061" y="432689"/>
                  </a:lnTo>
                  <a:lnTo>
                    <a:pt x="2016506" y="434721"/>
                  </a:lnTo>
                  <a:lnTo>
                    <a:pt x="2020951" y="436880"/>
                  </a:lnTo>
                  <a:lnTo>
                    <a:pt x="2026412" y="438785"/>
                  </a:lnTo>
                  <a:lnTo>
                    <a:pt x="2032889" y="440309"/>
                  </a:lnTo>
                  <a:lnTo>
                    <a:pt x="2032889" y="462407"/>
                  </a:lnTo>
                  <a:lnTo>
                    <a:pt x="1857121" y="462407"/>
                  </a:lnTo>
                  <a:lnTo>
                    <a:pt x="1857121" y="440309"/>
                  </a:lnTo>
                  <a:lnTo>
                    <a:pt x="1865376" y="438023"/>
                  </a:lnTo>
                  <a:lnTo>
                    <a:pt x="1871852" y="435610"/>
                  </a:lnTo>
                  <a:lnTo>
                    <a:pt x="1876678" y="433070"/>
                  </a:lnTo>
                  <a:lnTo>
                    <a:pt x="1881505" y="430530"/>
                  </a:lnTo>
                  <a:lnTo>
                    <a:pt x="1885061" y="426974"/>
                  </a:lnTo>
                  <a:lnTo>
                    <a:pt x="1887347" y="422402"/>
                  </a:lnTo>
                  <a:lnTo>
                    <a:pt x="1889760" y="417830"/>
                  </a:lnTo>
                  <a:lnTo>
                    <a:pt x="1891284" y="411988"/>
                  </a:lnTo>
                  <a:lnTo>
                    <a:pt x="1892935" y="378333"/>
                  </a:lnTo>
                  <a:lnTo>
                    <a:pt x="1892935" y="89662"/>
                  </a:lnTo>
                  <a:lnTo>
                    <a:pt x="1892885" y="82141"/>
                  </a:lnTo>
                  <a:lnTo>
                    <a:pt x="1892728" y="75215"/>
                  </a:lnTo>
                  <a:lnTo>
                    <a:pt x="1892452" y="68909"/>
                  </a:lnTo>
                  <a:lnTo>
                    <a:pt x="1892046" y="63246"/>
                  </a:lnTo>
                  <a:lnTo>
                    <a:pt x="1891538" y="56134"/>
                  </a:lnTo>
                  <a:lnTo>
                    <a:pt x="1890140" y="50292"/>
                  </a:lnTo>
                  <a:lnTo>
                    <a:pt x="1887727" y="45847"/>
                  </a:lnTo>
                  <a:lnTo>
                    <a:pt x="1885441" y="41402"/>
                  </a:lnTo>
                  <a:lnTo>
                    <a:pt x="1857121" y="27432"/>
                  </a:lnTo>
                  <a:lnTo>
                    <a:pt x="1857121" y="5334"/>
                  </a:lnTo>
                  <a:close/>
                </a:path>
                <a:path w="3740785" h="467995">
                  <a:moveTo>
                    <a:pt x="1389761" y="5334"/>
                  </a:moveTo>
                  <a:lnTo>
                    <a:pt x="1525397" y="5334"/>
                  </a:lnTo>
                  <a:lnTo>
                    <a:pt x="1643888" y="211200"/>
                  </a:lnTo>
                  <a:lnTo>
                    <a:pt x="1664265" y="248062"/>
                  </a:lnTo>
                  <a:lnTo>
                    <a:pt x="1689465" y="296037"/>
                  </a:lnTo>
                  <a:lnTo>
                    <a:pt x="1704213" y="326390"/>
                  </a:lnTo>
                  <a:lnTo>
                    <a:pt x="1709547" y="326390"/>
                  </a:lnTo>
                  <a:lnTo>
                    <a:pt x="1707953" y="285458"/>
                  </a:lnTo>
                  <a:lnTo>
                    <a:pt x="1706800" y="242681"/>
                  </a:lnTo>
                  <a:lnTo>
                    <a:pt x="1706100" y="198070"/>
                  </a:lnTo>
                  <a:lnTo>
                    <a:pt x="1705864" y="151637"/>
                  </a:lnTo>
                  <a:lnTo>
                    <a:pt x="1705864" y="89408"/>
                  </a:lnTo>
                  <a:lnTo>
                    <a:pt x="1705766" y="79236"/>
                  </a:lnTo>
                  <a:lnTo>
                    <a:pt x="1696593" y="39750"/>
                  </a:lnTo>
                  <a:lnTo>
                    <a:pt x="1689608" y="34798"/>
                  </a:lnTo>
                  <a:lnTo>
                    <a:pt x="1685671" y="32512"/>
                  </a:lnTo>
                  <a:lnTo>
                    <a:pt x="1679194" y="30099"/>
                  </a:lnTo>
                  <a:lnTo>
                    <a:pt x="1670050" y="27432"/>
                  </a:lnTo>
                  <a:lnTo>
                    <a:pt x="1670050" y="5334"/>
                  </a:lnTo>
                  <a:lnTo>
                    <a:pt x="1796669" y="5334"/>
                  </a:lnTo>
                  <a:lnTo>
                    <a:pt x="1796669" y="27432"/>
                  </a:lnTo>
                  <a:lnTo>
                    <a:pt x="1787652" y="30353"/>
                  </a:lnTo>
                  <a:lnTo>
                    <a:pt x="1781428" y="32766"/>
                  </a:lnTo>
                  <a:lnTo>
                    <a:pt x="1777746" y="34798"/>
                  </a:lnTo>
                  <a:lnTo>
                    <a:pt x="1774063" y="36830"/>
                  </a:lnTo>
                  <a:lnTo>
                    <a:pt x="1770888" y="39497"/>
                  </a:lnTo>
                  <a:lnTo>
                    <a:pt x="1768348" y="42799"/>
                  </a:lnTo>
                  <a:lnTo>
                    <a:pt x="1765808" y="46100"/>
                  </a:lnTo>
                  <a:lnTo>
                    <a:pt x="1760474" y="89408"/>
                  </a:lnTo>
                  <a:lnTo>
                    <a:pt x="1760474" y="462407"/>
                  </a:lnTo>
                  <a:lnTo>
                    <a:pt x="1675384" y="462407"/>
                  </a:lnTo>
                  <a:lnTo>
                    <a:pt x="1524762" y="201803"/>
                  </a:lnTo>
                  <a:lnTo>
                    <a:pt x="1498282" y="154670"/>
                  </a:lnTo>
                  <a:lnTo>
                    <a:pt x="1479803" y="118872"/>
                  </a:lnTo>
                  <a:lnTo>
                    <a:pt x="1476756" y="118872"/>
                  </a:lnTo>
                  <a:lnTo>
                    <a:pt x="1478256" y="155322"/>
                  </a:lnTo>
                  <a:lnTo>
                    <a:pt x="1479327" y="192833"/>
                  </a:lnTo>
                  <a:lnTo>
                    <a:pt x="1479970" y="231368"/>
                  </a:lnTo>
                  <a:lnTo>
                    <a:pt x="1480185" y="270891"/>
                  </a:lnTo>
                  <a:lnTo>
                    <a:pt x="1480185" y="378714"/>
                  </a:lnTo>
                  <a:lnTo>
                    <a:pt x="1480331" y="390282"/>
                  </a:lnTo>
                  <a:lnTo>
                    <a:pt x="1491741" y="429768"/>
                  </a:lnTo>
                  <a:lnTo>
                    <a:pt x="1516380" y="440309"/>
                  </a:lnTo>
                  <a:lnTo>
                    <a:pt x="1516380" y="462407"/>
                  </a:lnTo>
                  <a:lnTo>
                    <a:pt x="1389761" y="462407"/>
                  </a:lnTo>
                  <a:lnTo>
                    <a:pt x="1389761" y="440309"/>
                  </a:lnTo>
                  <a:lnTo>
                    <a:pt x="1398016" y="438023"/>
                  </a:lnTo>
                  <a:lnTo>
                    <a:pt x="1404493" y="435610"/>
                  </a:lnTo>
                  <a:lnTo>
                    <a:pt x="1424985" y="399252"/>
                  </a:lnTo>
                  <a:lnTo>
                    <a:pt x="1425575" y="378714"/>
                  </a:lnTo>
                  <a:lnTo>
                    <a:pt x="1425575" y="89027"/>
                  </a:lnTo>
                  <a:lnTo>
                    <a:pt x="1421892" y="48006"/>
                  </a:lnTo>
                  <a:lnTo>
                    <a:pt x="1389761" y="27432"/>
                  </a:lnTo>
                  <a:lnTo>
                    <a:pt x="1389761" y="5334"/>
                  </a:lnTo>
                  <a:close/>
                </a:path>
                <a:path w="3740785" h="467995">
                  <a:moveTo>
                    <a:pt x="448944" y="5334"/>
                  </a:moveTo>
                  <a:lnTo>
                    <a:pt x="624713" y="5334"/>
                  </a:lnTo>
                  <a:lnTo>
                    <a:pt x="624713" y="27432"/>
                  </a:lnTo>
                  <a:lnTo>
                    <a:pt x="616547" y="29979"/>
                  </a:lnTo>
                  <a:lnTo>
                    <a:pt x="609774" y="32670"/>
                  </a:lnTo>
                  <a:lnTo>
                    <a:pt x="589184" y="68199"/>
                  </a:lnTo>
                  <a:lnTo>
                    <a:pt x="588518" y="90043"/>
                  </a:lnTo>
                  <a:lnTo>
                    <a:pt x="588518" y="201803"/>
                  </a:lnTo>
                  <a:lnTo>
                    <a:pt x="739902" y="201803"/>
                  </a:lnTo>
                  <a:lnTo>
                    <a:pt x="739902" y="90043"/>
                  </a:lnTo>
                  <a:lnTo>
                    <a:pt x="736346" y="48133"/>
                  </a:lnTo>
                  <a:lnTo>
                    <a:pt x="704469" y="27432"/>
                  </a:lnTo>
                  <a:lnTo>
                    <a:pt x="704469" y="5334"/>
                  </a:lnTo>
                  <a:lnTo>
                    <a:pt x="879221" y="5334"/>
                  </a:lnTo>
                  <a:lnTo>
                    <a:pt x="879221" y="27432"/>
                  </a:lnTo>
                  <a:lnTo>
                    <a:pt x="869442" y="30099"/>
                  </a:lnTo>
                  <a:lnTo>
                    <a:pt x="862203" y="32893"/>
                  </a:lnTo>
                  <a:lnTo>
                    <a:pt x="857758" y="35941"/>
                  </a:lnTo>
                  <a:lnTo>
                    <a:pt x="853313" y="38989"/>
                  </a:lnTo>
                  <a:lnTo>
                    <a:pt x="850138" y="42799"/>
                  </a:lnTo>
                  <a:lnTo>
                    <a:pt x="848233" y="47498"/>
                  </a:lnTo>
                  <a:lnTo>
                    <a:pt x="846328" y="52197"/>
                  </a:lnTo>
                  <a:lnTo>
                    <a:pt x="845185" y="57404"/>
                  </a:lnTo>
                  <a:lnTo>
                    <a:pt x="843788" y="90043"/>
                  </a:lnTo>
                  <a:lnTo>
                    <a:pt x="843788" y="378333"/>
                  </a:lnTo>
                  <a:lnTo>
                    <a:pt x="847344" y="419989"/>
                  </a:lnTo>
                  <a:lnTo>
                    <a:pt x="879221" y="440309"/>
                  </a:lnTo>
                  <a:lnTo>
                    <a:pt x="879221" y="462407"/>
                  </a:lnTo>
                  <a:lnTo>
                    <a:pt x="704469" y="462407"/>
                  </a:lnTo>
                  <a:lnTo>
                    <a:pt x="704469" y="440309"/>
                  </a:lnTo>
                  <a:lnTo>
                    <a:pt x="713325" y="437759"/>
                  </a:lnTo>
                  <a:lnTo>
                    <a:pt x="720455" y="435244"/>
                  </a:lnTo>
                  <a:lnTo>
                    <a:pt x="739330" y="401955"/>
                  </a:lnTo>
                  <a:lnTo>
                    <a:pt x="739902" y="378333"/>
                  </a:lnTo>
                  <a:lnTo>
                    <a:pt x="739902" y="244094"/>
                  </a:lnTo>
                  <a:lnTo>
                    <a:pt x="588518" y="244094"/>
                  </a:lnTo>
                  <a:lnTo>
                    <a:pt x="588518" y="378333"/>
                  </a:lnTo>
                  <a:lnTo>
                    <a:pt x="588518" y="386207"/>
                  </a:lnTo>
                  <a:lnTo>
                    <a:pt x="588772" y="393446"/>
                  </a:lnTo>
                  <a:lnTo>
                    <a:pt x="589280" y="400050"/>
                  </a:lnTo>
                  <a:lnTo>
                    <a:pt x="589661" y="406781"/>
                  </a:lnTo>
                  <a:lnTo>
                    <a:pt x="590550" y="412242"/>
                  </a:lnTo>
                  <a:lnTo>
                    <a:pt x="591947" y="416560"/>
                  </a:lnTo>
                  <a:lnTo>
                    <a:pt x="593217" y="420751"/>
                  </a:lnTo>
                  <a:lnTo>
                    <a:pt x="608330" y="434721"/>
                  </a:lnTo>
                  <a:lnTo>
                    <a:pt x="612775" y="436880"/>
                  </a:lnTo>
                  <a:lnTo>
                    <a:pt x="618236" y="438785"/>
                  </a:lnTo>
                  <a:lnTo>
                    <a:pt x="624713" y="440309"/>
                  </a:lnTo>
                  <a:lnTo>
                    <a:pt x="624713" y="462407"/>
                  </a:lnTo>
                  <a:lnTo>
                    <a:pt x="448944" y="462407"/>
                  </a:lnTo>
                  <a:lnTo>
                    <a:pt x="448944" y="440309"/>
                  </a:lnTo>
                  <a:lnTo>
                    <a:pt x="457200" y="438023"/>
                  </a:lnTo>
                  <a:lnTo>
                    <a:pt x="463677" y="435610"/>
                  </a:lnTo>
                  <a:lnTo>
                    <a:pt x="468503" y="433070"/>
                  </a:lnTo>
                  <a:lnTo>
                    <a:pt x="473329" y="430530"/>
                  </a:lnTo>
                  <a:lnTo>
                    <a:pt x="476885" y="426974"/>
                  </a:lnTo>
                  <a:lnTo>
                    <a:pt x="479171" y="422402"/>
                  </a:lnTo>
                  <a:lnTo>
                    <a:pt x="481584" y="417830"/>
                  </a:lnTo>
                  <a:lnTo>
                    <a:pt x="483108" y="411988"/>
                  </a:lnTo>
                  <a:lnTo>
                    <a:pt x="484759" y="378333"/>
                  </a:lnTo>
                  <a:lnTo>
                    <a:pt x="484759" y="89662"/>
                  </a:lnTo>
                  <a:lnTo>
                    <a:pt x="484709" y="82141"/>
                  </a:lnTo>
                  <a:lnTo>
                    <a:pt x="484552" y="75215"/>
                  </a:lnTo>
                  <a:lnTo>
                    <a:pt x="484276" y="68909"/>
                  </a:lnTo>
                  <a:lnTo>
                    <a:pt x="483869" y="63246"/>
                  </a:lnTo>
                  <a:lnTo>
                    <a:pt x="483362" y="56134"/>
                  </a:lnTo>
                  <a:lnTo>
                    <a:pt x="481965" y="50292"/>
                  </a:lnTo>
                  <a:lnTo>
                    <a:pt x="479552" y="45847"/>
                  </a:lnTo>
                  <a:lnTo>
                    <a:pt x="477266" y="41402"/>
                  </a:lnTo>
                  <a:lnTo>
                    <a:pt x="448944" y="27432"/>
                  </a:lnTo>
                  <a:lnTo>
                    <a:pt x="448944" y="5334"/>
                  </a:lnTo>
                  <a:close/>
                </a:path>
                <a:path w="3740785" h="467995">
                  <a:moveTo>
                    <a:pt x="0" y="5334"/>
                  </a:moveTo>
                  <a:lnTo>
                    <a:pt x="394081" y="5334"/>
                  </a:lnTo>
                  <a:lnTo>
                    <a:pt x="394081" y="122809"/>
                  </a:lnTo>
                  <a:lnTo>
                    <a:pt x="348234" y="122809"/>
                  </a:lnTo>
                  <a:lnTo>
                    <a:pt x="345237" y="112214"/>
                  </a:lnTo>
                  <a:lnTo>
                    <a:pt x="342550" y="103108"/>
                  </a:lnTo>
                  <a:lnTo>
                    <a:pt x="329946" y="71120"/>
                  </a:lnTo>
                  <a:lnTo>
                    <a:pt x="326898" y="66040"/>
                  </a:lnTo>
                  <a:lnTo>
                    <a:pt x="309753" y="50546"/>
                  </a:lnTo>
                  <a:lnTo>
                    <a:pt x="305943" y="48514"/>
                  </a:lnTo>
                  <a:lnTo>
                    <a:pt x="301117" y="46990"/>
                  </a:lnTo>
                  <a:lnTo>
                    <a:pt x="295529" y="45974"/>
                  </a:lnTo>
                  <a:lnTo>
                    <a:pt x="289813" y="44958"/>
                  </a:lnTo>
                  <a:lnTo>
                    <a:pt x="282321" y="44450"/>
                  </a:lnTo>
                  <a:lnTo>
                    <a:pt x="273177" y="44450"/>
                  </a:lnTo>
                  <a:lnTo>
                    <a:pt x="249047" y="44450"/>
                  </a:lnTo>
                  <a:lnTo>
                    <a:pt x="249047" y="378333"/>
                  </a:lnTo>
                  <a:lnTo>
                    <a:pt x="249116" y="386665"/>
                  </a:lnTo>
                  <a:lnTo>
                    <a:pt x="257810" y="427101"/>
                  </a:lnTo>
                  <a:lnTo>
                    <a:pt x="260350" y="429387"/>
                  </a:lnTo>
                  <a:lnTo>
                    <a:pt x="262890" y="431800"/>
                  </a:lnTo>
                  <a:lnTo>
                    <a:pt x="289560" y="440309"/>
                  </a:lnTo>
                  <a:lnTo>
                    <a:pt x="289560" y="462407"/>
                  </a:lnTo>
                  <a:lnTo>
                    <a:pt x="104775" y="462407"/>
                  </a:lnTo>
                  <a:lnTo>
                    <a:pt x="104775" y="440309"/>
                  </a:lnTo>
                  <a:lnTo>
                    <a:pt x="114173" y="438785"/>
                  </a:lnTo>
                  <a:lnTo>
                    <a:pt x="121538" y="436626"/>
                  </a:lnTo>
                  <a:lnTo>
                    <a:pt x="127000" y="434086"/>
                  </a:lnTo>
                  <a:lnTo>
                    <a:pt x="132461" y="431546"/>
                  </a:lnTo>
                  <a:lnTo>
                    <a:pt x="136652" y="427863"/>
                  </a:lnTo>
                  <a:lnTo>
                    <a:pt x="139319" y="423164"/>
                  </a:lnTo>
                  <a:lnTo>
                    <a:pt x="141986" y="418465"/>
                  </a:lnTo>
                  <a:lnTo>
                    <a:pt x="145287" y="378333"/>
                  </a:lnTo>
                  <a:lnTo>
                    <a:pt x="145287" y="44450"/>
                  </a:lnTo>
                  <a:lnTo>
                    <a:pt x="118110" y="44450"/>
                  </a:lnTo>
                  <a:lnTo>
                    <a:pt x="108682" y="44755"/>
                  </a:lnTo>
                  <a:lnTo>
                    <a:pt x="68834" y="63881"/>
                  </a:lnTo>
                  <a:lnTo>
                    <a:pt x="52508" y="99163"/>
                  </a:lnTo>
                  <a:lnTo>
                    <a:pt x="45847" y="122809"/>
                  </a:lnTo>
                  <a:lnTo>
                    <a:pt x="0" y="122809"/>
                  </a:lnTo>
                  <a:lnTo>
                    <a:pt x="0" y="5334"/>
                  </a:lnTo>
                  <a:close/>
                </a:path>
                <a:path w="3740785" h="467995">
                  <a:moveTo>
                    <a:pt x="1104265" y="2921"/>
                  </a:moveTo>
                  <a:lnTo>
                    <a:pt x="1193673" y="2921"/>
                  </a:lnTo>
                  <a:lnTo>
                    <a:pt x="1304163" y="377952"/>
                  </a:lnTo>
                  <a:lnTo>
                    <a:pt x="1307715" y="389618"/>
                  </a:lnTo>
                  <a:lnTo>
                    <a:pt x="1324356" y="426339"/>
                  </a:lnTo>
                  <a:lnTo>
                    <a:pt x="1352042" y="440309"/>
                  </a:lnTo>
                  <a:lnTo>
                    <a:pt x="1352042" y="462407"/>
                  </a:lnTo>
                  <a:lnTo>
                    <a:pt x="1167257" y="462407"/>
                  </a:lnTo>
                  <a:lnTo>
                    <a:pt x="1167257" y="440309"/>
                  </a:lnTo>
                  <a:lnTo>
                    <a:pt x="1175375" y="438923"/>
                  </a:lnTo>
                  <a:lnTo>
                    <a:pt x="1182385" y="436848"/>
                  </a:lnTo>
                  <a:lnTo>
                    <a:pt x="1188277" y="434058"/>
                  </a:lnTo>
                  <a:lnTo>
                    <a:pt x="1193038" y="430530"/>
                  </a:lnTo>
                  <a:lnTo>
                    <a:pt x="1198626" y="425450"/>
                  </a:lnTo>
                  <a:lnTo>
                    <a:pt x="1201420" y="418211"/>
                  </a:lnTo>
                  <a:lnTo>
                    <a:pt x="1201420" y="408813"/>
                  </a:lnTo>
                  <a:lnTo>
                    <a:pt x="1201420" y="401828"/>
                  </a:lnTo>
                  <a:lnTo>
                    <a:pt x="1193863" y="362856"/>
                  </a:lnTo>
                  <a:lnTo>
                    <a:pt x="1182370" y="320802"/>
                  </a:lnTo>
                  <a:lnTo>
                    <a:pt x="1039368" y="320802"/>
                  </a:lnTo>
                  <a:lnTo>
                    <a:pt x="1026054" y="359171"/>
                  </a:lnTo>
                  <a:lnTo>
                    <a:pt x="1017714" y="398176"/>
                  </a:lnTo>
                  <a:lnTo>
                    <a:pt x="1017524" y="405130"/>
                  </a:lnTo>
                  <a:lnTo>
                    <a:pt x="1019710" y="419627"/>
                  </a:lnTo>
                  <a:lnTo>
                    <a:pt x="1026255" y="430339"/>
                  </a:lnTo>
                  <a:lnTo>
                    <a:pt x="1037133" y="437241"/>
                  </a:lnTo>
                  <a:lnTo>
                    <a:pt x="1052322" y="440309"/>
                  </a:lnTo>
                  <a:lnTo>
                    <a:pt x="1052322" y="462407"/>
                  </a:lnTo>
                  <a:lnTo>
                    <a:pt x="909447" y="462407"/>
                  </a:lnTo>
                  <a:lnTo>
                    <a:pt x="909447" y="440309"/>
                  </a:lnTo>
                  <a:lnTo>
                    <a:pt x="917702" y="439420"/>
                  </a:lnTo>
                  <a:lnTo>
                    <a:pt x="924941" y="436499"/>
                  </a:lnTo>
                  <a:lnTo>
                    <a:pt x="952136" y="404409"/>
                  </a:lnTo>
                  <a:lnTo>
                    <a:pt x="964692" y="375031"/>
                  </a:lnTo>
                  <a:lnTo>
                    <a:pt x="1104265" y="2921"/>
                  </a:lnTo>
                  <a:close/>
                </a:path>
                <a:path w="3740785" h="467995">
                  <a:moveTo>
                    <a:pt x="3065526" y="0"/>
                  </a:moveTo>
                  <a:lnTo>
                    <a:pt x="3112432" y="3575"/>
                  </a:lnTo>
                  <a:lnTo>
                    <a:pt x="3153124" y="14319"/>
                  </a:lnTo>
                  <a:lnTo>
                    <a:pt x="3187576" y="32254"/>
                  </a:lnTo>
                  <a:lnTo>
                    <a:pt x="3237769" y="89572"/>
                  </a:lnTo>
                  <a:lnTo>
                    <a:pt x="3253486" y="128730"/>
                  </a:lnTo>
                  <a:lnTo>
                    <a:pt x="3262915" y="174865"/>
                  </a:lnTo>
                  <a:lnTo>
                    <a:pt x="3266059" y="227965"/>
                  </a:lnTo>
                  <a:lnTo>
                    <a:pt x="3265130" y="258488"/>
                  </a:lnTo>
                  <a:lnTo>
                    <a:pt x="3257700" y="312868"/>
                  </a:lnTo>
                  <a:lnTo>
                    <a:pt x="3242911" y="358324"/>
                  </a:lnTo>
                  <a:lnTo>
                    <a:pt x="3221714" y="395523"/>
                  </a:lnTo>
                  <a:lnTo>
                    <a:pt x="3194377" y="424717"/>
                  </a:lnTo>
                  <a:lnTo>
                    <a:pt x="3161472" y="446192"/>
                  </a:lnTo>
                  <a:lnTo>
                    <a:pt x="3123281" y="460025"/>
                  </a:lnTo>
                  <a:lnTo>
                    <a:pt x="3080470" y="466883"/>
                  </a:lnTo>
                  <a:lnTo>
                    <a:pt x="3057398" y="467741"/>
                  </a:lnTo>
                  <a:lnTo>
                    <a:pt x="3011225" y="464145"/>
                  </a:lnTo>
                  <a:lnTo>
                    <a:pt x="2971196" y="453358"/>
                  </a:lnTo>
                  <a:lnTo>
                    <a:pt x="2937311" y="435379"/>
                  </a:lnTo>
                  <a:lnTo>
                    <a:pt x="2887974" y="377797"/>
                  </a:lnTo>
                  <a:lnTo>
                    <a:pt x="2872533" y="338264"/>
                  </a:lnTo>
                  <a:lnTo>
                    <a:pt x="2863260" y="291588"/>
                  </a:lnTo>
                  <a:lnTo>
                    <a:pt x="2860166" y="237744"/>
                  </a:lnTo>
                  <a:lnTo>
                    <a:pt x="2861667" y="201406"/>
                  </a:lnTo>
                  <a:lnTo>
                    <a:pt x="2873668" y="137017"/>
                  </a:lnTo>
                  <a:lnTo>
                    <a:pt x="2897505" y="83818"/>
                  </a:lnTo>
                  <a:lnTo>
                    <a:pt x="2932747" y="43189"/>
                  </a:lnTo>
                  <a:lnTo>
                    <a:pt x="2979015" y="15537"/>
                  </a:lnTo>
                  <a:lnTo>
                    <a:pt x="3034450" y="1718"/>
                  </a:lnTo>
                  <a:lnTo>
                    <a:pt x="3065526" y="0"/>
                  </a:lnTo>
                  <a:close/>
                </a:path>
              </a:pathLst>
            </a:custGeom>
            <a:ln w="9144">
              <a:solidFill>
                <a:srgbClr val="5C4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595</Words>
  <Application>Microsoft Office PowerPoint</Application>
  <PresentationFormat>On-screen Show (4:3)</PresentationFormat>
  <Paragraphs>155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Arial Narrow</vt:lpstr>
      <vt:lpstr>Caladea</vt:lpstr>
      <vt:lpstr>Calibri</vt:lpstr>
      <vt:lpstr>Times New Roman</vt:lpstr>
      <vt:lpstr>Wingdings</vt:lpstr>
      <vt:lpstr>Office Theme</vt:lpstr>
      <vt:lpstr>LACRIMAL APPARATUS</vt:lpstr>
      <vt:lpstr>It is concerned with the tear formation &amp;  transport. Lacrimal passage includes :</vt:lpstr>
      <vt:lpstr>PowerPoint Presentation</vt:lpstr>
      <vt:lpstr>PowerPoint Presentation</vt:lpstr>
      <vt:lpstr>PowerPoint Presentation</vt:lpstr>
      <vt:lpstr> It consists of</vt:lpstr>
      <vt:lpstr>Paired almond-shaped glands. It is present in a fossa on the anterolateral area  of orbit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Vessels</vt:lpstr>
      <vt:lpstr>PowerPoint Presentation</vt:lpstr>
      <vt:lpstr> Tears flow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LACRIMAL APPARATUS</dc:title>
  <cp:lastModifiedBy>Suresh Kottapalli</cp:lastModifiedBy>
  <cp:revision>4</cp:revision>
  <dcterms:created xsi:type="dcterms:W3CDTF">2020-04-20T05:47:08Z</dcterms:created>
  <dcterms:modified xsi:type="dcterms:W3CDTF">2020-04-20T06:05:01Z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2014-03-02T00:00:00Z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2020-04-20T00:00:00Z</vt:filetime>
  </property>
</Properties>
</file>