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62513C-1ECC-4357-9F50-E43CE6A0D280}" type="datetimeFigureOut">
              <a:rPr lang="en-IN" smtClean="0"/>
              <a:t>22-04-2020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A36AE-0055-48E7-B5B1-A33C98F184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4152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36AE-0055-48E7-B5B1-A33C98F18449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3212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9759-9023-4A86-9CC1-89C88CFB549B}" type="datetimeFigureOut">
              <a:rPr lang="en-IN" smtClean="0"/>
              <a:pPr/>
              <a:t>22-04-2020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4680-2138-47EF-A42A-9C6EA57708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9759-9023-4A86-9CC1-89C88CFB549B}" type="datetimeFigureOut">
              <a:rPr lang="en-IN" smtClean="0"/>
              <a:pPr/>
              <a:t>22-04-2020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4680-2138-47EF-A42A-9C6EA57708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9759-9023-4A86-9CC1-89C88CFB549B}" type="datetimeFigureOut">
              <a:rPr lang="en-IN" smtClean="0"/>
              <a:pPr/>
              <a:t>22-04-2020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4680-2138-47EF-A42A-9C6EA57708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9759-9023-4A86-9CC1-89C88CFB549B}" type="datetimeFigureOut">
              <a:rPr lang="en-IN" smtClean="0"/>
              <a:pPr/>
              <a:t>22-04-2020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4680-2138-47EF-A42A-9C6EA57708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9759-9023-4A86-9CC1-89C88CFB549B}" type="datetimeFigureOut">
              <a:rPr lang="en-IN" smtClean="0"/>
              <a:pPr/>
              <a:t>22-04-2020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4680-2138-47EF-A42A-9C6EA57708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9759-9023-4A86-9CC1-89C88CFB549B}" type="datetimeFigureOut">
              <a:rPr lang="en-IN" smtClean="0"/>
              <a:pPr/>
              <a:t>22-04-2020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4680-2138-47EF-A42A-9C6EA57708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9759-9023-4A86-9CC1-89C88CFB549B}" type="datetimeFigureOut">
              <a:rPr lang="en-IN" smtClean="0"/>
              <a:pPr/>
              <a:t>22-04-2020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4680-2138-47EF-A42A-9C6EA57708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9759-9023-4A86-9CC1-89C88CFB549B}" type="datetimeFigureOut">
              <a:rPr lang="en-IN" smtClean="0"/>
              <a:pPr/>
              <a:t>22-04-2020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4680-2138-47EF-A42A-9C6EA57708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9759-9023-4A86-9CC1-89C88CFB549B}" type="datetimeFigureOut">
              <a:rPr lang="en-IN" smtClean="0"/>
              <a:pPr/>
              <a:t>22-04-2020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4680-2138-47EF-A42A-9C6EA57708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9759-9023-4A86-9CC1-89C88CFB549B}" type="datetimeFigureOut">
              <a:rPr lang="en-IN" smtClean="0"/>
              <a:pPr/>
              <a:t>22-04-2020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4680-2138-47EF-A42A-9C6EA57708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9759-9023-4A86-9CC1-89C88CFB549B}" type="datetimeFigureOut">
              <a:rPr lang="en-IN" smtClean="0"/>
              <a:pPr/>
              <a:t>22-04-2020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4680-2138-47EF-A42A-9C6EA57708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D9759-9023-4A86-9CC1-89C88CFB549B}" type="datetimeFigureOut">
              <a:rPr lang="en-IN" smtClean="0"/>
              <a:pPr/>
              <a:t>22-04-2020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34680-2138-47EF-A42A-9C6EA577085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H:\Dutta seminar\giphy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8640"/>
            <a:ext cx="7920880" cy="6169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H:\Dutta seminar\dental-cements-16-6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964488" cy="6884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H:\Dutta seminar\dental-cements-17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695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H:\Dutta seminar\dental-cements-18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8" y="8557"/>
            <a:ext cx="8960520" cy="66694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 descr="H:\Dutta seminar\dental-cements-19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8906271" cy="6525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 descr="H:\Dutta seminar\dental-cements-20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92480" cy="65946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 descr="H:\Dutta seminar\dental-cements-21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120"/>
            <a:ext cx="8995092" cy="63682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0" name="Picture 2" descr="H:\Dutta seminar\dental-cements-22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32" y="1116"/>
            <a:ext cx="9001244" cy="64522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 descr="H:\Dutta seminar\dental-cements-23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86"/>
            <a:ext cx="8892701" cy="63076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218" name="Picture 2" descr="H:\Dutta seminar\dental-cements-26-638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38"/>
            <a:ext cx="9095868" cy="6859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42" name="Picture 2" descr="H:\Dutta seminar\dental-cements-24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28"/>
            <a:ext cx="9102444" cy="6732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1266" name="Picture 2" descr="H:\Dutta seminar\dental-cements-25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59910" cy="6741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2290" name="Picture 2" descr="H:\Dutta seminar\dental-cements-26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3314" name="Picture 2" descr="H:\Dutta seminar\dental-cements-27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46"/>
            <a:ext cx="9141796" cy="65184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4338" name="Picture 2" descr="H:\Dutta seminar\dental-cements-29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84" y="0"/>
            <a:ext cx="908247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</Words>
  <Application>Microsoft Office PowerPoint</Application>
  <PresentationFormat>On-screen Show (4:3)</PresentationFormat>
  <Paragraphs>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Tapan</dc:creator>
  <cp:lastModifiedBy>Tapan</cp:lastModifiedBy>
  <cp:revision>7</cp:revision>
  <dcterms:created xsi:type="dcterms:W3CDTF">2019-08-01T19:14:23Z</dcterms:created>
  <dcterms:modified xsi:type="dcterms:W3CDTF">2020-04-22T05:58:14Z</dcterms:modified>
</cp:coreProperties>
</file>