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60" r:id="rId5"/>
    <p:sldId id="258" r:id="rId6"/>
    <p:sldId id="261" r:id="rId7"/>
    <p:sldId id="262" r:id="rId8"/>
    <p:sldId id="263" r:id="rId9"/>
    <p:sldId id="265" r:id="rId10"/>
    <p:sldId id="264" r:id="rId11"/>
    <p:sldId id="269" r:id="rId12"/>
    <p:sldId id="267" r:id="rId13"/>
    <p:sldId id="268" r:id="rId14"/>
    <p:sldId id="270" r:id="rId15"/>
    <p:sldId id="275" r:id="rId16"/>
    <p:sldId id="281" r:id="rId17"/>
    <p:sldId id="271" r:id="rId18"/>
    <p:sldId id="272" r:id="rId19"/>
    <p:sldId id="273" r:id="rId20"/>
    <p:sldId id="274" r:id="rId21"/>
    <p:sldId id="276" r:id="rId22"/>
    <p:sldId id="277" r:id="rId23"/>
    <p:sldId id="280" r:id="rId24"/>
    <p:sldId id="278" r:id="rId25"/>
    <p:sldId id="279" r:id="rId26"/>
    <p:sldId id="266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5/2/2020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5/2/2020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8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21828-E761-4335-AB74-6108F2EE8A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79304" y="1066801"/>
            <a:ext cx="8057322" cy="2060712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IMMUNE SYSTEM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PERIODONTOLOGY AND IMPLANTOLOGY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51956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35602D-82EA-4C0F-8CD4-D688713EC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2451652"/>
            <a:ext cx="10131425" cy="1616765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What is immunity???</a:t>
            </a:r>
            <a:endParaRPr lang="en-IN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74693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65BA93A-ECF3-42B9-B26B-58204E7435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4485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15DA36D-6DE0-4720-B72A-9E403B9C36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9566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BA4D8EE-017C-4CA5-9710-97469E8664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7086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A14240A-FEDA-4FA4-87B2-36316E8C96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6997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64C303A-C381-4F66-B651-CAC8D020FD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7281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117E4DB-CD79-403D-8252-26B22AA758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873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6EDE3A0-D66E-4D33-9BD4-EF08199458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902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405413C-4590-4D94-B13B-8EAD6F18BD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1677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7A80D69-5DDC-4465-A999-EB82443B41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8470" y="768626"/>
            <a:ext cx="9899373" cy="5340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6101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97D09D2-68D4-4DF3-85ED-14797A4122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1192696"/>
            <a:ext cx="7553739" cy="5234609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CF52052C-B07C-42DA-BD7C-5D25087EC1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212036"/>
            <a:ext cx="10131425" cy="675860"/>
          </a:xfrm>
        </p:spPr>
        <p:txBody>
          <a:bodyPr/>
          <a:lstStyle/>
          <a:p>
            <a:r>
              <a:rPr lang="en-US" dirty="0"/>
              <a:t>									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BASOPHIL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5230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7616A30-C60D-49B8-A5EB-CEE5485187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6486" y="1318592"/>
            <a:ext cx="7779027" cy="5539408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FF0E094-04FF-4EB6-A0D7-3C202FEDB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251791"/>
            <a:ext cx="10131425" cy="821636"/>
          </a:xfrm>
        </p:spPr>
        <p:txBody>
          <a:bodyPr>
            <a:normAutofit/>
          </a:bodyPr>
          <a:lstStyle/>
          <a:p>
            <a:r>
              <a:rPr lang="en-US" dirty="0"/>
              <a:t>							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EOSINOPHIL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297916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71FE1EA-C0D6-48CB-85B8-4A2F7276D2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6365" y="1345096"/>
            <a:ext cx="7739269" cy="551290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ADDE21F5-22E2-4DC9-85CC-DFDB17F051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558" y="371061"/>
            <a:ext cx="10131425" cy="821636"/>
          </a:xfrm>
        </p:spPr>
        <p:txBody>
          <a:bodyPr/>
          <a:lstStyle/>
          <a:p>
            <a:r>
              <a:rPr lang="en-US" dirty="0"/>
              <a:t>								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NEUTROPHIL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820088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107848F-5166-4610-8373-85F52A6FB4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173" y="1577009"/>
            <a:ext cx="8547653" cy="504907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7C7B93B-0F67-45D5-9676-64CDBC350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543339"/>
          </a:xfrm>
        </p:spPr>
        <p:txBody>
          <a:bodyPr>
            <a:normAutofit fontScale="90000"/>
          </a:bodyPr>
          <a:lstStyle/>
          <a:p>
            <a:r>
              <a:rPr lang="en-US" dirty="0"/>
              <a:t>									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mast cell</a:t>
            </a:r>
            <a:endParaRPr lang="en-I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87397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7912E-8D26-4C40-80B5-5E5838339F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87" y="2266122"/>
            <a:ext cx="10131425" cy="1456267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			AGRANULOCYTES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9853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9D73441-CA49-4571-B23D-D19199C11D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5304" y="622853"/>
            <a:ext cx="8521148" cy="5724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7223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85EC76A-B3F7-4746-BB37-5D59D96B5F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0226" y="1126434"/>
            <a:ext cx="7911548" cy="5618922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6DE7A4DF-9128-4E77-A6FB-E63089EE19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225288"/>
            <a:ext cx="10131425" cy="636103"/>
          </a:xfrm>
        </p:spPr>
        <p:txBody>
          <a:bodyPr>
            <a:normAutofit fontScale="90000"/>
          </a:bodyPr>
          <a:lstStyle/>
          <a:p>
            <a:r>
              <a:rPr lang="en-US" dirty="0"/>
              <a:t>								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MACROPHAGE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268492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9A58CA5-E1B8-4B3A-BA98-BC21C228D9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1565" y="781877"/>
            <a:ext cx="8786192" cy="5406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9641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442D596-9552-4421-8E58-36195A6DF2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5305" y="675861"/>
            <a:ext cx="8229600" cy="5671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7853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5718FEE-BFCC-487B-B7D3-B80FE269EB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3513" y="967409"/>
            <a:ext cx="9011478" cy="5406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6854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97083F6-C22F-4810-9B56-CA52449744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2783" y="1192696"/>
            <a:ext cx="8931965" cy="5300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848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0471172-2BD8-4C0E-8538-6B79E2011C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3756" y="178904"/>
            <a:ext cx="9064487" cy="6500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4830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C6B9FE1-C799-4983-9AA5-DDBC2ABE3E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45095"/>
            <a:ext cx="12191999" cy="5512905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48137AA1-5F00-4291-B3E3-632B6EFB9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212036"/>
            <a:ext cx="10131425" cy="887894"/>
          </a:xfrm>
        </p:spPr>
        <p:txBody>
          <a:bodyPr/>
          <a:lstStyle/>
          <a:p>
            <a:r>
              <a:rPr lang="en-US" dirty="0"/>
              <a:t>									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SALIVA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68785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636DEFB-738B-42E2-B205-CEF7C096AF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7328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2452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4E27F3C-1A19-4C3D-AAF9-1880207094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54359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{25679183-9FE5-449E-ADAA-837418170D25}tf03457452</Template>
  <TotalTime>414</TotalTime>
  <Words>82</Words>
  <Application>Microsoft Office PowerPoint</Application>
  <PresentationFormat>Widescreen</PresentationFormat>
  <Paragraphs>9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Arial</vt:lpstr>
      <vt:lpstr>Calibri</vt:lpstr>
      <vt:lpstr>Calibri Light</vt:lpstr>
      <vt:lpstr>Times New Roman</vt:lpstr>
      <vt:lpstr>Celestial</vt:lpstr>
      <vt:lpstr>IMMUNE SYSTEM  DEPARTMENT OF PERIODONTOLOGY AND IMPLANTOLOGY</vt:lpstr>
      <vt:lpstr>    What is immunity???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   BASOPHIL</vt:lpstr>
      <vt:lpstr>       EOSINOPHIL</vt:lpstr>
      <vt:lpstr>        NEUTROPHIL</vt:lpstr>
      <vt:lpstr>         mast cell</vt:lpstr>
      <vt:lpstr>       AGRANULOCYTES</vt:lpstr>
      <vt:lpstr>PowerPoint Presentation</vt:lpstr>
      <vt:lpstr>        MACROPHAGE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   SALIVA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IMMUNE SYSTEM</dc:title>
  <dc:creator>user</dc:creator>
  <cp:lastModifiedBy>user</cp:lastModifiedBy>
  <cp:revision>18</cp:revision>
  <dcterms:created xsi:type="dcterms:W3CDTF">2020-02-07T11:03:16Z</dcterms:created>
  <dcterms:modified xsi:type="dcterms:W3CDTF">2020-05-02T12:51:03Z</dcterms:modified>
</cp:coreProperties>
</file>