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7" r:id="rId1"/>
  </p:sldMasterIdLst>
  <p:notesMasterIdLst>
    <p:notesMasterId r:id="rId59"/>
  </p:notesMasterIdLst>
  <p:sldIdLst>
    <p:sldId id="284" r:id="rId2"/>
    <p:sldId id="301" r:id="rId3"/>
    <p:sldId id="405" r:id="rId4"/>
    <p:sldId id="364" r:id="rId5"/>
    <p:sldId id="363" r:id="rId6"/>
    <p:sldId id="362" r:id="rId7"/>
    <p:sldId id="350" r:id="rId8"/>
    <p:sldId id="345" r:id="rId9"/>
    <p:sldId id="290" r:id="rId10"/>
    <p:sldId id="303" r:id="rId11"/>
    <p:sldId id="353" r:id="rId12"/>
    <p:sldId id="394" r:id="rId13"/>
    <p:sldId id="367" r:id="rId14"/>
    <p:sldId id="368" r:id="rId15"/>
    <p:sldId id="369" r:id="rId16"/>
    <p:sldId id="370" r:id="rId17"/>
    <p:sldId id="371" r:id="rId18"/>
    <p:sldId id="372" r:id="rId19"/>
    <p:sldId id="374" r:id="rId20"/>
    <p:sldId id="404" r:id="rId21"/>
    <p:sldId id="376" r:id="rId22"/>
    <p:sldId id="393" r:id="rId23"/>
    <p:sldId id="395" r:id="rId24"/>
    <p:sldId id="396" r:id="rId25"/>
    <p:sldId id="397" r:id="rId26"/>
    <p:sldId id="398" r:id="rId27"/>
    <p:sldId id="399" r:id="rId28"/>
    <p:sldId id="383" r:id="rId29"/>
    <p:sldId id="384" r:id="rId30"/>
    <p:sldId id="385" r:id="rId31"/>
    <p:sldId id="386" r:id="rId32"/>
    <p:sldId id="400" r:id="rId33"/>
    <p:sldId id="401" r:id="rId34"/>
    <p:sldId id="402" r:id="rId35"/>
    <p:sldId id="390" r:id="rId36"/>
    <p:sldId id="403" r:id="rId37"/>
    <p:sldId id="392" r:id="rId38"/>
    <p:sldId id="335" r:id="rId39"/>
    <p:sldId id="351" r:id="rId40"/>
    <p:sldId id="348" r:id="rId41"/>
    <p:sldId id="360" r:id="rId42"/>
    <p:sldId id="361" r:id="rId43"/>
    <p:sldId id="302" r:id="rId44"/>
    <p:sldId id="331" r:id="rId45"/>
    <p:sldId id="349" r:id="rId46"/>
    <p:sldId id="346" r:id="rId47"/>
    <p:sldId id="355" r:id="rId48"/>
    <p:sldId id="354" r:id="rId49"/>
    <p:sldId id="344" r:id="rId50"/>
    <p:sldId id="357" r:id="rId51"/>
    <p:sldId id="340" r:id="rId52"/>
    <p:sldId id="343" r:id="rId53"/>
    <p:sldId id="347" r:id="rId54"/>
    <p:sldId id="342" r:id="rId55"/>
    <p:sldId id="317" r:id="rId56"/>
    <p:sldId id="324" r:id="rId57"/>
    <p:sldId id="321" r:id="rId5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80A43"/>
    <a:srgbClr val="FFFFCC"/>
    <a:srgbClr val="E65E02"/>
    <a:srgbClr val="DD0B51"/>
    <a:srgbClr val="9933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58291C-0867-47F2-A04B-328CA5272AD4}" v="9" dt="2024-05-08T08:17:54.225"/>
    <p1510:client id="{77756AF3-971A-4467-B78E-E093C47973AC}" v="124" dt="2024-05-08T05:24:22.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86380" autoAdjust="0"/>
  </p:normalViewPr>
  <p:slideViewPr>
    <p:cSldViewPr>
      <p:cViewPr varScale="1">
        <p:scale>
          <a:sx n="54" d="100"/>
          <a:sy n="54" d="100"/>
        </p:scale>
        <p:origin x="936" y="56"/>
      </p:cViewPr>
      <p:guideLst>
        <p:guide orient="horz" pos="2160"/>
        <p:guide pos="2880"/>
      </p:guideLst>
    </p:cSldViewPr>
  </p:slideViewPr>
  <p:outlineViewPr>
    <p:cViewPr>
      <p:scale>
        <a:sx n="33" d="100"/>
        <a:sy n="33" d="100"/>
      </p:scale>
      <p:origin x="258" y="41025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806" y="9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san Zaidi" userId="3d9d3c537c066562" providerId="LiveId" clId="{77756AF3-971A-4467-B78E-E093C47973AC}"/>
    <pc:docChg chg="addSld delSld modSld">
      <pc:chgData name="Hasan Zaidi" userId="3d9d3c537c066562" providerId="LiveId" clId="{77756AF3-971A-4467-B78E-E093C47973AC}" dt="2024-05-08T05:25:10.444" v="161" actId="20577"/>
      <pc:docMkLst>
        <pc:docMk/>
      </pc:docMkLst>
      <pc:sldChg chg="delSp">
        <pc:chgData name="Hasan Zaidi" userId="3d9d3c537c066562" providerId="LiveId" clId="{77756AF3-971A-4467-B78E-E093C47973AC}" dt="2024-05-08T05:15:14.077" v="128" actId="21"/>
        <pc:sldMkLst>
          <pc:docMk/>
          <pc:sldMk cId="0" sldId="290"/>
        </pc:sldMkLst>
        <pc:spChg chg="del">
          <ac:chgData name="Hasan Zaidi" userId="3d9d3c537c066562" providerId="LiveId" clId="{77756AF3-971A-4467-B78E-E093C47973AC}" dt="2024-05-08T05:15:14.077" v="128" actId="21"/>
          <ac:spMkLst>
            <pc:docMk/>
            <pc:sldMk cId="0" sldId="290"/>
            <ac:spMk id="2051" creationId="{CCE22994-7CCB-05E1-3785-0E9AA8BE8441}"/>
          </ac:spMkLst>
        </pc:spChg>
      </pc:sldChg>
      <pc:sldChg chg="modSp mod">
        <pc:chgData name="Hasan Zaidi" userId="3d9d3c537c066562" providerId="LiveId" clId="{77756AF3-971A-4467-B78E-E093C47973AC}" dt="2024-05-08T05:21:22.075" v="148" actId="113"/>
        <pc:sldMkLst>
          <pc:docMk/>
          <pc:sldMk cId="0" sldId="301"/>
        </pc:sldMkLst>
        <pc:spChg chg="mod">
          <ac:chgData name="Hasan Zaidi" userId="3d9d3c537c066562" providerId="LiveId" clId="{77756AF3-971A-4467-B78E-E093C47973AC}" dt="2024-05-08T05:21:22.075" v="148" actId="113"/>
          <ac:spMkLst>
            <pc:docMk/>
            <pc:sldMk cId="0" sldId="301"/>
            <ac:spMk id="19458" creationId="{9D0C56B2-39EB-AFBC-1CCE-25594C111B47}"/>
          </ac:spMkLst>
        </pc:spChg>
      </pc:sldChg>
      <pc:sldChg chg="modSp">
        <pc:chgData name="Hasan Zaidi" userId="3d9d3c537c066562" providerId="LiveId" clId="{77756AF3-971A-4467-B78E-E093C47973AC}" dt="2024-05-08T05:23:10.390" v="152" actId="113"/>
        <pc:sldMkLst>
          <pc:docMk/>
          <pc:sldMk cId="0" sldId="302"/>
        </pc:sldMkLst>
        <pc:spChg chg="mod">
          <ac:chgData name="Hasan Zaidi" userId="3d9d3c537c066562" providerId="LiveId" clId="{77756AF3-971A-4467-B78E-E093C47973AC}" dt="2024-05-08T05:23:10.390" v="152" actId="113"/>
          <ac:spMkLst>
            <pc:docMk/>
            <pc:sldMk cId="0" sldId="302"/>
            <ac:spMk id="73734" creationId="{6DCA0426-8FFD-17D4-D94A-7A2060DE7707}"/>
          </ac:spMkLst>
        </pc:spChg>
        <pc:spChg chg="mod">
          <ac:chgData name="Hasan Zaidi" userId="3d9d3c537c066562" providerId="LiveId" clId="{77756AF3-971A-4467-B78E-E093C47973AC}" dt="2024-05-08T05:22:55.996" v="150" actId="13926"/>
          <ac:spMkLst>
            <pc:docMk/>
            <pc:sldMk cId="0" sldId="302"/>
            <ac:spMk id="73735" creationId="{0A314BBF-7504-DDF6-2C97-022DB36C567D}"/>
          </ac:spMkLst>
        </pc:spChg>
      </pc:sldChg>
      <pc:sldChg chg="modSp">
        <pc:chgData name="Hasan Zaidi" userId="3d9d3c537c066562" providerId="LiveId" clId="{77756AF3-971A-4467-B78E-E093C47973AC}" dt="2024-05-08T05:21:07.863" v="147" actId="115"/>
        <pc:sldMkLst>
          <pc:docMk/>
          <pc:sldMk cId="0" sldId="317"/>
        </pc:sldMkLst>
        <pc:spChg chg="mod">
          <ac:chgData name="Hasan Zaidi" userId="3d9d3c537c066562" providerId="LiveId" clId="{77756AF3-971A-4467-B78E-E093C47973AC}" dt="2024-05-08T05:21:07.863" v="147" actId="115"/>
          <ac:spMkLst>
            <pc:docMk/>
            <pc:sldMk cId="0" sldId="317"/>
            <ac:spMk id="96258" creationId="{F0B31487-8422-78F2-8875-574FEED65359}"/>
          </ac:spMkLst>
        </pc:spChg>
      </pc:sldChg>
      <pc:sldChg chg="delSp modSp mod">
        <pc:chgData name="Hasan Zaidi" userId="3d9d3c537c066562" providerId="LiveId" clId="{77756AF3-971A-4467-B78E-E093C47973AC}" dt="2024-05-08T05:25:10.444" v="161" actId="20577"/>
        <pc:sldMkLst>
          <pc:docMk/>
          <pc:sldMk cId="0" sldId="324"/>
        </pc:sldMkLst>
        <pc:spChg chg="del">
          <ac:chgData name="Hasan Zaidi" userId="3d9d3c537c066562" providerId="LiveId" clId="{77756AF3-971A-4467-B78E-E093C47973AC}" dt="2024-05-08T05:14:11.456" v="124" actId="21"/>
          <ac:spMkLst>
            <pc:docMk/>
            <pc:sldMk cId="0" sldId="324"/>
            <ac:spMk id="45058" creationId="{00076C85-1494-3DBA-F570-1C60FD029473}"/>
          </ac:spMkLst>
        </pc:spChg>
        <pc:spChg chg="mod">
          <ac:chgData name="Hasan Zaidi" userId="3d9d3c537c066562" providerId="LiveId" clId="{77756AF3-971A-4467-B78E-E093C47973AC}" dt="2024-05-08T05:25:10.444" v="161" actId="20577"/>
          <ac:spMkLst>
            <pc:docMk/>
            <pc:sldMk cId="0" sldId="324"/>
            <ac:spMk id="45059" creationId="{EBBABF8A-2BDF-F1EF-7621-CCA3606F87F5}"/>
          </ac:spMkLst>
        </pc:spChg>
      </pc:sldChg>
      <pc:sldChg chg="modSp mod">
        <pc:chgData name="Hasan Zaidi" userId="3d9d3c537c066562" providerId="LiveId" clId="{77756AF3-971A-4467-B78E-E093C47973AC}" dt="2024-05-08T05:23:29.834" v="154" actId="20577"/>
        <pc:sldMkLst>
          <pc:docMk/>
          <pc:sldMk cId="0" sldId="331"/>
        </pc:sldMkLst>
        <pc:spChg chg="mod">
          <ac:chgData name="Hasan Zaidi" userId="3d9d3c537c066562" providerId="LiveId" clId="{77756AF3-971A-4467-B78E-E093C47973AC}" dt="2024-05-08T05:23:24.204" v="153" actId="113"/>
          <ac:spMkLst>
            <pc:docMk/>
            <pc:sldMk cId="0" sldId="331"/>
            <ac:spMk id="33794" creationId="{9189D462-98DC-E85D-B392-4562E47A7020}"/>
          </ac:spMkLst>
        </pc:spChg>
        <pc:spChg chg="mod">
          <ac:chgData name="Hasan Zaidi" userId="3d9d3c537c066562" providerId="LiveId" clId="{77756AF3-971A-4467-B78E-E093C47973AC}" dt="2024-05-08T05:23:29.834" v="154" actId="20577"/>
          <ac:spMkLst>
            <pc:docMk/>
            <pc:sldMk cId="0" sldId="331"/>
            <ac:spMk id="114698" creationId="{2C191DCE-BD43-1D39-941E-8E2F26AD4D62}"/>
          </ac:spMkLst>
        </pc:spChg>
      </pc:sldChg>
      <pc:sldChg chg="delSp modSp modAnim">
        <pc:chgData name="Hasan Zaidi" userId="3d9d3c537c066562" providerId="LiveId" clId="{77756AF3-971A-4467-B78E-E093C47973AC}" dt="2024-05-08T05:20:15.489" v="140" actId="113"/>
        <pc:sldMkLst>
          <pc:docMk/>
          <pc:sldMk cId="0" sldId="340"/>
        </pc:sldMkLst>
        <pc:spChg chg="mod">
          <ac:chgData name="Hasan Zaidi" userId="3d9d3c537c066562" providerId="LiveId" clId="{77756AF3-971A-4467-B78E-E093C47973AC}" dt="2024-05-08T05:20:15.489" v="140" actId="113"/>
          <ac:spMkLst>
            <pc:docMk/>
            <pc:sldMk cId="0" sldId="340"/>
            <ac:spMk id="143369" creationId="{E3E54B2A-4CD4-0344-9C7E-282020C8A17B}"/>
          </ac:spMkLst>
        </pc:spChg>
        <pc:spChg chg="del">
          <ac:chgData name="Hasan Zaidi" userId="3d9d3c537c066562" providerId="LiveId" clId="{77756AF3-971A-4467-B78E-E093C47973AC}" dt="2024-05-08T05:13:52.026" v="120" actId="21"/>
          <ac:spMkLst>
            <pc:docMk/>
            <pc:sldMk cId="0" sldId="340"/>
            <ac:spMk id="143372" creationId="{CEB77AD5-64A2-8D0D-650A-5EF31AFDCC3A}"/>
          </ac:spMkLst>
        </pc:spChg>
      </pc:sldChg>
      <pc:sldChg chg="delSp">
        <pc:chgData name="Hasan Zaidi" userId="3d9d3c537c066562" providerId="LiveId" clId="{77756AF3-971A-4467-B78E-E093C47973AC}" dt="2024-05-08T05:14:05.042" v="123" actId="21"/>
        <pc:sldMkLst>
          <pc:docMk/>
          <pc:sldMk cId="0" sldId="342"/>
        </pc:sldMkLst>
        <pc:spChg chg="del">
          <ac:chgData name="Hasan Zaidi" userId="3d9d3c537c066562" providerId="LiveId" clId="{77756AF3-971A-4467-B78E-E093C47973AC}" dt="2024-05-08T05:14:05.042" v="123" actId="21"/>
          <ac:spMkLst>
            <pc:docMk/>
            <pc:sldMk cId="0" sldId="342"/>
            <ac:spMk id="43010" creationId="{DB6D96EA-8539-5976-79BF-DD7E193EB87B}"/>
          </ac:spMkLst>
        </pc:spChg>
      </pc:sldChg>
      <pc:sldChg chg="delSp modSp">
        <pc:chgData name="Hasan Zaidi" userId="3d9d3c537c066562" providerId="LiveId" clId="{77756AF3-971A-4467-B78E-E093C47973AC}" dt="2024-05-08T05:20:29.634" v="142" actId="113"/>
        <pc:sldMkLst>
          <pc:docMk/>
          <pc:sldMk cId="0" sldId="343"/>
        </pc:sldMkLst>
        <pc:spChg chg="del">
          <ac:chgData name="Hasan Zaidi" userId="3d9d3c537c066562" providerId="LiveId" clId="{77756AF3-971A-4467-B78E-E093C47973AC}" dt="2024-05-08T05:13:56.439" v="121" actId="21"/>
          <ac:spMkLst>
            <pc:docMk/>
            <pc:sldMk cId="0" sldId="343"/>
            <ac:spMk id="40962" creationId="{63FE3E90-20FE-0B82-C8B0-356265718986}"/>
          </ac:spMkLst>
        </pc:spChg>
        <pc:spChg chg="mod">
          <ac:chgData name="Hasan Zaidi" userId="3d9d3c537c066562" providerId="LiveId" clId="{77756AF3-971A-4467-B78E-E093C47973AC}" dt="2024-05-08T05:20:29.634" v="142" actId="113"/>
          <ac:spMkLst>
            <pc:docMk/>
            <pc:sldMk cId="0" sldId="343"/>
            <ac:spMk id="148485" creationId="{F06419C9-1792-B799-577C-BDA42520DDD9}"/>
          </ac:spMkLst>
        </pc:spChg>
      </pc:sldChg>
      <pc:sldChg chg="delSp">
        <pc:chgData name="Hasan Zaidi" userId="3d9d3c537c066562" providerId="LiveId" clId="{77756AF3-971A-4467-B78E-E093C47973AC}" dt="2024-05-08T05:13:41.578" v="118" actId="21"/>
        <pc:sldMkLst>
          <pc:docMk/>
          <pc:sldMk cId="0" sldId="344"/>
        </pc:sldMkLst>
        <pc:spChg chg="del">
          <ac:chgData name="Hasan Zaidi" userId="3d9d3c537c066562" providerId="LiveId" clId="{77756AF3-971A-4467-B78E-E093C47973AC}" dt="2024-05-08T05:13:41.578" v="118" actId="21"/>
          <ac:spMkLst>
            <pc:docMk/>
            <pc:sldMk cId="0" sldId="344"/>
            <ac:spMk id="37890" creationId="{0EACAC1D-1084-B9E5-EE0D-9D19E1B5893B}"/>
          </ac:spMkLst>
        </pc:spChg>
      </pc:sldChg>
      <pc:sldChg chg="delSp">
        <pc:chgData name="Hasan Zaidi" userId="3d9d3c537c066562" providerId="LiveId" clId="{77756AF3-971A-4467-B78E-E093C47973AC}" dt="2024-05-08T05:15:08.427" v="127" actId="21"/>
        <pc:sldMkLst>
          <pc:docMk/>
          <pc:sldMk cId="0" sldId="345"/>
        </pc:sldMkLst>
        <pc:spChg chg="del">
          <ac:chgData name="Hasan Zaidi" userId="3d9d3c537c066562" providerId="LiveId" clId="{77756AF3-971A-4467-B78E-E093C47973AC}" dt="2024-05-08T05:15:08.427" v="127" actId="21"/>
          <ac:spMkLst>
            <pc:docMk/>
            <pc:sldMk cId="0" sldId="345"/>
            <ac:spMk id="1027" creationId="{DF44933D-D5CB-3CE2-07C5-E5CCFB8AC89C}"/>
          </ac:spMkLst>
        </pc:spChg>
      </pc:sldChg>
      <pc:sldChg chg="delSp">
        <pc:chgData name="Hasan Zaidi" userId="3d9d3c537c066562" providerId="LiveId" clId="{77756AF3-971A-4467-B78E-E093C47973AC}" dt="2024-05-08T05:13:19.310" v="115" actId="21"/>
        <pc:sldMkLst>
          <pc:docMk/>
          <pc:sldMk cId="0" sldId="346"/>
        </pc:sldMkLst>
        <pc:spChg chg="del">
          <ac:chgData name="Hasan Zaidi" userId="3d9d3c537c066562" providerId="LiveId" clId="{77756AF3-971A-4467-B78E-E093C47973AC}" dt="2024-05-08T05:13:19.310" v="115" actId="21"/>
          <ac:spMkLst>
            <pc:docMk/>
            <pc:sldMk cId="0" sldId="346"/>
            <ac:spMk id="3075" creationId="{A7E633C6-5738-8891-3286-E9D5A4DB5471}"/>
          </ac:spMkLst>
        </pc:spChg>
      </pc:sldChg>
      <pc:sldChg chg="delSp modSp">
        <pc:chgData name="Hasan Zaidi" userId="3d9d3c537c066562" providerId="LiveId" clId="{77756AF3-971A-4467-B78E-E093C47973AC}" dt="2024-05-08T05:20:48.340" v="145" actId="207"/>
        <pc:sldMkLst>
          <pc:docMk/>
          <pc:sldMk cId="0" sldId="347"/>
        </pc:sldMkLst>
        <pc:spChg chg="del">
          <ac:chgData name="Hasan Zaidi" userId="3d9d3c537c066562" providerId="LiveId" clId="{77756AF3-971A-4467-B78E-E093C47973AC}" dt="2024-05-08T05:14:00.928" v="122" actId="21"/>
          <ac:spMkLst>
            <pc:docMk/>
            <pc:sldMk cId="0" sldId="347"/>
            <ac:spMk id="41986" creationId="{8C8BFE71-F3A0-2C0C-92F5-3FE2A4966576}"/>
          </ac:spMkLst>
        </pc:spChg>
        <pc:spChg chg="mod">
          <ac:chgData name="Hasan Zaidi" userId="3d9d3c537c066562" providerId="LiveId" clId="{77756AF3-971A-4467-B78E-E093C47973AC}" dt="2024-05-08T05:20:48.340" v="145" actId="207"/>
          <ac:spMkLst>
            <pc:docMk/>
            <pc:sldMk cId="0" sldId="347"/>
            <ac:spMk id="164869" creationId="{E827A29A-5E1A-BFC9-E971-844A4A40E00D}"/>
          </ac:spMkLst>
        </pc:spChg>
      </pc:sldChg>
      <pc:sldChg chg="delSp modSp">
        <pc:chgData name="Hasan Zaidi" userId="3d9d3c537c066562" providerId="LiveId" clId="{77756AF3-971A-4467-B78E-E093C47973AC}" dt="2024-05-08T05:19:37.112" v="137" actId="207"/>
        <pc:sldMkLst>
          <pc:docMk/>
          <pc:sldMk cId="0" sldId="349"/>
        </pc:sldMkLst>
        <pc:spChg chg="del">
          <ac:chgData name="Hasan Zaidi" userId="3d9d3c537c066562" providerId="LiveId" clId="{77756AF3-971A-4467-B78E-E093C47973AC}" dt="2024-05-08T05:13:11.108" v="114" actId="21"/>
          <ac:spMkLst>
            <pc:docMk/>
            <pc:sldMk cId="0" sldId="349"/>
            <ac:spMk id="34818" creationId="{8B52395D-2E98-201F-64F4-871A8939AEB6}"/>
          </ac:spMkLst>
        </pc:spChg>
        <pc:spChg chg="mod">
          <ac:chgData name="Hasan Zaidi" userId="3d9d3c537c066562" providerId="LiveId" clId="{77756AF3-971A-4467-B78E-E093C47973AC}" dt="2024-05-08T05:19:37.112" v="137" actId="207"/>
          <ac:spMkLst>
            <pc:docMk/>
            <pc:sldMk cId="0" sldId="349"/>
            <ac:spMk id="174087" creationId="{C017C6DE-C857-FB93-D79B-415B844B88F6}"/>
          </ac:spMkLst>
        </pc:spChg>
      </pc:sldChg>
      <pc:sldChg chg="delSp">
        <pc:chgData name="Hasan Zaidi" userId="3d9d3c537c066562" providerId="LiveId" clId="{77756AF3-971A-4467-B78E-E093C47973AC}" dt="2024-05-08T05:13:36.869" v="117" actId="21"/>
        <pc:sldMkLst>
          <pc:docMk/>
          <pc:sldMk cId="0" sldId="354"/>
        </pc:sldMkLst>
        <pc:spChg chg="del">
          <ac:chgData name="Hasan Zaidi" userId="3d9d3c537c066562" providerId="LiveId" clId="{77756AF3-971A-4467-B78E-E093C47973AC}" dt="2024-05-08T05:13:36.869" v="117" actId="21"/>
          <ac:spMkLst>
            <pc:docMk/>
            <pc:sldMk cId="0" sldId="354"/>
            <ac:spMk id="36866" creationId="{BA7EA9DB-A0EA-70EB-2092-FF8F2FADABF4}"/>
          </ac:spMkLst>
        </pc:spChg>
      </pc:sldChg>
      <pc:sldChg chg="delSp modSp">
        <pc:chgData name="Hasan Zaidi" userId="3d9d3c537c066562" providerId="LiveId" clId="{77756AF3-971A-4467-B78E-E093C47973AC}" dt="2024-05-08T05:24:22.833" v="156" actId="207"/>
        <pc:sldMkLst>
          <pc:docMk/>
          <pc:sldMk cId="0" sldId="355"/>
        </pc:sldMkLst>
        <pc:spChg chg="del">
          <ac:chgData name="Hasan Zaidi" userId="3d9d3c537c066562" providerId="LiveId" clId="{77756AF3-971A-4467-B78E-E093C47973AC}" dt="2024-05-08T05:13:31.349" v="116" actId="21"/>
          <ac:spMkLst>
            <pc:docMk/>
            <pc:sldMk cId="0" sldId="355"/>
            <ac:spMk id="35842" creationId="{3E9DE974-7012-676D-A8C4-A1FEF44100E0}"/>
          </ac:spMkLst>
        </pc:spChg>
        <pc:spChg chg="mod">
          <ac:chgData name="Hasan Zaidi" userId="3d9d3c537c066562" providerId="LiveId" clId="{77756AF3-971A-4467-B78E-E093C47973AC}" dt="2024-05-08T05:24:22.833" v="156" actId="207"/>
          <ac:spMkLst>
            <pc:docMk/>
            <pc:sldMk cId="0" sldId="355"/>
            <ac:spMk id="194570" creationId="{0521D5DE-38A7-459C-A294-F428C9DB11E4}"/>
          </ac:spMkLst>
        </pc:spChg>
      </pc:sldChg>
      <pc:sldChg chg="delSp">
        <pc:chgData name="Hasan Zaidi" userId="3d9d3c537c066562" providerId="LiveId" clId="{77756AF3-971A-4467-B78E-E093C47973AC}" dt="2024-05-08T05:13:48.069" v="119" actId="21"/>
        <pc:sldMkLst>
          <pc:docMk/>
          <pc:sldMk cId="0" sldId="357"/>
        </pc:sldMkLst>
        <pc:spChg chg="del">
          <ac:chgData name="Hasan Zaidi" userId="3d9d3c537c066562" providerId="LiveId" clId="{77756AF3-971A-4467-B78E-E093C47973AC}" dt="2024-05-08T05:13:48.069" v="119" actId="21"/>
          <ac:spMkLst>
            <pc:docMk/>
            <pc:sldMk cId="0" sldId="357"/>
            <ac:spMk id="38914" creationId="{075DD4FE-0782-1ED5-2048-9E7F1DC3CC85}"/>
          </ac:spMkLst>
        </pc:spChg>
      </pc:sldChg>
      <pc:sldChg chg="delSp modSp">
        <pc:chgData name="Hasan Zaidi" userId="3d9d3c537c066562" providerId="LiveId" clId="{77756AF3-971A-4467-B78E-E093C47973AC}" dt="2024-05-08T05:22:37.939" v="149" actId="313"/>
        <pc:sldMkLst>
          <pc:docMk/>
          <pc:sldMk cId="0" sldId="360"/>
        </pc:sldMkLst>
        <pc:spChg chg="del">
          <ac:chgData name="Hasan Zaidi" userId="3d9d3c537c066562" providerId="LiveId" clId="{77756AF3-971A-4467-B78E-E093C47973AC}" dt="2024-05-08T05:12:54.001" v="112" actId="21"/>
          <ac:spMkLst>
            <pc:docMk/>
            <pc:sldMk cId="0" sldId="360"/>
            <ac:spMk id="30722" creationId="{568EEB41-B57B-765D-0BDE-775C54763268}"/>
          </ac:spMkLst>
        </pc:spChg>
        <pc:spChg chg="mod">
          <ac:chgData name="Hasan Zaidi" userId="3d9d3c537c066562" providerId="LiveId" clId="{77756AF3-971A-4467-B78E-E093C47973AC}" dt="2024-05-08T05:22:37.939" v="149" actId="313"/>
          <ac:spMkLst>
            <pc:docMk/>
            <pc:sldMk cId="0" sldId="360"/>
            <ac:spMk id="203779" creationId="{1B6C82D3-241A-D1E1-D938-BBBF9F269E8E}"/>
          </ac:spMkLst>
        </pc:spChg>
      </pc:sldChg>
      <pc:sldChg chg="delSp">
        <pc:chgData name="Hasan Zaidi" userId="3d9d3c537c066562" providerId="LiveId" clId="{77756AF3-971A-4467-B78E-E093C47973AC}" dt="2024-05-08T05:13:01.232" v="113" actId="21"/>
        <pc:sldMkLst>
          <pc:docMk/>
          <pc:sldMk cId="0" sldId="361"/>
        </pc:sldMkLst>
        <pc:spChg chg="del">
          <ac:chgData name="Hasan Zaidi" userId="3d9d3c537c066562" providerId="LiveId" clId="{77756AF3-971A-4467-B78E-E093C47973AC}" dt="2024-05-08T05:13:01.232" v="113" actId="21"/>
          <ac:spMkLst>
            <pc:docMk/>
            <pc:sldMk cId="0" sldId="361"/>
            <ac:spMk id="31746" creationId="{1CF8FBD6-4D44-1084-127D-2B4145EB55F9}"/>
          </ac:spMkLst>
        </pc:spChg>
      </pc:sldChg>
      <pc:sldChg chg="del">
        <pc:chgData name="Hasan Zaidi" userId="3d9d3c537c066562" providerId="LiveId" clId="{77756AF3-971A-4467-B78E-E093C47973AC}" dt="2024-05-08T04:44:36.071" v="27" actId="2696"/>
        <pc:sldMkLst>
          <pc:docMk/>
          <pc:sldMk cId="550734065" sldId="366"/>
        </pc:sldMkLst>
      </pc:sldChg>
      <pc:sldChg chg="del">
        <pc:chgData name="Hasan Zaidi" userId="3d9d3c537c066562" providerId="LiveId" clId="{77756AF3-971A-4467-B78E-E093C47973AC}" dt="2024-05-08T05:18:40.791" v="136" actId="2696"/>
        <pc:sldMkLst>
          <pc:docMk/>
          <pc:sldMk cId="1197098381" sldId="375"/>
        </pc:sldMkLst>
      </pc:sldChg>
      <pc:sldChg chg="addSp delSp modSp del">
        <pc:chgData name="Hasan Zaidi" userId="3d9d3c537c066562" providerId="LiveId" clId="{77756AF3-971A-4467-B78E-E093C47973AC}" dt="2024-05-08T04:36:53.200" v="16" actId="2696"/>
        <pc:sldMkLst>
          <pc:docMk/>
          <pc:sldMk cId="2209710492" sldId="377"/>
        </pc:sldMkLst>
        <pc:spChg chg="add del mod">
          <ac:chgData name="Hasan Zaidi" userId="3d9d3c537c066562" providerId="LiveId" clId="{77756AF3-971A-4467-B78E-E093C47973AC}" dt="2024-05-08T04:30:11.429" v="1"/>
          <ac:spMkLst>
            <pc:docMk/>
            <pc:sldMk cId="2209710492" sldId="377"/>
            <ac:spMk id="3" creationId="{EFD9EAC3-04E3-233D-E7C3-146A20B072F6}"/>
          </ac:spMkLst>
        </pc:spChg>
        <pc:picChg chg="add mod">
          <ac:chgData name="Hasan Zaidi" userId="3d9d3c537c066562" providerId="LiveId" clId="{77756AF3-971A-4467-B78E-E093C47973AC}" dt="2024-05-08T04:30:52.083" v="7" actId="1076"/>
          <ac:picMkLst>
            <pc:docMk/>
            <pc:sldMk cId="2209710492" sldId="377"/>
            <ac:picMk id="4" creationId="{2BE4E7DE-F198-6CAC-1124-633267C6CC3C}"/>
          </ac:picMkLst>
        </pc:picChg>
        <pc:picChg chg="del">
          <ac:chgData name="Hasan Zaidi" userId="3d9d3c537c066562" providerId="LiveId" clId="{77756AF3-971A-4467-B78E-E093C47973AC}" dt="2024-05-08T04:30:07.031" v="0" actId="21"/>
          <ac:picMkLst>
            <pc:docMk/>
            <pc:sldMk cId="2209710492" sldId="377"/>
            <ac:picMk id="5" creationId="{D86099F1-C8C3-B97E-CD5B-00F269A0B171}"/>
          </ac:picMkLst>
        </pc:picChg>
      </pc:sldChg>
      <pc:sldChg chg="del">
        <pc:chgData name="Hasan Zaidi" userId="3d9d3c537c066562" providerId="LiveId" clId="{77756AF3-971A-4467-B78E-E093C47973AC}" dt="2024-05-08T04:48:21.763" v="36" actId="2696"/>
        <pc:sldMkLst>
          <pc:docMk/>
          <pc:sldMk cId="121632083" sldId="378"/>
        </pc:sldMkLst>
      </pc:sldChg>
      <pc:sldChg chg="del">
        <pc:chgData name="Hasan Zaidi" userId="3d9d3c537c066562" providerId="LiveId" clId="{77756AF3-971A-4467-B78E-E093C47973AC}" dt="2024-05-08T04:49:54.418" v="45" actId="2696"/>
        <pc:sldMkLst>
          <pc:docMk/>
          <pc:sldMk cId="413809" sldId="379"/>
        </pc:sldMkLst>
      </pc:sldChg>
      <pc:sldChg chg="del">
        <pc:chgData name="Hasan Zaidi" userId="3d9d3c537c066562" providerId="LiveId" clId="{77756AF3-971A-4467-B78E-E093C47973AC}" dt="2024-05-08T04:52:39.313" v="54" actId="2696"/>
        <pc:sldMkLst>
          <pc:docMk/>
          <pc:sldMk cId="2441534102" sldId="380"/>
        </pc:sldMkLst>
      </pc:sldChg>
      <pc:sldChg chg="del">
        <pc:chgData name="Hasan Zaidi" userId="3d9d3c537c066562" providerId="LiveId" clId="{77756AF3-971A-4467-B78E-E093C47973AC}" dt="2024-05-08T04:54:19.981" v="63" actId="2696"/>
        <pc:sldMkLst>
          <pc:docMk/>
          <pc:sldMk cId="2154164888" sldId="381"/>
        </pc:sldMkLst>
      </pc:sldChg>
      <pc:sldChg chg="del">
        <pc:chgData name="Hasan Zaidi" userId="3d9d3c537c066562" providerId="LiveId" clId="{77756AF3-971A-4467-B78E-E093C47973AC}" dt="2024-05-08T04:56:45.037" v="72" actId="2696"/>
        <pc:sldMkLst>
          <pc:docMk/>
          <pc:sldMk cId="2736945837" sldId="382"/>
        </pc:sldMkLst>
      </pc:sldChg>
      <pc:sldChg chg="del">
        <pc:chgData name="Hasan Zaidi" userId="3d9d3c537c066562" providerId="LiveId" clId="{77756AF3-971A-4467-B78E-E093C47973AC}" dt="2024-05-08T05:04:40.364" v="83" actId="2696"/>
        <pc:sldMkLst>
          <pc:docMk/>
          <pc:sldMk cId="4204080588" sldId="387"/>
        </pc:sldMkLst>
      </pc:sldChg>
      <pc:sldChg chg="del">
        <pc:chgData name="Hasan Zaidi" userId="3d9d3c537c066562" providerId="LiveId" clId="{77756AF3-971A-4467-B78E-E093C47973AC}" dt="2024-05-08T05:06:04.163" v="92" actId="2696"/>
        <pc:sldMkLst>
          <pc:docMk/>
          <pc:sldMk cId="427362969" sldId="388"/>
        </pc:sldMkLst>
      </pc:sldChg>
      <pc:sldChg chg="modSp del">
        <pc:chgData name="Hasan Zaidi" userId="3d9d3c537c066562" providerId="LiveId" clId="{77756AF3-971A-4467-B78E-E093C47973AC}" dt="2024-05-08T05:08:47.409" v="103" actId="2696"/>
        <pc:sldMkLst>
          <pc:docMk/>
          <pc:sldMk cId="3477152187" sldId="389"/>
        </pc:sldMkLst>
        <pc:picChg chg="mod">
          <ac:chgData name="Hasan Zaidi" userId="3d9d3c537c066562" providerId="LiveId" clId="{77756AF3-971A-4467-B78E-E093C47973AC}" dt="2024-05-08T05:06:20.649" v="94" actId="1076"/>
          <ac:picMkLst>
            <pc:docMk/>
            <pc:sldMk cId="3477152187" sldId="389"/>
            <ac:picMk id="5" creationId="{37C4EFF3-034F-16E8-0DCF-EFDAEC527ADB}"/>
          </ac:picMkLst>
        </pc:picChg>
      </pc:sldChg>
      <pc:sldChg chg="del">
        <pc:chgData name="Hasan Zaidi" userId="3d9d3c537c066562" providerId="LiveId" clId="{77756AF3-971A-4467-B78E-E093C47973AC}" dt="2024-05-08T05:12:36.623" v="111" actId="2696"/>
        <pc:sldMkLst>
          <pc:docMk/>
          <pc:sldMk cId="1987540746" sldId="391"/>
        </pc:sldMkLst>
      </pc:sldChg>
      <pc:sldChg chg="addSp delSp modSp new">
        <pc:chgData name="Hasan Zaidi" userId="3d9d3c537c066562" providerId="LiveId" clId="{77756AF3-971A-4467-B78E-E093C47973AC}" dt="2024-05-08T04:36:16.574" v="15" actId="14100"/>
        <pc:sldMkLst>
          <pc:docMk/>
          <pc:sldMk cId="2519949053" sldId="393"/>
        </pc:sldMkLst>
        <pc:spChg chg="del">
          <ac:chgData name="Hasan Zaidi" userId="3d9d3c537c066562" providerId="LiveId" clId="{77756AF3-971A-4467-B78E-E093C47973AC}" dt="2024-05-08T04:36:11.780" v="14" actId="21"/>
          <ac:spMkLst>
            <pc:docMk/>
            <pc:sldMk cId="2519949053" sldId="393"/>
            <ac:spMk id="2" creationId="{CCDDEB9B-6641-C54B-2E79-C5A23BDBFB80}"/>
          </ac:spMkLst>
        </pc:spChg>
        <pc:spChg chg="del">
          <ac:chgData name="Hasan Zaidi" userId="3d9d3c537c066562" providerId="LiveId" clId="{77756AF3-971A-4467-B78E-E093C47973AC}" dt="2024-05-08T04:35:36.379" v="9"/>
          <ac:spMkLst>
            <pc:docMk/>
            <pc:sldMk cId="2519949053" sldId="393"/>
            <ac:spMk id="3" creationId="{5E754036-EC19-7F1B-2277-353A53ACAD00}"/>
          </ac:spMkLst>
        </pc:spChg>
        <pc:picChg chg="add mod">
          <ac:chgData name="Hasan Zaidi" userId="3d9d3c537c066562" providerId="LiveId" clId="{77756AF3-971A-4467-B78E-E093C47973AC}" dt="2024-05-08T04:36:16.574" v="15" actId="14100"/>
          <ac:picMkLst>
            <pc:docMk/>
            <pc:sldMk cId="2519949053" sldId="393"/>
            <ac:picMk id="4" creationId="{2AC28387-6649-5DF4-1A03-17175F7F613A}"/>
          </ac:picMkLst>
        </pc:picChg>
      </pc:sldChg>
      <pc:sldChg chg="addSp delSp modSp new mod">
        <pc:chgData name="Hasan Zaidi" userId="3d9d3c537c066562" providerId="LiveId" clId="{77756AF3-971A-4467-B78E-E093C47973AC}" dt="2024-05-08T04:44:28.034" v="26" actId="14100"/>
        <pc:sldMkLst>
          <pc:docMk/>
          <pc:sldMk cId="3963963734" sldId="394"/>
        </pc:sldMkLst>
        <pc:spChg chg="del">
          <ac:chgData name="Hasan Zaidi" userId="3d9d3c537c066562" providerId="LiveId" clId="{77756AF3-971A-4467-B78E-E093C47973AC}" dt="2024-05-08T04:43:35.249" v="18" actId="21"/>
          <ac:spMkLst>
            <pc:docMk/>
            <pc:sldMk cId="3963963734" sldId="394"/>
            <ac:spMk id="2" creationId="{8ACF333A-1071-CF65-CE0C-A1BC9CCE5B47}"/>
          </ac:spMkLst>
        </pc:spChg>
        <pc:spChg chg="del mod">
          <ac:chgData name="Hasan Zaidi" userId="3d9d3c537c066562" providerId="LiveId" clId="{77756AF3-971A-4467-B78E-E093C47973AC}" dt="2024-05-08T04:43:43.849" v="20"/>
          <ac:spMkLst>
            <pc:docMk/>
            <pc:sldMk cId="3963963734" sldId="394"/>
            <ac:spMk id="3" creationId="{49D1510F-0969-111F-9AF7-AA4D0C6C9943}"/>
          </ac:spMkLst>
        </pc:spChg>
        <pc:picChg chg="add mod">
          <ac:chgData name="Hasan Zaidi" userId="3d9d3c537c066562" providerId="LiveId" clId="{77756AF3-971A-4467-B78E-E093C47973AC}" dt="2024-05-08T04:43:43.849" v="20"/>
          <ac:picMkLst>
            <pc:docMk/>
            <pc:sldMk cId="3963963734" sldId="394"/>
            <ac:picMk id="4" creationId="{9067AD0E-B4FC-DCEC-3BB3-94E09E775653}"/>
          </ac:picMkLst>
        </pc:picChg>
        <pc:picChg chg="add">
          <ac:chgData name="Hasan Zaidi" userId="3d9d3c537c066562" providerId="LiveId" clId="{77756AF3-971A-4467-B78E-E093C47973AC}" dt="2024-05-08T04:43:48.917" v="21"/>
          <ac:picMkLst>
            <pc:docMk/>
            <pc:sldMk cId="3963963734" sldId="394"/>
            <ac:picMk id="5" creationId="{76BFFCC5-B82D-C2D4-E37D-15C8BA4FA050}"/>
          </ac:picMkLst>
        </pc:picChg>
        <pc:picChg chg="add mod">
          <ac:chgData name="Hasan Zaidi" userId="3d9d3c537c066562" providerId="LiveId" clId="{77756AF3-971A-4467-B78E-E093C47973AC}" dt="2024-05-08T04:44:28.034" v="26" actId="14100"/>
          <ac:picMkLst>
            <pc:docMk/>
            <pc:sldMk cId="3963963734" sldId="394"/>
            <ac:picMk id="6" creationId="{9C84A630-80FC-A3D4-F1B1-99507B3470AD}"/>
          </ac:picMkLst>
        </pc:picChg>
      </pc:sldChg>
      <pc:sldChg chg="addSp delSp modSp new mod">
        <pc:chgData name="Hasan Zaidi" userId="3d9d3c537c066562" providerId="LiveId" clId="{77756AF3-971A-4467-B78E-E093C47973AC}" dt="2024-05-08T04:48:08.153" v="35" actId="14100"/>
        <pc:sldMkLst>
          <pc:docMk/>
          <pc:sldMk cId="4060453444" sldId="395"/>
        </pc:sldMkLst>
        <pc:spChg chg="del">
          <ac:chgData name="Hasan Zaidi" userId="3d9d3c537c066562" providerId="LiveId" clId="{77756AF3-971A-4467-B78E-E093C47973AC}" dt="2024-05-08T04:47:32.199" v="29" actId="21"/>
          <ac:spMkLst>
            <pc:docMk/>
            <pc:sldMk cId="4060453444" sldId="395"/>
            <ac:spMk id="2" creationId="{9DA5FE4E-A6C5-1BEE-61B0-7E94B3C9E370}"/>
          </ac:spMkLst>
        </pc:spChg>
        <pc:spChg chg="del mod">
          <ac:chgData name="Hasan Zaidi" userId="3d9d3c537c066562" providerId="LiveId" clId="{77756AF3-971A-4467-B78E-E093C47973AC}" dt="2024-05-08T04:47:40.927" v="31"/>
          <ac:spMkLst>
            <pc:docMk/>
            <pc:sldMk cId="4060453444" sldId="395"/>
            <ac:spMk id="3" creationId="{D38EC7B6-C530-3FD0-7C02-5EC129E4B9AA}"/>
          </ac:spMkLst>
        </pc:spChg>
        <pc:picChg chg="add mod">
          <ac:chgData name="Hasan Zaidi" userId="3d9d3c537c066562" providerId="LiveId" clId="{77756AF3-971A-4467-B78E-E093C47973AC}" dt="2024-05-08T04:47:40.927" v="31"/>
          <ac:picMkLst>
            <pc:docMk/>
            <pc:sldMk cId="4060453444" sldId="395"/>
            <ac:picMk id="4" creationId="{42820796-9890-AEAD-784C-5E908EBC5857}"/>
          </ac:picMkLst>
        </pc:picChg>
        <pc:picChg chg="add">
          <ac:chgData name="Hasan Zaidi" userId="3d9d3c537c066562" providerId="LiveId" clId="{77756AF3-971A-4467-B78E-E093C47973AC}" dt="2024-05-08T04:47:44.493" v="32"/>
          <ac:picMkLst>
            <pc:docMk/>
            <pc:sldMk cId="4060453444" sldId="395"/>
            <ac:picMk id="5" creationId="{68376D7C-0925-A1C4-72FD-81B918014E6F}"/>
          </ac:picMkLst>
        </pc:picChg>
        <pc:picChg chg="add mod">
          <ac:chgData name="Hasan Zaidi" userId="3d9d3c537c066562" providerId="LiveId" clId="{77756AF3-971A-4467-B78E-E093C47973AC}" dt="2024-05-08T04:48:08.153" v="35" actId="14100"/>
          <ac:picMkLst>
            <pc:docMk/>
            <pc:sldMk cId="4060453444" sldId="395"/>
            <ac:picMk id="6" creationId="{85EC4FC1-6B6F-FEA4-0738-BFCF6921599F}"/>
          </ac:picMkLst>
        </pc:picChg>
      </pc:sldChg>
      <pc:sldChg chg="addSp delSp modSp new mod">
        <pc:chgData name="Hasan Zaidi" userId="3d9d3c537c066562" providerId="LiveId" clId="{77756AF3-971A-4467-B78E-E093C47973AC}" dt="2024-05-08T04:49:36.714" v="44" actId="14100"/>
        <pc:sldMkLst>
          <pc:docMk/>
          <pc:sldMk cId="3396062481" sldId="396"/>
        </pc:sldMkLst>
        <pc:spChg chg="del">
          <ac:chgData name="Hasan Zaidi" userId="3d9d3c537c066562" providerId="LiveId" clId="{77756AF3-971A-4467-B78E-E093C47973AC}" dt="2024-05-08T04:49:00.339" v="38" actId="21"/>
          <ac:spMkLst>
            <pc:docMk/>
            <pc:sldMk cId="3396062481" sldId="396"/>
            <ac:spMk id="2" creationId="{17623C73-15E1-65B5-F39D-07CAE7A5D250}"/>
          </ac:spMkLst>
        </pc:spChg>
        <pc:spChg chg="del mod">
          <ac:chgData name="Hasan Zaidi" userId="3d9d3c537c066562" providerId="LiveId" clId="{77756AF3-971A-4467-B78E-E093C47973AC}" dt="2024-05-08T04:49:14.373" v="41"/>
          <ac:spMkLst>
            <pc:docMk/>
            <pc:sldMk cId="3396062481" sldId="396"/>
            <ac:spMk id="3" creationId="{4F0B7D16-92C6-B038-289C-0074473837B5}"/>
          </ac:spMkLst>
        </pc:spChg>
        <pc:picChg chg="add mod">
          <ac:chgData name="Hasan Zaidi" userId="3d9d3c537c066562" providerId="LiveId" clId="{77756AF3-971A-4467-B78E-E093C47973AC}" dt="2024-05-08T04:49:14.373" v="41"/>
          <ac:picMkLst>
            <pc:docMk/>
            <pc:sldMk cId="3396062481" sldId="396"/>
            <ac:picMk id="4" creationId="{D9CDE0A8-CBEE-5EFC-EA58-F2BFB566E2A1}"/>
          </ac:picMkLst>
        </pc:picChg>
        <pc:picChg chg="add mod">
          <ac:chgData name="Hasan Zaidi" userId="3d9d3c537c066562" providerId="LiveId" clId="{77756AF3-971A-4467-B78E-E093C47973AC}" dt="2024-05-08T04:49:36.714" v="44" actId="14100"/>
          <ac:picMkLst>
            <pc:docMk/>
            <pc:sldMk cId="3396062481" sldId="396"/>
            <ac:picMk id="5" creationId="{41159F1B-6570-62F1-9AE6-56BB442E9D5A}"/>
          </ac:picMkLst>
        </pc:picChg>
      </pc:sldChg>
      <pc:sldChg chg="addSp delSp modSp new">
        <pc:chgData name="Hasan Zaidi" userId="3d9d3c537c066562" providerId="LiveId" clId="{77756AF3-971A-4467-B78E-E093C47973AC}" dt="2024-05-08T04:52:08.818" v="53" actId="1076"/>
        <pc:sldMkLst>
          <pc:docMk/>
          <pc:sldMk cId="3132318619" sldId="397"/>
        </pc:sldMkLst>
        <pc:spChg chg="del">
          <ac:chgData name="Hasan Zaidi" userId="3d9d3c537c066562" providerId="LiveId" clId="{77756AF3-971A-4467-B78E-E093C47973AC}" dt="2024-05-08T04:51:31.324" v="47" actId="21"/>
          <ac:spMkLst>
            <pc:docMk/>
            <pc:sldMk cId="3132318619" sldId="397"/>
            <ac:spMk id="2" creationId="{AE37ED76-D555-7FDE-1E42-5273DDAA35FD}"/>
          </ac:spMkLst>
        </pc:spChg>
        <pc:spChg chg="del mod">
          <ac:chgData name="Hasan Zaidi" userId="3d9d3c537c066562" providerId="LiveId" clId="{77756AF3-971A-4467-B78E-E093C47973AC}" dt="2024-05-08T04:51:55.692" v="50"/>
          <ac:spMkLst>
            <pc:docMk/>
            <pc:sldMk cId="3132318619" sldId="397"/>
            <ac:spMk id="3" creationId="{18EA22EE-20ED-50DC-0C64-7FC3667F1783}"/>
          </ac:spMkLst>
        </pc:spChg>
        <pc:picChg chg="add mod">
          <ac:chgData name="Hasan Zaidi" userId="3d9d3c537c066562" providerId="LiveId" clId="{77756AF3-971A-4467-B78E-E093C47973AC}" dt="2024-05-08T04:52:08.818" v="53" actId="1076"/>
          <ac:picMkLst>
            <pc:docMk/>
            <pc:sldMk cId="3132318619" sldId="397"/>
            <ac:picMk id="4" creationId="{DDD4BD8F-820D-DFE0-44CA-749E0A57D0D3}"/>
          </ac:picMkLst>
        </pc:picChg>
      </pc:sldChg>
      <pc:sldChg chg="addSp delSp modSp new">
        <pc:chgData name="Hasan Zaidi" userId="3d9d3c537c066562" providerId="LiveId" clId="{77756AF3-971A-4467-B78E-E093C47973AC}" dt="2024-05-08T04:54:01.016" v="62" actId="14100"/>
        <pc:sldMkLst>
          <pc:docMk/>
          <pc:sldMk cId="2468915335" sldId="398"/>
        </pc:sldMkLst>
        <pc:spChg chg="del">
          <ac:chgData name="Hasan Zaidi" userId="3d9d3c537c066562" providerId="LiveId" clId="{77756AF3-971A-4467-B78E-E093C47973AC}" dt="2024-05-08T04:53:16.837" v="56" actId="21"/>
          <ac:spMkLst>
            <pc:docMk/>
            <pc:sldMk cId="2468915335" sldId="398"/>
            <ac:spMk id="2" creationId="{FFA973AF-1E20-5618-E2F6-C991472CD036}"/>
          </ac:spMkLst>
        </pc:spChg>
        <pc:spChg chg="del mod">
          <ac:chgData name="Hasan Zaidi" userId="3d9d3c537c066562" providerId="LiveId" clId="{77756AF3-971A-4467-B78E-E093C47973AC}" dt="2024-05-08T04:53:47.848" v="59"/>
          <ac:spMkLst>
            <pc:docMk/>
            <pc:sldMk cId="2468915335" sldId="398"/>
            <ac:spMk id="3" creationId="{504B8745-5B8C-854A-3A96-8CDDA3EB4EE5}"/>
          </ac:spMkLst>
        </pc:spChg>
        <pc:picChg chg="add mod">
          <ac:chgData name="Hasan Zaidi" userId="3d9d3c537c066562" providerId="LiveId" clId="{77756AF3-971A-4467-B78E-E093C47973AC}" dt="2024-05-08T04:54:01.016" v="62" actId="14100"/>
          <ac:picMkLst>
            <pc:docMk/>
            <pc:sldMk cId="2468915335" sldId="398"/>
            <ac:picMk id="4" creationId="{0DE5E9BF-AA7A-1355-EA14-5CC98665C6DC}"/>
          </ac:picMkLst>
        </pc:picChg>
      </pc:sldChg>
      <pc:sldChg chg="addSp delSp modSp new">
        <pc:chgData name="Hasan Zaidi" userId="3d9d3c537c066562" providerId="LiveId" clId="{77756AF3-971A-4467-B78E-E093C47973AC}" dt="2024-05-08T04:56:32.153" v="71" actId="14100"/>
        <pc:sldMkLst>
          <pc:docMk/>
          <pc:sldMk cId="1835887772" sldId="399"/>
        </pc:sldMkLst>
        <pc:spChg chg="del">
          <ac:chgData name="Hasan Zaidi" userId="3d9d3c537c066562" providerId="LiveId" clId="{77756AF3-971A-4467-B78E-E093C47973AC}" dt="2024-05-08T04:55:34.428" v="65" actId="21"/>
          <ac:spMkLst>
            <pc:docMk/>
            <pc:sldMk cId="1835887772" sldId="399"/>
            <ac:spMk id="2" creationId="{942D96EB-84B0-1770-FAF3-DF465F5A6B40}"/>
          </ac:spMkLst>
        </pc:spChg>
        <pc:spChg chg="del mod">
          <ac:chgData name="Hasan Zaidi" userId="3d9d3c537c066562" providerId="LiveId" clId="{77756AF3-971A-4467-B78E-E093C47973AC}" dt="2024-05-08T04:56:23.234" v="69"/>
          <ac:spMkLst>
            <pc:docMk/>
            <pc:sldMk cId="1835887772" sldId="399"/>
            <ac:spMk id="3" creationId="{4D6B7E7B-D18E-8C75-D01E-ECD6E1FB1F70}"/>
          </ac:spMkLst>
        </pc:spChg>
        <pc:picChg chg="add mod">
          <ac:chgData name="Hasan Zaidi" userId="3d9d3c537c066562" providerId="LiveId" clId="{77756AF3-971A-4467-B78E-E093C47973AC}" dt="2024-05-08T04:56:32.153" v="71" actId="14100"/>
          <ac:picMkLst>
            <pc:docMk/>
            <pc:sldMk cId="1835887772" sldId="399"/>
            <ac:picMk id="4" creationId="{0C2930C6-5C3F-36A7-9839-C99C1202B0BA}"/>
          </ac:picMkLst>
        </pc:picChg>
      </pc:sldChg>
      <pc:sldChg chg="addSp delSp modSp new">
        <pc:chgData name="Hasan Zaidi" userId="3d9d3c537c066562" providerId="LiveId" clId="{77756AF3-971A-4467-B78E-E093C47973AC}" dt="2024-05-08T05:04:28.707" v="82" actId="14100"/>
        <pc:sldMkLst>
          <pc:docMk/>
          <pc:sldMk cId="1223437213" sldId="400"/>
        </pc:sldMkLst>
        <pc:spChg chg="del">
          <ac:chgData name="Hasan Zaidi" userId="3d9d3c537c066562" providerId="LiveId" clId="{77756AF3-971A-4467-B78E-E093C47973AC}" dt="2024-05-08T05:03:22.272" v="74" actId="21"/>
          <ac:spMkLst>
            <pc:docMk/>
            <pc:sldMk cId="1223437213" sldId="400"/>
            <ac:spMk id="2" creationId="{B01AC7D0-5E77-A43C-EA61-6CDA9EFA3747}"/>
          </ac:spMkLst>
        </pc:spChg>
        <pc:spChg chg="del mod">
          <ac:chgData name="Hasan Zaidi" userId="3d9d3c537c066562" providerId="LiveId" clId="{77756AF3-971A-4467-B78E-E093C47973AC}" dt="2024-05-08T05:04:01.999" v="77"/>
          <ac:spMkLst>
            <pc:docMk/>
            <pc:sldMk cId="1223437213" sldId="400"/>
            <ac:spMk id="3" creationId="{52DA02CF-A811-EDD5-0A9E-5DE786C2B4CE}"/>
          </ac:spMkLst>
        </pc:spChg>
        <pc:picChg chg="add mod">
          <ac:chgData name="Hasan Zaidi" userId="3d9d3c537c066562" providerId="LiveId" clId="{77756AF3-971A-4467-B78E-E093C47973AC}" dt="2024-05-08T05:04:28.707" v="82" actId="14100"/>
          <ac:picMkLst>
            <pc:docMk/>
            <pc:sldMk cId="1223437213" sldId="400"/>
            <ac:picMk id="4" creationId="{7CB2445B-3741-4E9C-2334-67CFAFB56FA5}"/>
          </ac:picMkLst>
        </pc:picChg>
      </pc:sldChg>
      <pc:sldChg chg="addSp delSp modSp new">
        <pc:chgData name="Hasan Zaidi" userId="3d9d3c537c066562" providerId="LiveId" clId="{77756AF3-971A-4467-B78E-E093C47973AC}" dt="2024-05-08T05:05:53.433" v="91" actId="14100"/>
        <pc:sldMkLst>
          <pc:docMk/>
          <pc:sldMk cId="2007458934" sldId="401"/>
        </pc:sldMkLst>
        <pc:spChg chg="del">
          <ac:chgData name="Hasan Zaidi" userId="3d9d3c537c066562" providerId="LiveId" clId="{77756AF3-971A-4467-B78E-E093C47973AC}" dt="2024-05-08T05:05:11.736" v="85" actId="21"/>
          <ac:spMkLst>
            <pc:docMk/>
            <pc:sldMk cId="2007458934" sldId="401"/>
            <ac:spMk id="2" creationId="{02558261-A831-71C3-366C-7CB62E4513A1}"/>
          </ac:spMkLst>
        </pc:spChg>
        <pc:spChg chg="del mod">
          <ac:chgData name="Hasan Zaidi" userId="3d9d3c537c066562" providerId="LiveId" clId="{77756AF3-971A-4467-B78E-E093C47973AC}" dt="2024-05-08T05:05:39.714" v="88"/>
          <ac:spMkLst>
            <pc:docMk/>
            <pc:sldMk cId="2007458934" sldId="401"/>
            <ac:spMk id="3" creationId="{8AB580CE-4DDB-A7B6-E9BF-3E9BBB6658EF}"/>
          </ac:spMkLst>
        </pc:spChg>
        <pc:picChg chg="add mod">
          <ac:chgData name="Hasan Zaidi" userId="3d9d3c537c066562" providerId="LiveId" clId="{77756AF3-971A-4467-B78E-E093C47973AC}" dt="2024-05-08T05:05:53.433" v="91" actId="14100"/>
          <ac:picMkLst>
            <pc:docMk/>
            <pc:sldMk cId="2007458934" sldId="401"/>
            <ac:picMk id="4" creationId="{80619908-97A5-58C6-B6AC-C4534076E29A}"/>
          </ac:picMkLst>
        </pc:picChg>
      </pc:sldChg>
      <pc:sldChg chg="addSp delSp modSp new">
        <pc:chgData name="Hasan Zaidi" userId="3d9d3c537c066562" providerId="LiveId" clId="{77756AF3-971A-4467-B78E-E093C47973AC}" dt="2024-05-08T05:08:30.702" v="102" actId="14100"/>
        <pc:sldMkLst>
          <pc:docMk/>
          <pc:sldMk cId="3607066140" sldId="402"/>
        </pc:sldMkLst>
        <pc:spChg chg="del">
          <ac:chgData name="Hasan Zaidi" userId="3d9d3c537c066562" providerId="LiveId" clId="{77756AF3-971A-4467-B78E-E093C47973AC}" dt="2024-05-08T05:07:44.387" v="96" actId="21"/>
          <ac:spMkLst>
            <pc:docMk/>
            <pc:sldMk cId="3607066140" sldId="402"/>
            <ac:spMk id="2" creationId="{21C62222-B198-6443-E56D-4329764AFB7C}"/>
          </ac:spMkLst>
        </pc:spChg>
        <pc:spChg chg="del mod">
          <ac:chgData name="Hasan Zaidi" userId="3d9d3c537c066562" providerId="LiveId" clId="{77756AF3-971A-4467-B78E-E093C47973AC}" dt="2024-05-08T05:08:18.110" v="99"/>
          <ac:spMkLst>
            <pc:docMk/>
            <pc:sldMk cId="3607066140" sldId="402"/>
            <ac:spMk id="3" creationId="{EAF413D4-DE8D-5260-3614-1BC09ADCE910}"/>
          </ac:spMkLst>
        </pc:spChg>
        <pc:picChg chg="add mod">
          <ac:chgData name="Hasan Zaidi" userId="3d9d3c537c066562" providerId="LiveId" clId="{77756AF3-971A-4467-B78E-E093C47973AC}" dt="2024-05-08T05:08:30.702" v="102" actId="14100"/>
          <ac:picMkLst>
            <pc:docMk/>
            <pc:sldMk cId="3607066140" sldId="402"/>
            <ac:picMk id="4" creationId="{8A343C98-1AED-960D-2B6E-D0CA0D46C82B}"/>
          </ac:picMkLst>
        </pc:picChg>
      </pc:sldChg>
      <pc:sldChg chg="addSp delSp modSp new">
        <pc:chgData name="Hasan Zaidi" userId="3d9d3c537c066562" providerId="LiveId" clId="{77756AF3-971A-4467-B78E-E093C47973AC}" dt="2024-05-08T05:12:00.123" v="110" actId="14100"/>
        <pc:sldMkLst>
          <pc:docMk/>
          <pc:sldMk cId="3940428670" sldId="403"/>
        </pc:sldMkLst>
        <pc:spChg chg="del">
          <ac:chgData name="Hasan Zaidi" userId="3d9d3c537c066562" providerId="LiveId" clId="{77756AF3-971A-4467-B78E-E093C47973AC}" dt="2024-05-08T05:11:16.315" v="105" actId="21"/>
          <ac:spMkLst>
            <pc:docMk/>
            <pc:sldMk cId="3940428670" sldId="403"/>
            <ac:spMk id="2" creationId="{C9CAA7A9-8CF5-5116-BCE4-D370E2622A62}"/>
          </ac:spMkLst>
        </pc:spChg>
        <pc:spChg chg="del mod">
          <ac:chgData name="Hasan Zaidi" userId="3d9d3c537c066562" providerId="LiveId" clId="{77756AF3-971A-4467-B78E-E093C47973AC}" dt="2024-05-08T05:11:41.874" v="107"/>
          <ac:spMkLst>
            <pc:docMk/>
            <pc:sldMk cId="3940428670" sldId="403"/>
            <ac:spMk id="3" creationId="{FC04F34C-44DB-115B-3186-E0662023876A}"/>
          </ac:spMkLst>
        </pc:spChg>
        <pc:picChg chg="add mod">
          <ac:chgData name="Hasan Zaidi" userId="3d9d3c537c066562" providerId="LiveId" clId="{77756AF3-971A-4467-B78E-E093C47973AC}" dt="2024-05-08T05:12:00.123" v="110" actId="14100"/>
          <ac:picMkLst>
            <pc:docMk/>
            <pc:sldMk cId="3940428670" sldId="403"/>
            <ac:picMk id="4" creationId="{AD4C0191-C10F-540E-C394-D16118023A72}"/>
          </ac:picMkLst>
        </pc:picChg>
      </pc:sldChg>
      <pc:sldChg chg="addSp delSp modSp new">
        <pc:chgData name="Hasan Zaidi" userId="3d9d3c537c066562" providerId="LiveId" clId="{77756AF3-971A-4467-B78E-E093C47973AC}" dt="2024-05-08T05:18:26.212" v="135" actId="14100"/>
        <pc:sldMkLst>
          <pc:docMk/>
          <pc:sldMk cId="4150256998" sldId="404"/>
        </pc:sldMkLst>
        <pc:spChg chg="del">
          <ac:chgData name="Hasan Zaidi" userId="3d9d3c537c066562" providerId="LiveId" clId="{77756AF3-971A-4467-B78E-E093C47973AC}" dt="2024-05-08T05:17:53.114" v="130" actId="21"/>
          <ac:spMkLst>
            <pc:docMk/>
            <pc:sldMk cId="4150256998" sldId="404"/>
            <ac:spMk id="2" creationId="{89E975D2-A6CE-45BB-680D-09BBC0804BEC}"/>
          </ac:spMkLst>
        </pc:spChg>
        <pc:spChg chg="del mod">
          <ac:chgData name="Hasan Zaidi" userId="3d9d3c537c066562" providerId="LiveId" clId="{77756AF3-971A-4467-B78E-E093C47973AC}" dt="2024-05-08T05:18:13.485" v="132"/>
          <ac:spMkLst>
            <pc:docMk/>
            <pc:sldMk cId="4150256998" sldId="404"/>
            <ac:spMk id="3" creationId="{62C91094-DC35-6D6B-4AB7-32D940B55E69}"/>
          </ac:spMkLst>
        </pc:spChg>
        <pc:picChg chg="add mod">
          <ac:chgData name="Hasan Zaidi" userId="3d9d3c537c066562" providerId="LiveId" clId="{77756AF3-971A-4467-B78E-E093C47973AC}" dt="2024-05-08T05:18:26.212" v="135" actId="14100"/>
          <ac:picMkLst>
            <pc:docMk/>
            <pc:sldMk cId="4150256998" sldId="404"/>
            <ac:picMk id="4" creationId="{4F9D849A-B34D-63F8-3F6F-7CB3F7FACFF6}"/>
          </ac:picMkLst>
        </pc:picChg>
      </pc:sldChg>
    </pc:docChg>
  </pc:docChgLst>
  <pc:docChgLst>
    <pc:chgData name="Hasan Zaidi" userId="3d9d3c537c066562" providerId="LiveId" clId="{1F58291C-0867-47F2-A04B-328CA5272AD4}"/>
    <pc:docChg chg="addSld delSld modSld">
      <pc:chgData name="Hasan Zaidi" userId="3d9d3c537c066562" providerId="LiveId" clId="{1F58291C-0867-47F2-A04B-328CA5272AD4}" dt="2024-05-08T08:18:27.169" v="14" actId="2696"/>
      <pc:docMkLst>
        <pc:docMk/>
      </pc:docMkLst>
      <pc:sldChg chg="modSp del">
        <pc:chgData name="Hasan Zaidi" userId="3d9d3c537c066562" providerId="LiveId" clId="{1F58291C-0867-47F2-A04B-328CA5272AD4}" dt="2024-05-08T08:18:27.169" v="14" actId="2696"/>
        <pc:sldMkLst>
          <pc:docMk/>
          <pc:sldMk cId="0" sldId="365"/>
        </pc:sldMkLst>
        <pc:picChg chg="mod">
          <ac:chgData name="Hasan Zaidi" userId="3d9d3c537c066562" providerId="LiveId" clId="{1F58291C-0867-47F2-A04B-328CA5272AD4}" dt="2024-05-08T08:17:34.651" v="7" actId="1035"/>
          <ac:picMkLst>
            <pc:docMk/>
            <pc:sldMk cId="0" sldId="365"/>
            <ac:picMk id="20482" creationId="{74AA997B-33EE-DD5D-B65C-1581A73AC2BE}"/>
          </ac:picMkLst>
        </pc:picChg>
      </pc:sldChg>
      <pc:sldChg chg="addSp modSp new mod">
        <pc:chgData name="Hasan Zaidi" userId="3d9d3c537c066562" providerId="LiveId" clId="{1F58291C-0867-47F2-A04B-328CA5272AD4}" dt="2024-05-08T08:18:17.585" v="13" actId="14100"/>
        <pc:sldMkLst>
          <pc:docMk/>
          <pc:sldMk cId="86120750" sldId="405"/>
        </pc:sldMkLst>
        <pc:picChg chg="add mod">
          <ac:chgData name="Hasan Zaidi" userId="3d9d3c537c066562" providerId="LiveId" clId="{1F58291C-0867-47F2-A04B-328CA5272AD4}" dt="2024-05-08T08:18:17.585" v="13" actId="14100"/>
          <ac:picMkLst>
            <pc:docMk/>
            <pc:sldMk cId="86120750" sldId="405"/>
            <ac:picMk id="2" creationId="{8A0D9256-245A-93BA-C14C-2D7E3D144CE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B629FA02-6A29-35D8-E0DC-21180152D57D}"/>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38915" name="Rectangle 3">
            <a:extLst>
              <a:ext uri="{FF2B5EF4-FFF2-40B4-BE49-F238E27FC236}">
                <a16:creationId xmlns:a16="http://schemas.microsoft.com/office/drawing/2014/main" id="{9AD600EA-4F07-C24B-C9B9-A24768FD749D}"/>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47108" name="Rectangle 4">
            <a:extLst>
              <a:ext uri="{FF2B5EF4-FFF2-40B4-BE49-F238E27FC236}">
                <a16:creationId xmlns:a16="http://schemas.microsoft.com/office/drawing/2014/main" id="{C1485B0E-76C7-8B69-5671-401A5159B2B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7" name="Rectangle 5">
            <a:extLst>
              <a:ext uri="{FF2B5EF4-FFF2-40B4-BE49-F238E27FC236}">
                <a16:creationId xmlns:a16="http://schemas.microsoft.com/office/drawing/2014/main" id="{49E8AB40-FA6C-BC51-DE6B-A391D781C156}"/>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8918" name="Rectangle 6">
            <a:extLst>
              <a:ext uri="{FF2B5EF4-FFF2-40B4-BE49-F238E27FC236}">
                <a16:creationId xmlns:a16="http://schemas.microsoft.com/office/drawing/2014/main" id="{B4C66E4C-F8E9-D02B-22FD-FC25EF9231C0}"/>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38919" name="Rectangle 7">
            <a:extLst>
              <a:ext uri="{FF2B5EF4-FFF2-40B4-BE49-F238E27FC236}">
                <a16:creationId xmlns:a16="http://schemas.microsoft.com/office/drawing/2014/main" id="{DF6ED5D6-2C80-1543-2F4D-FF29AB596FCE}"/>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273AB2C-43D0-4323-ACAB-97C3F55DC9C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0F133064-F58B-95AD-9ABC-5C3B626564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F469FDD-4440-47E1-A2E5-35A97870FB38}" type="slidenum">
              <a:rPr lang="en-US" altLang="en-US" sz="1200"/>
              <a:pPr/>
              <a:t>1</a:t>
            </a:fld>
            <a:endParaRPr lang="en-US" altLang="en-US" sz="1200"/>
          </a:p>
        </p:txBody>
      </p:sp>
      <p:sp>
        <p:nvSpPr>
          <p:cNvPr id="48131" name="Rectangle 2">
            <a:extLst>
              <a:ext uri="{FF2B5EF4-FFF2-40B4-BE49-F238E27FC236}">
                <a16:creationId xmlns:a16="http://schemas.microsoft.com/office/drawing/2014/main" id="{44F0F790-ADBD-AF40-835A-A00287B30A9A}"/>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646F765B-50CA-83A9-601C-DC04C1F5B5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7BBA5FD8-6C13-4128-1E17-C751968B1C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5063C8B-2F72-46F1-B6A0-737486706A48}" type="slidenum">
              <a:rPr lang="en-US" altLang="en-US" sz="1200"/>
              <a:pPr/>
              <a:t>2</a:t>
            </a:fld>
            <a:endParaRPr lang="en-US" altLang="en-US" sz="1200"/>
          </a:p>
        </p:txBody>
      </p:sp>
      <p:sp>
        <p:nvSpPr>
          <p:cNvPr id="49155" name="Rectangle 2">
            <a:extLst>
              <a:ext uri="{FF2B5EF4-FFF2-40B4-BE49-F238E27FC236}">
                <a16:creationId xmlns:a16="http://schemas.microsoft.com/office/drawing/2014/main" id="{3EEE3E40-795B-D932-A1D8-95B5154820C0}"/>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49156" name="Rectangle 4">
            <a:extLst>
              <a:ext uri="{FF2B5EF4-FFF2-40B4-BE49-F238E27FC236}">
                <a16:creationId xmlns:a16="http://schemas.microsoft.com/office/drawing/2014/main" id="{CE2D3BB4-95E6-22A4-2A87-979C858E81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7D7C374B-C88A-9003-ADCD-5CE71A6A6D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4862F68-3291-41CC-981B-87549F199D3E}" type="slidenum">
              <a:rPr lang="en-US" altLang="en-US" sz="1200"/>
              <a:pPr/>
              <a:t>7</a:t>
            </a:fld>
            <a:endParaRPr lang="en-US" altLang="en-US" sz="1200"/>
          </a:p>
        </p:txBody>
      </p:sp>
      <p:sp>
        <p:nvSpPr>
          <p:cNvPr id="50179" name="Rectangle 2">
            <a:extLst>
              <a:ext uri="{FF2B5EF4-FFF2-40B4-BE49-F238E27FC236}">
                <a16:creationId xmlns:a16="http://schemas.microsoft.com/office/drawing/2014/main" id="{68F2A400-0521-9F24-23E7-625E76AEF023}"/>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50180" name="Rectangle 3">
            <a:extLst>
              <a:ext uri="{FF2B5EF4-FFF2-40B4-BE49-F238E27FC236}">
                <a16:creationId xmlns:a16="http://schemas.microsoft.com/office/drawing/2014/main" id="{1C23CFE7-A299-616B-347C-7CED4C6DFE88}"/>
              </a:ext>
            </a:extLst>
          </p:cNvPr>
          <p:cNvSpPr>
            <a:spLocks noGrp="1" noChangeArrowheads="1"/>
          </p:cNvSpPr>
          <p:nvPr>
            <p:ph type="body" idx="1"/>
          </p:nvPr>
        </p:nvSpPr>
        <p:spPr>
          <a:xfrm>
            <a:off x="609600" y="4344988"/>
            <a:ext cx="57150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r>
              <a:rPr lang="en-US" altLang="en-US">
                <a:latin typeface="Times New Roman" panose="02020603050405020304" pitchFamily="18" charset="0"/>
              </a:rPr>
              <a:t>It had been anticipated that widespread implementation of screening programs and treatment of cervical precancers would lead to the virtual elimination of invasive cervical cancer. Large segments of the population who do not undergo regular screening account for most of the patients with invasive cancers worldwide. However, invasive squamous cervical cancers develop even in screened populations, and adenocarcinoma of the cervix, is on the rise. Thus, given present methodology, it is unlikely that invasive cervical cancer is an entirely preventable disease. The screening-prevention system for cervical neoplasia is prone to several sources of error: the false-negative rate of the Pap smear; precancers and cancers arising high in the endocervical canal that may escape sampling; a rapid transit from a preinvasive to an invasive lesion in some cases; and de novo development of invasive cancers without a preliminary preinvasive state. </a:t>
            </a:r>
          </a:p>
          <a:p>
            <a:r>
              <a:rPr lang="en-US" altLang="en-US">
                <a:latin typeface="Times New Roman" panose="02020603050405020304" pitchFamily="18" charset="0"/>
              </a:rPr>
              <a:t>It is within our grasp to make cervical cancer a largely preventable disease. Future directions in cervical cancer screening should include efforts at inclusion of the entire population at risk and improvements in screening methodology. Incorporating the unscreened population into screening programs will involve resource allocation and education. Methods that will reduce the false-negative and false-positive rates to more acceptable levels are needed to improve the effectiveness of screening. Biochemical changes in the cervix develop prior to the development of the earliest histopathologic change, but so far, a test based on biochemical indicators such as pentose shunt enzymes has eluded us.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003AEB74-6C7C-35D1-41C1-7F9656DD07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D2FA597-4640-4E25-9421-A52176662280}" type="slidenum">
              <a:rPr lang="en-US" altLang="en-US" sz="1200"/>
              <a:pPr/>
              <a:t>8</a:t>
            </a:fld>
            <a:endParaRPr lang="en-US" altLang="en-US" sz="1200"/>
          </a:p>
        </p:txBody>
      </p:sp>
      <p:sp>
        <p:nvSpPr>
          <p:cNvPr id="51203" name="Rectangle 2">
            <a:extLst>
              <a:ext uri="{FF2B5EF4-FFF2-40B4-BE49-F238E27FC236}">
                <a16:creationId xmlns:a16="http://schemas.microsoft.com/office/drawing/2014/main" id="{6BBC3C0F-411D-CD4F-D0EF-59A128B632BA}"/>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EB444670-B10C-796D-28AA-351347E3D6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a:latin typeface="Times New Roman" panose="02020603050405020304" pitchFamily="18" charset="0"/>
              </a:rPr>
              <a:t>The extent of reduction in cervical cancer mortality is in proportion to the number of women being screened, with no decrease in incidence or mortality in unscreened populations. </a:t>
            </a:r>
          </a:p>
          <a:p>
            <a:r>
              <a:rPr lang="en-US" altLang="en-US" sz="1400">
                <a:latin typeface="Times New Roman" panose="02020603050405020304" pitchFamily="18" charset="0"/>
              </a:rPr>
              <a:t>The reasons for the reduction in cervical cancer mortality in screened populations are not clear. Although identification of invasive cancer at an earlier and more curable stage certainly contributes to the lower rate, most of the benefit is thought to be the result of identification and treatment of precancerous cervical lesions, thereby preventing invasive disease. </a:t>
            </a:r>
          </a:p>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D9F287AD-1D8A-A4A3-5181-DE3E4431FE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E3116A5-E70A-4345-BC51-8C0D3EB32CC7}" type="slidenum">
              <a:rPr lang="en-US" altLang="en-US" sz="1200"/>
              <a:pPr/>
              <a:t>9</a:t>
            </a:fld>
            <a:endParaRPr lang="en-US" altLang="en-US" sz="1200"/>
          </a:p>
        </p:txBody>
      </p:sp>
      <p:sp>
        <p:nvSpPr>
          <p:cNvPr id="52227" name="Rectangle 2">
            <a:extLst>
              <a:ext uri="{FF2B5EF4-FFF2-40B4-BE49-F238E27FC236}">
                <a16:creationId xmlns:a16="http://schemas.microsoft.com/office/drawing/2014/main" id="{F53CCBE1-AC87-A512-8A3C-81DAFF0A7CE9}"/>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F3E247F6-B810-B858-D7A2-3B3DE2586C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GB" altLang="en-US" sz="900">
                <a:latin typeface="Times New Roman" panose="02020603050405020304" pitchFamily="18" charset="0"/>
              </a:rPr>
              <a:t>Cause of the majority of precancerous and cancerous squamous lesions of the cervix appears to be a sexually transmitted factor or cofactors. Agents such as herpes simplex virus 2 have been implicated previously. The sexually transmitted factor that currently is most seriously considered in the development of cervical squamous neoplasia is human papilloma virus (HPV). Over the past few decades, much information has accumulated regarding this virus. </a:t>
            </a:r>
          </a:p>
          <a:p>
            <a:pPr>
              <a:lnSpc>
                <a:spcPct val="80000"/>
              </a:lnSpc>
            </a:pPr>
            <a:r>
              <a:rPr lang="en-GB" altLang="en-US" sz="900">
                <a:latin typeface="Times New Roman" panose="02020603050405020304" pitchFamily="18" charset="0"/>
              </a:rPr>
              <a:t>Approximately 70 different types of HPVs have been identified through DNA technology, with 20 of these affecting the woman's genital tract. Only a few of these HPVs have a strong association with high-grade CIN or invasive cancer and are therefore considered "high-risk" types (HPV 16, 18, 45, 56). Several HPV types have demonstrated an intermediate degree of risk while others are associated with a low risk of cancer. </a:t>
            </a:r>
          </a:p>
          <a:p>
            <a:pPr>
              <a:lnSpc>
                <a:spcPct val="80000"/>
              </a:lnSpc>
            </a:pPr>
            <a:r>
              <a:rPr lang="en-GB" altLang="en-US" sz="900">
                <a:latin typeface="Times New Roman" panose="02020603050405020304" pitchFamily="18" charset="0"/>
              </a:rPr>
              <a:t>Cytopathic changes (koilocytosis) resulting from the virus are recognized with light microscopy and are noted in a large percentage of low-grade CIN. Grouping low-grade CIN and early viral-type changes in the epithelium as indistinguishable and basically the same disease process has become generally accepted. The Bethesda System (TBS) has improved communications between cytopathologists and clinicians, and all agree that "the high-grade squamous epithelial lesions" are clear-cut, but controversy exists regarding the "low-grade squamous epithelial lesions." As the degree of CIN becomes more severe, the viral cytopathic changes are less pronounced and are generally not recognizable in invasive cancers. As DNA technology has advanced, incorporation of portions of the HPV-16 DNA into the abnormal cells has been recognized. </a:t>
            </a:r>
          </a:p>
          <a:p>
            <a:pPr>
              <a:lnSpc>
                <a:spcPct val="80000"/>
              </a:lnSpc>
            </a:pPr>
            <a:r>
              <a:rPr lang="en-GB" altLang="en-US" sz="900">
                <a:latin typeface="Times New Roman" panose="02020603050405020304" pitchFamily="18" charset="0"/>
              </a:rPr>
              <a:t>The majority of CIN and invasive squamous cell lesions have been shown to be associated with the HPV. Low-grade and high-grade related HPV types are demonstrable in low-grade CIN, while high-grade CIN is associated with predominantly high- and intermediate-risk types. The majority of invasive lesions are positive for high-risk HPV types. Evidence further implicating the high-risk HPV types is a markedly increased risk for progression of low-grade CIN to high-grade CIN when these viruses are present. In addition, women who have negative cervical cytology but whose cervical sample tests positive for HPV (especially type 16 or 18) demonstrate a markedly increased risk of developing CIN II or CIN III within two years. Applying Koch's postulates for disease causation to viruses such as HPVs that will not grow in cell culture is problematic. Histologic and molecular transformation has been demonstrated after transfection of a keratinocyte cell culture with HPV-16 DNA. </a:t>
            </a:r>
          </a:p>
          <a:p>
            <a:pPr>
              <a:lnSpc>
                <a:spcPct val="80000"/>
              </a:lnSpc>
            </a:pPr>
            <a:r>
              <a:rPr lang="en-GB" altLang="en-US" sz="900">
                <a:latin typeface="Times New Roman" panose="02020603050405020304" pitchFamily="18" charset="0"/>
              </a:rPr>
              <a:t>While there is strong evidence to support the etiologic role of certain HPV types, other factors or circumstances must also be at work in order for cervical neoplasia to occur. A large percentage of women test positively for the virus, and yet only a small percent develop cervical neoplasia. </a:t>
            </a:r>
            <a:endParaRPr lang="en-US" altLang="en-US" sz="90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37EEAE63-8569-F0F9-D4EC-71E822E11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E24E6F8-999A-45AE-A0EE-EECD8654D542}" type="slidenum">
              <a:rPr lang="en-US" altLang="en-US" sz="1200"/>
              <a:pPr/>
              <a:t>10</a:t>
            </a:fld>
            <a:endParaRPr lang="en-US" altLang="en-US" sz="1200"/>
          </a:p>
        </p:txBody>
      </p:sp>
      <p:sp>
        <p:nvSpPr>
          <p:cNvPr id="53251" name="Rectangle 2">
            <a:extLst>
              <a:ext uri="{FF2B5EF4-FFF2-40B4-BE49-F238E27FC236}">
                <a16:creationId xmlns:a16="http://schemas.microsoft.com/office/drawing/2014/main" id="{FEB925CC-B58A-FDE0-31AF-FCB0B831888E}"/>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53252" name="Rectangle 3">
            <a:extLst>
              <a:ext uri="{FF2B5EF4-FFF2-40B4-BE49-F238E27FC236}">
                <a16:creationId xmlns:a16="http://schemas.microsoft.com/office/drawing/2014/main" id="{2E1A3EDB-BEFC-1E08-4FC8-CBB96F641F7A}"/>
              </a:ext>
            </a:extLst>
          </p:cNvPr>
          <p:cNvSpPr>
            <a:spLocks noGrp="1" noChangeArrowheads="1"/>
          </p:cNvSpPr>
          <p:nvPr>
            <p:ph type="body" idx="1"/>
          </p:nvPr>
        </p:nvSpPr>
        <p:spPr>
          <a:xfrm>
            <a:off x="914400" y="4344988"/>
            <a:ext cx="50292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r>
              <a:rPr lang="en-GB" altLang="en-US">
                <a:latin typeface="Times New Roman" panose="02020603050405020304" pitchFamily="18" charset="0"/>
              </a:rPr>
              <a:t>While there is strong evidence to support the etiologic role of certain HPV types, other factors or circumstances must also be at work in order for cervical neoplasia to occur. A large percentage of women test positively for the virus, and yet only a small percent develop cervical neoplasia. </a:t>
            </a:r>
          </a:p>
          <a:p>
            <a:pPr algn="ctr"/>
            <a:r>
              <a:rPr lang="en-GB" altLang="en-US">
                <a:latin typeface="Times New Roman" panose="02020603050405020304" pitchFamily="18" charset="0"/>
              </a:rPr>
              <a:t>****</a:t>
            </a:r>
          </a:p>
          <a:p>
            <a:r>
              <a:rPr lang="en-GB" altLang="en-US">
                <a:latin typeface="Times New Roman" panose="02020603050405020304" pitchFamily="18" charset="0"/>
              </a:rPr>
              <a:t>Adenocarcinoma in situ also is a well-described lesion arising from the endocervical epithelium that is less common than CIN. Although less is known about its natural history,adenocarcinoma-in-situ is associated with the development of invasive adenocarcinoma.</a:t>
            </a:r>
            <a:r>
              <a:rPr lang="en-US" altLang="en-US">
                <a:latin typeface="Times New Roman" panose="02020603050405020304" pitchFamily="18" charset="0"/>
              </a:rPr>
              <a:t> </a:t>
            </a:r>
          </a:p>
          <a:p>
            <a:endParaRPr lang="en-US" altLang="en-US">
              <a:latin typeface="Times New Roman" panose="02020603050405020304" pitchFamily="18" charset="0"/>
            </a:endParaRPr>
          </a:p>
          <a:p>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42C67EA4-41DD-688D-EAA1-D5DC3A5BAF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7AFED1E-D973-4C63-A08A-7C8F46429C07}" type="slidenum">
              <a:rPr lang="en-US" altLang="en-US" sz="1200"/>
              <a:pPr/>
              <a:t>11</a:t>
            </a:fld>
            <a:endParaRPr lang="en-US" altLang="en-US" sz="1200"/>
          </a:p>
        </p:txBody>
      </p:sp>
      <p:sp>
        <p:nvSpPr>
          <p:cNvPr id="54275" name="Rectangle 2">
            <a:extLst>
              <a:ext uri="{FF2B5EF4-FFF2-40B4-BE49-F238E27FC236}">
                <a16:creationId xmlns:a16="http://schemas.microsoft.com/office/drawing/2014/main" id="{32551552-F6FB-216F-42EB-79BB109E77C9}"/>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2D025B3B-317A-2BA0-5884-F51AA9C312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Times New Roman" panose="02020603050405020304" pitchFamily="18" charset="0"/>
              </a:rPr>
              <a:t>The majority of squamous cell carcinomas are thought to emanate from a precancerous cervical condition. Such lesions have been termed "cervical dysplasia" or "cervical intraepithelial neoplasia" (CIN). CIN is graded according to the degree of involvement of the epithelium as CIN I, II or III, with CIN III representing full thickness neoplastic change of the epithelium. The likelihood of progression to invasive cancer is much greater with CIN III. Severe dysplasia and carcinoma-in-situ (CIS) have the same prognosis, so both are graded as CIN III.</a:t>
            </a:r>
            <a:r>
              <a:rPr lang="en-US" altLang="en-US">
                <a:latin typeface="Times New Roman" panose="02020603050405020304" pitchFamily="18" charset="0"/>
              </a:rPr>
              <a:t> </a:t>
            </a:r>
          </a:p>
          <a:p>
            <a:r>
              <a:rPr lang="en-GB" altLang="en-US">
                <a:latin typeface="Times New Roman" panose="02020603050405020304" pitchFamily="18" charset="0"/>
              </a:rPr>
              <a:t>The Bethesda System (TBS) has improved communications between cytopathologists and clinicians, and all agree that "the high-grade squamous epithelial lesions" are clear-cut, but controversy exists regarding the "low-grade squamous epithelial lesions."</a:t>
            </a:r>
            <a:r>
              <a:rPr lang="en-US" altLang="en-US">
                <a:latin typeface="Times New Roman" panose="02020603050405020304" pitchFamily="18" charset="0"/>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dirty="0"/>
          </a:p>
        </p:txBody>
      </p:sp>
      <p:sp>
        <p:nvSpPr>
          <p:cNvPr id="4" name="Slide Number Placeholder 3"/>
          <p:cNvSpPr>
            <a:spLocks noGrp="1"/>
          </p:cNvSpPr>
          <p:nvPr>
            <p:ph type="sldNum" sz="quarter" idx="5"/>
          </p:nvPr>
        </p:nvSpPr>
        <p:spPr/>
        <p:txBody>
          <a:bodyPr/>
          <a:lstStyle/>
          <a:p>
            <a:fld id="{3273AB2C-43D0-4323-ACAB-97C3F55DC9C1}" type="slidenum">
              <a:rPr lang="en-US" altLang="en-US" smtClean="0"/>
              <a:pPr/>
              <a:t>13</a:t>
            </a:fld>
            <a:endParaRPr lang="en-US" altLang="en-US"/>
          </a:p>
        </p:txBody>
      </p:sp>
    </p:spTree>
    <p:extLst>
      <p:ext uri="{BB962C8B-B14F-4D97-AF65-F5344CB8AC3E}">
        <p14:creationId xmlns:p14="http://schemas.microsoft.com/office/powerpoint/2010/main" val="1753157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D89B9F71-A789-E910-8214-F51B661267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42D93D-C25A-4875-89E5-A587180DAC4F}" type="slidenum">
              <a:rPr lang="en-US" altLang="en-US" sz="1200"/>
              <a:pPr/>
              <a:t>38</a:t>
            </a:fld>
            <a:endParaRPr lang="en-US" altLang="en-US" sz="1200"/>
          </a:p>
        </p:txBody>
      </p:sp>
      <p:sp>
        <p:nvSpPr>
          <p:cNvPr id="55299" name="Rectangle 2">
            <a:extLst>
              <a:ext uri="{FF2B5EF4-FFF2-40B4-BE49-F238E27FC236}">
                <a16:creationId xmlns:a16="http://schemas.microsoft.com/office/drawing/2014/main" id="{27E69282-2AF1-803C-D955-5D25D16935DF}"/>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23F6616A-47E3-5E43-B6EF-183B78883D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5F369FEF-CC7B-25AC-C147-38308BD3FD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616518-D85C-4457-AECB-176B307BF4A4}" type="slidenum">
              <a:rPr lang="en-US" altLang="en-US" sz="1200"/>
              <a:pPr/>
              <a:t>39</a:t>
            </a:fld>
            <a:endParaRPr lang="en-US" altLang="en-US" sz="1200"/>
          </a:p>
        </p:txBody>
      </p:sp>
      <p:sp>
        <p:nvSpPr>
          <p:cNvPr id="56323" name="Rectangle 2">
            <a:extLst>
              <a:ext uri="{FF2B5EF4-FFF2-40B4-BE49-F238E27FC236}">
                <a16:creationId xmlns:a16="http://schemas.microsoft.com/office/drawing/2014/main" id="{091215EB-391E-163F-E645-6209EEEA7A80}"/>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8A4C79C6-F7C4-8A68-496C-3DD751F234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Times New Roman" panose="02020603050405020304" pitchFamily="18" charset="0"/>
              </a:rPr>
              <a:t>Adenocarcinoma in situ also is a well-described lesion arising from the endocervical epithelium that is less common than CIN. Although less is known about its natural history,adenocarcinoma-in-situ is associated with the development of invasive adenocarcinoma.</a:t>
            </a:r>
            <a:r>
              <a:rPr lang="en-US" altLang="en-US">
                <a:latin typeface="Times New Roman" panose="02020603050405020304" pitchFamily="18" charset="0"/>
              </a:rPr>
              <a:t> </a:t>
            </a:r>
          </a:p>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1568177F-F221-8C6B-C573-BFA9414BF7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0FC043B-8F03-4E42-80DF-1F276AE20D20}" type="slidenum">
              <a:rPr lang="en-US" altLang="en-US" sz="1200"/>
              <a:pPr/>
              <a:t>40</a:t>
            </a:fld>
            <a:endParaRPr lang="en-US" altLang="en-US" sz="1200"/>
          </a:p>
        </p:txBody>
      </p:sp>
      <p:sp>
        <p:nvSpPr>
          <p:cNvPr id="57347" name="Rectangle 2">
            <a:extLst>
              <a:ext uri="{FF2B5EF4-FFF2-40B4-BE49-F238E27FC236}">
                <a16:creationId xmlns:a16="http://schemas.microsoft.com/office/drawing/2014/main" id="{EA2F72E9-0DF3-02A9-C9A1-4B16BA1EDACE}"/>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57348" name="Rectangle 3">
            <a:extLst>
              <a:ext uri="{FF2B5EF4-FFF2-40B4-BE49-F238E27FC236}">
                <a16:creationId xmlns:a16="http://schemas.microsoft.com/office/drawing/2014/main" id="{304A6A75-3144-9673-FE3E-2DFA0AB1324E}"/>
              </a:ext>
            </a:extLst>
          </p:cNvPr>
          <p:cNvSpPr>
            <a:spLocks noGrp="1" noChangeArrowheads="1"/>
          </p:cNvSpPr>
          <p:nvPr>
            <p:ph type="body" idx="1"/>
          </p:nvPr>
        </p:nvSpPr>
        <p:spPr>
          <a:xfrm>
            <a:off x="914400" y="4344988"/>
            <a:ext cx="50292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pPr algn="just"/>
            <a:r>
              <a:rPr lang="en-US" altLang="en-US">
                <a:latin typeface="Times New Roman" panose="02020603050405020304" pitchFamily="18" charset="0"/>
                <a:cs typeface="Arial" panose="020B0604020202020204" pitchFamily="34" charset="0"/>
              </a:rPr>
              <a:t>The rapid advances in molecular biology techniques will lead to a greater understanding of the molecular pathogenesis of cervical lesions and the possible implementation in clinical practice. Results  of new strategies using HPV vaccine are eagerly awaited and the next decade will probably witness this development.</a:t>
            </a:r>
          </a:p>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409C4B7-C8D6-8A7B-38B8-12E0E8F3F1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C3EA1B3-5149-4149-9A6F-80C60D0477A6}" type="slidenum">
              <a:rPr lang="en-US" altLang="en-US" sz="1200"/>
              <a:pPr/>
              <a:t>41</a:t>
            </a:fld>
            <a:endParaRPr lang="en-US" altLang="en-US" sz="1200"/>
          </a:p>
        </p:txBody>
      </p:sp>
      <p:sp>
        <p:nvSpPr>
          <p:cNvPr id="58371" name="Rectangle 2">
            <a:extLst>
              <a:ext uri="{FF2B5EF4-FFF2-40B4-BE49-F238E27FC236}">
                <a16:creationId xmlns:a16="http://schemas.microsoft.com/office/drawing/2014/main" id="{C0AE0803-94B9-D9F1-30E0-92F7D0732037}"/>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58372" name="Rectangle 3">
            <a:extLst>
              <a:ext uri="{FF2B5EF4-FFF2-40B4-BE49-F238E27FC236}">
                <a16:creationId xmlns:a16="http://schemas.microsoft.com/office/drawing/2014/main" id="{CFCCEFD8-B061-331F-5871-33361C517A23}"/>
              </a:ext>
            </a:extLst>
          </p:cNvPr>
          <p:cNvSpPr>
            <a:spLocks noGrp="1" noChangeArrowheads="1"/>
          </p:cNvSpPr>
          <p:nvPr>
            <p:ph type="body" idx="1"/>
          </p:nvPr>
        </p:nvSpPr>
        <p:spPr>
          <a:xfrm>
            <a:off x="914400" y="4344988"/>
            <a:ext cx="50292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endParaRPr lang="en-CA"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A5989492-9715-0A19-5EB8-3F6C4367DC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4800D67-0656-4E84-9770-D62B7D30B1D8}" type="slidenum">
              <a:rPr lang="en-US" altLang="en-US" sz="1200"/>
              <a:pPr/>
              <a:t>42</a:t>
            </a:fld>
            <a:endParaRPr lang="en-US" altLang="en-US" sz="1200"/>
          </a:p>
        </p:txBody>
      </p:sp>
      <p:sp>
        <p:nvSpPr>
          <p:cNvPr id="59395" name="Rectangle 2">
            <a:extLst>
              <a:ext uri="{FF2B5EF4-FFF2-40B4-BE49-F238E27FC236}">
                <a16:creationId xmlns:a16="http://schemas.microsoft.com/office/drawing/2014/main" id="{D5CEB99C-73EA-A6B8-7EA4-D3246ECBDFA0}"/>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59396" name="Rectangle 3">
            <a:extLst>
              <a:ext uri="{FF2B5EF4-FFF2-40B4-BE49-F238E27FC236}">
                <a16:creationId xmlns:a16="http://schemas.microsoft.com/office/drawing/2014/main" id="{77EB29A4-F8B5-E238-818C-E9D2F384C824}"/>
              </a:ext>
            </a:extLst>
          </p:cNvPr>
          <p:cNvSpPr>
            <a:spLocks noGrp="1" noChangeArrowheads="1"/>
          </p:cNvSpPr>
          <p:nvPr>
            <p:ph type="body" idx="1"/>
          </p:nvPr>
        </p:nvSpPr>
        <p:spPr>
          <a:xfrm>
            <a:off x="914400" y="4344988"/>
            <a:ext cx="50292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endParaRPr lang="en-CA"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778811D7-97B7-40B6-1514-6B9A139FF2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C293998-E303-4110-B3AD-66F7E192700E}" type="slidenum">
              <a:rPr lang="en-US" altLang="en-US" sz="1200"/>
              <a:pPr/>
              <a:t>43</a:t>
            </a:fld>
            <a:endParaRPr lang="en-US" altLang="en-US" sz="1200"/>
          </a:p>
        </p:txBody>
      </p:sp>
      <p:sp>
        <p:nvSpPr>
          <p:cNvPr id="60419" name="Rectangle 2">
            <a:extLst>
              <a:ext uri="{FF2B5EF4-FFF2-40B4-BE49-F238E27FC236}">
                <a16:creationId xmlns:a16="http://schemas.microsoft.com/office/drawing/2014/main" id="{FD6690B8-F83E-F4A7-2914-0D6372EEE86B}"/>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60420" name="Rectangle 3">
            <a:extLst>
              <a:ext uri="{FF2B5EF4-FFF2-40B4-BE49-F238E27FC236}">
                <a16:creationId xmlns:a16="http://schemas.microsoft.com/office/drawing/2014/main" id="{012522A3-D1BD-0C81-3BFD-ED07DA5B48FF}"/>
              </a:ext>
            </a:extLst>
          </p:cNvPr>
          <p:cNvSpPr>
            <a:spLocks noGrp="1" noChangeArrowheads="1"/>
          </p:cNvSpPr>
          <p:nvPr>
            <p:ph type="body" idx="1"/>
          </p:nvPr>
        </p:nvSpPr>
        <p:spPr>
          <a:xfrm>
            <a:off x="914400" y="4344988"/>
            <a:ext cx="5029200" cy="384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r>
              <a:rPr lang="en-US" altLang="en-US" sz="1100">
                <a:latin typeface="Times New Roman" panose="02020603050405020304" pitchFamily="18" charset="0"/>
              </a:rPr>
              <a:t>It had been anticipated that widespread implementation of screening programs and treatment of cervical precancers would lead to the virtual elimination of invasive cervical cancer. Large segments of the population who do not undergo regular screening account for most of the patients with invasive cancers worldwide. However, invasive squamous cervical cancers develop even in screened populations, and adenocarcinoma of the cervix, is on the rise. Thus, given present methodology, it is unlikely that invasive cervical cancer is an entirely preventable disease. The screening-prevention system for cervical neoplasia is prone to several sources of error: the false-negative rate of the Pap smear; precancers and cancers arising high in the endocervical canal that may escape sampling; a rapid transit from a preinvasive to an invasive lesion in some cases; and de novo development of invasive cancers without a preliminary preinvasive state. </a:t>
            </a:r>
          </a:p>
          <a:p>
            <a:r>
              <a:rPr lang="en-US" altLang="en-US" sz="1100">
                <a:latin typeface="Times New Roman" panose="02020603050405020304" pitchFamily="18" charset="0"/>
              </a:rPr>
              <a:t>It is within our grasp to make cervical cancer a largely preventable disease. Future directions in cervical cancer screening should include efforts at inclusion of the entire population at risk and improvements in screening methodology. Incorporating the unscreened population into screening programs will involve resource allocation and education. Methods that will reduce the false-negative and false-positive rates to more acceptable levels are needed to improve the effectiveness of screening. Biochemical changes in the cervix develop prior to the development of the earliest histopathologic change, but so far, a test based on biochemical indicators such as pentose shunt enzymes has eluded us. </a:t>
            </a:r>
          </a:p>
          <a:p>
            <a:endParaRPr lang="en-US" altLang="en-US" sz="110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AE42F878-16F3-FB1A-F5F8-968AB83F0D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17310D4-AC86-4F7C-8FB8-A0B586759DC8}" type="slidenum">
              <a:rPr lang="en-US" altLang="en-US" sz="1200"/>
              <a:pPr/>
              <a:t>44</a:t>
            </a:fld>
            <a:endParaRPr lang="en-US" altLang="en-US" sz="1200"/>
          </a:p>
        </p:txBody>
      </p:sp>
      <p:sp>
        <p:nvSpPr>
          <p:cNvPr id="61443" name="Rectangle 2">
            <a:extLst>
              <a:ext uri="{FF2B5EF4-FFF2-40B4-BE49-F238E27FC236}">
                <a16:creationId xmlns:a16="http://schemas.microsoft.com/office/drawing/2014/main" id="{5C95B077-1C1C-D35C-ECB8-FC94E89FF359}"/>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61444" name="Rectangle 3">
            <a:extLst>
              <a:ext uri="{FF2B5EF4-FFF2-40B4-BE49-F238E27FC236}">
                <a16:creationId xmlns:a16="http://schemas.microsoft.com/office/drawing/2014/main" id="{FFD0ABA1-29B0-5E6F-A1F9-BD1FE4D17FA3}"/>
              </a:ext>
            </a:extLst>
          </p:cNvPr>
          <p:cNvSpPr>
            <a:spLocks noGrp="1" noChangeArrowheads="1"/>
          </p:cNvSpPr>
          <p:nvPr>
            <p:ph type="body" idx="1"/>
          </p:nvPr>
        </p:nvSpPr>
        <p:spPr>
          <a:xfrm>
            <a:off x="914400" y="4344988"/>
            <a:ext cx="5029200" cy="40370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r>
              <a:rPr lang="en-US" altLang="en-US">
                <a:latin typeface="Times New Roman" panose="02020603050405020304" pitchFamily="18" charset="0"/>
              </a:rPr>
              <a:t>Initially using vaginal pool smears to study hormonal status, Dr. George Papanicolaou reported the usefulness of the technique for detecting neoplastic cervical cells in 1941. Using a modeled wooden spatula, Ayre proposed direct sampling of the cervix, which produced an improved sample. </a:t>
            </a:r>
          </a:p>
          <a:p>
            <a:r>
              <a:rPr lang="en-US" altLang="en-US">
                <a:latin typeface="Times New Roman" panose="02020603050405020304" pitchFamily="18" charset="0"/>
              </a:rPr>
              <a:t>In the late 1940s to early 1950s, the Pap smear became widely used as a screening technique for cervical precancers and cancers. The concept of the Pap smear evolved into a technique to screen for cervical precancers that are then histologically confirmed and treated with the idea of preventing progression to invasive cancer. </a:t>
            </a:r>
          </a:p>
          <a:p>
            <a:r>
              <a:rPr lang="en-US" altLang="en-US">
                <a:latin typeface="Times New Roman" panose="02020603050405020304" pitchFamily="18" charset="0"/>
              </a:rPr>
              <a:t>It is a misconception that the Pap smear is highly accurate and that errors in sampling or interpretation are uncommon. The test involves cytologic interpretation of a smear of cells taken from the cervix and is subject to error at many levels. The false-negative rate of the Pap smear is estimated to be approximately 10% to 20%.</a:t>
            </a:r>
          </a:p>
          <a:p>
            <a:r>
              <a:rPr lang="en-US" altLang="en-US">
                <a:latin typeface="Times New Roman" panose="02020603050405020304" pitchFamily="18" charset="0"/>
              </a:rPr>
              <a:t>The false-positive rate of the Pap smear also may be substantial and presents different problems, such as the anxiety and expense associated with a futile investigation and, in some cases, unnecessary treatment.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66F220E-3BD8-0B78-46CE-8B9330DE6C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0C3CD8F-ADCB-4307-985A-501AE1CCD296}" type="slidenum">
              <a:rPr lang="en-US" altLang="en-US" sz="1200"/>
              <a:pPr/>
              <a:t>45</a:t>
            </a:fld>
            <a:endParaRPr lang="en-US" altLang="en-US" sz="1200"/>
          </a:p>
        </p:txBody>
      </p:sp>
      <p:sp>
        <p:nvSpPr>
          <p:cNvPr id="62467" name="Rectangle 2">
            <a:extLst>
              <a:ext uri="{FF2B5EF4-FFF2-40B4-BE49-F238E27FC236}">
                <a16:creationId xmlns:a16="http://schemas.microsoft.com/office/drawing/2014/main" id="{7024566A-BF75-5699-9F73-46E5E4DE0534}"/>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62468" name="Rectangle 3">
            <a:extLst>
              <a:ext uri="{FF2B5EF4-FFF2-40B4-BE49-F238E27FC236}">
                <a16:creationId xmlns:a16="http://schemas.microsoft.com/office/drawing/2014/main" id="{EFC259CE-EFBF-3F17-F33E-5FEEE208E0C7}"/>
              </a:ext>
            </a:extLst>
          </p:cNvPr>
          <p:cNvSpPr>
            <a:spLocks noGrp="1" noChangeArrowheads="1"/>
          </p:cNvSpPr>
          <p:nvPr>
            <p:ph type="body" idx="1"/>
          </p:nvPr>
        </p:nvSpPr>
        <p:spPr>
          <a:xfrm>
            <a:off x="914400" y="4344988"/>
            <a:ext cx="5029200" cy="40370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7" tIns="45426" rIns="92417" bIns="45426"/>
          <a:lstStyle/>
          <a:p>
            <a:endParaRPr lang="en-CA"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938B502C-5B9B-C180-134E-13111676B8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66F22CA-79AE-4E9C-A19A-6155EE75325E}" type="slidenum">
              <a:rPr lang="en-US" altLang="en-US" sz="1200"/>
              <a:pPr/>
              <a:t>46</a:t>
            </a:fld>
            <a:endParaRPr lang="en-US" altLang="en-US" sz="1200"/>
          </a:p>
        </p:txBody>
      </p:sp>
      <p:sp>
        <p:nvSpPr>
          <p:cNvPr id="63491" name="Rectangle 2">
            <a:extLst>
              <a:ext uri="{FF2B5EF4-FFF2-40B4-BE49-F238E27FC236}">
                <a16:creationId xmlns:a16="http://schemas.microsoft.com/office/drawing/2014/main" id="{D004A96F-A4B2-5624-38A9-A03DD6431099}"/>
              </a:ext>
            </a:extLst>
          </p:cNvPr>
          <p:cNvSpPr>
            <a:spLocks noGrp="1" noRot="1" noChangeAspect="1" noChangeArrowheads="1" noTextEdit="1"/>
          </p:cNvSpPr>
          <p:nvPr>
            <p:ph type="sldImg"/>
          </p:nvPr>
        </p:nvSpPr>
        <p:spPr>
          <a:ln w="12700" cap="flat">
            <a:solidFill>
              <a:schemeClr val="tx1"/>
            </a:solidFill>
          </a:ln>
        </p:spPr>
      </p:sp>
      <p:sp>
        <p:nvSpPr>
          <p:cNvPr id="63492" name="Rectangle 3">
            <a:extLst>
              <a:ext uri="{FF2B5EF4-FFF2-40B4-BE49-F238E27FC236}">
                <a16:creationId xmlns:a16="http://schemas.microsoft.com/office/drawing/2014/main" id="{EA230411-0B90-F238-9B70-3348A55BBA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50" tIns="45426" rIns="90850" bIns="45426"/>
          <a:lstStyle/>
          <a:p>
            <a:endParaRPr lang="en-CA"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8D2D2FB-FC06-3A7F-54F3-882E87263C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8B4A906-C6F7-48F5-9570-D5D1BF4393F2}" type="slidenum">
              <a:rPr lang="en-US" altLang="en-US" sz="1200"/>
              <a:pPr/>
              <a:t>47</a:t>
            </a:fld>
            <a:endParaRPr lang="en-US" altLang="en-US" sz="1200"/>
          </a:p>
        </p:txBody>
      </p:sp>
      <p:sp>
        <p:nvSpPr>
          <p:cNvPr id="64515" name="Rectangle 2">
            <a:extLst>
              <a:ext uri="{FF2B5EF4-FFF2-40B4-BE49-F238E27FC236}">
                <a16:creationId xmlns:a16="http://schemas.microsoft.com/office/drawing/2014/main" id="{800DCB62-1D01-181C-668D-929ACBFD88F9}"/>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64516" name="Rectangle 3">
            <a:extLst>
              <a:ext uri="{FF2B5EF4-FFF2-40B4-BE49-F238E27FC236}">
                <a16:creationId xmlns:a16="http://schemas.microsoft.com/office/drawing/2014/main" id="{7D970434-600B-AC2B-6943-E45D66AA20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842A2CA7-0337-D9CC-9ABC-6964FD17FD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D46A7DA-0E8A-4D9F-A91E-FBF99AF13BAD}" type="slidenum">
              <a:rPr lang="en-US" altLang="en-US" sz="1200"/>
              <a:pPr/>
              <a:t>48</a:t>
            </a:fld>
            <a:endParaRPr lang="en-US" altLang="en-US" sz="1200"/>
          </a:p>
        </p:txBody>
      </p:sp>
      <p:sp>
        <p:nvSpPr>
          <p:cNvPr id="65539" name="Rectangle 2">
            <a:extLst>
              <a:ext uri="{FF2B5EF4-FFF2-40B4-BE49-F238E27FC236}">
                <a16:creationId xmlns:a16="http://schemas.microsoft.com/office/drawing/2014/main" id="{489A3E1F-F05E-3304-3454-48D755221CF2}"/>
              </a:ext>
            </a:extLst>
          </p:cNvPr>
          <p:cNvSpPr>
            <a:spLocks noGrp="1" noRot="1" noChangeAspect="1" noChangeArrowheads="1" noTextEdit="1"/>
          </p:cNvSpPr>
          <p:nvPr>
            <p:ph type="sldImg"/>
          </p:nvPr>
        </p:nvSpPr>
        <p:spPr>
          <a:xfrm>
            <a:off x="1293813" y="798513"/>
            <a:ext cx="4271962" cy="3203575"/>
          </a:xfrm>
          <a:ln w="12700" cap="flat">
            <a:solidFill>
              <a:schemeClr val="tx1"/>
            </a:solidFill>
          </a:ln>
        </p:spPr>
      </p:sp>
      <p:sp>
        <p:nvSpPr>
          <p:cNvPr id="65540" name="Rectangle 4">
            <a:extLst>
              <a:ext uri="{FF2B5EF4-FFF2-40B4-BE49-F238E27FC236}">
                <a16:creationId xmlns:a16="http://schemas.microsoft.com/office/drawing/2014/main" id="{BE9F5DE0-49E3-8D51-6806-6C67AA39A4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25D17BAF-D466-39B2-5468-E97E8CD207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65D3D16-522C-4519-B3B2-2FEDCD7D165D}" type="slidenum">
              <a:rPr lang="en-US" altLang="en-US" sz="1200"/>
              <a:pPr/>
              <a:t>49</a:t>
            </a:fld>
            <a:endParaRPr lang="en-US" altLang="en-US" sz="1200"/>
          </a:p>
        </p:txBody>
      </p:sp>
      <p:sp>
        <p:nvSpPr>
          <p:cNvPr id="66563" name="Rectangle 2">
            <a:extLst>
              <a:ext uri="{FF2B5EF4-FFF2-40B4-BE49-F238E27FC236}">
                <a16:creationId xmlns:a16="http://schemas.microsoft.com/office/drawing/2014/main" id="{8C4E3FCB-52AD-1DF1-9DDF-5C2A2FA3575F}"/>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D20A6B99-4885-01D8-F980-196B6452AC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C91E79A6-40F8-FBBD-E0D7-E127206130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82BDDAC-E42B-4C0A-968E-E12EC1770D62}" type="slidenum">
              <a:rPr lang="en-US" altLang="en-US" sz="1200"/>
              <a:pPr/>
              <a:t>50</a:t>
            </a:fld>
            <a:endParaRPr lang="en-US" altLang="en-US" sz="1200"/>
          </a:p>
        </p:txBody>
      </p:sp>
      <p:sp>
        <p:nvSpPr>
          <p:cNvPr id="67587" name="Rectangle 2">
            <a:extLst>
              <a:ext uri="{FF2B5EF4-FFF2-40B4-BE49-F238E27FC236}">
                <a16:creationId xmlns:a16="http://schemas.microsoft.com/office/drawing/2014/main" id="{41627FCF-E63A-831F-1F83-1C537C848201}"/>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FF7CA01D-0FFC-870D-5CBF-96E472FF16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77420E17-AE99-A5D9-DE2A-28D43F0AA6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398CB18-9215-4977-B845-CB4EE43834FE}" type="slidenum">
              <a:rPr lang="en-US" altLang="en-US" sz="1200"/>
              <a:pPr/>
              <a:t>51</a:t>
            </a:fld>
            <a:endParaRPr lang="en-US" altLang="en-US" sz="1200"/>
          </a:p>
        </p:txBody>
      </p:sp>
      <p:sp>
        <p:nvSpPr>
          <p:cNvPr id="68611" name="Rectangle 2">
            <a:extLst>
              <a:ext uri="{FF2B5EF4-FFF2-40B4-BE49-F238E27FC236}">
                <a16:creationId xmlns:a16="http://schemas.microsoft.com/office/drawing/2014/main" id="{32100A3D-AFAE-8136-EA58-3C7F590D9113}"/>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12D3D31E-0BA5-3101-2214-5454B2C74B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DE55285C-7E57-7E80-2F7D-23560799C3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69EA569-0912-4B44-B03D-A0D0F63A43DC}" type="slidenum">
              <a:rPr lang="en-US" altLang="en-US" sz="1200"/>
              <a:pPr/>
              <a:t>52</a:t>
            </a:fld>
            <a:endParaRPr lang="en-US" altLang="en-US" sz="1200"/>
          </a:p>
        </p:txBody>
      </p:sp>
      <p:sp>
        <p:nvSpPr>
          <p:cNvPr id="69635" name="Rectangle 2">
            <a:extLst>
              <a:ext uri="{FF2B5EF4-FFF2-40B4-BE49-F238E27FC236}">
                <a16:creationId xmlns:a16="http://schemas.microsoft.com/office/drawing/2014/main" id="{2676A119-39F8-820F-C356-C38A33F775BD}"/>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C436B48A-512A-4FCF-F18D-F173D19E4A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097A4FC7-22E5-7BF2-2A7A-6BF0E648EB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4206336-BDA1-43FF-B2DC-E3E07F927012}" type="slidenum">
              <a:rPr lang="en-US" altLang="en-US" sz="1200"/>
              <a:pPr/>
              <a:t>53</a:t>
            </a:fld>
            <a:endParaRPr lang="en-US" altLang="en-US" sz="1200"/>
          </a:p>
        </p:txBody>
      </p:sp>
      <p:sp>
        <p:nvSpPr>
          <p:cNvPr id="70659" name="Rectangle 2">
            <a:extLst>
              <a:ext uri="{FF2B5EF4-FFF2-40B4-BE49-F238E27FC236}">
                <a16:creationId xmlns:a16="http://schemas.microsoft.com/office/drawing/2014/main" id="{955E9E27-B83D-3507-1904-D1EA7A3E307B}"/>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A0E995DE-6D5B-5C70-3D23-D64B8673F5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05F1BA7B-0BBF-3E49-4F11-D17D5F86E1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5B13550-FE2F-4256-BF1B-2A7EF0A5F329}" type="slidenum">
              <a:rPr lang="en-US" altLang="en-US" sz="1200"/>
              <a:pPr/>
              <a:t>54</a:t>
            </a:fld>
            <a:endParaRPr lang="en-US" altLang="en-US" sz="1200"/>
          </a:p>
        </p:txBody>
      </p:sp>
      <p:sp>
        <p:nvSpPr>
          <p:cNvPr id="71683" name="Rectangle 2">
            <a:extLst>
              <a:ext uri="{FF2B5EF4-FFF2-40B4-BE49-F238E27FC236}">
                <a16:creationId xmlns:a16="http://schemas.microsoft.com/office/drawing/2014/main" id="{F4DCD19C-2B70-F385-FCB5-13301F93B967}"/>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9E2C90D9-B614-FAB6-AF3B-37C6A733B6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0D9BA9D8-179D-FA6B-3A84-361F88015D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41B666-D526-4D97-A27E-1DE1FC6DFD8F}" type="slidenum">
              <a:rPr lang="en-US" altLang="en-US" sz="1200"/>
              <a:pPr/>
              <a:t>55</a:t>
            </a:fld>
            <a:endParaRPr lang="en-US" altLang="en-US" sz="1200"/>
          </a:p>
        </p:txBody>
      </p:sp>
      <p:sp>
        <p:nvSpPr>
          <p:cNvPr id="72707" name="Rectangle 2">
            <a:extLst>
              <a:ext uri="{FF2B5EF4-FFF2-40B4-BE49-F238E27FC236}">
                <a16:creationId xmlns:a16="http://schemas.microsoft.com/office/drawing/2014/main" id="{2F2E1891-3A8C-75DD-4D86-DC57B86EBEEB}"/>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4CA7F6D1-EA10-4155-0895-24948EE0C2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EB1AAB74-CC50-F5B3-1C50-48EC17A028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1FC5A18-4B2D-451F-AA7A-511ECC8F16B1}" type="slidenum">
              <a:rPr lang="en-US" altLang="en-US" sz="1200"/>
              <a:pPr/>
              <a:t>56</a:t>
            </a:fld>
            <a:endParaRPr lang="en-US" altLang="en-US" sz="1200"/>
          </a:p>
        </p:txBody>
      </p:sp>
      <p:sp>
        <p:nvSpPr>
          <p:cNvPr id="73731" name="Rectangle 2">
            <a:extLst>
              <a:ext uri="{FF2B5EF4-FFF2-40B4-BE49-F238E27FC236}">
                <a16:creationId xmlns:a16="http://schemas.microsoft.com/office/drawing/2014/main" id="{B44CE34C-243D-D239-82FF-DC26E03E99B1}"/>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0386552C-A741-A028-53FB-4740BCFF7C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a:latin typeface="Times New Roman" panose="02020603050405020304" pitchFamily="18" charset="0"/>
              </a:rPr>
              <a:t>It had been anticipated that widespread implementation of screening programs and treatment of cervical precancers would lead to the virtual elimination of invasive cervical cancer. Large segments of the population who do not undergo regular screening account for most of the patients with invasive cancers worldwide. However, invasive squamous cervical cancers develop even in screened populations, and adenocarcinoma of the cervix, is on the rise. Thus, given present methodology, it is unlikely that invasive cervical cancer is an entirely preventable disease. The screening-prevention system for cervical neoplasia is prone to several sources of error: the false-negative rate of the Pap smear; precancers and cancers arising high in the endocervical canal that may escape sampling; a rapid transit from a preinvasive to an invasive lesion in some cases; and de novo development of invasive cancers without a preliminary preinvasive state. </a:t>
            </a:r>
          </a:p>
          <a:p>
            <a:pPr>
              <a:lnSpc>
                <a:spcPct val="90000"/>
              </a:lnSpc>
            </a:pPr>
            <a:r>
              <a:rPr lang="en-US" altLang="en-US">
                <a:latin typeface="Times New Roman" panose="02020603050405020304" pitchFamily="18" charset="0"/>
              </a:rPr>
              <a:t>It is within our grasp to make cervical cancer a largely preventable disease. Future directions in cervical cancer screening should include efforts at inclusion of the entire population at risk and improvements in screening methodology. Incorporating the unscreened population into screening programs will involve resource allocation and education. Methods that will reduce the false-negative and false-positive rates to more acceptable levels are needed to improve the effectiveness of screening. Biochemical changes in the cervix develop prior to the development of the earliest histopathologic change, but so far, a test based on biochemical indicators such as pentose shunt enzymes has eluded us.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4F9621EF-304B-4424-FAB2-94BE67629E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50B8D6-8BDF-4142-8A7F-DC4A7E5D2589}" type="slidenum">
              <a:rPr lang="en-US" altLang="en-US" sz="1200"/>
              <a:pPr/>
              <a:t>57</a:t>
            </a:fld>
            <a:endParaRPr lang="en-US" altLang="en-US" sz="1200"/>
          </a:p>
        </p:txBody>
      </p:sp>
      <p:sp>
        <p:nvSpPr>
          <p:cNvPr id="74755" name="Rectangle 2">
            <a:extLst>
              <a:ext uri="{FF2B5EF4-FFF2-40B4-BE49-F238E27FC236}">
                <a16:creationId xmlns:a16="http://schemas.microsoft.com/office/drawing/2014/main" id="{733A991D-BC13-10F6-00B1-09E7EB8116F8}"/>
              </a:ext>
            </a:extLst>
          </p:cNvPr>
          <p:cNvSpPr>
            <a:spLocks noGrp="1" noRot="1" noChangeAspect="1" noChangeArrowheads="1" noTextEdit="1"/>
          </p:cNvSpPr>
          <p:nvPr>
            <p:ph type="sldImg"/>
          </p:nvPr>
        </p:nvSpPr>
        <p:spPr>
          <a:xfrm>
            <a:off x="1293813" y="798513"/>
            <a:ext cx="4271962" cy="3203575"/>
          </a:xfrm>
          <a:solidFill>
            <a:srgbClr val="FFFFFF"/>
          </a:solidFill>
          <a:ln/>
        </p:spPr>
      </p:sp>
      <p:sp>
        <p:nvSpPr>
          <p:cNvPr id="74756" name="Rectangle 3">
            <a:extLst>
              <a:ext uri="{FF2B5EF4-FFF2-40B4-BE49-F238E27FC236}">
                <a16:creationId xmlns:a16="http://schemas.microsoft.com/office/drawing/2014/main" id="{7FB2CC69-D2DE-27D4-8508-E9CF5D373404}"/>
              </a:ext>
            </a:extLst>
          </p:cNvPr>
          <p:cNvSpPr>
            <a:spLocks noGrp="1" noChangeArrowheads="1"/>
          </p:cNvSpPr>
          <p:nvPr>
            <p:ph type="body" idx="1"/>
          </p:nvPr>
        </p:nvSpPr>
        <p:spPr>
          <a:xfrm>
            <a:off x="914400" y="4344988"/>
            <a:ext cx="5029200" cy="3848100"/>
          </a:xfrm>
          <a:solidFill>
            <a:srgbClr val="FFFFFF"/>
          </a:solidFill>
          <a:ln>
            <a:solidFill>
              <a:srgbClr val="000000"/>
            </a:solidFill>
          </a:ln>
        </p:spPr>
        <p:txBody>
          <a:bodyPr lIns="90224" tIns="45112" rIns="90224" bIns="45112"/>
          <a:lstStyle/>
          <a:p>
            <a:endParaRPr lang="en-CA"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289B111F-6433-AFA2-5F68-29870E4A815F}"/>
              </a:ext>
            </a:extLst>
          </p:cNvPr>
          <p:cNvSpPr>
            <a:spLocks noGrp="1"/>
          </p:cNvSpPr>
          <p:nvPr>
            <p:ph type="dt" sz="half" idx="10"/>
          </p:nvPr>
        </p:nvSpPr>
        <p:spPr/>
        <p:txBody>
          <a:bodyPr/>
          <a:lstStyle>
            <a:lvl1pPr>
              <a:defRPr/>
            </a:lvl1pPr>
          </a:lstStyle>
          <a:p>
            <a:pPr>
              <a:defRPr/>
            </a:pPr>
            <a:fld id="{9CA4D44F-0E55-47A2-BA2F-5BE5C619C54D}" type="datetime12">
              <a:rPr lang="en-GB"/>
              <a:pPr>
                <a:defRPr/>
              </a:pPr>
              <a:t>1:47 PM</a:t>
            </a:fld>
            <a:endParaRPr lang="en-US"/>
          </a:p>
        </p:txBody>
      </p:sp>
      <p:sp>
        <p:nvSpPr>
          <p:cNvPr id="5" name="Footer Placeholder 4">
            <a:extLst>
              <a:ext uri="{FF2B5EF4-FFF2-40B4-BE49-F238E27FC236}">
                <a16:creationId xmlns:a16="http://schemas.microsoft.com/office/drawing/2014/main" id="{451F31EF-1522-8447-3EEA-E95D7C0C31D6}"/>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CFF549AA-12C1-F543-C24A-3A6B29ECEE77}"/>
              </a:ext>
            </a:extLst>
          </p:cNvPr>
          <p:cNvSpPr>
            <a:spLocks noGrp="1"/>
          </p:cNvSpPr>
          <p:nvPr>
            <p:ph type="sldNum" sz="quarter" idx="12"/>
          </p:nvPr>
        </p:nvSpPr>
        <p:spPr/>
        <p:txBody>
          <a:bodyPr/>
          <a:lstStyle>
            <a:lvl1pPr>
              <a:defRPr/>
            </a:lvl1pPr>
          </a:lstStyle>
          <a:p>
            <a:fld id="{DB0DFFC8-4D7A-4797-91CF-1033A1565151}" type="slidenum">
              <a:rPr lang="en-US" altLang="en-US"/>
              <a:pPr/>
              <a:t>‹#›</a:t>
            </a:fld>
            <a:endParaRPr lang="en-US" altLang="en-US"/>
          </a:p>
        </p:txBody>
      </p:sp>
    </p:spTree>
    <p:extLst>
      <p:ext uri="{BB962C8B-B14F-4D97-AF65-F5344CB8AC3E}">
        <p14:creationId xmlns:p14="http://schemas.microsoft.com/office/powerpoint/2010/main" val="2374589246"/>
      </p:ext>
    </p:extLst>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F352E4-2BA9-BCB8-2521-BC63F5A32148}"/>
              </a:ext>
            </a:extLst>
          </p:cNvPr>
          <p:cNvSpPr>
            <a:spLocks noGrp="1"/>
          </p:cNvSpPr>
          <p:nvPr>
            <p:ph type="dt" sz="half" idx="10"/>
          </p:nvPr>
        </p:nvSpPr>
        <p:spPr/>
        <p:txBody>
          <a:bodyPr/>
          <a:lstStyle>
            <a:lvl1pPr>
              <a:defRPr/>
            </a:lvl1pPr>
          </a:lstStyle>
          <a:p>
            <a:pPr>
              <a:defRPr/>
            </a:pPr>
            <a:fld id="{0CFA55AB-1D87-44BB-96C7-8E08978DBE7C}" type="datetime12">
              <a:rPr lang="en-GB"/>
              <a:pPr>
                <a:defRPr/>
              </a:pPr>
              <a:t>1:47 PM</a:t>
            </a:fld>
            <a:endParaRPr lang="en-US"/>
          </a:p>
        </p:txBody>
      </p:sp>
      <p:sp>
        <p:nvSpPr>
          <p:cNvPr id="5" name="Footer Placeholder 4">
            <a:extLst>
              <a:ext uri="{FF2B5EF4-FFF2-40B4-BE49-F238E27FC236}">
                <a16:creationId xmlns:a16="http://schemas.microsoft.com/office/drawing/2014/main" id="{A1C5E909-EFE4-A393-B570-D90903C1F4FA}"/>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E03D4708-D67F-C241-AEDA-303681F869BF}"/>
              </a:ext>
            </a:extLst>
          </p:cNvPr>
          <p:cNvSpPr>
            <a:spLocks noGrp="1"/>
          </p:cNvSpPr>
          <p:nvPr>
            <p:ph type="sldNum" sz="quarter" idx="12"/>
          </p:nvPr>
        </p:nvSpPr>
        <p:spPr/>
        <p:txBody>
          <a:bodyPr/>
          <a:lstStyle>
            <a:lvl1pPr>
              <a:defRPr/>
            </a:lvl1pPr>
          </a:lstStyle>
          <a:p>
            <a:fld id="{0BCA9284-6AF2-4B55-B3F2-CB609E83833D}" type="slidenum">
              <a:rPr lang="en-US" altLang="en-US"/>
              <a:pPr/>
              <a:t>‹#›</a:t>
            </a:fld>
            <a:endParaRPr lang="en-US" altLang="en-US"/>
          </a:p>
        </p:txBody>
      </p:sp>
    </p:spTree>
    <p:extLst>
      <p:ext uri="{BB962C8B-B14F-4D97-AF65-F5344CB8AC3E}">
        <p14:creationId xmlns:p14="http://schemas.microsoft.com/office/powerpoint/2010/main" val="4100781700"/>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5D18B8-ABA4-3F90-2320-F4180AD3A9D6}"/>
              </a:ext>
            </a:extLst>
          </p:cNvPr>
          <p:cNvSpPr>
            <a:spLocks noGrp="1"/>
          </p:cNvSpPr>
          <p:nvPr>
            <p:ph type="dt" sz="half" idx="10"/>
          </p:nvPr>
        </p:nvSpPr>
        <p:spPr/>
        <p:txBody>
          <a:bodyPr/>
          <a:lstStyle>
            <a:lvl1pPr>
              <a:defRPr/>
            </a:lvl1pPr>
          </a:lstStyle>
          <a:p>
            <a:pPr>
              <a:defRPr/>
            </a:pPr>
            <a:fld id="{D3B24EE7-549F-4A6E-9F9C-DB6D67493341}" type="datetime12">
              <a:rPr lang="en-GB"/>
              <a:pPr>
                <a:defRPr/>
              </a:pPr>
              <a:t>1:47 PM</a:t>
            </a:fld>
            <a:endParaRPr lang="en-US"/>
          </a:p>
        </p:txBody>
      </p:sp>
      <p:sp>
        <p:nvSpPr>
          <p:cNvPr id="5" name="Footer Placeholder 4">
            <a:extLst>
              <a:ext uri="{FF2B5EF4-FFF2-40B4-BE49-F238E27FC236}">
                <a16:creationId xmlns:a16="http://schemas.microsoft.com/office/drawing/2014/main" id="{57E29831-86D3-309E-E52B-9CB6E0C1BE47}"/>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4B19ECAC-5654-0B2A-6B21-B6A57CCE417D}"/>
              </a:ext>
            </a:extLst>
          </p:cNvPr>
          <p:cNvSpPr>
            <a:spLocks noGrp="1"/>
          </p:cNvSpPr>
          <p:nvPr>
            <p:ph type="sldNum" sz="quarter" idx="12"/>
          </p:nvPr>
        </p:nvSpPr>
        <p:spPr/>
        <p:txBody>
          <a:bodyPr/>
          <a:lstStyle>
            <a:lvl1pPr>
              <a:defRPr/>
            </a:lvl1pPr>
          </a:lstStyle>
          <a:p>
            <a:fld id="{9DD950A9-25DB-477B-9786-CA9A2D8EB37E}" type="slidenum">
              <a:rPr lang="en-US" altLang="en-US"/>
              <a:pPr/>
              <a:t>‹#›</a:t>
            </a:fld>
            <a:endParaRPr lang="en-US" altLang="en-US"/>
          </a:p>
        </p:txBody>
      </p:sp>
    </p:spTree>
    <p:extLst>
      <p:ext uri="{BB962C8B-B14F-4D97-AF65-F5344CB8AC3E}">
        <p14:creationId xmlns:p14="http://schemas.microsoft.com/office/powerpoint/2010/main" val="904564939"/>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A182A1C-F0A9-7D54-DC1F-41EC9B1BA773}"/>
              </a:ext>
            </a:extLst>
          </p:cNvPr>
          <p:cNvSpPr>
            <a:spLocks noGrp="1"/>
          </p:cNvSpPr>
          <p:nvPr>
            <p:ph type="dt" sz="half" idx="10"/>
          </p:nvPr>
        </p:nvSpPr>
        <p:spPr/>
        <p:txBody>
          <a:bodyPr/>
          <a:lstStyle>
            <a:lvl1pPr>
              <a:defRPr/>
            </a:lvl1pPr>
          </a:lstStyle>
          <a:p>
            <a:pPr>
              <a:defRPr/>
            </a:pPr>
            <a:fld id="{F09380E9-67F3-4FE5-B9F9-19A444A303AE}" type="datetime12">
              <a:rPr lang="en-GB"/>
              <a:pPr>
                <a:defRPr/>
              </a:pPr>
              <a:t>1:47 PM</a:t>
            </a:fld>
            <a:endParaRPr lang="en-US"/>
          </a:p>
        </p:txBody>
      </p:sp>
      <p:sp>
        <p:nvSpPr>
          <p:cNvPr id="6" name="Footer Placeholder 4">
            <a:extLst>
              <a:ext uri="{FF2B5EF4-FFF2-40B4-BE49-F238E27FC236}">
                <a16:creationId xmlns:a16="http://schemas.microsoft.com/office/drawing/2014/main" id="{E963410E-2A56-D3F1-3D81-CE24C5E63F7E}"/>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7" name="Slide Number Placeholder 5">
            <a:extLst>
              <a:ext uri="{FF2B5EF4-FFF2-40B4-BE49-F238E27FC236}">
                <a16:creationId xmlns:a16="http://schemas.microsoft.com/office/drawing/2014/main" id="{FA64ED6D-4CDA-7B84-5B9B-92C37A101183}"/>
              </a:ext>
            </a:extLst>
          </p:cNvPr>
          <p:cNvSpPr>
            <a:spLocks noGrp="1"/>
          </p:cNvSpPr>
          <p:nvPr>
            <p:ph type="sldNum" sz="quarter" idx="12"/>
          </p:nvPr>
        </p:nvSpPr>
        <p:spPr/>
        <p:txBody>
          <a:bodyPr/>
          <a:lstStyle>
            <a:lvl1pPr>
              <a:defRPr/>
            </a:lvl1pPr>
          </a:lstStyle>
          <a:p>
            <a:fld id="{927668A8-3B5B-496B-AE75-A54399B9B79B}" type="slidenum">
              <a:rPr lang="en-US" altLang="en-US"/>
              <a:pPr/>
              <a:t>‹#›</a:t>
            </a:fld>
            <a:endParaRPr lang="en-US" altLang="en-US"/>
          </a:p>
        </p:txBody>
      </p:sp>
    </p:spTree>
    <p:extLst>
      <p:ext uri="{BB962C8B-B14F-4D97-AF65-F5344CB8AC3E}">
        <p14:creationId xmlns:p14="http://schemas.microsoft.com/office/powerpoint/2010/main" val="90482067"/>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8FE7A3C-3883-197B-9DAF-CD194D6BA263}"/>
              </a:ext>
            </a:extLst>
          </p:cNvPr>
          <p:cNvSpPr>
            <a:spLocks noGrp="1"/>
          </p:cNvSpPr>
          <p:nvPr>
            <p:ph type="dt" sz="half" idx="10"/>
          </p:nvPr>
        </p:nvSpPr>
        <p:spPr/>
        <p:txBody>
          <a:bodyPr/>
          <a:lstStyle>
            <a:lvl1pPr>
              <a:defRPr/>
            </a:lvl1pPr>
          </a:lstStyle>
          <a:p>
            <a:pPr>
              <a:defRPr/>
            </a:pPr>
            <a:fld id="{87DDB767-B6BF-4167-BF75-1DAE7055C2BC}" type="datetime12">
              <a:rPr lang="en-GB"/>
              <a:pPr>
                <a:defRPr/>
              </a:pPr>
              <a:t>1:47 PM</a:t>
            </a:fld>
            <a:endParaRPr lang="en-US"/>
          </a:p>
        </p:txBody>
      </p:sp>
      <p:sp>
        <p:nvSpPr>
          <p:cNvPr id="8" name="Footer Placeholder 4">
            <a:extLst>
              <a:ext uri="{FF2B5EF4-FFF2-40B4-BE49-F238E27FC236}">
                <a16:creationId xmlns:a16="http://schemas.microsoft.com/office/drawing/2014/main" id="{CE4E4D8C-E819-6563-E69D-C452414A3DFE}"/>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9" name="Slide Number Placeholder 5">
            <a:extLst>
              <a:ext uri="{FF2B5EF4-FFF2-40B4-BE49-F238E27FC236}">
                <a16:creationId xmlns:a16="http://schemas.microsoft.com/office/drawing/2014/main" id="{16591B3A-B382-3EE2-871C-E6BFD0FCA604}"/>
              </a:ext>
            </a:extLst>
          </p:cNvPr>
          <p:cNvSpPr>
            <a:spLocks noGrp="1"/>
          </p:cNvSpPr>
          <p:nvPr>
            <p:ph type="sldNum" sz="quarter" idx="12"/>
          </p:nvPr>
        </p:nvSpPr>
        <p:spPr/>
        <p:txBody>
          <a:bodyPr/>
          <a:lstStyle>
            <a:lvl1pPr>
              <a:defRPr/>
            </a:lvl1pPr>
          </a:lstStyle>
          <a:p>
            <a:fld id="{0578A1B8-B2B6-44E3-A61E-115A6148607C}" type="slidenum">
              <a:rPr lang="en-US" altLang="en-US"/>
              <a:pPr/>
              <a:t>‹#›</a:t>
            </a:fld>
            <a:endParaRPr lang="en-US" altLang="en-US"/>
          </a:p>
        </p:txBody>
      </p:sp>
    </p:spTree>
    <p:extLst>
      <p:ext uri="{BB962C8B-B14F-4D97-AF65-F5344CB8AC3E}">
        <p14:creationId xmlns:p14="http://schemas.microsoft.com/office/powerpoint/2010/main" val="3149275303"/>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A9C8B27-102C-9E35-4A47-71C8A8710C04}"/>
              </a:ext>
            </a:extLst>
          </p:cNvPr>
          <p:cNvSpPr>
            <a:spLocks noGrp="1"/>
          </p:cNvSpPr>
          <p:nvPr>
            <p:ph type="dt" sz="half" idx="10"/>
          </p:nvPr>
        </p:nvSpPr>
        <p:spPr/>
        <p:txBody>
          <a:bodyPr/>
          <a:lstStyle>
            <a:lvl1pPr>
              <a:defRPr/>
            </a:lvl1pPr>
          </a:lstStyle>
          <a:p>
            <a:pPr>
              <a:defRPr/>
            </a:pPr>
            <a:fld id="{B3CEB886-02A7-4B06-A708-B228A994A74C}" type="datetime12">
              <a:rPr lang="en-GB"/>
              <a:pPr>
                <a:defRPr/>
              </a:pPr>
              <a:t>1:47 PM</a:t>
            </a:fld>
            <a:endParaRPr lang="en-US"/>
          </a:p>
        </p:txBody>
      </p:sp>
      <p:sp>
        <p:nvSpPr>
          <p:cNvPr id="4" name="Footer Placeholder 4">
            <a:extLst>
              <a:ext uri="{FF2B5EF4-FFF2-40B4-BE49-F238E27FC236}">
                <a16:creationId xmlns:a16="http://schemas.microsoft.com/office/drawing/2014/main" id="{165CA5EE-22E0-AAA5-3D68-6F7D1B4E76A2}"/>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5" name="Slide Number Placeholder 5">
            <a:extLst>
              <a:ext uri="{FF2B5EF4-FFF2-40B4-BE49-F238E27FC236}">
                <a16:creationId xmlns:a16="http://schemas.microsoft.com/office/drawing/2014/main" id="{CE8383D4-9C9E-C604-8852-851AA2D00C2C}"/>
              </a:ext>
            </a:extLst>
          </p:cNvPr>
          <p:cNvSpPr>
            <a:spLocks noGrp="1"/>
          </p:cNvSpPr>
          <p:nvPr>
            <p:ph type="sldNum" sz="quarter" idx="12"/>
          </p:nvPr>
        </p:nvSpPr>
        <p:spPr/>
        <p:txBody>
          <a:bodyPr/>
          <a:lstStyle>
            <a:lvl1pPr>
              <a:defRPr/>
            </a:lvl1pPr>
          </a:lstStyle>
          <a:p>
            <a:fld id="{546C382F-18FE-4639-9CB1-30C763DF9721}" type="slidenum">
              <a:rPr lang="en-US" altLang="en-US"/>
              <a:pPr/>
              <a:t>‹#›</a:t>
            </a:fld>
            <a:endParaRPr lang="en-US" altLang="en-US"/>
          </a:p>
        </p:txBody>
      </p:sp>
    </p:spTree>
    <p:extLst>
      <p:ext uri="{BB962C8B-B14F-4D97-AF65-F5344CB8AC3E}">
        <p14:creationId xmlns:p14="http://schemas.microsoft.com/office/powerpoint/2010/main" val="2735040220"/>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E012DEA-11C8-D4F8-4F1F-41591F244558}"/>
              </a:ext>
            </a:extLst>
          </p:cNvPr>
          <p:cNvSpPr>
            <a:spLocks noGrp="1"/>
          </p:cNvSpPr>
          <p:nvPr>
            <p:ph type="dt" sz="half" idx="10"/>
          </p:nvPr>
        </p:nvSpPr>
        <p:spPr/>
        <p:txBody>
          <a:bodyPr/>
          <a:lstStyle>
            <a:lvl1pPr>
              <a:defRPr/>
            </a:lvl1pPr>
          </a:lstStyle>
          <a:p>
            <a:pPr>
              <a:defRPr/>
            </a:pPr>
            <a:fld id="{167F671B-5748-4F25-AD64-3DA52EB0A4D8}" type="datetime12">
              <a:rPr lang="en-GB"/>
              <a:pPr>
                <a:defRPr/>
              </a:pPr>
              <a:t>1:47 PM</a:t>
            </a:fld>
            <a:endParaRPr lang="en-US"/>
          </a:p>
        </p:txBody>
      </p:sp>
      <p:sp>
        <p:nvSpPr>
          <p:cNvPr id="3" name="Footer Placeholder 4">
            <a:extLst>
              <a:ext uri="{FF2B5EF4-FFF2-40B4-BE49-F238E27FC236}">
                <a16:creationId xmlns:a16="http://schemas.microsoft.com/office/drawing/2014/main" id="{A36BCC8E-070D-4E40-81B7-59B2EAD1AD1D}"/>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4" name="Slide Number Placeholder 5">
            <a:extLst>
              <a:ext uri="{FF2B5EF4-FFF2-40B4-BE49-F238E27FC236}">
                <a16:creationId xmlns:a16="http://schemas.microsoft.com/office/drawing/2014/main" id="{1B80C9EB-38E6-C0A9-E216-527BDDF8323A}"/>
              </a:ext>
            </a:extLst>
          </p:cNvPr>
          <p:cNvSpPr>
            <a:spLocks noGrp="1"/>
          </p:cNvSpPr>
          <p:nvPr>
            <p:ph type="sldNum" sz="quarter" idx="12"/>
          </p:nvPr>
        </p:nvSpPr>
        <p:spPr/>
        <p:txBody>
          <a:bodyPr/>
          <a:lstStyle>
            <a:lvl1pPr>
              <a:defRPr/>
            </a:lvl1pPr>
          </a:lstStyle>
          <a:p>
            <a:fld id="{81B43016-821C-4FBC-A5E3-47C5E075837C}" type="slidenum">
              <a:rPr lang="en-US" altLang="en-US"/>
              <a:pPr/>
              <a:t>‹#›</a:t>
            </a:fld>
            <a:endParaRPr lang="en-US" altLang="en-US"/>
          </a:p>
        </p:txBody>
      </p:sp>
    </p:spTree>
    <p:extLst>
      <p:ext uri="{BB962C8B-B14F-4D97-AF65-F5344CB8AC3E}">
        <p14:creationId xmlns:p14="http://schemas.microsoft.com/office/powerpoint/2010/main" val="3597242110"/>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1B2246-CD5A-76A8-6F06-4845C1E3C19D}"/>
              </a:ext>
            </a:extLst>
          </p:cNvPr>
          <p:cNvSpPr>
            <a:spLocks noGrp="1"/>
          </p:cNvSpPr>
          <p:nvPr>
            <p:ph type="dt" sz="half" idx="10"/>
          </p:nvPr>
        </p:nvSpPr>
        <p:spPr/>
        <p:txBody>
          <a:bodyPr/>
          <a:lstStyle>
            <a:lvl1pPr>
              <a:defRPr/>
            </a:lvl1pPr>
          </a:lstStyle>
          <a:p>
            <a:pPr>
              <a:defRPr/>
            </a:pPr>
            <a:fld id="{CB2F657E-317B-4F0C-9DF4-6BA86D9AE4BC}" type="datetime12">
              <a:rPr lang="en-GB"/>
              <a:pPr>
                <a:defRPr/>
              </a:pPr>
              <a:t>1:47 PM</a:t>
            </a:fld>
            <a:endParaRPr lang="en-US"/>
          </a:p>
        </p:txBody>
      </p:sp>
      <p:sp>
        <p:nvSpPr>
          <p:cNvPr id="6" name="Footer Placeholder 4">
            <a:extLst>
              <a:ext uri="{FF2B5EF4-FFF2-40B4-BE49-F238E27FC236}">
                <a16:creationId xmlns:a16="http://schemas.microsoft.com/office/drawing/2014/main" id="{749A893A-8C12-A62D-6F31-1E8A18D6196C}"/>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7" name="Slide Number Placeholder 5">
            <a:extLst>
              <a:ext uri="{FF2B5EF4-FFF2-40B4-BE49-F238E27FC236}">
                <a16:creationId xmlns:a16="http://schemas.microsoft.com/office/drawing/2014/main" id="{15224275-67A6-E630-37E7-76777E86B299}"/>
              </a:ext>
            </a:extLst>
          </p:cNvPr>
          <p:cNvSpPr>
            <a:spLocks noGrp="1"/>
          </p:cNvSpPr>
          <p:nvPr>
            <p:ph type="sldNum" sz="quarter" idx="12"/>
          </p:nvPr>
        </p:nvSpPr>
        <p:spPr/>
        <p:txBody>
          <a:bodyPr/>
          <a:lstStyle>
            <a:lvl1pPr>
              <a:defRPr/>
            </a:lvl1pPr>
          </a:lstStyle>
          <a:p>
            <a:fld id="{80708724-E660-480B-A626-829977A14AA0}" type="slidenum">
              <a:rPr lang="en-US" altLang="en-US"/>
              <a:pPr/>
              <a:t>‹#›</a:t>
            </a:fld>
            <a:endParaRPr lang="en-US" altLang="en-US"/>
          </a:p>
        </p:txBody>
      </p:sp>
    </p:spTree>
    <p:extLst>
      <p:ext uri="{BB962C8B-B14F-4D97-AF65-F5344CB8AC3E}">
        <p14:creationId xmlns:p14="http://schemas.microsoft.com/office/powerpoint/2010/main" val="365275915"/>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AE1557A-0C9C-3B9E-2124-7C17396CEA60}"/>
              </a:ext>
            </a:extLst>
          </p:cNvPr>
          <p:cNvSpPr>
            <a:spLocks noGrp="1"/>
          </p:cNvSpPr>
          <p:nvPr>
            <p:ph type="dt" sz="half" idx="10"/>
          </p:nvPr>
        </p:nvSpPr>
        <p:spPr/>
        <p:txBody>
          <a:bodyPr/>
          <a:lstStyle>
            <a:lvl1pPr>
              <a:defRPr/>
            </a:lvl1pPr>
          </a:lstStyle>
          <a:p>
            <a:pPr>
              <a:defRPr/>
            </a:pPr>
            <a:fld id="{839067EB-BA3C-4B00-9712-74B9162DDCDD}" type="datetime12">
              <a:rPr lang="en-GB"/>
              <a:pPr>
                <a:defRPr/>
              </a:pPr>
              <a:t>1:47 PM</a:t>
            </a:fld>
            <a:endParaRPr lang="en-US"/>
          </a:p>
        </p:txBody>
      </p:sp>
      <p:sp>
        <p:nvSpPr>
          <p:cNvPr id="6" name="Footer Placeholder 4">
            <a:extLst>
              <a:ext uri="{FF2B5EF4-FFF2-40B4-BE49-F238E27FC236}">
                <a16:creationId xmlns:a16="http://schemas.microsoft.com/office/drawing/2014/main" id="{7EEB76FC-68BE-18D0-D3AF-2EFA5311CAFE}"/>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7" name="Slide Number Placeholder 5">
            <a:extLst>
              <a:ext uri="{FF2B5EF4-FFF2-40B4-BE49-F238E27FC236}">
                <a16:creationId xmlns:a16="http://schemas.microsoft.com/office/drawing/2014/main" id="{9CC545FD-CDB2-93FF-7FDB-462C13D00BDE}"/>
              </a:ext>
            </a:extLst>
          </p:cNvPr>
          <p:cNvSpPr>
            <a:spLocks noGrp="1"/>
          </p:cNvSpPr>
          <p:nvPr>
            <p:ph type="sldNum" sz="quarter" idx="12"/>
          </p:nvPr>
        </p:nvSpPr>
        <p:spPr/>
        <p:txBody>
          <a:bodyPr/>
          <a:lstStyle>
            <a:lvl1pPr>
              <a:defRPr/>
            </a:lvl1pPr>
          </a:lstStyle>
          <a:p>
            <a:fld id="{DD079D12-D32C-4946-B8E0-8946278747C7}" type="slidenum">
              <a:rPr lang="en-US" altLang="en-US"/>
              <a:pPr/>
              <a:t>‹#›</a:t>
            </a:fld>
            <a:endParaRPr lang="en-US" altLang="en-US"/>
          </a:p>
        </p:txBody>
      </p:sp>
    </p:spTree>
    <p:extLst>
      <p:ext uri="{BB962C8B-B14F-4D97-AF65-F5344CB8AC3E}">
        <p14:creationId xmlns:p14="http://schemas.microsoft.com/office/powerpoint/2010/main" val="2840230189"/>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147792-D44D-FD1B-F627-121EA31F7CC6}"/>
              </a:ext>
            </a:extLst>
          </p:cNvPr>
          <p:cNvSpPr>
            <a:spLocks noGrp="1"/>
          </p:cNvSpPr>
          <p:nvPr>
            <p:ph type="dt" sz="half" idx="10"/>
          </p:nvPr>
        </p:nvSpPr>
        <p:spPr/>
        <p:txBody>
          <a:bodyPr/>
          <a:lstStyle>
            <a:lvl1pPr>
              <a:defRPr/>
            </a:lvl1pPr>
          </a:lstStyle>
          <a:p>
            <a:pPr>
              <a:defRPr/>
            </a:pPr>
            <a:fld id="{1AFC07F6-E23A-4756-84F4-25DCC093F783}" type="datetime12">
              <a:rPr lang="en-GB"/>
              <a:pPr>
                <a:defRPr/>
              </a:pPr>
              <a:t>1:47 PM</a:t>
            </a:fld>
            <a:endParaRPr lang="en-US"/>
          </a:p>
        </p:txBody>
      </p:sp>
      <p:sp>
        <p:nvSpPr>
          <p:cNvPr id="5" name="Footer Placeholder 4">
            <a:extLst>
              <a:ext uri="{FF2B5EF4-FFF2-40B4-BE49-F238E27FC236}">
                <a16:creationId xmlns:a16="http://schemas.microsoft.com/office/drawing/2014/main" id="{F7FD28C3-7632-0B0E-9AC6-9A80C252577A}"/>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B59468E5-1F36-8ECB-69FD-8BBF2BA5A6A7}"/>
              </a:ext>
            </a:extLst>
          </p:cNvPr>
          <p:cNvSpPr>
            <a:spLocks noGrp="1"/>
          </p:cNvSpPr>
          <p:nvPr>
            <p:ph type="sldNum" sz="quarter" idx="12"/>
          </p:nvPr>
        </p:nvSpPr>
        <p:spPr/>
        <p:txBody>
          <a:bodyPr/>
          <a:lstStyle>
            <a:lvl1pPr>
              <a:defRPr/>
            </a:lvl1pPr>
          </a:lstStyle>
          <a:p>
            <a:fld id="{906D63AA-13DA-4426-8433-5CCB9F23D682}" type="slidenum">
              <a:rPr lang="en-US" altLang="en-US"/>
              <a:pPr/>
              <a:t>‹#›</a:t>
            </a:fld>
            <a:endParaRPr lang="en-US" altLang="en-US"/>
          </a:p>
        </p:txBody>
      </p:sp>
    </p:spTree>
    <p:extLst>
      <p:ext uri="{BB962C8B-B14F-4D97-AF65-F5344CB8AC3E}">
        <p14:creationId xmlns:p14="http://schemas.microsoft.com/office/powerpoint/2010/main" val="253618629"/>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C74C2-F8D1-FDEE-C970-FE3CD037ADCD}"/>
              </a:ext>
            </a:extLst>
          </p:cNvPr>
          <p:cNvSpPr>
            <a:spLocks noGrp="1"/>
          </p:cNvSpPr>
          <p:nvPr>
            <p:ph type="dt" sz="half" idx="10"/>
          </p:nvPr>
        </p:nvSpPr>
        <p:spPr/>
        <p:txBody>
          <a:bodyPr/>
          <a:lstStyle>
            <a:lvl1pPr>
              <a:defRPr/>
            </a:lvl1pPr>
          </a:lstStyle>
          <a:p>
            <a:pPr>
              <a:defRPr/>
            </a:pPr>
            <a:fld id="{8B19BEEA-2BAF-4D85-8591-96FC936F73F9}" type="datetime12">
              <a:rPr lang="en-GB"/>
              <a:pPr>
                <a:defRPr/>
              </a:pPr>
              <a:t>1:47 PM</a:t>
            </a:fld>
            <a:endParaRPr lang="en-US"/>
          </a:p>
        </p:txBody>
      </p:sp>
      <p:sp>
        <p:nvSpPr>
          <p:cNvPr id="5" name="Footer Placeholder 4">
            <a:extLst>
              <a:ext uri="{FF2B5EF4-FFF2-40B4-BE49-F238E27FC236}">
                <a16:creationId xmlns:a16="http://schemas.microsoft.com/office/drawing/2014/main" id="{EE5ABBFE-0194-146C-EB22-0EE4517AF675}"/>
              </a:ext>
            </a:extLst>
          </p:cNvPr>
          <p:cNvSpPr>
            <a:spLocks noGrp="1"/>
          </p:cNvSpPr>
          <p:nvPr>
            <p:ph type="ftr" sz="quarter" idx="11"/>
          </p:nvPr>
        </p:nvSpPr>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1A133436-6ECF-5D11-C030-800275774A58}"/>
              </a:ext>
            </a:extLst>
          </p:cNvPr>
          <p:cNvSpPr>
            <a:spLocks noGrp="1"/>
          </p:cNvSpPr>
          <p:nvPr>
            <p:ph type="sldNum" sz="quarter" idx="12"/>
          </p:nvPr>
        </p:nvSpPr>
        <p:spPr/>
        <p:txBody>
          <a:bodyPr/>
          <a:lstStyle>
            <a:lvl1pPr>
              <a:defRPr/>
            </a:lvl1pPr>
          </a:lstStyle>
          <a:p>
            <a:fld id="{63728FAE-003F-4EDF-A669-2805C7D7E571}" type="slidenum">
              <a:rPr lang="en-US" altLang="en-US"/>
              <a:pPr/>
              <a:t>‹#›</a:t>
            </a:fld>
            <a:endParaRPr lang="en-US" altLang="en-US"/>
          </a:p>
        </p:txBody>
      </p:sp>
    </p:spTree>
    <p:extLst>
      <p:ext uri="{BB962C8B-B14F-4D97-AF65-F5344CB8AC3E}">
        <p14:creationId xmlns:p14="http://schemas.microsoft.com/office/powerpoint/2010/main" val="737391857"/>
      </p:ext>
    </p:extLst>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924800" cy="914400"/>
          </a:xfrm>
        </p:spPr>
        <p:txBody>
          <a:bodyPr/>
          <a:lstStyle/>
          <a:p>
            <a:r>
              <a:rPr lang="en-US"/>
              <a:t>Click to edit Master title style</a:t>
            </a:r>
          </a:p>
        </p:txBody>
      </p:sp>
      <p:sp>
        <p:nvSpPr>
          <p:cNvPr id="3" name="Chart Placeholder 2"/>
          <p:cNvSpPr>
            <a:spLocks noGrp="1"/>
          </p:cNvSpPr>
          <p:nvPr>
            <p:ph type="chart" idx="1"/>
          </p:nvPr>
        </p:nvSpPr>
        <p:spPr>
          <a:xfrm>
            <a:off x="533400" y="1600200"/>
            <a:ext cx="8077200" cy="4495800"/>
          </a:xfrm>
        </p:spPr>
        <p:txBody>
          <a:bodyPr rtlCol="0">
            <a:normAutofit/>
          </a:bodyPr>
          <a:lstStyle/>
          <a:p>
            <a:pPr lvl="0"/>
            <a:endParaRPr lang="en-US" noProof="0"/>
          </a:p>
        </p:txBody>
      </p:sp>
      <p:sp>
        <p:nvSpPr>
          <p:cNvPr id="4" name="Date Placeholder 3">
            <a:extLst>
              <a:ext uri="{FF2B5EF4-FFF2-40B4-BE49-F238E27FC236}">
                <a16:creationId xmlns:a16="http://schemas.microsoft.com/office/drawing/2014/main" id="{6C820B0F-A37E-F283-7AED-D878D6F95A45}"/>
              </a:ext>
            </a:extLst>
          </p:cNvPr>
          <p:cNvSpPr>
            <a:spLocks noGrp="1"/>
          </p:cNvSpPr>
          <p:nvPr>
            <p:ph type="dt" sz="half" idx="10"/>
          </p:nvPr>
        </p:nvSpPr>
        <p:spPr>
          <a:xfrm>
            <a:off x="838200" y="6553200"/>
            <a:ext cx="1066800" cy="304800"/>
          </a:xfrm>
        </p:spPr>
        <p:txBody>
          <a:bodyPr/>
          <a:lstStyle>
            <a:lvl1pPr>
              <a:defRPr/>
            </a:lvl1pPr>
          </a:lstStyle>
          <a:p>
            <a:pPr>
              <a:defRPr/>
            </a:pPr>
            <a:fld id="{21E14050-464E-47C5-9485-54D1B2EC2F17}" type="datetime12">
              <a:rPr lang="en-GB"/>
              <a:pPr>
                <a:defRPr/>
              </a:pPr>
              <a:t>1:47 PM</a:t>
            </a:fld>
            <a:endParaRPr lang="en-US"/>
          </a:p>
        </p:txBody>
      </p:sp>
      <p:sp>
        <p:nvSpPr>
          <p:cNvPr id="5" name="Footer Placeholder 4">
            <a:extLst>
              <a:ext uri="{FF2B5EF4-FFF2-40B4-BE49-F238E27FC236}">
                <a16:creationId xmlns:a16="http://schemas.microsoft.com/office/drawing/2014/main" id="{4129E34F-4A2F-EC27-E90B-D0A8CE0608ED}"/>
              </a:ext>
            </a:extLst>
          </p:cNvPr>
          <p:cNvSpPr>
            <a:spLocks noGrp="1"/>
          </p:cNvSpPr>
          <p:nvPr>
            <p:ph type="ftr" sz="quarter" idx="11"/>
          </p:nvPr>
        </p:nvSpPr>
        <p:spPr>
          <a:xfrm>
            <a:off x="2819400" y="6553200"/>
            <a:ext cx="5410200" cy="304800"/>
          </a:xfrm>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FBBE4BC8-7E0C-B78C-C65A-1F8E5882E5DC}"/>
              </a:ext>
            </a:extLst>
          </p:cNvPr>
          <p:cNvSpPr>
            <a:spLocks noGrp="1"/>
          </p:cNvSpPr>
          <p:nvPr>
            <p:ph type="sldNum" sz="quarter" idx="12"/>
          </p:nvPr>
        </p:nvSpPr>
        <p:spPr>
          <a:xfrm>
            <a:off x="8382000" y="6553200"/>
            <a:ext cx="533400" cy="304800"/>
          </a:xfrm>
        </p:spPr>
        <p:txBody>
          <a:bodyPr/>
          <a:lstStyle>
            <a:lvl1pPr>
              <a:defRPr/>
            </a:lvl1pPr>
          </a:lstStyle>
          <a:p>
            <a:fld id="{89307688-92C1-4B8C-B435-5D3EAF52EF36}" type="slidenum">
              <a:rPr lang="en-US" altLang="en-US"/>
              <a:pPr/>
              <a:t>‹#›</a:t>
            </a:fld>
            <a:endParaRPr lang="en-US" altLang="en-US"/>
          </a:p>
        </p:txBody>
      </p:sp>
    </p:spTree>
    <p:extLst>
      <p:ext uri="{BB962C8B-B14F-4D97-AF65-F5344CB8AC3E}">
        <p14:creationId xmlns:p14="http://schemas.microsoft.com/office/powerpoint/2010/main" val="3827630837"/>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924800" cy="914400"/>
          </a:xfrm>
        </p:spPr>
        <p:txBody>
          <a:bodyPr/>
          <a:lstStyle/>
          <a:p>
            <a:r>
              <a:rPr lang="en-US"/>
              <a:t>Click to edit Master title style</a:t>
            </a:r>
          </a:p>
        </p:txBody>
      </p:sp>
      <p:sp>
        <p:nvSpPr>
          <p:cNvPr id="3" name="Table Placeholder 2"/>
          <p:cNvSpPr>
            <a:spLocks noGrp="1"/>
          </p:cNvSpPr>
          <p:nvPr>
            <p:ph type="tbl" idx="1"/>
          </p:nvPr>
        </p:nvSpPr>
        <p:spPr>
          <a:xfrm>
            <a:off x="533400" y="1600200"/>
            <a:ext cx="8077200" cy="4495800"/>
          </a:xfrm>
        </p:spPr>
        <p:txBody>
          <a:bodyPr rtlCol="0">
            <a:normAutofit/>
          </a:bodyPr>
          <a:lstStyle/>
          <a:p>
            <a:pPr lvl="0"/>
            <a:endParaRPr lang="en-US" noProof="0"/>
          </a:p>
        </p:txBody>
      </p:sp>
      <p:sp>
        <p:nvSpPr>
          <p:cNvPr id="4" name="Date Placeholder 3">
            <a:extLst>
              <a:ext uri="{FF2B5EF4-FFF2-40B4-BE49-F238E27FC236}">
                <a16:creationId xmlns:a16="http://schemas.microsoft.com/office/drawing/2014/main" id="{4B906C88-82E1-B5FC-C0F5-C0E020D2F89F}"/>
              </a:ext>
            </a:extLst>
          </p:cNvPr>
          <p:cNvSpPr>
            <a:spLocks noGrp="1"/>
          </p:cNvSpPr>
          <p:nvPr>
            <p:ph type="dt" sz="half" idx="10"/>
          </p:nvPr>
        </p:nvSpPr>
        <p:spPr>
          <a:xfrm>
            <a:off x="838200" y="6553200"/>
            <a:ext cx="1066800" cy="304800"/>
          </a:xfrm>
        </p:spPr>
        <p:txBody>
          <a:bodyPr/>
          <a:lstStyle>
            <a:lvl1pPr>
              <a:defRPr/>
            </a:lvl1pPr>
          </a:lstStyle>
          <a:p>
            <a:pPr>
              <a:defRPr/>
            </a:pPr>
            <a:fld id="{BF08B3D6-7FAA-4DC7-ADA3-CA35CAA9F302}" type="datetime12">
              <a:rPr lang="en-GB"/>
              <a:pPr>
                <a:defRPr/>
              </a:pPr>
              <a:t>1:47 PM</a:t>
            </a:fld>
            <a:endParaRPr lang="en-US"/>
          </a:p>
        </p:txBody>
      </p:sp>
      <p:sp>
        <p:nvSpPr>
          <p:cNvPr id="5" name="Footer Placeholder 4">
            <a:extLst>
              <a:ext uri="{FF2B5EF4-FFF2-40B4-BE49-F238E27FC236}">
                <a16:creationId xmlns:a16="http://schemas.microsoft.com/office/drawing/2014/main" id="{5929DB95-684A-753F-222D-E8720A5D3274}"/>
              </a:ext>
            </a:extLst>
          </p:cNvPr>
          <p:cNvSpPr>
            <a:spLocks noGrp="1"/>
          </p:cNvSpPr>
          <p:nvPr>
            <p:ph type="ftr" sz="quarter" idx="11"/>
          </p:nvPr>
        </p:nvSpPr>
        <p:spPr>
          <a:xfrm>
            <a:off x="2819400" y="6553200"/>
            <a:ext cx="5410200" cy="304800"/>
          </a:xfrm>
        </p:spPr>
        <p:txBody>
          <a:bodyPr/>
          <a:lstStyle>
            <a:lvl1pPr>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9A433A60-257F-BA12-4B59-E16F234D5DC9}"/>
              </a:ext>
            </a:extLst>
          </p:cNvPr>
          <p:cNvSpPr>
            <a:spLocks noGrp="1"/>
          </p:cNvSpPr>
          <p:nvPr>
            <p:ph type="sldNum" sz="quarter" idx="12"/>
          </p:nvPr>
        </p:nvSpPr>
        <p:spPr>
          <a:xfrm>
            <a:off x="8382000" y="6553200"/>
            <a:ext cx="533400" cy="304800"/>
          </a:xfrm>
        </p:spPr>
        <p:txBody>
          <a:bodyPr/>
          <a:lstStyle>
            <a:lvl1pPr>
              <a:defRPr/>
            </a:lvl1pPr>
          </a:lstStyle>
          <a:p>
            <a:fld id="{5E39545B-9093-44EE-95AC-EDE491A11AE6}" type="slidenum">
              <a:rPr lang="en-US" altLang="en-US"/>
              <a:pPr/>
              <a:t>‹#›</a:t>
            </a:fld>
            <a:endParaRPr lang="en-US" altLang="en-US"/>
          </a:p>
        </p:txBody>
      </p:sp>
    </p:spTree>
    <p:extLst>
      <p:ext uri="{BB962C8B-B14F-4D97-AF65-F5344CB8AC3E}">
        <p14:creationId xmlns:p14="http://schemas.microsoft.com/office/powerpoint/2010/main" val="3645290829"/>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audio" Target="../media/audio2.wav"/><Relationship Id="rId2" Type="http://schemas.openxmlformats.org/officeDocument/2006/relationships/slideLayout" Target="../slideLayouts/slideLayout2.xml"/><Relationship Id="rId16" Type="http://schemas.openxmlformats.org/officeDocument/2006/relationships/hyperlink" Target="http://www.geocities.com/drsnpanda/index.html"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744EA473-EBB7-A7FE-598D-53A638C996A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a:extLst>
              <a:ext uri="{FF2B5EF4-FFF2-40B4-BE49-F238E27FC236}">
                <a16:creationId xmlns:a16="http://schemas.microsoft.com/office/drawing/2014/main" id="{9DDB63FA-697E-FADC-445E-478302E1EED5}"/>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ED0ED58-7202-92EC-66BC-1C3227839E0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charset="0"/>
              </a:defRPr>
            </a:lvl1pPr>
          </a:lstStyle>
          <a:p>
            <a:pPr>
              <a:defRPr/>
            </a:pPr>
            <a:fld id="{91142DBA-45EF-43E7-A616-CC8DD29066DC}" type="datetime12">
              <a:rPr lang="en-GB"/>
              <a:pPr>
                <a:defRPr/>
              </a:pPr>
              <a:t>1:47 PM</a:t>
            </a:fld>
            <a:endParaRPr lang="en-US"/>
          </a:p>
        </p:txBody>
      </p:sp>
      <p:sp>
        <p:nvSpPr>
          <p:cNvPr id="5" name="Footer Placeholder 4">
            <a:extLst>
              <a:ext uri="{FF2B5EF4-FFF2-40B4-BE49-F238E27FC236}">
                <a16:creationId xmlns:a16="http://schemas.microsoft.com/office/drawing/2014/main" id="{84F51423-E6E3-F07D-74E3-868489DF81C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charset="0"/>
              </a:defRPr>
            </a:lvl1pPr>
          </a:lstStyle>
          <a:p>
            <a:pPr>
              <a:defRPr/>
            </a:pPr>
            <a:r>
              <a:rPr lang="en-US"/>
              <a:t>Prevention of Cervical Cancer - Prof. S.N.Panda</a:t>
            </a:r>
          </a:p>
        </p:txBody>
      </p:sp>
      <p:sp>
        <p:nvSpPr>
          <p:cNvPr id="6" name="Slide Number Placeholder 5">
            <a:extLst>
              <a:ext uri="{FF2B5EF4-FFF2-40B4-BE49-F238E27FC236}">
                <a16:creationId xmlns:a16="http://schemas.microsoft.com/office/drawing/2014/main" id="{3A11B756-2810-55D1-8697-04760B033B2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71A72229-E239-472A-909E-8D5B2AC241B4}" type="slidenum">
              <a:rPr lang="en-US" altLang="en-US"/>
              <a:pPr/>
              <a:t>‹#›</a:t>
            </a:fld>
            <a:endParaRPr lang="en-US" altLang="en-US"/>
          </a:p>
        </p:txBody>
      </p:sp>
      <p:grpSp>
        <p:nvGrpSpPr>
          <p:cNvPr id="4103" name="Group 2">
            <a:extLst>
              <a:ext uri="{FF2B5EF4-FFF2-40B4-BE49-F238E27FC236}">
                <a16:creationId xmlns:a16="http://schemas.microsoft.com/office/drawing/2014/main" id="{93D51DFF-19CA-4D70-A829-5CEB07EF1190}"/>
              </a:ext>
            </a:extLst>
          </p:cNvPr>
          <p:cNvGrpSpPr>
            <a:grpSpLocks/>
          </p:cNvGrpSpPr>
          <p:nvPr userDrawn="1"/>
        </p:nvGrpSpPr>
        <p:grpSpPr bwMode="auto">
          <a:xfrm>
            <a:off x="381000" y="304800"/>
            <a:ext cx="8456613" cy="6172200"/>
            <a:chOff x="432" y="74"/>
            <a:chExt cx="5327" cy="4245"/>
          </a:xfrm>
        </p:grpSpPr>
        <p:sp>
          <p:nvSpPr>
            <p:cNvPr id="8" name="Rectangle 3">
              <a:extLst>
                <a:ext uri="{FF2B5EF4-FFF2-40B4-BE49-F238E27FC236}">
                  <a16:creationId xmlns:a16="http://schemas.microsoft.com/office/drawing/2014/main" id="{283BA042-DDEA-1652-C132-9CCAF13000B3}"/>
                </a:ext>
              </a:extLst>
            </p:cNvPr>
            <p:cNvSpPr>
              <a:spLocks noChangeArrowheads="1"/>
            </p:cNvSpPr>
            <p:nvPr userDrawn="1"/>
          </p:nvSpPr>
          <p:spPr bwMode="invGray">
            <a:xfrm>
              <a:off x="432" y="4176"/>
              <a:ext cx="2208" cy="143"/>
            </a:xfrm>
            <a:prstGeom prst="rect">
              <a:avLst/>
            </a:prstGeom>
            <a:solidFill>
              <a:schemeClr val="hlink"/>
            </a:solidFill>
            <a:ln w="9525">
              <a:noFill/>
              <a:miter lim="800000"/>
              <a:headEnd/>
              <a:tailEnd/>
            </a:ln>
            <a:effectLst/>
          </p:spPr>
          <p:txBody>
            <a:bodyPr/>
            <a:lstStyle/>
            <a:p>
              <a:pPr>
                <a:defRPr/>
              </a:pPr>
              <a:endParaRPr lang="en-US">
                <a:latin typeface="Times New Roman" charset="0"/>
              </a:endParaRPr>
            </a:p>
          </p:txBody>
        </p:sp>
        <p:grpSp>
          <p:nvGrpSpPr>
            <p:cNvPr id="4107" name="Group 4">
              <a:extLst>
                <a:ext uri="{FF2B5EF4-FFF2-40B4-BE49-F238E27FC236}">
                  <a16:creationId xmlns:a16="http://schemas.microsoft.com/office/drawing/2014/main" id="{85E47F5D-E85A-2288-D5C5-C0E1C85F11E0}"/>
                </a:ext>
              </a:extLst>
            </p:cNvPr>
            <p:cNvGrpSpPr>
              <a:grpSpLocks/>
            </p:cNvGrpSpPr>
            <p:nvPr userDrawn="1"/>
          </p:nvGrpSpPr>
          <p:grpSpPr bwMode="auto">
            <a:xfrm>
              <a:off x="2859" y="4250"/>
              <a:ext cx="2729" cy="41"/>
              <a:chOff x="2859" y="4250"/>
              <a:chExt cx="2729" cy="41"/>
            </a:xfrm>
          </p:grpSpPr>
          <p:sp>
            <p:nvSpPr>
              <p:cNvPr id="14" name="Oval 5">
                <a:extLst>
                  <a:ext uri="{FF2B5EF4-FFF2-40B4-BE49-F238E27FC236}">
                    <a16:creationId xmlns:a16="http://schemas.microsoft.com/office/drawing/2014/main" id="{BEBBA221-2CF9-223C-5737-6C93BE6D8244}"/>
                  </a:ext>
                </a:extLst>
              </p:cNvPr>
              <p:cNvSpPr>
                <a:spLocks noChangeArrowheads="1"/>
              </p:cNvSpPr>
              <p:nvPr userDrawn="1"/>
            </p:nvSpPr>
            <p:spPr bwMode="invGray">
              <a:xfrm>
                <a:off x="2859" y="4250"/>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5" name="Oval 6">
                <a:extLst>
                  <a:ext uri="{FF2B5EF4-FFF2-40B4-BE49-F238E27FC236}">
                    <a16:creationId xmlns:a16="http://schemas.microsoft.com/office/drawing/2014/main" id="{8BBBF67B-616C-3C2C-753F-DB2639660649}"/>
                  </a:ext>
                </a:extLst>
              </p:cNvPr>
              <p:cNvSpPr>
                <a:spLocks noChangeArrowheads="1"/>
              </p:cNvSpPr>
              <p:nvPr userDrawn="1"/>
            </p:nvSpPr>
            <p:spPr bwMode="invGray">
              <a:xfrm>
                <a:off x="3243" y="4250"/>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6" name="Oval 7">
                <a:extLst>
                  <a:ext uri="{FF2B5EF4-FFF2-40B4-BE49-F238E27FC236}">
                    <a16:creationId xmlns:a16="http://schemas.microsoft.com/office/drawing/2014/main" id="{3A4EAC15-DCB2-A684-6CE2-BBF56AEB3F72}"/>
                  </a:ext>
                </a:extLst>
              </p:cNvPr>
              <p:cNvSpPr>
                <a:spLocks noChangeArrowheads="1"/>
              </p:cNvSpPr>
              <p:nvPr userDrawn="1"/>
            </p:nvSpPr>
            <p:spPr bwMode="invGray">
              <a:xfrm>
                <a:off x="3627" y="4250"/>
                <a:ext cx="41"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7" name="Oval 8">
                <a:extLst>
                  <a:ext uri="{FF2B5EF4-FFF2-40B4-BE49-F238E27FC236}">
                    <a16:creationId xmlns:a16="http://schemas.microsoft.com/office/drawing/2014/main" id="{7D1C2C18-B59D-C4C8-614B-2EE12C0197C2}"/>
                  </a:ext>
                </a:extLst>
              </p:cNvPr>
              <p:cNvSpPr>
                <a:spLocks noChangeArrowheads="1"/>
              </p:cNvSpPr>
              <p:nvPr userDrawn="1"/>
            </p:nvSpPr>
            <p:spPr bwMode="invGray">
              <a:xfrm>
                <a:off x="4011" y="4250"/>
                <a:ext cx="41"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8" name="Oval 9">
                <a:extLst>
                  <a:ext uri="{FF2B5EF4-FFF2-40B4-BE49-F238E27FC236}">
                    <a16:creationId xmlns:a16="http://schemas.microsoft.com/office/drawing/2014/main" id="{204A8A18-5E59-8451-0181-9EF7872B4312}"/>
                  </a:ext>
                </a:extLst>
              </p:cNvPr>
              <p:cNvSpPr>
                <a:spLocks noChangeArrowheads="1"/>
              </p:cNvSpPr>
              <p:nvPr userDrawn="1"/>
            </p:nvSpPr>
            <p:spPr bwMode="invGray">
              <a:xfrm>
                <a:off x="4395" y="4250"/>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9" name="Oval 10">
                <a:extLst>
                  <a:ext uri="{FF2B5EF4-FFF2-40B4-BE49-F238E27FC236}">
                    <a16:creationId xmlns:a16="http://schemas.microsoft.com/office/drawing/2014/main" id="{405AAD29-9AF8-0EDB-75FF-29A4D153A1EC}"/>
                  </a:ext>
                </a:extLst>
              </p:cNvPr>
              <p:cNvSpPr>
                <a:spLocks noChangeArrowheads="1"/>
              </p:cNvSpPr>
              <p:nvPr userDrawn="1"/>
            </p:nvSpPr>
            <p:spPr bwMode="invGray">
              <a:xfrm>
                <a:off x="4779" y="4250"/>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20" name="Oval 11">
                <a:extLst>
                  <a:ext uri="{FF2B5EF4-FFF2-40B4-BE49-F238E27FC236}">
                    <a16:creationId xmlns:a16="http://schemas.microsoft.com/office/drawing/2014/main" id="{80438FFA-048C-AB1A-CF46-AA3B49ACE4EA}"/>
                  </a:ext>
                </a:extLst>
              </p:cNvPr>
              <p:cNvSpPr>
                <a:spLocks noChangeArrowheads="1"/>
              </p:cNvSpPr>
              <p:nvPr userDrawn="1"/>
            </p:nvSpPr>
            <p:spPr bwMode="invGray">
              <a:xfrm>
                <a:off x="5163" y="4250"/>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21" name="Oval 12">
                <a:extLst>
                  <a:ext uri="{FF2B5EF4-FFF2-40B4-BE49-F238E27FC236}">
                    <a16:creationId xmlns:a16="http://schemas.microsoft.com/office/drawing/2014/main" id="{7285CF47-4B6B-B4B6-2D0C-CD3381EEEC8B}"/>
                  </a:ext>
                </a:extLst>
              </p:cNvPr>
              <p:cNvSpPr>
                <a:spLocks noChangeArrowheads="1"/>
              </p:cNvSpPr>
              <p:nvPr userDrawn="1"/>
            </p:nvSpPr>
            <p:spPr bwMode="invGray">
              <a:xfrm>
                <a:off x="5547" y="4250"/>
                <a:ext cx="41"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grpSp>
        <p:sp>
          <p:nvSpPr>
            <p:cNvPr id="10" name="Rectangle 13">
              <a:extLst>
                <a:ext uri="{FF2B5EF4-FFF2-40B4-BE49-F238E27FC236}">
                  <a16:creationId xmlns:a16="http://schemas.microsoft.com/office/drawing/2014/main" id="{7177E1C8-EFE2-FAD5-403B-D1A8051BC268}"/>
                </a:ext>
              </a:extLst>
            </p:cNvPr>
            <p:cNvSpPr>
              <a:spLocks noChangeArrowheads="1"/>
            </p:cNvSpPr>
            <p:nvPr userDrawn="1"/>
          </p:nvSpPr>
          <p:spPr bwMode="invGray">
            <a:xfrm>
              <a:off x="480" y="480"/>
              <a:ext cx="5279" cy="479"/>
            </a:xfrm>
            <a:prstGeom prst="rect">
              <a:avLst/>
            </a:prstGeom>
            <a:solidFill>
              <a:schemeClr val="hlink"/>
            </a:solidFill>
            <a:ln w="9525">
              <a:noFill/>
              <a:miter lim="800000"/>
              <a:headEnd/>
              <a:tailEnd/>
            </a:ln>
            <a:effectLst/>
          </p:spPr>
          <p:txBody>
            <a:bodyPr/>
            <a:lstStyle/>
            <a:p>
              <a:pPr>
                <a:defRPr/>
              </a:pPr>
              <a:endParaRPr lang="en-US">
                <a:latin typeface="Times New Roman" charset="0"/>
              </a:endParaRPr>
            </a:p>
          </p:txBody>
        </p:sp>
        <p:sp>
          <p:nvSpPr>
            <p:cNvPr id="11" name="Oval 14">
              <a:extLst>
                <a:ext uri="{FF2B5EF4-FFF2-40B4-BE49-F238E27FC236}">
                  <a16:creationId xmlns:a16="http://schemas.microsoft.com/office/drawing/2014/main" id="{B728A207-1CA9-6743-27AB-382AAB7A07CF}"/>
                </a:ext>
              </a:extLst>
            </p:cNvPr>
            <p:cNvSpPr>
              <a:spLocks noChangeArrowheads="1"/>
            </p:cNvSpPr>
            <p:nvPr userDrawn="1"/>
          </p:nvSpPr>
          <p:spPr bwMode="invGray">
            <a:xfrm>
              <a:off x="507" y="74"/>
              <a:ext cx="42" cy="41"/>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2" name="Oval 15">
              <a:extLst>
                <a:ext uri="{FF2B5EF4-FFF2-40B4-BE49-F238E27FC236}">
                  <a16:creationId xmlns:a16="http://schemas.microsoft.com/office/drawing/2014/main" id="{9A42C270-E243-142D-5AC0-6937D4587EB3}"/>
                </a:ext>
              </a:extLst>
            </p:cNvPr>
            <p:cNvSpPr>
              <a:spLocks noChangeArrowheads="1"/>
            </p:cNvSpPr>
            <p:nvPr userDrawn="1"/>
          </p:nvSpPr>
          <p:spPr bwMode="invGray">
            <a:xfrm>
              <a:off x="507" y="219"/>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sp>
          <p:nvSpPr>
            <p:cNvPr id="13" name="Oval 16">
              <a:extLst>
                <a:ext uri="{FF2B5EF4-FFF2-40B4-BE49-F238E27FC236}">
                  <a16:creationId xmlns:a16="http://schemas.microsoft.com/office/drawing/2014/main" id="{891A5388-7821-E66C-D4C4-F2A45B3AF0BF}"/>
                </a:ext>
              </a:extLst>
            </p:cNvPr>
            <p:cNvSpPr>
              <a:spLocks noChangeArrowheads="1"/>
            </p:cNvSpPr>
            <p:nvPr userDrawn="1"/>
          </p:nvSpPr>
          <p:spPr bwMode="invGray">
            <a:xfrm>
              <a:off x="507" y="362"/>
              <a:ext cx="42" cy="39"/>
            </a:xfrm>
            <a:prstGeom prst="ellipse">
              <a:avLst/>
            </a:prstGeom>
            <a:solidFill>
              <a:schemeClr val="tx2"/>
            </a:solidFill>
            <a:ln w="9525">
              <a:noFill/>
              <a:round/>
              <a:headEnd/>
              <a:tailEnd/>
            </a:ln>
            <a:effectLst/>
          </p:spPr>
          <p:txBody>
            <a:bodyPr/>
            <a:lstStyle/>
            <a:p>
              <a:pPr>
                <a:defRPr/>
              </a:pPr>
              <a:endParaRPr lang="en-US">
                <a:latin typeface="Times New Roman" charset="0"/>
              </a:endParaRPr>
            </a:p>
          </p:txBody>
        </p:sp>
      </p:grpSp>
      <p:sp>
        <p:nvSpPr>
          <p:cNvPr id="22" name="Text Box 22">
            <a:extLst>
              <a:ext uri="{FF2B5EF4-FFF2-40B4-BE49-F238E27FC236}">
                <a16:creationId xmlns:a16="http://schemas.microsoft.com/office/drawing/2014/main" id="{5001B2BE-8616-CDAC-10D1-CA50860FCF02}"/>
              </a:ext>
            </a:extLst>
          </p:cNvPr>
          <p:cNvSpPr txBox="1">
            <a:spLocks noChangeArrowheads="1"/>
          </p:cNvSpPr>
          <p:nvPr userDrawn="1"/>
        </p:nvSpPr>
        <p:spPr bwMode="auto">
          <a:xfrm>
            <a:off x="1981200" y="6553200"/>
            <a:ext cx="990600" cy="274638"/>
          </a:xfrm>
          <a:prstGeom prst="rect">
            <a:avLst/>
          </a:prstGeom>
          <a:noFill/>
          <a:ln w="12700" cap="sq">
            <a:noFill/>
            <a:miter lim="800000"/>
            <a:headEnd type="none" w="sm" len="sm"/>
            <a:tailEnd type="none" w="sm" len="sm"/>
          </a:ln>
          <a:effectLst/>
        </p:spPr>
        <p:txBody>
          <a:bodyPr>
            <a:spAutoFit/>
          </a:bodyPr>
          <a:lstStyle/>
          <a:p>
            <a:pPr algn="ctr">
              <a:spcBef>
                <a:spcPct val="50000"/>
              </a:spcBef>
              <a:defRPr/>
            </a:pPr>
            <a:r>
              <a:rPr lang="en-US" sz="1200">
                <a:solidFill>
                  <a:srgbClr val="FFFFCC"/>
                </a:solidFill>
                <a:latin typeface="Arial" charset="0"/>
              </a:rPr>
              <a:t>31-10-02</a:t>
            </a:r>
          </a:p>
        </p:txBody>
      </p:sp>
      <p:pic>
        <p:nvPicPr>
          <p:cNvPr id="4105" name="Picture 23" descr="drsnp">
            <a:hlinkClick r:id="rId16">
              <a:snd r:embed="rId15" name="whoosh.wav"/>
            </a:hlinkClick>
            <a:hlinkHover r:id="" action="ppaction://noaction" highlightClick="1">
              <a:snd r:embed="rId17" name="laser.wav"/>
            </a:hlinkHover>
            <a:extLst>
              <a:ext uri="{FF2B5EF4-FFF2-40B4-BE49-F238E27FC236}">
                <a16:creationId xmlns:a16="http://schemas.microsoft.com/office/drawing/2014/main" id="{6B1557AE-625D-C522-8CFF-439EEBEF7A6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4572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transition spd="slow">
    <p:wipe dir="d"/>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8.wmf"/><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8" name="Rectangle 4">
            <a:extLst>
              <a:ext uri="{FF2B5EF4-FFF2-40B4-BE49-F238E27FC236}">
                <a16:creationId xmlns:a16="http://schemas.microsoft.com/office/drawing/2014/main" id="{B80365EC-1A31-016E-F7D6-126ECB42C66E}"/>
              </a:ext>
            </a:extLst>
          </p:cNvPr>
          <p:cNvSpPr>
            <a:spLocks noGrp="1" noChangeArrowheads="1"/>
          </p:cNvSpPr>
          <p:nvPr>
            <p:ph type="ctrTitle"/>
          </p:nvPr>
        </p:nvSpPr>
        <p:spPr>
          <a:xfrm>
            <a:off x="609600" y="533400"/>
            <a:ext cx="7620000" cy="1752600"/>
          </a:xfrm>
        </p:spPr>
        <p:txBody>
          <a:bodyPr rtlCol="0">
            <a:normAutofit fontScale="90000"/>
          </a:bodyPr>
          <a:lstStyle/>
          <a:p>
            <a:pPr eaLnBrk="1" fontAlgn="auto" hangingPunct="1">
              <a:lnSpc>
                <a:spcPct val="90000"/>
              </a:lnSpc>
              <a:spcAft>
                <a:spcPts val="0"/>
              </a:spcAft>
              <a:defRPr/>
            </a:pPr>
            <a:r>
              <a:rPr lang="en-US" sz="4800" dirty="0"/>
              <a:t>CERVICAL CANCER VACCINATION ROLE OF COMMUNITY MEDICINE </a:t>
            </a:r>
          </a:p>
        </p:txBody>
      </p:sp>
      <p:sp>
        <p:nvSpPr>
          <p:cNvPr id="47109" name="Rectangle 5">
            <a:extLst>
              <a:ext uri="{FF2B5EF4-FFF2-40B4-BE49-F238E27FC236}">
                <a16:creationId xmlns:a16="http://schemas.microsoft.com/office/drawing/2014/main" id="{D954DD36-2662-8841-1695-3E0F2B545A0F}"/>
              </a:ext>
            </a:extLst>
          </p:cNvPr>
          <p:cNvSpPr>
            <a:spLocks noGrp="1" noChangeArrowheads="1"/>
          </p:cNvSpPr>
          <p:nvPr>
            <p:ph type="subTitle" idx="1"/>
          </p:nvPr>
        </p:nvSpPr>
        <p:spPr>
          <a:xfrm>
            <a:off x="1333500" y="2667000"/>
            <a:ext cx="6477000" cy="2209800"/>
          </a:xfrm>
        </p:spPr>
        <p:txBody>
          <a:bodyPr rtlCol="0">
            <a:normAutofit/>
          </a:bodyPr>
          <a:lstStyle/>
          <a:p>
            <a:pPr eaLnBrk="1" fontAlgn="auto" hangingPunct="1">
              <a:spcAft>
                <a:spcPts val="0"/>
              </a:spcAft>
              <a:defRPr/>
            </a:pPr>
            <a:r>
              <a:rPr lang="en-US" dirty="0">
                <a:solidFill>
                  <a:schemeClr val="tx1"/>
                </a:solidFill>
              </a:rPr>
              <a:t>By-</a:t>
            </a:r>
            <a:r>
              <a:rPr lang="en-US" dirty="0" err="1">
                <a:solidFill>
                  <a:schemeClr val="tx1"/>
                </a:solidFill>
              </a:rPr>
              <a:t>Dr.Hasan</a:t>
            </a:r>
            <a:r>
              <a:rPr lang="en-US" dirty="0">
                <a:solidFill>
                  <a:schemeClr val="tx1"/>
                </a:solidFill>
              </a:rPr>
              <a:t> Asghar Zaidi</a:t>
            </a:r>
          </a:p>
          <a:p>
            <a:pPr eaLnBrk="1" fontAlgn="auto" hangingPunct="1">
              <a:spcAft>
                <a:spcPts val="0"/>
              </a:spcAft>
              <a:defRPr/>
            </a:pPr>
            <a:r>
              <a:rPr lang="en-US" dirty="0">
                <a:solidFill>
                  <a:schemeClr val="tx1"/>
                </a:solidFill>
              </a:rPr>
              <a:t>JR-1(Community Medicine)</a:t>
            </a:r>
          </a:p>
        </p:txBody>
      </p:sp>
    </p:spTree>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D0C56B2-39EB-AFBC-1CCE-25594C111B47}"/>
              </a:ext>
            </a:extLst>
          </p:cNvPr>
          <p:cNvSpPr>
            <a:spLocks noGrp="1" noChangeArrowheads="1"/>
          </p:cNvSpPr>
          <p:nvPr>
            <p:ph type="title"/>
          </p:nvPr>
        </p:nvSpPr>
        <p:spPr>
          <a:noFill/>
        </p:spPr>
        <p:txBody>
          <a:bodyPr lIns="88900" tIns="44450" rIns="88900" bIns="44450"/>
          <a:lstStyle/>
          <a:p>
            <a:pPr eaLnBrk="1" hangingPunct="1"/>
            <a:r>
              <a:rPr lang="en-GB" altLang="en-US" b="1" dirty="0"/>
              <a:t>Cervical Cancer</a:t>
            </a:r>
          </a:p>
        </p:txBody>
      </p:sp>
      <p:sp>
        <p:nvSpPr>
          <p:cNvPr id="71683" name="Rectangle 3">
            <a:extLst>
              <a:ext uri="{FF2B5EF4-FFF2-40B4-BE49-F238E27FC236}">
                <a16:creationId xmlns:a16="http://schemas.microsoft.com/office/drawing/2014/main" id="{A3DA9187-F5AE-0E04-1607-FBE6883822E3}"/>
              </a:ext>
            </a:extLst>
          </p:cNvPr>
          <p:cNvSpPr>
            <a:spLocks noGrp="1" noChangeArrowheads="1"/>
          </p:cNvSpPr>
          <p:nvPr>
            <p:ph type="body" idx="4294967295"/>
          </p:nvPr>
        </p:nvSpPr>
        <p:spPr>
          <a:xfrm>
            <a:off x="838200" y="1981200"/>
            <a:ext cx="8305800" cy="4343400"/>
          </a:xfrm>
          <a:noFill/>
        </p:spPr>
        <p:txBody>
          <a:bodyPr lIns="88900" tIns="44450" rIns="88900" bIns="44450"/>
          <a:lstStyle/>
          <a:p>
            <a:pPr marL="450850" indent="-450850" defTabSz="885825" eaLnBrk="1" hangingPunct="1"/>
            <a:r>
              <a:rPr lang="en-GB" altLang="en-US"/>
              <a:t>Cervical cancer is the third most common cancer worldwide</a:t>
            </a:r>
          </a:p>
          <a:p>
            <a:pPr marL="450850" indent="-450850" defTabSz="885825" eaLnBrk="1" hangingPunct="1"/>
            <a:r>
              <a:rPr lang="en-GB" altLang="en-US"/>
              <a:t>500,000 new cases identified each year</a:t>
            </a:r>
          </a:p>
          <a:p>
            <a:pPr marL="450850" indent="-450850" defTabSz="885825" eaLnBrk="1" hangingPunct="1"/>
            <a:r>
              <a:rPr lang="en-GB" altLang="en-US"/>
              <a:t>80% of the new cases occur in developing countries</a:t>
            </a:r>
            <a:endParaRPr lang="en-US" altLang="en-US"/>
          </a:p>
          <a:p>
            <a:pPr marL="450850" indent="-450850" defTabSz="885825" eaLnBrk="1" hangingPunct="1"/>
            <a:r>
              <a:rPr lang="en-GB" altLang="en-US"/>
              <a:t>At least 200,000 women die of cervical cancer each year </a:t>
            </a:r>
          </a:p>
        </p:txBody>
      </p:sp>
      <p:sp>
        <p:nvSpPr>
          <p:cNvPr id="71684" name="Rectangle 4">
            <a:extLst>
              <a:ext uri="{FF2B5EF4-FFF2-40B4-BE49-F238E27FC236}">
                <a16:creationId xmlns:a16="http://schemas.microsoft.com/office/drawing/2014/main" id="{8B6DCA8B-75AE-C0CC-48D9-0C5EDF44F573}"/>
              </a:ext>
            </a:extLst>
          </p:cNvPr>
          <p:cNvSpPr>
            <a:spLocks noChangeArrowheads="1"/>
          </p:cNvSpPr>
          <p:nvPr/>
        </p:nvSpPr>
        <p:spPr bwMode="auto">
          <a:xfrm>
            <a:off x="609600" y="1143000"/>
            <a:ext cx="8153400" cy="646113"/>
          </a:xfrm>
          <a:prstGeom prst="rect">
            <a:avLst/>
          </a:prstGeom>
          <a:noFill/>
          <a:ln w="12700">
            <a:noFill/>
            <a:miter lim="800000"/>
            <a:headEnd type="none" w="sm" len="sm"/>
            <a:tailEnd type="none" w="sm" len="sm"/>
          </a:ln>
          <a:effectLst/>
        </p:spPr>
        <p:txBody>
          <a:bodyPr>
            <a:spAutoFit/>
          </a:bodyPr>
          <a:lstStyle/>
          <a:p>
            <a:pPr>
              <a:defRPr/>
            </a:pPr>
            <a:r>
              <a:rPr lang="en-GB" sz="3600" b="1" dirty="0">
                <a:solidFill>
                  <a:srgbClr val="F80A43"/>
                </a:solidFill>
                <a:effectLst>
                  <a:outerShdw blurRad="38100" dist="38100" dir="2700000" algn="tl">
                    <a:srgbClr val="000000"/>
                  </a:outerShdw>
                </a:effectLst>
                <a:latin typeface="Arial" charset="0"/>
              </a:rPr>
              <a:t>Magnitude of the Problem</a:t>
            </a:r>
            <a:r>
              <a:rPr lang="en-US" sz="3600" b="1" dirty="0">
                <a:solidFill>
                  <a:srgbClr val="F80A43"/>
                </a:solidFill>
                <a:effectLst>
                  <a:outerShdw blurRad="38100" dist="38100" dir="2700000" algn="tl">
                    <a:srgbClr val="000000"/>
                  </a:outerShdw>
                </a:effectLst>
                <a:latin typeface="Arial" charset="0"/>
              </a:rPr>
              <a:t>: -</a:t>
            </a:r>
            <a:endParaRPr lang="en-GB" sz="3600" b="1" dirty="0">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additive="base">
                                        <p:cTn id="7" dur="500" fill="hold"/>
                                        <p:tgtEl>
                                          <p:spTgt spid="71684"/>
                                        </p:tgtEl>
                                        <p:attrNameLst>
                                          <p:attrName>ppt_x</p:attrName>
                                        </p:attrNameLst>
                                      </p:cBhvr>
                                      <p:tavLst>
                                        <p:tav tm="0">
                                          <p:val>
                                            <p:strVal val="0-#ppt_w/2"/>
                                          </p:val>
                                        </p:tav>
                                        <p:tav tm="100000">
                                          <p:val>
                                            <p:strVal val="#ppt_x"/>
                                          </p:val>
                                        </p:tav>
                                      </p:tavLst>
                                    </p:anim>
                                    <p:anim calcmode="lin" valueType="num">
                                      <p:cBhvr additive="base">
                                        <p:cTn id="8" dur="500" fill="hold"/>
                                        <p:tgtEl>
                                          <p:spTgt spid="7168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1000"/>
                                  </p:stCondLst>
                                  <p:childTnLst>
                                    <p:set>
                                      <p:cBhvr>
                                        <p:cTn id="11" dur="1" fill="hold">
                                          <p:stCondLst>
                                            <p:cond delay="0"/>
                                          </p:stCondLst>
                                        </p:cTn>
                                        <p:tgtEl>
                                          <p:spTgt spid="71683">
                                            <p:txEl>
                                              <p:pRg st="0" end="0"/>
                                            </p:txEl>
                                          </p:spTgt>
                                        </p:tgtEl>
                                        <p:attrNameLst>
                                          <p:attrName>style.visibility</p:attrName>
                                        </p:attrNameLst>
                                      </p:cBhvr>
                                      <p:to>
                                        <p:strVal val="visible"/>
                                      </p:to>
                                    </p:set>
                                    <p:animEffect transition="in" filter="wipe(left)">
                                      <p:cBhvr>
                                        <p:cTn id="12" dur="500"/>
                                        <p:tgtEl>
                                          <p:spTgt spid="71683">
                                            <p:txEl>
                                              <p:pRg st="0" end="0"/>
                                            </p:txEl>
                                          </p:spTgt>
                                        </p:tgtEl>
                                      </p:cBhvr>
                                    </p:animEffect>
                                  </p:childTnLst>
                                </p:cTn>
                              </p:par>
                            </p:childTnLst>
                          </p:cTn>
                        </p:par>
                        <p:par>
                          <p:cTn id="13" fill="hold" nodeType="afterGroup">
                            <p:stCondLst>
                              <p:cond delay="2000"/>
                            </p:stCondLst>
                            <p:childTnLst>
                              <p:par>
                                <p:cTn id="14" presetID="22" presetClass="entr" presetSubtype="8" fill="hold" nodeType="afterEffect">
                                  <p:stCondLst>
                                    <p:cond delay="1000"/>
                                  </p:stCondLst>
                                  <p:childTnLst>
                                    <p:set>
                                      <p:cBhvr>
                                        <p:cTn id="15" dur="1" fill="hold">
                                          <p:stCondLst>
                                            <p:cond delay="0"/>
                                          </p:stCondLst>
                                        </p:cTn>
                                        <p:tgtEl>
                                          <p:spTgt spid="71683">
                                            <p:txEl>
                                              <p:pRg st="1" end="1"/>
                                            </p:txEl>
                                          </p:spTgt>
                                        </p:tgtEl>
                                        <p:attrNameLst>
                                          <p:attrName>style.visibility</p:attrName>
                                        </p:attrNameLst>
                                      </p:cBhvr>
                                      <p:to>
                                        <p:strVal val="visible"/>
                                      </p:to>
                                    </p:set>
                                    <p:animEffect transition="in" filter="wipe(left)">
                                      <p:cBhvr>
                                        <p:cTn id="16" dur="500"/>
                                        <p:tgtEl>
                                          <p:spTgt spid="71683">
                                            <p:txEl>
                                              <p:pRg st="1" end="1"/>
                                            </p:txEl>
                                          </p:spTgt>
                                        </p:tgtEl>
                                      </p:cBhvr>
                                    </p:animEffect>
                                  </p:childTnLst>
                                </p:cTn>
                              </p:par>
                            </p:childTnLst>
                          </p:cTn>
                        </p:par>
                        <p:par>
                          <p:cTn id="17" fill="hold" nodeType="afterGroup">
                            <p:stCondLst>
                              <p:cond delay="3500"/>
                            </p:stCondLst>
                            <p:childTnLst>
                              <p:par>
                                <p:cTn id="18" presetID="22" presetClass="entr" presetSubtype="8" fill="hold" nodeType="afterEffect">
                                  <p:stCondLst>
                                    <p:cond delay="1000"/>
                                  </p:stCondLst>
                                  <p:childTnLst>
                                    <p:set>
                                      <p:cBhvr>
                                        <p:cTn id="19" dur="1" fill="hold">
                                          <p:stCondLst>
                                            <p:cond delay="0"/>
                                          </p:stCondLst>
                                        </p:cTn>
                                        <p:tgtEl>
                                          <p:spTgt spid="71683">
                                            <p:txEl>
                                              <p:pRg st="2" end="2"/>
                                            </p:txEl>
                                          </p:spTgt>
                                        </p:tgtEl>
                                        <p:attrNameLst>
                                          <p:attrName>style.visibility</p:attrName>
                                        </p:attrNameLst>
                                      </p:cBhvr>
                                      <p:to>
                                        <p:strVal val="visible"/>
                                      </p:to>
                                    </p:set>
                                    <p:animEffect transition="in" filter="wipe(left)">
                                      <p:cBhvr>
                                        <p:cTn id="20" dur="500"/>
                                        <p:tgtEl>
                                          <p:spTgt spid="71683">
                                            <p:txEl>
                                              <p:pRg st="2" end="2"/>
                                            </p:txEl>
                                          </p:spTgt>
                                        </p:tgtEl>
                                      </p:cBhvr>
                                    </p:animEffect>
                                  </p:childTnLst>
                                </p:cTn>
                              </p:par>
                            </p:childTnLst>
                          </p:cTn>
                        </p:par>
                        <p:par>
                          <p:cTn id="21" fill="hold" nodeType="afterGroup">
                            <p:stCondLst>
                              <p:cond delay="5000"/>
                            </p:stCondLst>
                            <p:childTnLst>
                              <p:par>
                                <p:cTn id="22" presetID="22" presetClass="entr" presetSubtype="8" fill="hold" nodeType="afterEffect">
                                  <p:stCondLst>
                                    <p:cond delay="1000"/>
                                  </p:stCondLst>
                                  <p:childTnLst>
                                    <p:set>
                                      <p:cBhvr>
                                        <p:cTn id="23" dur="1" fill="hold">
                                          <p:stCondLst>
                                            <p:cond delay="0"/>
                                          </p:stCondLst>
                                        </p:cTn>
                                        <p:tgtEl>
                                          <p:spTgt spid="71683">
                                            <p:txEl>
                                              <p:pRg st="3" end="3"/>
                                            </p:txEl>
                                          </p:spTgt>
                                        </p:tgtEl>
                                        <p:attrNameLst>
                                          <p:attrName>style.visibility</p:attrName>
                                        </p:attrNameLst>
                                      </p:cBhvr>
                                      <p:to>
                                        <p:strVal val="visible"/>
                                      </p:to>
                                    </p:set>
                                    <p:animEffect transition="in" filter="wipe(left)">
                                      <p:cBhvr>
                                        <p:cTn id="24" dur="500"/>
                                        <p:tgtEl>
                                          <p:spTgt spid="716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advAuto="2000"/>
      <p:bldP spid="7168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0D9256-245A-93BA-C14C-2D7E3D144CE7}"/>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86120750"/>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WhatsApp Image 2024-05-06 at 8.37.35 AM (1).jpeg">
            <a:extLst>
              <a:ext uri="{FF2B5EF4-FFF2-40B4-BE49-F238E27FC236}">
                <a16:creationId xmlns:a16="http://schemas.microsoft.com/office/drawing/2014/main" id="{C91C9BEB-A077-046F-2594-1213280D64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8138"/>
            <a:ext cx="9144000" cy="618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WhatsApp Image 2024-05-06 at 8.37.36 AM.jpeg">
            <a:extLst>
              <a:ext uri="{FF2B5EF4-FFF2-40B4-BE49-F238E27FC236}">
                <a16:creationId xmlns:a16="http://schemas.microsoft.com/office/drawing/2014/main" id="{BABAF2DE-FA20-FF31-FD24-5EFDDCEB7B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2450" y="819150"/>
            <a:ext cx="80391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3" descr="WhatsApp Image 2024-05-06 at 8.37.36 AM (1).jpeg">
            <a:extLst>
              <a:ext uri="{FF2B5EF4-FFF2-40B4-BE49-F238E27FC236}">
                <a16:creationId xmlns:a16="http://schemas.microsoft.com/office/drawing/2014/main" id="{C013EAA5-7A27-6A3D-2A5F-B3B544EF74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988" y="847725"/>
            <a:ext cx="7820025"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A002F1E-666B-16DC-E97B-3B42AB57B619}"/>
              </a:ext>
            </a:extLst>
          </p:cNvPr>
          <p:cNvSpPr>
            <a:spLocks noGrp="1" noChangeArrowheads="1"/>
          </p:cNvSpPr>
          <p:nvPr>
            <p:ph type="title"/>
          </p:nvPr>
        </p:nvSpPr>
        <p:spPr>
          <a:noFill/>
        </p:spPr>
        <p:txBody>
          <a:bodyPr lIns="88900" tIns="44450" rIns="88900" bIns="44450"/>
          <a:lstStyle/>
          <a:p>
            <a:pPr eaLnBrk="1" hangingPunct="1"/>
            <a:r>
              <a:rPr lang="en-GB" altLang="en-US" dirty="0"/>
              <a:t>Cervical Cancer</a:t>
            </a:r>
          </a:p>
        </p:txBody>
      </p:sp>
      <p:sp>
        <p:nvSpPr>
          <p:cNvPr id="179203" name="Rectangle 3">
            <a:extLst>
              <a:ext uri="{FF2B5EF4-FFF2-40B4-BE49-F238E27FC236}">
                <a16:creationId xmlns:a16="http://schemas.microsoft.com/office/drawing/2014/main" id="{54E4774B-AF42-AA6B-A692-37E7C2AB492E}"/>
              </a:ext>
            </a:extLst>
          </p:cNvPr>
          <p:cNvSpPr>
            <a:spLocks noGrp="1" noChangeArrowheads="1"/>
          </p:cNvSpPr>
          <p:nvPr>
            <p:ph type="body" idx="4294967295"/>
          </p:nvPr>
        </p:nvSpPr>
        <p:spPr>
          <a:xfrm>
            <a:off x="838200" y="1981200"/>
            <a:ext cx="8305800" cy="4343400"/>
          </a:xfrm>
        </p:spPr>
        <p:txBody>
          <a:bodyPr lIns="88900" tIns="44450" rIns="88900" bIns="44450" rtlCol="0">
            <a:normAutofit/>
          </a:bodyPr>
          <a:lstStyle/>
          <a:p>
            <a:pPr marL="450850" indent="-450850" defTabSz="885825" eaLnBrk="1" fontAlgn="auto" hangingPunct="1">
              <a:spcAft>
                <a:spcPts val="0"/>
              </a:spcAft>
              <a:defRPr/>
            </a:pPr>
            <a:r>
              <a:rPr lang="en-GB" dirty="0"/>
              <a:t>Cervical cancer is easily accessible to early diagnosis and treatment which can drastically reduce the mortality. </a:t>
            </a:r>
          </a:p>
          <a:p>
            <a:pPr marL="450850" indent="-450850" defTabSz="885825" eaLnBrk="1" fontAlgn="auto" hangingPunct="1">
              <a:spcAft>
                <a:spcPts val="0"/>
              </a:spcAft>
              <a:defRPr/>
            </a:pPr>
            <a:r>
              <a:rPr lang="en-GB" dirty="0">
                <a:solidFill>
                  <a:schemeClr val="accent2"/>
                </a:solidFill>
                <a:effectLst>
                  <a:outerShdw blurRad="38100" dist="38100" dir="2700000" algn="tl">
                    <a:srgbClr val="000000"/>
                  </a:outerShdw>
                </a:effectLst>
              </a:rPr>
              <a:t>More importantly, to a large extent Cervical cancer is a preventable disease</a:t>
            </a:r>
            <a:endParaRPr lang="en-GB" dirty="0">
              <a:solidFill>
                <a:schemeClr val="accent2"/>
              </a:solidFill>
              <a:effectLst>
                <a:outerShdw blurRad="38100" dist="38100" dir="2700000" algn="tl">
                  <a:srgbClr val="000000"/>
                </a:outerShdw>
              </a:effectLst>
              <a:hlinkClick r:id="rId3" action="ppaction://hlinksldjump" tooltip="Please see notes page."/>
            </a:endParaRPr>
          </a:p>
        </p:txBody>
      </p:sp>
      <p:sp>
        <p:nvSpPr>
          <p:cNvPr id="179204" name="Rectangle 4">
            <a:extLst>
              <a:ext uri="{FF2B5EF4-FFF2-40B4-BE49-F238E27FC236}">
                <a16:creationId xmlns:a16="http://schemas.microsoft.com/office/drawing/2014/main" id="{5A1EB277-C51E-F4F0-DC33-7CE7A07EF6BE}"/>
              </a:ext>
            </a:extLst>
          </p:cNvPr>
          <p:cNvSpPr>
            <a:spLocks noChangeArrowheads="1"/>
          </p:cNvSpPr>
          <p:nvPr/>
        </p:nvSpPr>
        <p:spPr bwMode="auto">
          <a:xfrm>
            <a:off x="685800" y="1371600"/>
            <a:ext cx="81534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The irony of the Problem</a:t>
            </a:r>
            <a:r>
              <a:rPr lang="en-US" sz="3600" b="1">
                <a:solidFill>
                  <a:srgbClr val="F80A43"/>
                </a:solidFill>
                <a:effectLst>
                  <a:outerShdw blurRad="38100" dist="38100" dir="2700000" algn="tl">
                    <a:srgbClr val="000000"/>
                  </a:outerShdw>
                </a:effectLst>
                <a:latin typeface="Arial" charset="0"/>
              </a:rPr>
              <a:t>: -</a:t>
            </a:r>
            <a:endParaRPr lang="en-GB"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79204"/>
                                        </p:tgtEl>
                                        <p:attrNameLst>
                                          <p:attrName>style.visibility</p:attrName>
                                        </p:attrNameLst>
                                      </p:cBhvr>
                                      <p:to>
                                        <p:strVal val="visible"/>
                                      </p:to>
                                    </p:set>
                                    <p:anim calcmode="lin" valueType="num">
                                      <p:cBhvr additive="base">
                                        <p:cTn id="7" dur="500" fill="hold"/>
                                        <p:tgtEl>
                                          <p:spTgt spid="179204"/>
                                        </p:tgtEl>
                                        <p:attrNameLst>
                                          <p:attrName>ppt_x</p:attrName>
                                        </p:attrNameLst>
                                      </p:cBhvr>
                                      <p:tavLst>
                                        <p:tav tm="0">
                                          <p:val>
                                            <p:strVal val="0-#ppt_w/2"/>
                                          </p:val>
                                        </p:tav>
                                        <p:tav tm="100000">
                                          <p:val>
                                            <p:strVal val="#ppt_x"/>
                                          </p:val>
                                        </p:tav>
                                      </p:tavLst>
                                    </p:anim>
                                    <p:anim calcmode="lin" valueType="num">
                                      <p:cBhvr additive="base">
                                        <p:cTn id="8" dur="500" fill="hold"/>
                                        <p:tgtEl>
                                          <p:spTgt spid="17920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1000"/>
                                  </p:stCondLst>
                                  <p:childTnLst>
                                    <p:set>
                                      <p:cBhvr>
                                        <p:cTn id="11" dur="1" fill="hold">
                                          <p:stCondLst>
                                            <p:cond delay="0"/>
                                          </p:stCondLst>
                                        </p:cTn>
                                        <p:tgtEl>
                                          <p:spTgt spid="179203">
                                            <p:txEl>
                                              <p:pRg st="0" end="0"/>
                                            </p:txEl>
                                          </p:spTgt>
                                        </p:tgtEl>
                                        <p:attrNameLst>
                                          <p:attrName>style.visibility</p:attrName>
                                        </p:attrNameLst>
                                      </p:cBhvr>
                                      <p:to>
                                        <p:strVal val="visible"/>
                                      </p:to>
                                    </p:set>
                                    <p:animEffect transition="in" filter="wipe(left)">
                                      <p:cBhvr>
                                        <p:cTn id="12" dur="500"/>
                                        <p:tgtEl>
                                          <p:spTgt spid="179203">
                                            <p:txEl>
                                              <p:pRg st="0" end="0"/>
                                            </p:txEl>
                                          </p:spTgt>
                                        </p:tgtEl>
                                      </p:cBhvr>
                                    </p:animEffect>
                                  </p:childTnLst>
                                </p:cTn>
                              </p:par>
                            </p:childTnLst>
                          </p:cTn>
                        </p:par>
                        <p:par>
                          <p:cTn id="13" fill="hold" nodeType="afterGroup">
                            <p:stCondLst>
                              <p:cond delay="2000"/>
                            </p:stCondLst>
                            <p:childTnLst>
                              <p:par>
                                <p:cTn id="14" presetID="22" presetClass="entr" presetSubtype="8" fill="hold" nodeType="afterEffect">
                                  <p:stCondLst>
                                    <p:cond delay="1000"/>
                                  </p:stCondLst>
                                  <p:childTnLst>
                                    <p:set>
                                      <p:cBhvr>
                                        <p:cTn id="15" dur="1" fill="hold">
                                          <p:stCondLst>
                                            <p:cond delay="0"/>
                                          </p:stCondLst>
                                        </p:cTn>
                                        <p:tgtEl>
                                          <p:spTgt spid="179203">
                                            <p:txEl>
                                              <p:pRg st="1" end="1"/>
                                            </p:txEl>
                                          </p:spTgt>
                                        </p:tgtEl>
                                        <p:attrNameLst>
                                          <p:attrName>style.visibility</p:attrName>
                                        </p:attrNameLst>
                                      </p:cBhvr>
                                      <p:to>
                                        <p:strVal val="visible"/>
                                      </p:to>
                                    </p:set>
                                    <p:animEffect transition="in" filter="wipe(left)">
                                      <p:cBhvr>
                                        <p:cTn id="16" dur="500"/>
                                        <p:tgtEl>
                                          <p:spTgt spid="179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autoUpdateAnimBg="0" advAuto="2000"/>
      <p:bldP spid="17920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150535" name="Object 7">
            <a:extLst>
              <a:ext uri="{FF2B5EF4-FFF2-40B4-BE49-F238E27FC236}">
                <a16:creationId xmlns:a16="http://schemas.microsoft.com/office/drawing/2014/main" id="{89A6BDCE-F5FB-6294-E0B7-8D42518918CD}"/>
              </a:ext>
            </a:extLst>
          </p:cNvPr>
          <p:cNvGraphicFramePr>
            <a:graphicFrameLocks noGrp="1" noChangeAspect="1"/>
          </p:cNvGraphicFramePr>
          <p:nvPr>
            <p:ph type="chart" idx="1"/>
          </p:nvPr>
        </p:nvGraphicFramePr>
        <p:xfrm>
          <a:off x="0" y="1905000"/>
          <a:ext cx="9144000" cy="4038600"/>
        </p:xfrm>
        <a:graphic>
          <a:graphicData uri="http://schemas.openxmlformats.org/presentationml/2006/ole">
            <mc:AlternateContent xmlns:mc="http://schemas.openxmlformats.org/markup-compatibility/2006">
              <mc:Choice xmlns:v="urn:schemas-microsoft-com:vml" Requires="v">
                <p:oleObj name="Chart" r:id="rId3" imgW="8696290" imgH="4162500" progId="MSGraph.Chart.8">
                  <p:embed followColorScheme="full"/>
                </p:oleObj>
              </mc:Choice>
              <mc:Fallback>
                <p:oleObj name="Chart" r:id="rId3" imgW="8696290" imgH="4162500" progId="MSGraph.Chart.8">
                  <p:embed followColorScheme="full"/>
                  <p:pic>
                    <p:nvPicPr>
                      <p:cNvPr id="150535" name="Object 7">
                        <a:extLst>
                          <a:ext uri="{FF2B5EF4-FFF2-40B4-BE49-F238E27FC236}">
                            <a16:creationId xmlns:a16="http://schemas.microsoft.com/office/drawing/2014/main" id="{89A6BDCE-F5FB-6294-E0B7-8D42518918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05000"/>
                        <a:ext cx="9144000" cy="4038600"/>
                      </a:xfrm>
                      <a:prstGeom prst="rect">
                        <a:avLst/>
                      </a:prstGeom>
                    </p:spPr>
                  </p:pic>
                </p:oleObj>
              </mc:Fallback>
            </mc:AlternateContent>
          </a:graphicData>
        </a:graphic>
      </p:graphicFrame>
      <p:sp>
        <p:nvSpPr>
          <p:cNvPr id="150533" name="Rectangle 5">
            <a:extLst>
              <a:ext uri="{FF2B5EF4-FFF2-40B4-BE49-F238E27FC236}">
                <a16:creationId xmlns:a16="http://schemas.microsoft.com/office/drawing/2014/main" id="{3B747A13-33B8-2F33-F591-925B87EF65B2}"/>
              </a:ext>
            </a:extLst>
          </p:cNvPr>
          <p:cNvSpPr>
            <a:spLocks noChangeArrowheads="1"/>
          </p:cNvSpPr>
          <p:nvPr/>
        </p:nvSpPr>
        <p:spPr bwMode="auto">
          <a:xfrm>
            <a:off x="685800" y="914400"/>
            <a:ext cx="8153400" cy="641350"/>
          </a:xfrm>
          <a:prstGeom prst="rect">
            <a:avLst/>
          </a:prstGeom>
          <a:noFill/>
          <a:ln w="12700" cap="sq">
            <a:noFill/>
            <a:miter lim="800000"/>
            <a:headEnd type="none" w="sm" len="sm"/>
            <a:tailEnd type="none" w="sm" len="sm"/>
          </a:ln>
          <a:effectLst/>
        </p:spPr>
        <p:txBody>
          <a:bodyPr>
            <a:spAutoFit/>
          </a:bodyPr>
          <a:lstStyle/>
          <a:p>
            <a:pPr>
              <a:defRPr/>
            </a:pPr>
            <a:r>
              <a:rPr kumimoji="1" lang="en-US" sz="3600" b="1" dirty="0">
                <a:solidFill>
                  <a:srgbClr val="F80A43"/>
                </a:solidFill>
                <a:effectLst>
                  <a:outerShdw blurRad="38100" dist="38100" dir="2700000" algn="tl">
                    <a:srgbClr val="000000"/>
                  </a:outerShdw>
                </a:effectLst>
                <a:latin typeface="Arial" charset="0"/>
              </a:rPr>
              <a:t>Five-Year Survival: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50533"/>
                                        </p:tgtEl>
                                        <p:attrNameLst>
                                          <p:attrName>style.visibility</p:attrName>
                                        </p:attrNameLst>
                                      </p:cBhvr>
                                      <p:to>
                                        <p:strVal val="visible"/>
                                      </p:to>
                                    </p:set>
                                    <p:animEffect transition="in" filter="box(out)">
                                      <p:cBhvr>
                                        <p:cTn id="7" dur="500"/>
                                        <p:tgtEl>
                                          <p:spTgt spid="150533"/>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50535"/>
                                        </p:tgtEl>
                                        <p:attrNameLst>
                                          <p:attrName>style.visibility</p:attrName>
                                        </p:attrNameLst>
                                      </p:cBhvr>
                                      <p:to>
                                        <p:strVal val="visible"/>
                                      </p:to>
                                    </p:set>
                                    <p:animEffect transition="in" filter="wipe(down)">
                                      <p:cBhvr>
                                        <p:cTn id="11" dur="500"/>
                                        <p:tgtEl>
                                          <p:spTgt spid="150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50535" grpId="0" animBg="0"/>
      <p:bldP spid="15053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8" name="Rectangle 8">
            <a:extLst>
              <a:ext uri="{FF2B5EF4-FFF2-40B4-BE49-F238E27FC236}">
                <a16:creationId xmlns:a16="http://schemas.microsoft.com/office/drawing/2014/main" id="{70BB8027-3DF8-76D1-0230-C6EB1EFF2709}"/>
              </a:ext>
            </a:extLst>
          </p:cNvPr>
          <p:cNvSpPr>
            <a:spLocks noGrp="1" noChangeArrowheads="1"/>
          </p:cNvSpPr>
          <p:nvPr>
            <p:ph type="body" idx="4294967295"/>
          </p:nvPr>
        </p:nvSpPr>
        <p:spPr>
          <a:xfrm>
            <a:off x="304800" y="1676400"/>
            <a:ext cx="8839200" cy="4419600"/>
          </a:xfrm>
        </p:spPr>
        <p:txBody>
          <a:bodyPr/>
          <a:lstStyle/>
          <a:p>
            <a:pPr eaLnBrk="1" hangingPunct="1"/>
            <a:r>
              <a:rPr lang="en-US" altLang="en-US" dirty="0"/>
              <a:t>HPV</a:t>
            </a:r>
          </a:p>
          <a:p>
            <a:pPr lvl="1" eaLnBrk="1" hangingPunct="1"/>
            <a:r>
              <a:rPr lang="en-GB" altLang="en-US" dirty="0"/>
              <a:t>Women are generally infected with HPV in their teens, 20s, 30s </a:t>
            </a:r>
          </a:p>
          <a:p>
            <a:pPr lvl="1" eaLnBrk="1" hangingPunct="1"/>
            <a:r>
              <a:rPr lang="en-GB" altLang="en-US" dirty="0"/>
              <a:t>Cervical cancer can develop up to 20 years after HPV infection</a:t>
            </a:r>
            <a:endParaRPr lang="en-US" altLang="en-US" dirty="0"/>
          </a:p>
          <a:p>
            <a:pPr eaLnBrk="1" hangingPunct="1"/>
            <a:r>
              <a:rPr lang="en-US" altLang="en-US" dirty="0"/>
              <a:t>Smoking</a:t>
            </a:r>
          </a:p>
          <a:p>
            <a:pPr eaLnBrk="1" hangingPunct="1"/>
            <a:r>
              <a:rPr lang="en-US" altLang="en-US" dirty="0"/>
              <a:t>Immunosuppressants</a:t>
            </a:r>
          </a:p>
          <a:p>
            <a:pPr eaLnBrk="1" hangingPunct="1"/>
            <a:r>
              <a:rPr lang="en-US" altLang="en-US" dirty="0"/>
              <a:t>Imbalance of Free radicals (+) &amp; Antioxidants (-)</a:t>
            </a:r>
          </a:p>
        </p:txBody>
      </p:sp>
      <p:graphicFrame>
        <p:nvGraphicFramePr>
          <p:cNvPr id="56325" name="Object 5">
            <a:extLst>
              <a:ext uri="{FF2B5EF4-FFF2-40B4-BE49-F238E27FC236}">
                <a16:creationId xmlns:a16="http://schemas.microsoft.com/office/drawing/2014/main" id="{CD8522CC-DA2A-B6A9-07CF-90B409316BA1}"/>
              </a:ext>
            </a:extLst>
          </p:cNvPr>
          <p:cNvGraphicFramePr>
            <a:graphicFrameLocks/>
          </p:cNvGraphicFramePr>
          <p:nvPr/>
        </p:nvGraphicFramePr>
        <p:xfrm>
          <a:off x="8686800" y="4876800"/>
          <a:ext cx="457200" cy="1143000"/>
        </p:xfrm>
        <a:graphic>
          <a:graphicData uri="http://schemas.openxmlformats.org/presentationml/2006/ole">
            <mc:AlternateContent xmlns:mc="http://schemas.openxmlformats.org/markup-compatibility/2006">
              <mc:Choice xmlns:v="urn:schemas-microsoft-com:vml" Requires="v">
                <p:oleObj name="Microsoft ClipArt Gallery" r:id="rId3" imgW="1206500" imgH="4356100" progId="MS_ClipArt_Gallery">
                  <p:embed/>
                </p:oleObj>
              </mc:Choice>
              <mc:Fallback>
                <p:oleObj name="Microsoft ClipArt Gallery" r:id="rId3" imgW="1206500" imgH="4356100" progId="MS_ClipArt_Gallery">
                  <p:embed/>
                  <p:pic>
                    <p:nvPicPr>
                      <p:cNvPr id="56325" name="Object 5">
                        <a:extLst>
                          <a:ext uri="{FF2B5EF4-FFF2-40B4-BE49-F238E27FC236}">
                            <a16:creationId xmlns:a16="http://schemas.microsoft.com/office/drawing/2014/main" id="{CD8522CC-DA2A-B6A9-07CF-90B409316BA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800" y="4876800"/>
                        <a:ext cx="45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6329" name="Picture 9" descr="bd00024_">
            <a:extLst>
              <a:ext uri="{FF2B5EF4-FFF2-40B4-BE49-F238E27FC236}">
                <a16:creationId xmlns:a16="http://schemas.microsoft.com/office/drawing/2014/main" id="{C9C62A43-103E-AEB9-2DED-CC1F41AF46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3886200"/>
            <a:ext cx="9144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a:extLst>
              <a:ext uri="{FF2B5EF4-FFF2-40B4-BE49-F238E27FC236}">
                <a16:creationId xmlns:a16="http://schemas.microsoft.com/office/drawing/2014/main" id="{C21D2F11-075E-5D85-9B3D-02A3B81D3EFF}"/>
              </a:ext>
            </a:extLst>
          </p:cNvPr>
          <p:cNvSpPr>
            <a:spLocks noChangeArrowheads="1"/>
          </p:cNvSpPr>
          <p:nvPr/>
        </p:nvSpPr>
        <p:spPr bwMode="auto">
          <a:xfrm>
            <a:off x="685800" y="1035050"/>
            <a:ext cx="40386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Risk Factors</a:t>
            </a:r>
            <a:r>
              <a:rPr lang="en-US" sz="3600" b="1">
                <a:solidFill>
                  <a:srgbClr val="F80A43"/>
                </a:solidFill>
                <a:effectLst>
                  <a:outerShdw blurRad="38100" dist="38100" dir="2700000" algn="tl">
                    <a:srgbClr val="000000"/>
                  </a:outerShdw>
                </a:effectLst>
                <a:latin typeface="Arial" charset="0"/>
              </a:rPr>
              <a:t>: -</a:t>
            </a:r>
            <a:endParaRPr lang="en-GB"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56331"/>
                                        </p:tgtEl>
                                        <p:attrNameLst>
                                          <p:attrName>style.visibility</p:attrName>
                                        </p:attrNameLst>
                                      </p:cBhvr>
                                      <p:to>
                                        <p:strVal val="visible"/>
                                      </p:to>
                                    </p:set>
                                    <p:anim calcmode="lin" valueType="num">
                                      <p:cBhvr additive="base">
                                        <p:cTn id="7" dur="500" fill="hold"/>
                                        <p:tgtEl>
                                          <p:spTgt spid="56331"/>
                                        </p:tgtEl>
                                        <p:attrNameLst>
                                          <p:attrName>ppt_x</p:attrName>
                                        </p:attrNameLst>
                                      </p:cBhvr>
                                      <p:tavLst>
                                        <p:tav tm="0">
                                          <p:val>
                                            <p:strVal val="0-#ppt_w/2"/>
                                          </p:val>
                                        </p:tav>
                                        <p:tav tm="100000">
                                          <p:val>
                                            <p:strVal val="#ppt_x"/>
                                          </p:val>
                                        </p:tav>
                                      </p:tavLst>
                                    </p:anim>
                                    <p:anim calcmode="lin" valueType="num">
                                      <p:cBhvr additive="base">
                                        <p:cTn id="8" dur="500" fill="hold"/>
                                        <p:tgtEl>
                                          <p:spTgt spid="5633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1" fill="hold" nodeType="afterEffect">
                                  <p:stCondLst>
                                    <p:cond delay="1000"/>
                                  </p:stCondLst>
                                  <p:childTnLst>
                                    <p:set>
                                      <p:cBhvr>
                                        <p:cTn id="11" dur="1" fill="hold">
                                          <p:stCondLst>
                                            <p:cond delay="0"/>
                                          </p:stCondLst>
                                        </p:cTn>
                                        <p:tgtEl>
                                          <p:spTgt spid="56328"/>
                                        </p:tgtEl>
                                        <p:attrNameLst>
                                          <p:attrName>style.visibility</p:attrName>
                                        </p:attrNameLst>
                                      </p:cBhvr>
                                      <p:to>
                                        <p:strVal val="visible"/>
                                      </p:to>
                                    </p:set>
                                    <p:animEffect transition="in" filter="wipe(up)">
                                      <p:cBhvr>
                                        <p:cTn id="12" dur="1000"/>
                                        <p:tgtEl>
                                          <p:spTgt spid="56328"/>
                                        </p:tgtEl>
                                      </p:cBhvr>
                                    </p:animEffect>
                                  </p:childTnLst>
                                </p:cTn>
                              </p:par>
                            </p:childTnLst>
                          </p:cTn>
                        </p:par>
                        <p:par>
                          <p:cTn id="13" fill="hold" nodeType="afterGroup">
                            <p:stCondLst>
                              <p:cond delay="2500"/>
                            </p:stCondLst>
                            <p:childTnLst>
                              <p:par>
                                <p:cTn id="14" presetID="2" presetClass="entr" presetSubtype="2" fill="hold" nodeType="afterEffect">
                                  <p:stCondLst>
                                    <p:cond delay="0"/>
                                  </p:stCondLst>
                                  <p:childTnLst>
                                    <p:set>
                                      <p:cBhvr>
                                        <p:cTn id="15" dur="1" fill="hold">
                                          <p:stCondLst>
                                            <p:cond delay="0"/>
                                          </p:stCondLst>
                                        </p:cTn>
                                        <p:tgtEl>
                                          <p:spTgt spid="56329"/>
                                        </p:tgtEl>
                                        <p:attrNameLst>
                                          <p:attrName>style.visibility</p:attrName>
                                        </p:attrNameLst>
                                      </p:cBhvr>
                                      <p:to>
                                        <p:strVal val="visible"/>
                                      </p:to>
                                    </p:set>
                                    <p:anim calcmode="lin" valueType="num">
                                      <p:cBhvr additive="base">
                                        <p:cTn id="16" dur="500" fill="hold"/>
                                        <p:tgtEl>
                                          <p:spTgt spid="56329"/>
                                        </p:tgtEl>
                                        <p:attrNameLst>
                                          <p:attrName>ppt_x</p:attrName>
                                        </p:attrNameLst>
                                      </p:cBhvr>
                                      <p:tavLst>
                                        <p:tav tm="0">
                                          <p:val>
                                            <p:strVal val="1+#ppt_w/2"/>
                                          </p:val>
                                        </p:tav>
                                        <p:tav tm="100000">
                                          <p:val>
                                            <p:strVal val="#ppt_x"/>
                                          </p:val>
                                        </p:tav>
                                      </p:tavLst>
                                    </p:anim>
                                    <p:anim calcmode="lin" valueType="num">
                                      <p:cBhvr additive="base">
                                        <p:cTn id="17" dur="500" fill="hold"/>
                                        <p:tgtEl>
                                          <p:spTgt spid="5632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3000"/>
                            </p:stCondLst>
                            <p:childTnLst>
                              <p:par>
                                <p:cTn id="19" presetID="2" presetClass="entr" presetSubtype="2" fill="hold" nodeType="afterEffect">
                                  <p:stCondLst>
                                    <p:cond delay="0"/>
                                  </p:stCondLst>
                                  <p:childTnLst>
                                    <p:set>
                                      <p:cBhvr>
                                        <p:cTn id="20" dur="1" fill="hold">
                                          <p:stCondLst>
                                            <p:cond delay="0"/>
                                          </p:stCondLst>
                                        </p:cTn>
                                        <p:tgtEl>
                                          <p:spTgt spid="56325"/>
                                        </p:tgtEl>
                                        <p:attrNameLst>
                                          <p:attrName>style.visibility</p:attrName>
                                        </p:attrNameLst>
                                      </p:cBhvr>
                                      <p:to>
                                        <p:strVal val="visible"/>
                                      </p:to>
                                    </p:set>
                                    <p:anim calcmode="lin" valueType="num">
                                      <p:cBhvr additive="base">
                                        <p:cTn id="21" dur="500" fill="hold"/>
                                        <p:tgtEl>
                                          <p:spTgt spid="56325"/>
                                        </p:tgtEl>
                                        <p:attrNameLst>
                                          <p:attrName>ppt_x</p:attrName>
                                        </p:attrNameLst>
                                      </p:cBhvr>
                                      <p:tavLst>
                                        <p:tav tm="0">
                                          <p:val>
                                            <p:strVal val="1+#ppt_w/2"/>
                                          </p:val>
                                        </p:tav>
                                        <p:tav tm="100000">
                                          <p:val>
                                            <p:strVal val="#ppt_x"/>
                                          </p:val>
                                        </p:tav>
                                      </p:tavLst>
                                    </p:anim>
                                    <p:anim calcmode="lin" valueType="num">
                                      <p:cBhvr additive="base">
                                        <p:cTn id="22" dur="500" fill="hold"/>
                                        <p:tgtEl>
                                          <p:spTgt spid="563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8" grpId="0"/>
      <p:bldP spid="5633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810" name="Rectangle 34">
            <a:extLst>
              <a:ext uri="{FF2B5EF4-FFF2-40B4-BE49-F238E27FC236}">
                <a16:creationId xmlns:a16="http://schemas.microsoft.com/office/drawing/2014/main" id="{ED068C32-3761-43C5-B3D6-D8FF03D34AF1}"/>
              </a:ext>
            </a:extLst>
          </p:cNvPr>
          <p:cNvSpPr>
            <a:spLocks noGrp="1" noChangeArrowheads="1"/>
          </p:cNvSpPr>
          <p:nvPr>
            <p:ph type="title"/>
          </p:nvPr>
        </p:nvSpPr>
        <p:spPr>
          <a:xfrm>
            <a:off x="-145344" y="-122871"/>
            <a:ext cx="8229600" cy="1143000"/>
          </a:xfrm>
        </p:spPr>
        <p:txBody>
          <a:bodyPr/>
          <a:lstStyle/>
          <a:p>
            <a:pPr eaLnBrk="1" hangingPunct="1"/>
            <a:r>
              <a:rPr lang="en-GB" altLang="en-US"/>
              <a:t>Natural History of Cancer Cx. </a:t>
            </a:r>
          </a:p>
        </p:txBody>
      </p:sp>
      <p:sp>
        <p:nvSpPr>
          <p:cNvPr id="75779" name="Rectangle 3">
            <a:extLst>
              <a:ext uri="{FF2B5EF4-FFF2-40B4-BE49-F238E27FC236}">
                <a16:creationId xmlns:a16="http://schemas.microsoft.com/office/drawing/2014/main" id="{6882F38C-F226-6D7C-89E1-D6546C43B7B9}"/>
              </a:ext>
            </a:extLst>
          </p:cNvPr>
          <p:cNvSpPr>
            <a:spLocks noChangeArrowheads="1"/>
          </p:cNvSpPr>
          <p:nvPr/>
        </p:nvSpPr>
        <p:spPr bwMode="auto">
          <a:xfrm>
            <a:off x="6781800" y="6019800"/>
            <a:ext cx="198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1400">
                <a:latin typeface="Arial" panose="020B0604020202020204" pitchFamily="34" charset="0"/>
              </a:rPr>
              <a:t>.</a:t>
            </a:r>
          </a:p>
        </p:txBody>
      </p:sp>
      <p:grpSp>
        <p:nvGrpSpPr>
          <p:cNvPr id="2" name="Group 4">
            <a:extLst>
              <a:ext uri="{FF2B5EF4-FFF2-40B4-BE49-F238E27FC236}">
                <a16:creationId xmlns:a16="http://schemas.microsoft.com/office/drawing/2014/main" id="{7E6B9A30-B6E2-779C-A657-41B5239229AE}"/>
              </a:ext>
            </a:extLst>
          </p:cNvPr>
          <p:cNvGrpSpPr>
            <a:grpSpLocks/>
          </p:cNvGrpSpPr>
          <p:nvPr/>
        </p:nvGrpSpPr>
        <p:grpSpPr bwMode="auto">
          <a:xfrm>
            <a:off x="304800" y="1752600"/>
            <a:ext cx="8534400" cy="4572000"/>
            <a:chOff x="288" y="1200"/>
            <a:chExt cx="5184" cy="2607"/>
          </a:xfrm>
        </p:grpSpPr>
        <p:grpSp>
          <p:nvGrpSpPr>
            <p:cNvPr id="25606" name="Group 5">
              <a:extLst>
                <a:ext uri="{FF2B5EF4-FFF2-40B4-BE49-F238E27FC236}">
                  <a16:creationId xmlns:a16="http://schemas.microsoft.com/office/drawing/2014/main" id="{4A34F73F-740B-84C0-FEC1-56A61A9F22A1}"/>
                </a:ext>
              </a:extLst>
            </p:cNvPr>
            <p:cNvGrpSpPr>
              <a:grpSpLocks/>
            </p:cNvGrpSpPr>
            <p:nvPr/>
          </p:nvGrpSpPr>
          <p:grpSpPr bwMode="auto">
            <a:xfrm>
              <a:off x="2389" y="1444"/>
              <a:ext cx="780" cy="342"/>
              <a:chOff x="2389" y="1444"/>
              <a:chExt cx="780" cy="342"/>
            </a:xfrm>
          </p:grpSpPr>
          <p:sp>
            <p:nvSpPr>
              <p:cNvPr id="25630" name="Line 6">
                <a:extLst>
                  <a:ext uri="{FF2B5EF4-FFF2-40B4-BE49-F238E27FC236}">
                    <a16:creationId xmlns:a16="http://schemas.microsoft.com/office/drawing/2014/main" id="{C80992F1-49C2-0265-D6FB-47BE30906C9D}"/>
                  </a:ext>
                </a:extLst>
              </p:cNvPr>
              <p:cNvSpPr>
                <a:spLocks noChangeShapeType="1"/>
              </p:cNvSpPr>
              <p:nvPr/>
            </p:nvSpPr>
            <p:spPr bwMode="auto">
              <a:xfrm>
                <a:off x="3169" y="1458"/>
                <a:ext cx="0" cy="328"/>
              </a:xfrm>
              <a:prstGeom prst="line">
                <a:avLst/>
              </a:prstGeom>
              <a:noFill/>
              <a:ln w="508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5631" name="Line 7">
                <a:extLst>
                  <a:ext uri="{FF2B5EF4-FFF2-40B4-BE49-F238E27FC236}">
                    <a16:creationId xmlns:a16="http://schemas.microsoft.com/office/drawing/2014/main" id="{3F413C1B-7378-6CFB-B680-81657DAE23AE}"/>
                  </a:ext>
                </a:extLst>
              </p:cNvPr>
              <p:cNvSpPr>
                <a:spLocks noChangeShapeType="1"/>
              </p:cNvSpPr>
              <p:nvPr/>
            </p:nvSpPr>
            <p:spPr bwMode="auto">
              <a:xfrm flipV="1">
                <a:off x="2389" y="1444"/>
                <a:ext cx="0" cy="328"/>
              </a:xfrm>
              <a:prstGeom prst="line">
                <a:avLst/>
              </a:prstGeom>
              <a:noFill/>
              <a:ln w="508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sp>
          <p:nvSpPr>
            <p:cNvPr id="25607" name="Line 8">
              <a:extLst>
                <a:ext uri="{FF2B5EF4-FFF2-40B4-BE49-F238E27FC236}">
                  <a16:creationId xmlns:a16="http://schemas.microsoft.com/office/drawing/2014/main" id="{8103074C-CCB8-4108-5C47-B24C2BD0E9AA}"/>
                </a:ext>
              </a:extLst>
            </p:cNvPr>
            <p:cNvSpPr>
              <a:spLocks noChangeShapeType="1"/>
            </p:cNvSpPr>
            <p:nvPr/>
          </p:nvSpPr>
          <p:spPr bwMode="auto">
            <a:xfrm>
              <a:off x="3169" y="2039"/>
              <a:ext cx="0" cy="339"/>
            </a:xfrm>
            <a:prstGeom prst="line">
              <a:avLst/>
            </a:prstGeom>
            <a:noFill/>
            <a:ln w="508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5608" name="Line 9">
              <a:extLst>
                <a:ext uri="{FF2B5EF4-FFF2-40B4-BE49-F238E27FC236}">
                  <a16:creationId xmlns:a16="http://schemas.microsoft.com/office/drawing/2014/main" id="{62B464A9-5151-E545-8EBC-49E85E28504B}"/>
                </a:ext>
              </a:extLst>
            </p:cNvPr>
            <p:cNvSpPr>
              <a:spLocks noChangeShapeType="1"/>
            </p:cNvSpPr>
            <p:nvPr/>
          </p:nvSpPr>
          <p:spPr bwMode="auto">
            <a:xfrm flipV="1">
              <a:off x="2389" y="2024"/>
              <a:ext cx="0" cy="339"/>
            </a:xfrm>
            <a:prstGeom prst="line">
              <a:avLst/>
            </a:prstGeom>
            <a:noFill/>
            <a:ln w="508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5609" name="Line 10">
              <a:extLst>
                <a:ext uri="{FF2B5EF4-FFF2-40B4-BE49-F238E27FC236}">
                  <a16:creationId xmlns:a16="http://schemas.microsoft.com/office/drawing/2014/main" id="{E6A499AD-64B2-8AB0-3DC4-C4EC7106328B}"/>
                </a:ext>
              </a:extLst>
            </p:cNvPr>
            <p:cNvSpPr>
              <a:spLocks noChangeShapeType="1"/>
            </p:cNvSpPr>
            <p:nvPr/>
          </p:nvSpPr>
          <p:spPr bwMode="auto">
            <a:xfrm>
              <a:off x="2757" y="2608"/>
              <a:ext cx="0" cy="339"/>
            </a:xfrm>
            <a:prstGeom prst="line">
              <a:avLst/>
            </a:prstGeom>
            <a:noFill/>
            <a:ln w="508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5610" name="Line 11">
              <a:extLst>
                <a:ext uri="{FF2B5EF4-FFF2-40B4-BE49-F238E27FC236}">
                  <a16:creationId xmlns:a16="http://schemas.microsoft.com/office/drawing/2014/main" id="{28113700-DBB8-752F-B1B8-A287BE5F166D}"/>
                </a:ext>
              </a:extLst>
            </p:cNvPr>
            <p:cNvSpPr>
              <a:spLocks noChangeShapeType="1"/>
            </p:cNvSpPr>
            <p:nvPr/>
          </p:nvSpPr>
          <p:spPr bwMode="auto">
            <a:xfrm>
              <a:off x="2757" y="3232"/>
              <a:ext cx="0" cy="339"/>
            </a:xfrm>
            <a:prstGeom prst="line">
              <a:avLst/>
            </a:prstGeom>
            <a:noFill/>
            <a:ln w="508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25611" name="Rectangle 12">
              <a:extLst>
                <a:ext uri="{FF2B5EF4-FFF2-40B4-BE49-F238E27FC236}">
                  <a16:creationId xmlns:a16="http://schemas.microsoft.com/office/drawing/2014/main" id="{15CA5344-9730-FB09-CC6C-F57F9142DD48}"/>
                </a:ext>
              </a:extLst>
            </p:cNvPr>
            <p:cNvSpPr>
              <a:spLocks noChangeArrowheads="1"/>
            </p:cNvSpPr>
            <p:nvPr/>
          </p:nvSpPr>
          <p:spPr bwMode="auto">
            <a:xfrm>
              <a:off x="1729" y="1767"/>
              <a:ext cx="2015" cy="254"/>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HPV-related Changes</a:t>
              </a:r>
            </a:p>
          </p:txBody>
        </p:sp>
        <p:sp>
          <p:nvSpPr>
            <p:cNvPr id="25612" name="Rectangle 13">
              <a:extLst>
                <a:ext uri="{FF2B5EF4-FFF2-40B4-BE49-F238E27FC236}">
                  <a16:creationId xmlns:a16="http://schemas.microsoft.com/office/drawing/2014/main" id="{818089E1-E3B3-7C81-37CA-908916DC022C}"/>
                </a:ext>
              </a:extLst>
            </p:cNvPr>
            <p:cNvSpPr>
              <a:spLocks noChangeArrowheads="1"/>
            </p:cNvSpPr>
            <p:nvPr/>
          </p:nvSpPr>
          <p:spPr bwMode="auto">
            <a:xfrm>
              <a:off x="1729" y="1200"/>
              <a:ext cx="2015" cy="240"/>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Normal Cervix</a:t>
              </a:r>
            </a:p>
          </p:txBody>
        </p:sp>
        <p:sp>
          <p:nvSpPr>
            <p:cNvPr id="25613" name="Rectangle 14">
              <a:extLst>
                <a:ext uri="{FF2B5EF4-FFF2-40B4-BE49-F238E27FC236}">
                  <a16:creationId xmlns:a16="http://schemas.microsoft.com/office/drawing/2014/main" id="{264769D1-FF27-28D6-4879-7798724A93CB}"/>
                </a:ext>
              </a:extLst>
            </p:cNvPr>
            <p:cNvSpPr>
              <a:spLocks noChangeArrowheads="1"/>
            </p:cNvSpPr>
            <p:nvPr/>
          </p:nvSpPr>
          <p:spPr bwMode="auto">
            <a:xfrm>
              <a:off x="1729" y="2362"/>
              <a:ext cx="2015" cy="265"/>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Low-Grade SIL (Atypia, CIN I)</a:t>
              </a:r>
            </a:p>
          </p:txBody>
        </p:sp>
        <p:sp>
          <p:nvSpPr>
            <p:cNvPr id="25614" name="Rectangle 15">
              <a:extLst>
                <a:ext uri="{FF2B5EF4-FFF2-40B4-BE49-F238E27FC236}">
                  <a16:creationId xmlns:a16="http://schemas.microsoft.com/office/drawing/2014/main" id="{73E4A820-07A9-AEBA-2E45-92C404B748FF}"/>
                </a:ext>
              </a:extLst>
            </p:cNvPr>
            <p:cNvSpPr>
              <a:spLocks noChangeArrowheads="1"/>
            </p:cNvSpPr>
            <p:nvPr/>
          </p:nvSpPr>
          <p:spPr bwMode="auto">
            <a:xfrm>
              <a:off x="1729" y="2938"/>
              <a:ext cx="2015" cy="279"/>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High-Grade SIL (CIN II, III/CIS)</a:t>
              </a:r>
            </a:p>
          </p:txBody>
        </p:sp>
        <p:sp>
          <p:nvSpPr>
            <p:cNvPr id="25615" name="Rectangle 16">
              <a:extLst>
                <a:ext uri="{FF2B5EF4-FFF2-40B4-BE49-F238E27FC236}">
                  <a16:creationId xmlns:a16="http://schemas.microsoft.com/office/drawing/2014/main" id="{E78AF915-C187-2056-6260-5E8A9A3B9785}"/>
                </a:ext>
              </a:extLst>
            </p:cNvPr>
            <p:cNvSpPr>
              <a:spLocks noChangeArrowheads="1"/>
            </p:cNvSpPr>
            <p:nvPr/>
          </p:nvSpPr>
          <p:spPr bwMode="auto">
            <a:xfrm>
              <a:off x="1729" y="3562"/>
              <a:ext cx="2015" cy="245"/>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Invasive Cancer</a:t>
              </a:r>
            </a:p>
          </p:txBody>
        </p:sp>
        <p:sp>
          <p:nvSpPr>
            <p:cNvPr id="25616" name="Rectangle 17">
              <a:extLst>
                <a:ext uri="{FF2B5EF4-FFF2-40B4-BE49-F238E27FC236}">
                  <a16:creationId xmlns:a16="http://schemas.microsoft.com/office/drawing/2014/main" id="{F9ADA989-061B-E080-41F8-80AFAE91A874}"/>
                </a:ext>
              </a:extLst>
            </p:cNvPr>
            <p:cNvSpPr>
              <a:spLocks noChangeArrowheads="1"/>
            </p:cNvSpPr>
            <p:nvPr/>
          </p:nvSpPr>
          <p:spPr bwMode="auto">
            <a:xfrm>
              <a:off x="4165" y="1450"/>
              <a:ext cx="1307" cy="298"/>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HPV Infection</a:t>
              </a:r>
            </a:p>
          </p:txBody>
        </p:sp>
        <p:sp>
          <p:nvSpPr>
            <p:cNvPr id="25617" name="Line 18">
              <a:extLst>
                <a:ext uri="{FF2B5EF4-FFF2-40B4-BE49-F238E27FC236}">
                  <a16:creationId xmlns:a16="http://schemas.microsoft.com/office/drawing/2014/main" id="{F43E82D5-DCFC-D405-0360-A0EE9887A547}"/>
                </a:ext>
              </a:extLst>
            </p:cNvPr>
            <p:cNvSpPr>
              <a:spLocks noChangeShapeType="1"/>
            </p:cNvSpPr>
            <p:nvPr/>
          </p:nvSpPr>
          <p:spPr bwMode="auto">
            <a:xfrm>
              <a:off x="3462" y="1618"/>
              <a:ext cx="714" cy="0"/>
            </a:xfrm>
            <a:prstGeom prst="line">
              <a:avLst/>
            </a:prstGeom>
            <a:noFill/>
            <a:ln w="508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25618" name="Rectangle 19">
              <a:extLst>
                <a:ext uri="{FF2B5EF4-FFF2-40B4-BE49-F238E27FC236}">
                  <a16:creationId xmlns:a16="http://schemas.microsoft.com/office/drawing/2014/main" id="{CC3FCD58-F653-5B98-4302-250F11AA5580}"/>
                </a:ext>
              </a:extLst>
            </p:cNvPr>
            <p:cNvSpPr>
              <a:spLocks noChangeArrowheads="1"/>
            </p:cNvSpPr>
            <p:nvPr/>
          </p:nvSpPr>
          <p:spPr bwMode="auto">
            <a:xfrm>
              <a:off x="4224" y="2506"/>
              <a:ext cx="1248" cy="607"/>
            </a:xfrm>
            <a:prstGeom prst="rect">
              <a:avLst/>
            </a:prstGeom>
            <a:solidFill>
              <a:schemeClr val="bg1"/>
            </a:solidFill>
            <a:ln w="12700">
              <a:solidFill>
                <a:schemeClr val="tx1"/>
              </a:solidFill>
              <a:miter lim="800000"/>
              <a:headEnd/>
              <a:tailEnd/>
            </a:ln>
          </p:spPr>
          <p:txBody>
            <a:bodyPr wrap="none" lIns="92075" tIns="46038" rIns="92075" bIns="46038"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GB" altLang="en-US" sz="1800">
                  <a:latin typeface="Arial" panose="020B0604020202020204" pitchFamily="34" charset="0"/>
                </a:rPr>
                <a:t>Cofactors</a:t>
              </a:r>
            </a:p>
            <a:p>
              <a:pPr algn="ctr"/>
              <a:r>
                <a:rPr lang="en-GB" altLang="en-US" sz="1800">
                  <a:latin typeface="Arial" panose="020B0604020202020204" pitchFamily="34" charset="0"/>
                </a:rPr>
                <a:t>High-Risk HPV</a:t>
              </a:r>
            </a:p>
            <a:p>
              <a:pPr algn="ctr"/>
              <a:r>
                <a:rPr lang="en-GB" altLang="en-US" sz="1800">
                  <a:latin typeface="Arial" panose="020B0604020202020204" pitchFamily="34" charset="0"/>
                </a:rPr>
                <a:t>(Types 16, 18, etc.)</a:t>
              </a:r>
            </a:p>
          </p:txBody>
        </p:sp>
        <p:sp>
          <p:nvSpPr>
            <p:cNvPr id="25619" name="Line 20">
              <a:extLst>
                <a:ext uri="{FF2B5EF4-FFF2-40B4-BE49-F238E27FC236}">
                  <a16:creationId xmlns:a16="http://schemas.microsoft.com/office/drawing/2014/main" id="{8F00D588-C244-5477-4C33-81F87092A83D}"/>
                </a:ext>
              </a:extLst>
            </p:cNvPr>
            <p:cNvSpPr>
              <a:spLocks noChangeShapeType="1"/>
            </p:cNvSpPr>
            <p:nvPr/>
          </p:nvSpPr>
          <p:spPr bwMode="auto">
            <a:xfrm>
              <a:off x="3510" y="2830"/>
              <a:ext cx="714" cy="0"/>
            </a:xfrm>
            <a:prstGeom prst="line">
              <a:avLst/>
            </a:prstGeom>
            <a:noFill/>
            <a:ln w="508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25620" name="Line 21">
              <a:extLst>
                <a:ext uri="{FF2B5EF4-FFF2-40B4-BE49-F238E27FC236}">
                  <a16:creationId xmlns:a16="http://schemas.microsoft.com/office/drawing/2014/main" id="{847845EE-F905-6114-AC31-D40CE3F29309}"/>
                </a:ext>
              </a:extLst>
            </p:cNvPr>
            <p:cNvSpPr>
              <a:spLocks noChangeShapeType="1"/>
            </p:cNvSpPr>
            <p:nvPr/>
          </p:nvSpPr>
          <p:spPr bwMode="auto">
            <a:xfrm>
              <a:off x="3840" y="2224"/>
              <a:ext cx="0" cy="1203"/>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21" name="Line 22">
              <a:extLst>
                <a:ext uri="{FF2B5EF4-FFF2-40B4-BE49-F238E27FC236}">
                  <a16:creationId xmlns:a16="http://schemas.microsoft.com/office/drawing/2014/main" id="{F5FF6CDC-7B28-2EE7-2F1D-41EA333F96B6}"/>
                </a:ext>
              </a:extLst>
            </p:cNvPr>
            <p:cNvSpPr>
              <a:spLocks noChangeShapeType="1"/>
            </p:cNvSpPr>
            <p:nvPr/>
          </p:nvSpPr>
          <p:spPr bwMode="auto">
            <a:xfrm>
              <a:off x="3521" y="2218"/>
              <a:ext cx="339" cy="0"/>
            </a:xfrm>
            <a:prstGeom prst="line">
              <a:avLst/>
            </a:prstGeom>
            <a:noFill/>
            <a:ln w="508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25622" name="Line 23">
              <a:extLst>
                <a:ext uri="{FF2B5EF4-FFF2-40B4-BE49-F238E27FC236}">
                  <a16:creationId xmlns:a16="http://schemas.microsoft.com/office/drawing/2014/main" id="{A1BCD715-48B5-4B6A-B354-E0EFF2883F69}"/>
                </a:ext>
              </a:extLst>
            </p:cNvPr>
            <p:cNvSpPr>
              <a:spLocks noChangeShapeType="1"/>
            </p:cNvSpPr>
            <p:nvPr/>
          </p:nvSpPr>
          <p:spPr bwMode="auto">
            <a:xfrm>
              <a:off x="3521" y="3418"/>
              <a:ext cx="339" cy="0"/>
            </a:xfrm>
            <a:prstGeom prst="line">
              <a:avLst/>
            </a:prstGeom>
            <a:noFill/>
            <a:ln w="508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25623" name="Group 24">
              <a:extLst>
                <a:ext uri="{FF2B5EF4-FFF2-40B4-BE49-F238E27FC236}">
                  <a16:creationId xmlns:a16="http://schemas.microsoft.com/office/drawing/2014/main" id="{C95A6F87-7930-C771-F734-F8B5C0781780}"/>
                </a:ext>
              </a:extLst>
            </p:cNvPr>
            <p:cNvGrpSpPr>
              <a:grpSpLocks/>
            </p:cNvGrpSpPr>
            <p:nvPr/>
          </p:nvGrpSpPr>
          <p:grpSpPr bwMode="auto">
            <a:xfrm>
              <a:off x="1357" y="1306"/>
              <a:ext cx="368" cy="1152"/>
              <a:chOff x="1357" y="1306"/>
              <a:chExt cx="368" cy="1152"/>
            </a:xfrm>
          </p:grpSpPr>
          <p:sp>
            <p:nvSpPr>
              <p:cNvPr id="25627" name="Line 25">
                <a:extLst>
                  <a:ext uri="{FF2B5EF4-FFF2-40B4-BE49-F238E27FC236}">
                    <a16:creationId xmlns:a16="http://schemas.microsoft.com/office/drawing/2014/main" id="{740F744E-82EB-F1C4-3471-7BFB201BF91B}"/>
                  </a:ext>
                </a:extLst>
              </p:cNvPr>
              <p:cNvSpPr>
                <a:spLocks noChangeShapeType="1"/>
              </p:cNvSpPr>
              <p:nvPr/>
            </p:nvSpPr>
            <p:spPr bwMode="auto">
              <a:xfrm flipH="1">
                <a:off x="1365" y="1306"/>
                <a:ext cx="360" cy="0"/>
              </a:xfrm>
              <a:prstGeom prst="line">
                <a:avLst/>
              </a:prstGeom>
              <a:noFill/>
              <a:ln w="508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25628" name="Line 26">
                <a:extLst>
                  <a:ext uri="{FF2B5EF4-FFF2-40B4-BE49-F238E27FC236}">
                    <a16:creationId xmlns:a16="http://schemas.microsoft.com/office/drawing/2014/main" id="{68BA0C57-0111-8F87-6FCD-69F11959F64E}"/>
                  </a:ext>
                </a:extLst>
              </p:cNvPr>
              <p:cNvSpPr>
                <a:spLocks noChangeShapeType="1"/>
              </p:cNvSpPr>
              <p:nvPr/>
            </p:nvSpPr>
            <p:spPr bwMode="auto">
              <a:xfrm>
                <a:off x="1357" y="1314"/>
                <a:ext cx="0" cy="1144"/>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25629" name="Line 27">
                <a:extLst>
                  <a:ext uri="{FF2B5EF4-FFF2-40B4-BE49-F238E27FC236}">
                    <a16:creationId xmlns:a16="http://schemas.microsoft.com/office/drawing/2014/main" id="{4D1EB754-B716-133F-A4AD-A24EC93AA58E}"/>
                  </a:ext>
                </a:extLst>
              </p:cNvPr>
              <p:cNvSpPr>
                <a:spLocks noChangeShapeType="1"/>
              </p:cNvSpPr>
              <p:nvPr/>
            </p:nvSpPr>
            <p:spPr bwMode="auto">
              <a:xfrm>
                <a:off x="1365" y="2458"/>
                <a:ext cx="36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25624" name="Rectangle 28">
              <a:extLst>
                <a:ext uri="{FF2B5EF4-FFF2-40B4-BE49-F238E27FC236}">
                  <a16:creationId xmlns:a16="http://schemas.microsoft.com/office/drawing/2014/main" id="{83A9BC0C-355B-F59C-66DD-1434AE0D0EAB}"/>
                </a:ext>
              </a:extLst>
            </p:cNvPr>
            <p:cNvSpPr>
              <a:spLocks noChangeArrowheads="1"/>
            </p:cNvSpPr>
            <p:nvPr/>
          </p:nvSpPr>
          <p:spPr bwMode="auto">
            <a:xfrm>
              <a:off x="334" y="1516"/>
              <a:ext cx="1019"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1800">
                  <a:latin typeface="Arial" panose="020B0604020202020204" pitchFamily="34" charset="0"/>
                </a:rPr>
                <a:t>About 60% regress within </a:t>
              </a:r>
            </a:p>
            <a:p>
              <a:r>
                <a:rPr lang="en-GB" altLang="en-US" sz="1800">
                  <a:latin typeface="Arial" panose="020B0604020202020204" pitchFamily="34" charset="0"/>
                </a:rPr>
                <a:t>2-3 yrs</a:t>
              </a:r>
            </a:p>
          </p:txBody>
        </p:sp>
        <p:sp>
          <p:nvSpPr>
            <p:cNvPr id="25625" name="Rectangle 29">
              <a:extLst>
                <a:ext uri="{FF2B5EF4-FFF2-40B4-BE49-F238E27FC236}">
                  <a16:creationId xmlns:a16="http://schemas.microsoft.com/office/drawing/2014/main" id="{36ACC077-B764-905A-58A0-35175B8A6166}"/>
                </a:ext>
              </a:extLst>
            </p:cNvPr>
            <p:cNvSpPr>
              <a:spLocks noChangeArrowheads="1"/>
            </p:cNvSpPr>
            <p:nvPr/>
          </p:nvSpPr>
          <p:spPr bwMode="auto">
            <a:xfrm>
              <a:off x="288" y="2698"/>
              <a:ext cx="2226"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1800">
                  <a:latin typeface="Arial" panose="020B0604020202020204" pitchFamily="34" charset="0"/>
                </a:rPr>
                <a:t>About 15% progress within 3-4 yrs</a:t>
              </a:r>
            </a:p>
          </p:txBody>
        </p:sp>
        <p:sp>
          <p:nvSpPr>
            <p:cNvPr id="25626" name="Rectangle 30">
              <a:extLst>
                <a:ext uri="{FF2B5EF4-FFF2-40B4-BE49-F238E27FC236}">
                  <a16:creationId xmlns:a16="http://schemas.microsoft.com/office/drawing/2014/main" id="{978AA291-B72E-21BB-5BEE-EB4D9B2BFC12}"/>
                </a:ext>
              </a:extLst>
            </p:cNvPr>
            <p:cNvSpPr>
              <a:spLocks noChangeArrowheads="1"/>
            </p:cNvSpPr>
            <p:nvPr/>
          </p:nvSpPr>
          <p:spPr bwMode="auto">
            <a:xfrm>
              <a:off x="288" y="3274"/>
              <a:ext cx="2179"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1800">
                  <a:latin typeface="Arial" panose="020B0604020202020204" pitchFamily="34" charset="0"/>
                </a:rPr>
                <a:t>30% - 70% progress within 10 yrs</a:t>
              </a:r>
            </a:p>
          </p:txBody>
        </p:sp>
      </p:grpSp>
      <p:sp>
        <p:nvSpPr>
          <p:cNvPr id="75807" name="Rectangle 31">
            <a:extLst>
              <a:ext uri="{FF2B5EF4-FFF2-40B4-BE49-F238E27FC236}">
                <a16:creationId xmlns:a16="http://schemas.microsoft.com/office/drawing/2014/main" id="{58478111-9AE1-0588-4858-D0D1D2CB4F25}"/>
              </a:ext>
            </a:extLst>
          </p:cNvPr>
          <p:cNvSpPr>
            <a:spLocks noChangeArrowheads="1"/>
          </p:cNvSpPr>
          <p:nvPr/>
        </p:nvSpPr>
        <p:spPr bwMode="auto">
          <a:xfrm>
            <a:off x="1219318" y="901422"/>
            <a:ext cx="82296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Current Understanding: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75810"/>
                                        </p:tgtEl>
                                        <p:attrNameLst>
                                          <p:attrName>style.visibility</p:attrName>
                                        </p:attrNameLst>
                                      </p:cBhvr>
                                      <p:to>
                                        <p:strVal val="visible"/>
                                      </p:to>
                                    </p:set>
                                    <p:animEffect transition="in" filter="slide(fromTop)">
                                      <p:cBhvr>
                                        <p:cTn id="7" dur="500"/>
                                        <p:tgtEl>
                                          <p:spTgt spid="75810"/>
                                        </p:tgtEl>
                                      </p:cBhvr>
                                    </p:animEffect>
                                  </p:childTnLst>
                                </p:cTn>
                              </p:par>
                            </p:childTnLst>
                          </p:cTn>
                        </p:par>
                        <p:par>
                          <p:cTn id="8" fill="hold" nodeType="afterGroup">
                            <p:stCondLst>
                              <p:cond delay="500"/>
                            </p:stCondLst>
                            <p:childTnLst>
                              <p:par>
                                <p:cTn id="9" presetID="12" presetClass="entr" presetSubtype="8" fill="hold" nodeType="afterEffect">
                                  <p:stCondLst>
                                    <p:cond delay="500"/>
                                  </p:stCondLst>
                                  <p:childTnLst>
                                    <p:set>
                                      <p:cBhvr>
                                        <p:cTn id="10" dur="1" fill="hold">
                                          <p:stCondLst>
                                            <p:cond delay="0"/>
                                          </p:stCondLst>
                                        </p:cTn>
                                        <p:tgtEl>
                                          <p:spTgt spid="75807"/>
                                        </p:tgtEl>
                                        <p:attrNameLst>
                                          <p:attrName>style.visibility</p:attrName>
                                        </p:attrNameLst>
                                      </p:cBhvr>
                                      <p:to>
                                        <p:strVal val="visible"/>
                                      </p:to>
                                    </p:set>
                                    <p:animEffect transition="in" filter="slide(fromLeft)">
                                      <p:cBhvr>
                                        <p:cTn id="11" dur="500"/>
                                        <p:tgtEl>
                                          <p:spTgt spid="75807"/>
                                        </p:tgtEl>
                                      </p:cBhvr>
                                    </p:animEffect>
                                  </p:childTnLst>
                                </p:cTn>
                              </p:par>
                            </p:childTnLst>
                          </p:cTn>
                        </p:par>
                        <p:par>
                          <p:cTn id="12" fill="hold" nodeType="afterGroup">
                            <p:stCondLst>
                              <p:cond delay="1500"/>
                            </p:stCondLst>
                            <p:childTnLst>
                              <p:par>
                                <p:cTn id="13" presetID="22" presetClass="entr" presetSubtype="1"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nodeType="afterGroup">
                            <p:stCondLst>
                              <p:cond delay="3000"/>
                            </p:stCondLst>
                            <p:childTnLst>
                              <p:par>
                                <p:cTn id="17" presetID="1" presetClass="entr" presetSubtype="0" fill="hold" nodeType="afterEffect">
                                  <p:stCondLst>
                                    <p:cond delay="500"/>
                                  </p:stCondLst>
                                  <p:childTnLst>
                                    <p:set>
                                      <p:cBhvr>
                                        <p:cTn id="18" dur="1" fill="hold">
                                          <p:stCondLst>
                                            <p:cond delay="499"/>
                                          </p:stCondLst>
                                        </p:cTn>
                                        <p:tgtEl>
                                          <p:spTgt spid="75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10" grpId="0"/>
      <p:bldP spid="75779" grpId="0" autoUpdateAnimBg="0"/>
      <p:bldP spid="7580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626" name="Rectangle 80">
            <a:extLst>
              <a:ext uri="{FF2B5EF4-FFF2-40B4-BE49-F238E27FC236}">
                <a16:creationId xmlns:a16="http://schemas.microsoft.com/office/drawing/2014/main" id="{6B4F590E-98A7-77D4-1AAC-396AE48EF097}"/>
              </a:ext>
            </a:extLst>
          </p:cNvPr>
          <p:cNvSpPr>
            <a:spLocks noGrp="1" noChangeArrowheads="1"/>
          </p:cNvSpPr>
          <p:nvPr>
            <p:ph type="title"/>
          </p:nvPr>
        </p:nvSpPr>
        <p:spPr>
          <a:noFill/>
        </p:spPr>
        <p:txBody>
          <a:bodyPr/>
          <a:lstStyle/>
          <a:p>
            <a:pPr eaLnBrk="1" hangingPunct="1"/>
            <a:r>
              <a:rPr lang="en-GB" altLang="en-US" dirty="0"/>
              <a:t>Natural History of Cancer </a:t>
            </a:r>
            <a:r>
              <a:rPr lang="en-GB" altLang="en-US" dirty="0" err="1"/>
              <a:t>Cx</a:t>
            </a:r>
            <a:r>
              <a:rPr lang="en-GB" altLang="en-US" dirty="0"/>
              <a:t>. </a:t>
            </a:r>
          </a:p>
        </p:txBody>
      </p:sp>
      <p:graphicFrame>
        <p:nvGraphicFramePr>
          <p:cNvPr id="188536" name="Rectangle 120">
            <a:extLst>
              <a:ext uri="{FF2B5EF4-FFF2-40B4-BE49-F238E27FC236}">
                <a16:creationId xmlns:a16="http://schemas.microsoft.com/office/drawing/2014/main" id="{58AB270D-1CC3-A491-2C55-B6813A8408C3}"/>
              </a:ext>
            </a:extLst>
          </p:cNvPr>
          <p:cNvGraphicFramePr>
            <a:graphicFrameLocks noGrp="1"/>
          </p:cNvGraphicFramePr>
          <p:nvPr>
            <p:ph type="tbl" idx="1"/>
          </p:nvPr>
        </p:nvGraphicFramePr>
        <p:xfrm>
          <a:off x="533400" y="1676400"/>
          <a:ext cx="8153400" cy="4429126"/>
        </p:xfrm>
        <a:graphic>
          <a:graphicData uri="http://schemas.openxmlformats.org/drawingml/2006/table">
            <a:tbl>
              <a:tblPr/>
              <a:tblGrid>
                <a:gridCol w="11430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gridCol w="1676400">
                  <a:extLst>
                    <a:ext uri="{9D8B030D-6E8A-4147-A177-3AD203B41FA5}">
                      <a16:colId xmlns:a16="http://schemas.microsoft.com/office/drawing/2014/main" val="20004"/>
                    </a:ext>
                  </a:extLst>
                </a:gridCol>
              </a:tblGrid>
              <a:tr h="1066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PAP Smear Grade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dirty="0">
                          <a:ln>
                            <a:noFill/>
                          </a:ln>
                          <a:solidFill>
                            <a:schemeClr val="tx1"/>
                          </a:solidFill>
                          <a:effectLst/>
                          <a:latin typeface="Arial" charset="0"/>
                        </a:rPr>
                        <a:t>Dysplasia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Arial" charset="0"/>
                        </a:rPr>
                        <a:t>CIN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rPr>
                        <a:t>Histological Change</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Arial" charset="0"/>
                        </a:rPr>
                        <a:t>Bethesda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3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en-CA"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Normal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Normal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Normal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en-CA"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Inflammatory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Inflammation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ASCUS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3875">
                <a:tc rowSpan="3">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III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Mild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CIN 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Basal1/3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Low SIL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085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Moderate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CIN II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&lt;Basal2/3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rowSpan="3">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High SIL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Sever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CIN III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W .thickness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10005"/>
                  </a:ext>
                </a:extLst>
              </a:tr>
              <a:tr h="4905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CIS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SCC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SCC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a:ln>
                            <a:noFill/>
                          </a:ln>
                          <a:solidFill>
                            <a:schemeClr val="tx1"/>
                          </a:solidFill>
                          <a:effectLst/>
                          <a:latin typeface="Arial" charset="0"/>
                        </a:rPr>
                        <a:t>SCC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sz="2000" b="0" i="0" u="none" strike="noStrike" cap="none" normalizeH="0" baseline="0" dirty="0">
                          <a:ln>
                            <a:noFill/>
                          </a:ln>
                          <a:solidFill>
                            <a:schemeClr val="tx1"/>
                          </a:solidFill>
                          <a:effectLst/>
                          <a:latin typeface="Arial" charset="0"/>
                        </a:rPr>
                        <a:t>SCC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88497" name="Rectangle 81">
            <a:extLst>
              <a:ext uri="{FF2B5EF4-FFF2-40B4-BE49-F238E27FC236}">
                <a16:creationId xmlns:a16="http://schemas.microsoft.com/office/drawing/2014/main" id="{BBE0452C-AEE2-3BE6-8CCC-287B56A260DA}"/>
              </a:ext>
            </a:extLst>
          </p:cNvPr>
          <p:cNvSpPr>
            <a:spLocks noChangeArrowheads="1"/>
          </p:cNvSpPr>
          <p:nvPr/>
        </p:nvSpPr>
        <p:spPr bwMode="auto">
          <a:xfrm>
            <a:off x="457200" y="914400"/>
            <a:ext cx="8153400" cy="641350"/>
          </a:xfrm>
          <a:prstGeom prst="rect">
            <a:avLst/>
          </a:prstGeom>
          <a:noFill/>
          <a:ln w="12700">
            <a:noFill/>
            <a:miter lim="800000"/>
            <a:headEnd type="none" w="sm" len="sm"/>
            <a:tailEnd type="none" w="sm" len="sm"/>
          </a:ln>
          <a:effectLst/>
        </p:spPr>
        <p:txBody>
          <a:bodyPr>
            <a:spAutoFit/>
          </a:bodyPr>
          <a:lstStyle/>
          <a:p>
            <a:pPr>
              <a:defRPr/>
            </a:pPr>
            <a:r>
              <a:rPr lang="en-GB" sz="3600" b="1" dirty="0">
                <a:solidFill>
                  <a:srgbClr val="F80A43"/>
                </a:solidFill>
                <a:effectLst>
                  <a:outerShdw blurRad="38100" dist="38100" dir="2700000" algn="tl">
                    <a:srgbClr val="000000"/>
                  </a:outerShdw>
                </a:effectLst>
                <a:latin typeface="Arial" charset="0"/>
              </a:rPr>
              <a:t>Different Terminologies: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188497"/>
                                        </p:tgtEl>
                                        <p:attrNameLst>
                                          <p:attrName>style.visibility</p:attrName>
                                        </p:attrNameLst>
                                      </p:cBhvr>
                                      <p:to>
                                        <p:strVal val="visible"/>
                                      </p:to>
                                    </p:set>
                                    <p:animEffect transition="in" filter="slide(fromLeft)">
                                      <p:cBhvr>
                                        <p:cTn id="7" dur="500"/>
                                        <p:tgtEl>
                                          <p:spTgt spid="188497"/>
                                        </p:tgtEl>
                                      </p:cBhvr>
                                    </p:animEffect>
                                  </p:childTnLst>
                                </p:cTn>
                              </p:par>
                            </p:childTnLst>
                          </p:cTn>
                        </p:par>
                        <p:par>
                          <p:cTn id="8" fill="hold" nodeType="afterGroup">
                            <p:stCondLst>
                              <p:cond delay="500"/>
                            </p:stCondLst>
                            <p:childTnLst>
                              <p:par>
                                <p:cTn id="9" presetID="22" presetClass="entr" presetSubtype="8" fill="hold" nodeType="afterEffect">
                                  <p:stCondLst>
                                    <p:cond delay="1000"/>
                                  </p:stCondLst>
                                  <p:childTnLst>
                                    <p:set>
                                      <p:cBhvr>
                                        <p:cTn id="10" dur="1" fill="hold">
                                          <p:stCondLst>
                                            <p:cond delay="0"/>
                                          </p:stCondLst>
                                        </p:cTn>
                                        <p:tgtEl>
                                          <p:spTgt spid="188536"/>
                                        </p:tgtEl>
                                        <p:attrNameLst>
                                          <p:attrName>style.visibility</p:attrName>
                                        </p:attrNameLst>
                                      </p:cBhvr>
                                      <p:to>
                                        <p:strVal val="visible"/>
                                      </p:to>
                                    </p:set>
                                    <p:animEffect transition="in" filter="wipe(left)">
                                      <p:cBhvr>
                                        <p:cTn id="11" dur="500"/>
                                        <p:tgtEl>
                                          <p:spTgt spid="188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9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ble Placeholder 3">
            <a:extLst>
              <a:ext uri="{FF2B5EF4-FFF2-40B4-BE49-F238E27FC236}">
                <a16:creationId xmlns:a16="http://schemas.microsoft.com/office/drawing/2014/main" id="{9067AD0E-B4FC-DCEC-3BB3-94E09E775653}"/>
              </a:ext>
            </a:extLst>
          </p:cNvPr>
          <p:cNvPicPr>
            <a:picLocks noGrp="1" noChangeAspect="1"/>
          </p:cNvPicPr>
          <p:nvPr>
            <p:ph type="tbl" idx="1"/>
          </p:nvPr>
        </p:nvPicPr>
        <p:blipFill>
          <a:blip r:embed="rId2"/>
          <a:stretch>
            <a:fillRect/>
          </a:stretch>
        </p:blipFill>
        <p:spPr>
          <a:xfrm>
            <a:off x="609256" y="2666960"/>
            <a:ext cx="7925487" cy="914479"/>
          </a:xfrm>
          <a:prstGeom prst="rect">
            <a:avLst/>
          </a:prstGeom>
        </p:spPr>
      </p:pic>
      <p:pic>
        <p:nvPicPr>
          <p:cNvPr id="5" name="Picture 4">
            <a:extLst>
              <a:ext uri="{FF2B5EF4-FFF2-40B4-BE49-F238E27FC236}">
                <a16:creationId xmlns:a16="http://schemas.microsoft.com/office/drawing/2014/main" id="{76BFFCC5-B82D-C2D4-E37D-15C8BA4FA050}"/>
              </a:ext>
            </a:extLst>
          </p:cNvPr>
          <p:cNvPicPr>
            <a:picLocks noChangeAspect="1"/>
          </p:cNvPicPr>
          <p:nvPr/>
        </p:nvPicPr>
        <p:blipFill>
          <a:blip r:embed="rId2"/>
          <a:stretch>
            <a:fillRect/>
          </a:stretch>
        </p:blipFill>
        <p:spPr>
          <a:xfrm>
            <a:off x="609256" y="2971760"/>
            <a:ext cx="7925487" cy="914479"/>
          </a:xfrm>
          <a:prstGeom prst="rect">
            <a:avLst/>
          </a:prstGeom>
        </p:spPr>
      </p:pic>
      <p:pic>
        <p:nvPicPr>
          <p:cNvPr id="6" name="Picture 5">
            <a:extLst>
              <a:ext uri="{FF2B5EF4-FFF2-40B4-BE49-F238E27FC236}">
                <a16:creationId xmlns:a16="http://schemas.microsoft.com/office/drawing/2014/main" id="{9C84A630-80FC-A3D4-F1B1-99507B3470AD}"/>
              </a:ext>
            </a:extLst>
          </p:cNvPr>
          <p:cNvPicPr>
            <a:picLocks noChangeAspect="1"/>
          </p:cNvPicPr>
          <p:nvPr/>
        </p:nvPicPr>
        <p:blipFill>
          <a:blip r:embed="rId3"/>
          <a:stretch>
            <a:fillRect/>
          </a:stretch>
        </p:blipFill>
        <p:spPr>
          <a:xfrm>
            <a:off x="685113" y="304800"/>
            <a:ext cx="7925487" cy="6172200"/>
          </a:xfrm>
          <a:prstGeom prst="rect">
            <a:avLst/>
          </a:prstGeom>
        </p:spPr>
      </p:pic>
    </p:spTree>
    <p:extLst>
      <p:ext uri="{BB962C8B-B14F-4D97-AF65-F5344CB8AC3E}">
        <p14:creationId xmlns:p14="http://schemas.microsoft.com/office/powerpoint/2010/main" val="3963963734"/>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65BB7-CFDB-58EC-E8F3-4B782C06481A}"/>
              </a:ext>
            </a:extLst>
          </p:cNvPr>
          <p:cNvSpPr>
            <a:spLocks noGrp="1"/>
          </p:cNvSpPr>
          <p:nvPr>
            <p:ph type="title"/>
          </p:nvPr>
        </p:nvSpPr>
        <p:spPr>
          <a:xfrm flipH="1">
            <a:off x="9829800" y="274638"/>
            <a:ext cx="76200" cy="563562"/>
          </a:xfrm>
        </p:spPr>
        <p:txBody>
          <a:bodyPr/>
          <a:lstStyle/>
          <a:p>
            <a:endParaRPr lang="hi-IN" dirty="0"/>
          </a:p>
        </p:txBody>
      </p:sp>
      <p:pic>
        <p:nvPicPr>
          <p:cNvPr id="5" name="Content Placeholder 4">
            <a:extLst>
              <a:ext uri="{FF2B5EF4-FFF2-40B4-BE49-F238E27FC236}">
                <a16:creationId xmlns:a16="http://schemas.microsoft.com/office/drawing/2014/main" id="{2692CB44-092E-65D6-F66F-4FD07E12D7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228600"/>
            <a:ext cx="9372600" cy="7086600"/>
          </a:xfrm>
        </p:spPr>
      </p:pic>
    </p:spTree>
    <p:extLst>
      <p:ext uri="{BB962C8B-B14F-4D97-AF65-F5344CB8AC3E}">
        <p14:creationId xmlns:p14="http://schemas.microsoft.com/office/powerpoint/2010/main" val="3981990276"/>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F0A9-9F19-7B24-E94B-94883739B356}"/>
              </a:ext>
            </a:extLst>
          </p:cNvPr>
          <p:cNvSpPr>
            <a:spLocks noGrp="1"/>
          </p:cNvSpPr>
          <p:nvPr>
            <p:ph type="title"/>
          </p:nvPr>
        </p:nvSpPr>
        <p:spPr>
          <a:xfrm flipH="1">
            <a:off x="10546080" y="274638"/>
            <a:ext cx="45719" cy="182562"/>
          </a:xfrm>
        </p:spPr>
        <p:txBody>
          <a:bodyPr/>
          <a:lstStyle/>
          <a:p>
            <a:endParaRPr lang="hi-IN" dirty="0"/>
          </a:p>
        </p:txBody>
      </p:sp>
      <p:pic>
        <p:nvPicPr>
          <p:cNvPr id="5" name="Content Placeholder 4">
            <a:extLst>
              <a:ext uri="{FF2B5EF4-FFF2-40B4-BE49-F238E27FC236}">
                <a16:creationId xmlns:a16="http://schemas.microsoft.com/office/drawing/2014/main" id="{7AF78D63-85E6-3E75-F986-CE939DCD5E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705600"/>
          </a:xfrm>
        </p:spPr>
      </p:pic>
    </p:spTree>
    <p:extLst>
      <p:ext uri="{BB962C8B-B14F-4D97-AF65-F5344CB8AC3E}">
        <p14:creationId xmlns:p14="http://schemas.microsoft.com/office/powerpoint/2010/main" val="1011201182"/>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C2A6-8D7F-D4D1-5B6D-EA2BB3D0AD9B}"/>
              </a:ext>
            </a:extLst>
          </p:cNvPr>
          <p:cNvSpPr>
            <a:spLocks noGrp="1"/>
          </p:cNvSpPr>
          <p:nvPr>
            <p:ph type="title"/>
          </p:nvPr>
        </p:nvSpPr>
        <p:spPr>
          <a:xfrm flipH="1">
            <a:off x="10439400" y="274638"/>
            <a:ext cx="533400" cy="334962"/>
          </a:xfrm>
        </p:spPr>
        <p:txBody>
          <a:bodyPr/>
          <a:lstStyle/>
          <a:p>
            <a:endParaRPr lang="hi-IN" dirty="0"/>
          </a:p>
        </p:txBody>
      </p:sp>
      <p:pic>
        <p:nvPicPr>
          <p:cNvPr id="5" name="Content Placeholder 4">
            <a:extLst>
              <a:ext uri="{FF2B5EF4-FFF2-40B4-BE49-F238E27FC236}">
                <a16:creationId xmlns:a16="http://schemas.microsoft.com/office/drawing/2014/main" id="{73EC4630-5982-38D7-B555-497E54A85F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629400"/>
          </a:xfrm>
        </p:spPr>
      </p:pic>
    </p:spTree>
    <p:extLst>
      <p:ext uri="{BB962C8B-B14F-4D97-AF65-F5344CB8AC3E}">
        <p14:creationId xmlns:p14="http://schemas.microsoft.com/office/powerpoint/2010/main" val="2395209640"/>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5E83-C41F-39A6-5EC9-A2BDEA1BA98D}"/>
              </a:ext>
            </a:extLst>
          </p:cNvPr>
          <p:cNvSpPr>
            <a:spLocks noGrp="1"/>
          </p:cNvSpPr>
          <p:nvPr>
            <p:ph type="title"/>
          </p:nvPr>
        </p:nvSpPr>
        <p:spPr>
          <a:xfrm>
            <a:off x="9906000" y="274638"/>
            <a:ext cx="152400" cy="411162"/>
          </a:xfrm>
        </p:spPr>
        <p:txBody>
          <a:bodyPr/>
          <a:lstStyle/>
          <a:p>
            <a:endParaRPr lang="hi-IN" dirty="0"/>
          </a:p>
        </p:txBody>
      </p:sp>
      <p:pic>
        <p:nvPicPr>
          <p:cNvPr id="5" name="Content Placeholder 4">
            <a:extLst>
              <a:ext uri="{FF2B5EF4-FFF2-40B4-BE49-F238E27FC236}">
                <a16:creationId xmlns:a16="http://schemas.microsoft.com/office/drawing/2014/main" id="{EAD1CA32-2309-24D6-BD02-E945F06922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2400"/>
            <a:ext cx="9144000" cy="6553200"/>
          </a:xfrm>
        </p:spPr>
      </p:pic>
    </p:spTree>
    <p:extLst>
      <p:ext uri="{BB962C8B-B14F-4D97-AF65-F5344CB8AC3E}">
        <p14:creationId xmlns:p14="http://schemas.microsoft.com/office/powerpoint/2010/main" val="3784077166"/>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DD421-3545-CC7E-D4ED-CD93FD536DDB}"/>
              </a:ext>
            </a:extLst>
          </p:cNvPr>
          <p:cNvSpPr>
            <a:spLocks noGrp="1"/>
          </p:cNvSpPr>
          <p:nvPr>
            <p:ph type="title"/>
          </p:nvPr>
        </p:nvSpPr>
        <p:spPr>
          <a:xfrm>
            <a:off x="10210800" y="274638"/>
            <a:ext cx="228600" cy="487362"/>
          </a:xfrm>
        </p:spPr>
        <p:txBody>
          <a:bodyPr/>
          <a:lstStyle/>
          <a:p>
            <a:endParaRPr lang="hi-IN" dirty="0"/>
          </a:p>
        </p:txBody>
      </p:sp>
      <p:pic>
        <p:nvPicPr>
          <p:cNvPr id="5" name="Content Placeholder 4">
            <a:extLst>
              <a:ext uri="{FF2B5EF4-FFF2-40B4-BE49-F238E27FC236}">
                <a16:creationId xmlns:a16="http://schemas.microsoft.com/office/drawing/2014/main" id="{4DB1AB1B-357F-7A22-61B1-65C81776BB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629400"/>
          </a:xfrm>
        </p:spPr>
      </p:pic>
    </p:spTree>
    <p:extLst>
      <p:ext uri="{BB962C8B-B14F-4D97-AF65-F5344CB8AC3E}">
        <p14:creationId xmlns:p14="http://schemas.microsoft.com/office/powerpoint/2010/main" val="2613741009"/>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91A5-D42C-2B38-A6CB-6A89F208E4C7}"/>
              </a:ext>
            </a:extLst>
          </p:cNvPr>
          <p:cNvSpPr>
            <a:spLocks noGrp="1"/>
          </p:cNvSpPr>
          <p:nvPr>
            <p:ph type="title"/>
          </p:nvPr>
        </p:nvSpPr>
        <p:spPr>
          <a:xfrm flipH="1">
            <a:off x="9601200" y="274638"/>
            <a:ext cx="304800" cy="258762"/>
          </a:xfrm>
        </p:spPr>
        <p:txBody>
          <a:bodyPr/>
          <a:lstStyle/>
          <a:p>
            <a:endParaRPr lang="hi-IN" dirty="0"/>
          </a:p>
        </p:txBody>
      </p:sp>
      <p:pic>
        <p:nvPicPr>
          <p:cNvPr id="5" name="Content Placeholder 4">
            <a:extLst>
              <a:ext uri="{FF2B5EF4-FFF2-40B4-BE49-F238E27FC236}">
                <a16:creationId xmlns:a16="http://schemas.microsoft.com/office/drawing/2014/main" id="{E35A3B3D-4F97-8B7C-A47D-2C8FEA8947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629400"/>
          </a:xfrm>
        </p:spPr>
      </p:pic>
    </p:spTree>
    <p:extLst>
      <p:ext uri="{BB962C8B-B14F-4D97-AF65-F5344CB8AC3E}">
        <p14:creationId xmlns:p14="http://schemas.microsoft.com/office/powerpoint/2010/main" val="3135280535"/>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600C-E01B-206C-4F2F-044B976437EE}"/>
              </a:ext>
            </a:extLst>
          </p:cNvPr>
          <p:cNvSpPr>
            <a:spLocks noGrp="1"/>
          </p:cNvSpPr>
          <p:nvPr>
            <p:ph type="title"/>
          </p:nvPr>
        </p:nvSpPr>
        <p:spPr>
          <a:xfrm flipH="1">
            <a:off x="9677400" y="274638"/>
            <a:ext cx="152400" cy="258762"/>
          </a:xfrm>
        </p:spPr>
        <p:txBody>
          <a:bodyPr/>
          <a:lstStyle/>
          <a:p>
            <a:endParaRPr lang="hi-IN" dirty="0"/>
          </a:p>
        </p:txBody>
      </p:sp>
      <p:pic>
        <p:nvPicPr>
          <p:cNvPr id="5" name="Content Placeholder 4">
            <a:extLst>
              <a:ext uri="{FF2B5EF4-FFF2-40B4-BE49-F238E27FC236}">
                <a16:creationId xmlns:a16="http://schemas.microsoft.com/office/drawing/2014/main" id="{BC93ED30-54C5-223E-4B69-D8C601A4FC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705600"/>
          </a:xfrm>
        </p:spPr>
      </p:pic>
    </p:spTree>
    <p:extLst>
      <p:ext uri="{BB962C8B-B14F-4D97-AF65-F5344CB8AC3E}">
        <p14:creationId xmlns:p14="http://schemas.microsoft.com/office/powerpoint/2010/main" val="1801462526"/>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F9D849A-B34D-63F8-3F6F-7CB3F7FACFF6}"/>
              </a:ext>
            </a:extLst>
          </p:cNvPr>
          <p:cNvPicPr>
            <a:picLocks noGrp="1" noChangeAspect="1"/>
          </p:cNvPicPr>
          <p:nvPr>
            <p:ph idx="1"/>
          </p:nvPr>
        </p:nvPicPr>
        <p:blipFill>
          <a:blip r:embed="rId2"/>
          <a:stretch>
            <a:fillRect/>
          </a:stretch>
        </p:blipFill>
        <p:spPr>
          <a:xfrm>
            <a:off x="228601" y="129381"/>
            <a:ext cx="8793690" cy="6423819"/>
          </a:xfrm>
          <a:prstGeom prst="rect">
            <a:avLst/>
          </a:prstGeom>
        </p:spPr>
      </p:pic>
    </p:spTree>
    <p:extLst>
      <p:ext uri="{BB962C8B-B14F-4D97-AF65-F5344CB8AC3E}">
        <p14:creationId xmlns:p14="http://schemas.microsoft.com/office/powerpoint/2010/main" val="4150256998"/>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EBA5B-F83A-40F2-3FF7-053C584B582E}"/>
              </a:ext>
            </a:extLst>
          </p:cNvPr>
          <p:cNvSpPr>
            <a:spLocks noGrp="1"/>
          </p:cNvSpPr>
          <p:nvPr>
            <p:ph type="title"/>
          </p:nvPr>
        </p:nvSpPr>
        <p:spPr>
          <a:xfrm>
            <a:off x="9753600" y="274638"/>
            <a:ext cx="457200" cy="258762"/>
          </a:xfrm>
        </p:spPr>
        <p:txBody>
          <a:bodyPr/>
          <a:lstStyle/>
          <a:p>
            <a:endParaRPr lang="hi-IN" dirty="0"/>
          </a:p>
        </p:txBody>
      </p:sp>
      <p:pic>
        <p:nvPicPr>
          <p:cNvPr id="5" name="Content Placeholder 4">
            <a:extLst>
              <a:ext uri="{FF2B5EF4-FFF2-40B4-BE49-F238E27FC236}">
                <a16:creationId xmlns:a16="http://schemas.microsoft.com/office/drawing/2014/main" id="{F50F6FA3-9A04-4345-F0FF-FF028553BB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3135620544"/>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AC28387-6649-5DF4-1A03-17175F7F613A}"/>
              </a:ext>
            </a:extLst>
          </p:cNvPr>
          <p:cNvPicPr>
            <a:picLocks noGrp="1" noChangeAspect="1"/>
          </p:cNvPicPr>
          <p:nvPr>
            <p:ph idx="1"/>
          </p:nvPr>
        </p:nvPicPr>
        <p:blipFill>
          <a:blip r:embed="rId2"/>
          <a:stretch>
            <a:fillRect/>
          </a:stretch>
        </p:blipFill>
        <p:spPr>
          <a:xfrm>
            <a:off x="5938" y="0"/>
            <a:ext cx="8985662" cy="7558883"/>
          </a:xfrm>
          <a:prstGeom prst="rect">
            <a:avLst/>
          </a:prstGeom>
        </p:spPr>
      </p:pic>
    </p:spTree>
    <p:extLst>
      <p:ext uri="{BB962C8B-B14F-4D97-AF65-F5344CB8AC3E}">
        <p14:creationId xmlns:p14="http://schemas.microsoft.com/office/powerpoint/2010/main" val="2519949053"/>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820796-9890-AEAD-784C-5E908EBC5857}"/>
              </a:ext>
            </a:extLst>
          </p:cNvPr>
          <p:cNvPicPr>
            <a:picLocks noGrp="1" noChangeAspect="1"/>
          </p:cNvPicPr>
          <p:nvPr>
            <p:ph idx="1"/>
          </p:nvPr>
        </p:nvPicPr>
        <p:blipFill>
          <a:blip r:embed="rId2"/>
          <a:stretch>
            <a:fillRect/>
          </a:stretch>
        </p:blipFill>
        <p:spPr>
          <a:xfrm>
            <a:off x="457200" y="2566258"/>
            <a:ext cx="8229600" cy="1146047"/>
          </a:xfrm>
          <a:prstGeom prst="rect">
            <a:avLst/>
          </a:prstGeom>
        </p:spPr>
      </p:pic>
      <p:pic>
        <p:nvPicPr>
          <p:cNvPr id="5" name="Picture 4">
            <a:extLst>
              <a:ext uri="{FF2B5EF4-FFF2-40B4-BE49-F238E27FC236}">
                <a16:creationId xmlns:a16="http://schemas.microsoft.com/office/drawing/2014/main" id="{68376D7C-0925-A1C4-72FD-81B918014E6F}"/>
              </a:ext>
            </a:extLst>
          </p:cNvPr>
          <p:cNvPicPr>
            <a:picLocks noChangeAspect="1"/>
          </p:cNvPicPr>
          <p:nvPr/>
        </p:nvPicPr>
        <p:blipFill>
          <a:blip r:embed="rId2"/>
          <a:stretch>
            <a:fillRect/>
          </a:stretch>
        </p:blipFill>
        <p:spPr>
          <a:xfrm>
            <a:off x="456843" y="2855926"/>
            <a:ext cx="8230313" cy="1146147"/>
          </a:xfrm>
          <a:prstGeom prst="rect">
            <a:avLst/>
          </a:prstGeom>
        </p:spPr>
      </p:pic>
      <p:pic>
        <p:nvPicPr>
          <p:cNvPr id="6" name="Picture 5">
            <a:extLst>
              <a:ext uri="{FF2B5EF4-FFF2-40B4-BE49-F238E27FC236}">
                <a16:creationId xmlns:a16="http://schemas.microsoft.com/office/drawing/2014/main" id="{85EC4FC1-6B6F-FEA4-0738-BFCF6921599F}"/>
              </a:ext>
            </a:extLst>
          </p:cNvPr>
          <p:cNvPicPr>
            <a:picLocks noChangeAspect="1"/>
          </p:cNvPicPr>
          <p:nvPr/>
        </p:nvPicPr>
        <p:blipFill>
          <a:blip r:embed="rId3"/>
          <a:stretch>
            <a:fillRect/>
          </a:stretch>
        </p:blipFill>
        <p:spPr>
          <a:xfrm>
            <a:off x="762000" y="152400"/>
            <a:ext cx="8077200" cy="6057900"/>
          </a:xfrm>
          <a:prstGeom prst="rect">
            <a:avLst/>
          </a:prstGeom>
        </p:spPr>
      </p:pic>
    </p:spTree>
    <p:extLst>
      <p:ext uri="{BB962C8B-B14F-4D97-AF65-F5344CB8AC3E}">
        <p14:creationId xmlns:p14="http://schemas.microsoft.com/office/powerpoint/2010/main" val="4060453444"/>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9CDE0A8-CBEE-5EFC-EA58-F2BFB566E2A1}"/>
              </a:ext>
            </a:extLst>
          </p:cNvPr>
          <p:cNvPicPr>
            <a:picLocks noGrp="1" noChangeAspect="1"/>
          </p:cNvPicPr>
          <p:nvPr>
            <p:ph idx="1"/>
          </p:nvPr>
        </p:nvPicPr>
        <p:blipFill>
          <a:blip r:embed="rId2"/>
          <a:stretch>
            <a:fillRect/>
          </a:stretch>
        </p:blipFill>
        <p:spPr>
          <a:xfrm>
            <a:off x="494943" y="2779726"/>
            <a:ext cx="8230313" cy="1146147"/>
          </a:xfrm>
          <a:prstGeom prst="rect">
            <a:avLst/>
          </a:prstGeom>
        </p:spPr>
      </p:pic>
      <p:pic>
        <p:nvPicPr>
          <p:cNvPr id="5" name="Picture 4">
            <a:extLst>
              <a:ext uri="{FF2B5EF4-FFF2-40B4-BE49-F238E27FC236}">
                <a16:creationId xmlns:a16="http://schemas.microsoft.com/office/drawing/2014/main" id="{41159F1B-6570-62F1-9AE6-56BB442E9D5A}"/>
              </a:ext>
            </a:extLst>
          </p:cNvPr>
          <p:cNvPicPr>
            <a:picLocks noChangeAspect="1"/>
          </p:cNvPicPr>
          <p:nvPr/>
        </p:nvPicPr>
        <p:blipFill>
          <a:blip r:embed="rId3"/>
          <a:stretch>
            <a:fillRect/>
          </a:stretch>
        </p:blipFill>
        <p:spPr>
          <a:xfrm>
            <a:off x="418744" y="304800"/>
            <a:ext cx="8306512" cy="6229884"/>
          </a:xfrm>
          <a:prstGeom prst="rect">
            <a:avLst/>
          </a:prstGeom>
        </p:spPr>
      </p:pic>
    </p:spTree>
    <p:extLst>
      <p:ext uri="{BB962C8B-B14F-4D97-AF65-F5344CB8AC3E}">
        <p14:creationId xmlns:p14="http://schemas.microsoft.com/office/powerpoint/2010/main" val="3396062481"/>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DD4BD8F-820D-DFE0-44CA-749E0A57D0D3}"/>
              </a:ext>
            </a:extLst>
          </p:cNvPr>
          <p:cNvPicPr>
            <a:picLocks noGrp="1" noChangeAspect="1"/>
          </p:cNvPicPr>
          <p:nvPr>
            <p:ph idx="1"/>
          </p:nvPr>
        </p:nvPicPr>
        <p:blipFill>
          <a:blip r:embed="rId2"/>
          <a:stretch>
            <a:fillRect/>
          </a:stretch>
        </p:blipFill>
        <p:spPr>
          <a:xfrm>
            <a:off x="304800" y="228600"/>
            <a:ext cx="8534400" cy="6400800"/>
          </a:xfrm>
          <a:prstGeom prst="rect">
            <a:avLst/>
          </a:prstGeom>
        </p:spPr>
      </p:pic>
    </p:spTree>
    <p:extLst>
      <p:ext uri="{BB962C8B-B14F-4D97-AF65-F5344CB8AC3E}">
        <p14:creationId xmlns:p14="http://schemas.microsoft.com/office/powerpoint/2010/main" val="3132318619"/>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DE5E9BF-AA7A-1355-EA14-5CC98665C6DC}"/>
              </a:ext>
            </a:extLst>
          </p:cNvPr>
          <p:cNvPicPr>
            <a:picLocks noGrp="1" noChangeAspect="1"/>
          </p:cNvPicPr>
          <p:nvPr>
            <p:ph idx="1"/>
          </p:nvPr>
        </p:nvPicPr>
        <p:blipFill>
          <a:blip r:embed="rId2"/>
          <a:stretch>
            <a:fillRect/>
          </a:stretch>
        </p:blipFill>
        <p:spPr>
          <a:xfrm>
            <a:off x="609600" y="152400"/>
            <a:ext cx="8026400" cy="6324600"/>
          </a:xfrm>
          <a:prstGeom prst="rect">
            <a:avLst/>
          </a:prstGeom>
        </p:spPr>
      </p:pic>
    </p:spTree>
    <p:extLst>
      <p:ext uri="{BB962C8B-B14F-4D97-AF65-F5344CB8AC3E}">
        <p14:creationId xmlns:p14="http://schemas.microsoft.com/office/powerpoint/2010/main" val="2468915335"/>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C2930C6-5C3F-36A7-9839-C99C1202B0BA}"/>
              </a:ext>
            </a:extLst>
          </p:cNvPr>
          <p:cNvPicPr>
            <a:picLocks noGrp="1" noChangeAspect="1"/>
          </p:cNvPicPr>
          <p:nvPr>
            <p:ph idx="1"/>
          </p:nvPr>
        </p:nvPicPr>
        <p:blipFill>
          <a:blip r:embed="rId2"/>
          <a:stretch>
            <a:fillRect/>
          </a:stretch>
        </p:blipFill>
        <p:spPr>
          <a:xfrm>
            <a:off x="685800" y="228600"/>
            <a:ext cx="8001000" cy="6000750"/>
          </a:xfrm>
          <a:prstGeom prst="rect">
            <a:avLst/>
          </a:prstGeom>
        </p:spPr>
      </p:pic>
    </p:spTree>
    <p:extLst>
      <p:ext uri="{BB962C8B-B14F-4D97-AF65-F5344CB8AC3E}">
        <p14:creationId xmlns:p14="http://schemas.microsoft.com/office/powerpoint/2010/main" val="1835887772"/>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6007-70DB-D793-B262-7C4274C6B777}"/>
              </a:ext>
            </a:extLst>
          </p:cNvPr>
          <p:cNvSpPr>
            <a:spLocks noGrp="1"/>
          </p:cNvSpPr>
          <p:nvPr>
            <p:ph type="title"/>
          </p:nvPr>
        </p:nvSpPr>
        <p:spPr>
          <a:xfrm>
            <a:off x="10820400" y="274638"/>
            <a:ext cx="76200" cy="106362"/>
          </a:xfrm>
        </p:spPr>
        <p:txBody>
          <a:bodyPr/>
          <a:lstStyle/>
          <a:p>
            <a:endParaRPr lang="hi-IN" dirty="0"/>
          </a:p>
        </p:txBody>
      </p:sp>
      <p:pic>
        <p:nvPicPr>
          <p:cNvPr id="5" name="Content Placeholder 4">
            <a:extLst>
              <a:ext uri="{FF2B5EF4-FFF2-40B4-BE49-F238E27FC236}">
                <a16:creationId xmlns:a16="http://schemas.microsoft.com/office/drawing/2014/main" id="{A8E1169C-2701-8E98-EB96-5C22313C3F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2400"/>
            <a:ext cx="9144000" cy="6370638"/>
          </a:xfrm>
        </p:spPr>
      </p:pic>
    </p:spTree>
    <p:extLst>
      <p:ext uri="{BB962C8B-B14F-4D97-AF65-F5344CB8AC3E}">
        <p14:creationId xmlns:p14="http://schemas.microsoft.com/office/powerpoint/2010/main" val="3729433148"/>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1F2A-2E17-4EA3-0DBE-1296AAA7596B}"/>
              </a:ext>
            </a:extLst>
          </p:cNvPr>
          <p:cNvSpPr>
            <a:spLocks noGrp="1"/>
          </p:cNvSpPr>
          <p:nvPr>
            <p:ph type="title"/>
          </p:nvPr>
        </p:nvSpPr>
        <p:spPr>
          <a:xfrm flipH="1">
            <a:off x="10134600" y="274638"/>
            <a:ext cx="304800" cy="411162"/>
          </a:xfrm>
        </p:spPr>
        <p:txBody>
          <a:bodyPr/>
          <a:lstStyle/>
          <a:p>
            <a:endParaRPr lang="hi-IN" dirty="0"/>
          </a:p>
        </p:txBody>
      </p:sp>
      <p:pic>
        <p:nvPicPr>
          <p:cNvPr id="5" name="Content Placeholder 4">
            <a:extLst>
              <a:ext uri="{FF2B5EF4-FFF2-40B4-BE49-F238E27FC236}">
                <a16:creationId xmlns:a16="http://schemas.microsoft.com/office/drawing/2014/main" id="{23E36E5A-606C-AB4F-8150-44E12AC332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859631710"/>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2415F-CB95-17EE-DA99-84594BF07A72}"/>
              </a:ext>
            </a:extLst>
          </p:cNvPr>
          <p:cNvSpPr>
            <a:spLocks noGrp="1"/>
          </p:cNvSpPr>
          <p:nvPr>
            <p:ph type="title"/>
          </p:nvPr>
        </p:nvSpPr>
        <p:spPr>
          <a:xfrm flipH="1">
            <a:off x="10363200" y="274638"/>
            <a:ext cx="228600" cy="411162"/>
          </a:xfrm>
        </p:spPr>
        <p:txBody>
          <a:bodyPr/>
          <a:lstStyle/>
          <a:p>
            <a:endParaRPr lang="hi-IN" dirty="0"/>
          </a:p>
        </p:txBody>
      </p:sp>
      <p:pic>
        <p:nvPicPr>
          <p:cNvPr id="5" name="Content Placeholder 4">
            <a:extLst>
              <a:ext uri="{FF2B5EF4-FFF2-40B4-BE49-F238E27FC236}">
                <a16:creationId xmlns:a16="http://schemas.microsoft.com/office/drawing/2014/main" id="{4F30426C-7083-6D82-76EC-2B97D90E1C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608737603"/>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B20F6-3070-C6BF-2FE7-BECD1355F564}"/>
              </a:ext>
            </a:extLst>
          </p:cNvPr>
          <p:cNvSpPr>
            <a:spLocks noGrp="1"/>
          </p:cNvSpPr>
          <p:nvPr>
            <p:ph type="title"/>
          </p:nvPr>
        </p:nvSpPr>
        <p:spPr>
          <a:xfrm>
            <a:off x="10210800" y="274638"/>
            <a:ext cx="76200" cy="182562"/>
          </a:xfrm>
        </p:spPr>
        <p:txBody>
          <a:bodyPr/>
          <a:lstStyle/>
          <a:p>
            <a:endParaRPr lang="hi-IN" dirty="0"/>
          </a:p>
        </p:txBody>
      </p:sp>
      <p:pic>
        <p:nvPicPr>
          <p:cNvPr id="5" name="Content Placeholder 4">
            <a:extLst>
              <a:ext uri="{FF2B5EF4-FFF2-40B4-BE49-F238E27FC236}">
                <a16:creationId xmlns:a16="http://schemas.microsoft.com/office/drawing/2014/main" id="{D3E9A48A-702C-1DD1-D36E-0D0B1844D3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66800"/>
            <a:ext cx="9144000" cy="3501231"/>
          </a:xfrm>
        </p:spPr>
      </p:pic>
    </p:spTree>
    <p:extLst>
      <p:ext uri="{BB962C8B-B14F-4D97-AF65-F5344CB8AC3E}">
        <p14:creationId xmlns:p14="http://schemas.microsoft.com/office/powerpoint/2010/main" val="524436585"/>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CB2445B-3741-4E9C-2334-67CFAFB56FA5}"/>
              </a:ext>
            </a:extLst>
          </p:cNvPr>
          <p:cNvPicPr>
            <a:picLocks noGrp="1" noChangeAspect="1"/>
          </p:cNvPicPr>
          <p:nvPr>
            <p:ph idx="1"/>
          </p:nvPr>
        </p:nvPicPr>
        <p:blipFill>
          <a:blip r:embed="rId2"/>
          <a:stretch>
            <a:fillRect/>
          </a:stretch>
        </p:blipFill>
        <p:spPr>
          <a:xfrm>
            <a:off x="-76200" y="0"/>
            <a:ext cx="9144000" cy="6858000"/>
          </a:xfrm>
          <a:prstGeom prst="rect">
            <a:avLst/>
          </a:prstGeom>
        </p:spPr>
      </p:pic>
    </p:spTree>
    <p:extLst>
      <p:ext uri="{BB962C8B-B14F-4D97-AF65-F5344CB8AC3E}">
        <p14:creationId xmlns:p14="http://schemas.microsoft.com/office/powerpoint/2010/main" val="1223437213"/>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0619908-97A5-58C6-B6AC-C4534076E29A}"/>
              </a:ext>
            </a:extLst>
          </p:cNvPr>
          <p:cNvPicPr>
            <a:picLocks noGrp="1" noChangeAspect="1"/>
          </p:cNvPicPr>
          <p:nvPr>
            <p:ph idx="1"/>
          </p:nvPr>
        </p:nvPicPr>
        <p:blipFill>
          <a:blip r:embed="rId2"/>
          <a:stretch>
            <a:fillRect/>
          </a:stretch>
        </p:blipFill>
        <p:spPr>
          <a:xfrm>
            <a:off x="381000" y="0"/>
            <a:ext cx="8534400" cy="6400800"/>
          </a:xfrm>
          <a:prstGeom prst="rect">
            <a:avLst/>
          </a:prstGeom>
        </p:spPr>
      </p:pic>
    </p:spTree>
    <p:extLst>
      <p:ext uri="{BB962C8B-B14F-4D97-AF65-F5344CB8AC3E}">
        <p14:creationId xmlns:p14="http://schemas.microsoft.com/office/powerpoint/2010/main" val="2007458934"/>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A343C98-1AED-960D-2B6E-D0CA0D46C82B}"/>
              </a:ext>
            </a:extLst>
          </p:cNvPr>
          <p:cNvPicPr>
            <a:picLocks noGrp="1" noChangeAspect="1"/>
          </p:cNvPicPr>
          <p:nvPr>
            <p:ph idx="1"/>
          </p:nvPr>
        </p:nvPicPr>
        <p:blipFill>
          <a:blip r:embed="rId2"/>
          <a:stretch>
            <a:fillRect/>
          </a:stretch>
        </p:blipFill>
        <p:spPr>
          <a:xfrm>
            <a:off x="533400" y="533399"/>
            <a:ext cx="8153400" cy="6115051"/>
          </a:xfrm>
          <a:prstGeom prst="rect">
            <a:avLst/>
          </a:prstGeom>
        </p:spPr>
      </p:pic>
    </p:spTree>
    <p:extLst>
      <p:ext uri="{BB962C8B-B14F-4D97-AF65-F5344CB8AC3E}">
        <p14:creationId xmlns:p14="http://schemas.microsoft.com/office/powerpoint/2010/main" val="3607066140"/>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B6006-259A-2A09-FED1-DDD95D2105C0}"/>
              </a:ext>
            </a:extLst>
          </p:cNvPr>
          <p:cNvSpPr>
            <a:spLocks noGrp="1"/>
          </p:cNvSpPr>
          <p:nvPr>
            <p:ph type="title"/>
          </p:nvPr>
        </p:nvSpPr>
        <p:spPr>
          <a:xfrm flipH="1" flipV="1">
            <a:off x="10012680" y="152400"/>
            <a:ext cx="45719" cy="76200"/>
          </a:xfrm>
        </p:spPr>
        <p:txBody>
          <a:bodyPr/>
          <a:lstStyle/>
          <a:p>
            <a:endParaRPr lang="hi-IN" dirty="0"/>
          </a:p>
        </p:txBody>
      </p:sp>
      <p:pic>
        <p:nvPicPr>
          <p:cNvPr id="5" name="Content Placeholder 4">
            <a:extLst>
              <a:ext uri="{FF2B5EF4-FFF2-40B4-BE49-F238E27FC236}">
                <a16:creationId xmlns:a16="http://schemas.microsoft.com/office/drawing/2014/main" id="{5608D8CD-0BC8-E5A6-5DDA-F75A497932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213010114"/>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D4C0191-C10F-540E-C394-D16118023A72}"/>
              </a:ext>
            </a:extLst>
          </p:cNvPr>
          <p:cNvPicPr>
            <a:picLocks noGrp="1" noChangeAspect="1"/>
          </p:cNvPicPr>
          <p:nvPr>
            <p:ph idx="1"/>
          </p:nvPr>
        </p:nvPicPr>
        <p:blipFill>
          <a:blip r:embed="rId2"/>
          <a:stretch>
            <a:fillRect/>
          </a:stretch>
        </p:blipFill>
        <p:spPr>
          <a:xfrm>
            <a:off x="457199" y="0"/>
            <a:ext cx="8432799" cy="6324600"/>
          </a:xfrm>
          <a:prstGeom prst="rect">
            <a:avLst/>
          </a:prstGeom>
        </p:spPr>
      </p:pic>
    </p:spTree>
    <p:extLst>
      <p:ext uri="{BB962C8B-B14F-4D97-AF65-F5344CB8AC3E}">
        <p14:creationId xmlns:p14="http://schemas.microsoft.com/office/powerpoint/2010/main" val="3940428670"/>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4F191-9A47-BEEE-8741-56E8B68C777F}"/>
              </a:ext>
            </a:extLst>
          </p:cNvPr>
          <p:cNvSpPr>
            <a:spLocks noGrp="1"/>
          </p:cNvSpPr>
          <p:nvPr>
            <p:ph type="title"/>
          </p:nvPr>
        </p:nvSpPr>
        <p:spPr>
          <a:xfrm flipH="1">
            <a:off x="10744200" y="304800"/>
            <a:ext cx="685800" cy="203200"/>
          </a:xfrm>
        </p:spPr>
        <p:txBody>
          <a:bodyPr/>
          <a:lstStyle/>
          <a:p>
            <a:endParaRPr lang="hi-IN" dirty="0"/>
          </a:p>
        </p:txBody>
      </p:sp>
      <p:pic>
        <p:nvPicPr>
          <p:cNvPr id="5" name="Content Placeholder 4">
            <a:extLst>
              <a:ext uri="{FF2B5EF4-FFF2-40B4-BE49-F238E27FC236}">
                <a16:creationId xmlns:a16="http://schemas.microsoft.com/office/drawing/2014/main" id="{C5298772-EF52-50AC-C012-453FB3636C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922546290"/>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9">
            <a:extLst>
              <a:ext uri="{FF2B5EF4-FFF2-40B4-BE49-F238E27FC236}">
                <a16:creationId xmlns:a16="http://schemas.microsoft.com/office/drawing/2014/main" id="{F4E015C9-9F62-E17B-3EE9-C8244F82DB11}"/>
              </a:ext>
            </a:extLst>
          </p:cNvPr>
          <p:cNvSpPr>
            <a:spLocks noGrp="1" noChangeArrowheads="1"/>
          </p:cNvSpPr>
          <p:nvPr>
            <p:ph type="title"/>
          </p:nvPr>
        </p:nvSpPr>
        <p:spPr>
          <a:xfrm>
            <a:off x="457200" y="0"/>
            <a:ext cx="8229600" cy="828674"/>
          </a:xfrm>
        </p:spPr>
        <p:txBody>
          <a:bodyPr/>
          <a:lstStyle/>
          <a:p>
            <a:pPr eaLnBrk="1" hangingPunct="1"/>
            <a:r>
              <a:rPr lang="en-GB" altLang="en-US"/>
              <a:t>Natural History of Cancer Cx. </a:t>
            </a:r>
          </a:p>
        </p:txBody>
      </p:sp>
      <p:grpSp>
        <p:nvGrpSpPr>
          <p:cNvPr id="2" name="Group 3">
            <a:extLst>
              <a:ext uri="{FF2B5EF4-FFF2-40B4-BE49-F238E27FC236}">
                <a16:creationId xmlns:a16="http://schemas.microsoft.com/office/drawing/2014/main" id="{CB0410C3-4909-E9F0-371F-DC5ACD21FAEF}"/>
              </a:ext>
            </a:extLst>
          </p:cNvPr>
          <p:cNvGrpSpPr>
            <a:grpSpLocks/>
          </p:cNvGrpSpPr>
          <p:nvPr/>
        </p:nvGrpSpPr>
        <p:grpSpPr bwMode="auto">
          <a:xfrm>
            <a:off x="41447" y="1501913"/>
            <a:ext cx="8229600" cy="4343400"/>
            <a:chOff x="199" y="943"/>
            <a:chExt cx="6121" cy="2682"/>
          </a:xfrm>
        </p:grpSpPr>
        <p:sp>
          <p:nvSpPr>
            <p:cNvPr id="27654" name="Text Box 5">
              <a:extLst>
                <a:ext uri="{FF2B5EF4-FFF2-40B4-BE49-F238E27FC236}">
                  <a16:creationId xmlns:a16="http://schemas.microsoft.com/office/drawing/2014/main" id="{91FF6CE9-1DBB-8EE4-D672-0C308565B5C4}"/>
                </a:ext>
              </a:extLst>
            </p:cNvPr>
            <p:cNvSpPr txBox="1">
              <a:spLocks noChangeArrowheads="1"/>
            </p:cNvSpPr>
            <p:nvPr/>
          </p:nvSpPr>
          <p:spPr bwMode="auto">
            <a:xfrm>
              <a:off x="345" y="943"/>
              <a:ext cx="5875"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14" tIns="47357" rIns="94714" bIns="47357">
              <a:spAutoFit/>
            </a:bodyPr>
            <a:lstStyle>
              <a:lvl1pPr defTabSz="947738">
                <a:defRPr sz="2400">
                  <a:solidFill>
                    <a:schemeClr val="tx1"/>
                  </a:solidFill>
                  <a:latin typeface="Times New Roman" panose="02020603050405020304" pitchFamily="18" charset="0"/>
                </a:defRPr>
              </a:lvl1pPr>
              <a:lvl2pPr marL="742950" indent="-285750" defTabSz="947738">
                <a:defRPr sz="2400">
                  <a:solidFill>
                    <a:schemeClr val="tx1"/>
                  </a:solidFill>
                  <a:latin typeface="Times New Roman" panose="02020603050405020304" pitchFamily="18" charset="0"/>
                </a:defRPr>
              </a:lvl2pPr>
              <a:lvl3pPr marL="1143000" indent="-228600" defTabSz="947738">
                <a:defRPr sz="2400">
                  <a:solidFill>
                    <a:schemeClr val="tx1"/>
                  </a:solidFill>
                  <a:latin typeface="Times New Roman" panose="02020603050405020304" pitchFamily="18" charset="0"/>
                </a:defRPr>
              </a:lvl3pPr>
              <a:lvl4pPr marL="1600200" indent="-228600" defTabSz="947738">
                <a:defRPr sz="2400">
                  <a:solidFill>
                    <a:schemeClr val="tx1"/>
                  </a:solidFill>
                  <a:latin typeface="Times New Roman" panose="02020603050405020304" pitchFamily="18" charset="0"/>
                </a:defRPr>
              </a:lvl4pPr>
              <a:lvl5pPr marL="2057400" indent="-228600" defTabSz="947738">
                <a:defRPr sz="24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80000"/>
                </a:lnSpc>
                <a:spcAft>
                  <a:spcPct val="10000"/>
                </a:spcAft>
              </a:pPr>
              <a:r>
                <a:rPr lang="en-US" altLang="en-US" sz="3200" i="1">
                  <a:solidFill>
                    <a:srgbClr val="00FF00"/>
                  </a:solidFill>
                  <a:latin typeface="Helvetica" panose="020B0604020202020204" pitchFamily="34" charset="0"/>
                </a:rPr>
                <a:t>Attribute          Mild    Moderate    CIS</a:t>
              </a:r>
            </a:p>
          </p:txBody>
        </p:sp>
        <p:sp>
          <p:nvSpPr>
            <p:cNvPr id="27655" name="Line 6">
              <a:extLst>
                <a:ext uri="{FF2B5EF4-FFF2-40B4-BE49-F238E27FC236}">
                  <a16:creationId xmlns:a16="http://schemas.microsoft.com/office/drawing/2014/main" id="{12D0FD37-C94C-379B-9EE7-67CFF973ABE5}"/>
                </a:ext>
              </a:extLst>
            </p:cNvPr>
            <p:cNvSpPr>
              <a:spLocks noChangeShapeType="1"/>
            </p:cNvSpPr>
            <p:nvPr/>
          </p:nvSpPr>
          <p:spPr bwMode="auto">
            <a:xfrm>
              <a:off x="336" y="1392"/>
              <a:ext cx="5616"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33128" name="Rectangle 8">
            <a:extLst>
              <a:ext uri="{FF2B5EF4-FFF2-40B4-BE49-F238E27FC236}">
                <a16:creationId xmlns:a16="http://schemas.microsoft.com/office/drawing/2014/main" id="{B650ECA6-8054-672A-9612-A2BA5DC1F4C7}"/>
              </a:ext>
            </a:extLst>
          </p:cNvPr>
          <p:cNvSpPr>
            <a:spLocks noChangeArrowheads="1"/>
          </p:cNvSpPr>
          <p:nvPr/>
        </p:nvSpPr>
        <p:spPr bwMode="auto">
          <a:xfrm>
            <a:off x="1097756" y="746125"/>
            <a:ext cx="81534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Progression of Dysplasia: -</a:t>
            </a:r>
          </a:p>
        </p:txBody>
      </p:sp>
      <p:sp>
        <p:nvSpPr>
          <p:cNvPr id="27653" name="Rectangle 4">
            <a:extLst>
              <a:ext uri="{FF2B5EF4-FFF2-40B4-BE49-F238E27FC236}">
                <a16:creationId xmlns:a16="http://schemas.microsoft.com/office/drawing/2014/main" id="{A4EA0AF8-CDE4-33F9-CCEF-7BED62D7764B}"/>
              </a:ext>
            </a:extLst>
          </p:cNvPr>
          <p:cNvSpPr>
            <a:spLocks noGrp="1" noChangeArrowheads="1"/>
          </p:cNvSpPr>
          <p:nvPr/>
        </p:nvSpPr>
        <p:spPr bwMode="auto">
          <a:xfrm>
            <a:off x="315913" y="2206625"/>
            <a:ext cx="9717087" cy="354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14" tIns="47357" rIns="94714" bIns="47357"/>
          <a:lstStyle>
            <a:lvl1pPr defTabSz="3265488">
              <a:tabLst>
                <a:tab pos="177800" algn="l"/>
                <a:tab pos="4379913" algn="ctr"/>
                <a:tab pos="6511925" algn="ctr"/>
                <a:tab pos="8464550" algn="ctr"/>
              </a:tabLst>
              <a:defRPr sz="2400">
                <a:solidFill>
                  <a:schemeClr val="tx1"/>
                </a:solidFill>
                <a:latin typeface="Times New Roman" panose="02020603050405020304" pitchFamily="18" charset="0"/>
              </a:defRPr>
            </a:lvl1pPr>
            <a:lvl2pPr marL="742950" indent="-285750" defTabSz="3265488">
              <a:tabLst>
                <a:tab pos="177800" algn="l"/>
                <a:tab pos="4379913" algn="ctr"/>
                <a:tab pos="6511925" algn="ctr"/>
                <a:tab pos="8464550" algn="ctr"/>
              </a:tabLst>
              <a:defRPr sz="2400">
                <a:solidFill>
                  <a:schemeClr val="tx1"/>
                </a:solidFill>
                <a:latin typeface="Times New Roman" panose="02020603050405020304" pitchFamily="18" charset="0"/>
              </a:defRPr>
            </a:lvl2pPr>
            <a:lvl3pPr marL="1143000" indent="-228600" defTabSz="3265488">
              <a:tabLst>
                <a:tab pos="177800" algn="l"/>
                <a:tab pos="4379913" algn="ctr"/>
                <a:tab pos="6511925" algn="ctr"/>
                <a:tab pos="8464550" algn="ctr"/>
              </a:tabLst>
              <a:defRPr sz="2400">
                <a:solidFill>
                  <a:schemeClr val="tx1"/>
                </a:solidFill>
                <a:latin typeface="Times New Roman" panose="02020603050405020304" pitchFamily="18" charset="0"/>
              </a:defRPr>
            </a:lvl3pPr>
            <a:lvl4pPr marL="1600200" indent="-228600" defTabSz="3265488">
              <a:tabLst>
                <a:tab pos="177800" algn="l"/>
                <a:tab pos="4379913" algn="ctr"/>
                <a:tab pos="6511925" algn="ctr"/>
                <a:tab pos="8464550" algn="ctr"/>
              </a:tabLst>
              <a:defRPr sz="2400">
                <a:solidFill>
                  <a:schemeClr val="tx1"/>
                </a:solidFill>
                <a:latin typeface="Times New Roman" panose="02020603050405020304" pitchFamily="18" charset="0"/>
              </a:defRPr>
            </a:lvl4pPr>
            <a:lvl5pPr marL="2057400" indent="-228600" defTabSz="3265488">
              <a:tabLst>
                <a:tab pos="177800" algn="l"/>
                <a:tab pos="4379913" algn="ctr"/>
                <a:tab pos="6511925" algn="ctr"/>
                <a:tab pos="8464550" algn="ctr"/>
              </a:tabLst>
              <a:defRPr sz="2400">
                <a:solidFill>
                  <a:schemeClr val="tx1"/>
                </a:solidFill>
                <a:latin typeface="Times New Roman" panose="02020603050405020304" pitchFamily="18" charset="0"/>
              </a:defRPr>
            </a:lvl5pPr>
            <a:lvl6pPr marL="2514600" indent="-228600" defTabSz="3265488" eaLnBrk="0" fontAlgn="base" hangingPunct="0">
              <a:spcBef>
                <a:spcPct val="0"/>
              </a:spcBef>
              <a:spcAft>
                <a:spcPct val="0"/>
              </a:spcAft>
              <a:tabLst>
                <a:tab pos="177800" algn="l"/>
                <a:tab pos="4379913" algn="ctr"/>
                <a:tab pos="6511925" algn="ctr"/>
                <a:tab pos="8464550" algn="ctr"/>
              </a:tabLst>
              <a:defRPr sz="2400">
                <a:solidFill>
                  <a:schemeClr val="tx1"/>
                </a:solidFill>
                <a:latin typeface="Times New Roman" panose="02020603050405020304" pitchFamily="18" charset="0"/>
              </a:defRPr>
            </a:lvl6pPr>
            <a:lvl7pPr marL="2971800" indent="-228600" defTabSz="3265488" eaLnBrk="0" fontAlgn="base" hangingPunct="0">
              <a:spcBef>
                <a:spcPct val="0"/>
              </a:spcBef>
              <a:spcAft>
                <a:spcPct val="0"/>
              </a:spcAft>
              <a:tabLst>
                <a:tab pos="177800" algn="l"/>
                <a:tab pos="4379913" algn="ctr"/>
                <a:tab pos="6511925" algn="ctr"/>
                <a:tab pos="8464550" algn="ctr"/>
              </a:tabLst>
              <a:defRPr sz="2400">
                <a:solidFill>
                  <a:schemeClr val="tx1"/>
                </a:solidFill>
                <a:latin typeface="Times New Roman" panose="02020603050405020304" pitchFamily="18" charset="0"/>
              </a:defRPr>
            </a:lvl7pPr>
            <a:lvl8pPr marL="3429000" indent="-228600" defTabSz="3265488" eaLnBrk="0" fontAlgn="base" hangingPunct="0">
              <a:spcBef>
                <a:spcPct val="0"/>
              </a:spcBef>
              <a:spcAft>
                <a:spcPct val="0"/>
              </a:spcAft>
              <a:tabLst>
                <a:tab pos="177800" algn="l"/>
                <a:tab pos="4379913" algn="ctr"/>
                <a:tab pos="6511925" algn="ctr"/>
                <a:tab pos="8464550" algn="ctr"/>
              </a:tabLst>
              <a:defRPr sz="2400">
                <a:solidFill>
                  <a:schemeClr val="tx1"/>
                </a:solidFill>
                <a:latin typeface="Times New Roman" panose="02020603050405020304" pitchFamily="18" charset="0"/>
              </a:defRPr>
            </a:lvl8pPr>
            <a:lvl9pPr marL="3886200" indent="-228600" defTabSz="3265488" eaLnBrk="0" fontAlgn="base" hangingPunct="0">
              <a:spcBef>
                <a:spcPct val="0"/>
              </a:spcBef>
              <a:spcAft>
                <a:spcPct val="0"/>
              </a:spcAft>
              <a:tabLst>
                <a:tab pos="177800" algn="l"/>
                <a:tab pos="4379913" algn="ctr"/>
                <a:tab pos="6511925" algn="ctr"/>
                <a:tab pos="8464550" algn="ctr"/>
              </a:tabLst>
              <a:defRPr sz="2400">
                <a:solidFill>
                  <a:schemeClr val="tx1"/>
                </a:solidFill>
                <a:latin typeface="Times New Roman" panose="02020603050405020304" pitchFamily="18" charset="0"/>
              </a:defRPr>
            </a:lvl9pPr>
          </a:lstStyle>
          <a:p>
            <a:pPr>
              <a:lnSpc>
                <a:spcPct val="120000"/>
              </a:lnSpc>
              <a:spcBef>
                <a:spcPct val="20000"/>
              </a:spcBef>
              <a:spcAft>
                <a:spcPct val="10000"/>
              </a:spcAft>
            </a:pPr>
            <a:r>
              <a:rPr kumimoji="1" lang="en-US" altLang="en-US" sz="2500" i="1">
                <a:solidFill>
                  <a:schemeClr val="accent2"/>
                </a:solidFill>
              </a:rPr>
              <a:t> </a:t>
            </a:r>
            <a:r>
              <a:rPr kumimoji="1" lang="en-US" altLang="en-US" b="1" i="1">
                <a:solidFill>
                  <a:srgbClr val="00FF00"/>
                </a:solidFill>
              </a:rPr>
              <a:t>No. of studies</a:t>
            </a:r>
            <a:r>
              <a:rPr kumimoji="1" lang="en-US" altLang="en-US" b="1"/>
              <a:t>  	                       17                12                    21</a:t>
            </a:r>
          </a:p>
          <a:p>
            <a:pPr>
              <a:lnSpc>
                <a:spcPct val="120000"/>
              </a:lnSpc>
              <a:spcBef>
                <a:spcPct val="20000"/>
              </a:spcBef>
              <a:spcAft>
                <a:spcPct val="10000"/>
              </a:spcAft>
            </a:pPr>
            <a:r>
              <a:rPr kumimoji="1" lang="en-US" altLang="en-US" b="1" i="1">
                <a:solidFill>
                  <a:srgbClr val="00FF00"/>
                </a:solidFill>
              </a:rPr>
              <a:t> No. pts</a:t>
            </a:r>
            <a:r>
              <a:rPr kumimoji="1" lang="en-US" altLang="en-US" b="1"/>
              <a:t>                                 4,505           2,247 	               767                </a:t>
            </a:r>
            <a:r>
              <a:rPr kumimoji="1" lang="en-US" altLang="en-US" b="1" i="1">
                <a:solidFill>
                  <a:srgbClr val="00FF00"/>
                </a:solidFill>
              </a:rPr>
              <a:t>Regress</a:t>
            </a:r>
            <a:r>
              <a:rPr kumimoji="1" lang="en-US" altLang="en-US" b="1"/>
              <a:t>                                  57%           43%	                32%</a:t>
            </a:r>
          </a:p>
          <a:p>
            <a:pPr>
              <a:lnSpc>
                <a:spcPct val="120000"/>
              </a:lnSpc>
              <a:spcBef>
                <a:spcPct val="20000"/>
              </a:spcBef>
              <a:spcAft>
                <a:spcPct val="10000"/>
              </a:spcAft>
            </a:pPr>
            <a:r>
              <a:rPr kumimoji="1" lang="en-US" altLang="en-US" b="1" i="1">
                <a:solidFill>
                  <a:srgbClr val="00FF00"/>
                </a:solidFill>
              </a:rPr>
              <a:t>Persist</a:t>
            </a:r>
            <a:r>
              <a:rPr kumimoji="1" lang="en-US" altLang="en-US" b="1">
                <a:solidFill>
                  <a:srgbClr val="00FF00"/>
                </a:solidFill>
              </a:rPr>
              <a:t> </a:t>
            </a:r>
            <a:r>
              <a:rPr kumimoji="1" lang="en-US" altLang="en-US" b="1"/>
              <a:t>                                  32%	            35%	                56%</a:t>
            </a:r>
          </a:p>
          <a:p>
            <a:pPr>
              <a:lnSpc>
                <a:spcPct val="120000"/>
              </a:lnSpc>
              <a:spcBef>
                <a:spcPct val="20000"/>
              </a:spcBef>
              <a:spcAft>
                <a:spcPct val="10000"/>
              </a:spcAft>
            </a:pPr>
            <a:r>
              <a:rPr kumimoji="1" lang="en-US" altLang="en-US" b="1" i="1">
                <a:solidFill>
                  <a:srgbClr val="00FF00"/>
                </a:solidFill>
              </a:rPr>
              <a:t>Progress to CIN 3</a:t>
            </a:r>
            <a:r>
              <a:rPr kumimoji="1" lang="en-US" altLang="en-US" b="1"/>
              <a:t>                11%             22%	                12%</a:t>
            </a:r>
          </a:p>
          <a:p>
            <a:pPr>
              <a:lnSpc>
                <a:spcPct val="120000"/>
              </a:lnSpc>
              <a:spcBef>
                <a:spcPct val="20000"/>
              </a:spcBef>
              <a:spcAft>
                <a:spcPct val="10000"/>
              </a:spcAft>
            </a:pPr>
            <a:r>
              <a:rPr kumimoji="1" lang="en-US" altLang="en-US" b="1" i="1">
                <a:solidFill>
                  <a:srgbClr val="00FF00"/>
                </a:solidFill>
              </a:rPr>
              <a:t>Progress to Inv. Ca.</a:t>
            </a:r>
            <a:r>
              <a:rPr kumimoji="1" lang="en-US" altLang="en-US" b="1" i="1">
                <a:solidFill>
                  <a:schemeClr val="accent2"/>
                </a:solidFill>
              </a:rPr>
              <a:t>               </a:t>
            </a:r>
            <a:r>
              <a:rPr kumimoji="1" lang="en-US" altLang="en-US" b="1"/>
              <a:t>1%	              5%	                 12%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500"/>
                                  </p:stCondLst>
                                  <p:childTnLst>
                                    <p:set>
                                      <p:cBhvr>
                                        <p:cTn id="6" dur="1" fill="hold">
                                          <p:stCondLst>
                                            <p:cond delay="0"/>
                                          </p:stCondLst>
                                        </p:cTn>
                                        <p:tgtEl>
                                          <p:spTgt spid="133128"/>
                                        </p:tgtEl>
                                        <p:attrNameLst>
                                          <p:attrName>style.visibility</p:attrName>
                                        </p:attrNameLst>
                                      </p:cBhvr>
                                      <p:to>
                                        <p:strVal val="visible"/>
                                      </p:to>
                                    </p:set>
                                    <p:animEffect transition="in" filter="slide(fromLeft)">
                                      <p:cBhvr>
                                        <p:cTn id="7" dur="500"/>
                                        <p:tgtEl>
                                          <p:spTgt spid="133128"/>
                                        </p:tgtEl>
                                      </p:cBhvr>
                                    </p:animEffect>
                                  </p:childTnLst>
                                </p:cTn>
                              </p:par>
                            </p:childTnLst>
                          </p:cTn>
                        </p:par>
                        <p:par>
                          <p:cTn id="8" fill="hold" nodeType="afterGroup">
                            <p:stCondLst>
                              <p:cond delay="1000"/>
                            </p:stCondLst>
                            <p:childTnLst>
                              <p:par>
                                <p:cTn id="9" presetID="22" presetClass="entr" presetSubtype="1"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8"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4E530D5D-C51E-CF59-B38C-EC47B110F451}"/>
              </a:ext>
            </a:extLst>
          </p:cNvPr>
          <p:cNvSpPr>
            <a:spLocks noGrp="1" noChangeArrowheads="1"/>
          </p:cNvSpPr>
          <p:nvPr>
            <p:ph type="title"/>
          </p:nvPr>
        </p:nvSpPr>
        <p:spPr>
          <a:xfrm>
            <a:off x="-293757" y="-228600"/>
            <a:ext cx="8229600" cy="1143000"/>
          </a:xfrm>
        </p:spPr>
        <p:txBody>
          <a:bodyPr/>
          <a:lstStyle/>
          <a:p>
            <a:pPr eaLnBrk="1" hangingPunct="1"/>
            <a:r>
              <a:rPr lang="en-GB" altLang="en-US"/>
              <a:t>Natural History of Cancer Cx. </a:t>
            </a:r>
          </a:p>
        </p:txBody>
      </p:sp>
      <p:sp>
        <p:nvSpPr>
          <p:cNvPr id="183299" name="Rectangle 3">
            <a:extLst>
              <a:ext uri="{FF2B5EF4-FFF2-40B4-BE49-F238E27FC236}">
                <a16:creationId xmlns:a16="http://schemas.microsoft.com/office/drawing/2014/main" id="{54723AFD-050F-47BA-F7F8-0BA54177B5F6}"/>
              </a:ext>
            </a:extLst>
          </p:cNvPr>
          <p:cNvSpPr>
            <a:spLocks noGrp="1" noChangeArrowheads="1"/>
          </p:cNvSpPr>
          <p:nvPr>
            <p:ph idx="1"/>
          </p:nvPr>
        </p:nvSpPr>
        <p:spPr/>
        <p:txBody>
          <a:bodyPr/>
          <a:lstStyle/>
          <a:p>
            <a:pPr eaLnBrk="1" hangingPunct="1"/>
            <a:endParaRPr lang="en-US" altLang="en-US" sz="2800"/>
          </a:p>
          <a:p>
            <a:pPr eaLnBrk="1" hangingPunct="1"/>
            <a:r>
              <a:rPr lang="en-US" altLang="en-US" sz="2800"/>
              <a:t>&gt; 80% of CIN I &amp; II regress by 10 yrs</a:t>
            </a:r>
          </a:p>
          <a:p>
            <a:pPr eaLnBrk="1" hangingPunct="1"/>
            <a:r>
              <a:rPr lang="en-US" altLang="en-US" sz="2800"/>
              <a:t>about 10% of CIN I progress to CIS</a:t>
            </a:r>
          </a:p>
          <a:p>
            <a:pPr eaLnBrk="1" hangingPunct="1"/>
            <a:r>
              <a:rPr lang="en-US" altLang="en-US" sz="2800"/>
              <a:t>about 20% of CIN II progress to CIS</a:t>
            </a:r>
          </a:p>
          <a:p>
            <a:pPr eaLnBrk="1" hangingPunct="1"/>
            <a:r>
              <a:rPr lang="en-US" altLang="en-US" sz="2800"/>
              <a:t>about 5% of CIN I progress to invasive cancer</a:t>
            </a:r>
          </a:p>
          <a:p>
            <a:pPr eaLnBrk="1" hangingPunct="1"/>
            <a:r>
              <a:rPr lang="en-US" altLang="en-US" sz="2800"/>
              <a:t>about 10% of CIN II progress to invasive cancer</a:t>
            </a:r>
          </a:p>
          <a:p>
            <a:pPr eaLnBrk="1" hangingPunct="1"/>
            <a:r>
              <a:rPr lang="en-US" altLang="en-US" sz="2800"/>
              <a:t>about 50% of CIN III progress to invasive cancer</a:t>
            </a:r>
          </a:p>
          <a:p>
            <a:pPr eaLnBrk="1" hangingPunct="1"/>
            <a:r>
              <a:rPr lang="en-US" altLang="en-US" sz="2800"/>
              <a:t>progression is a slow process</a:t>
            </a:r>
          </a:p>
        </p:txBody>
      </p:sp>
      <p:sp>
        <p:nvSpPr>
          <p:cNvPr id="183300" name="Rectangle 4">
            <a:extLst>
              <a:ext uri="{FF2B5EF4-FFF2-40B4-BE49-F238E27FC236}">
                <a16:creationId xmlns:a16="http://schemas.microsoft.com/office/drawing/2014/main" id="{A965821A-B74D-F17E-0750-86028156AAB4}"/>
              </a:ext>
            </a:extLst>
          </p:cNvPr>
          <p:cNvSpPr>
            <a:spLocks noChangeArrowheads="1"/>
          </p:cNvSpPr>
          <p:nvPr/>
        </p:nvSpPr>
        <p:spPr bwMode="auto">
          <a:xfrm>
            <a:off x="533400" y="1600200"/>
            <a:ext cx="34353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a:solidFill>
                  <a:schemeClr val="accent2"/>
                </a:solidFill>
              </a:rPr>
              <a:t>Summary of studies</a:t>
            </a:r>
          </a:p>
        </p:txBody>
      </p:sp>
      <p:sp>
        <p:nvSpPr>
          <p:cNvPr id="183301" name="Rectangle 5">
            <a:extLst>
              <a:ext uri="{FF2B5EF4-FFF2-40B4-BE49-F238E27FC236}">
                <a16:creationId xmlns:a16="http://schemas.microsoft.com/office/drawing/2014/main" id="{1DED029A-7656-4EDA-F428-CF869E2E4DE2}"/>
              </a:ext>
            </a:extLst>
          </p:cNvPr>
          <p:cNvSpPr>
            <a:spLocks noChangeArrowheads="1"/>
          </p:cNvSpPr>
          <p:nvPr/>
        </p:nvSpPr>
        <p:spPr bwMode="auto">
          <a:xfrm>
            <a:off x="457200" y="731837"/>
            <a:ext cx="81534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Progression of Dysplasia: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500"/>
                                  </p:stCondLst>
                                  <p:childTnLst>
                                    <p:set>
                                      <p:cBhvr>
                                        <p:cTn id="6" dur="1" fill="hold">
                                          <p:stCondLst>
                                            <p:cond delay="0"/>
                                          </p:stCondLst>
                                        </p:cTn>
                                        <p:tgtEl>
                                          <p:spTgt spid="183300"/>
                                        </p:tgtEl>
                                        <p:attrNameLst>
                                          <p:attrName>style.visibility</p:attrName>
                                        </p:attrNameLst>
                                      </p:cBhvr>
                                      <p:to>
                                        <p:strVal val="visible"/>
                                      </p:to>
                                    </p:set>
                                    <p:animEffect transition="in" filter="wipe(left)">
                                      <p:cBhvr>
                                        <p:cTn id="7" dur="500"/>
                                        <p:tgtEl>
                                          <p:spTgt spid="183300"/>
                                        </p:tgtEl>
                                      </p:cBhvr>
                                    </p:animEffect>
                                  </p:childTnLst>
                                </p:cTn>
                              </p:par>
                            </p:childTnLst>
                          </p:cTn>
                        </p:par>
                        <p:par>
                          <p:cTn id="8" fill="hold" nodeType="afterGroup">
                            <p:stCondLst>
                              <p:cond delay="1000"/>
                            </p:stCondLst>
                            <p:childTnLst>
                              <p:par>
                                <p:cTn id="9" presetID="22" presetClass="entr" presetSubtype="1" fill="hold" nodeType="afterEffect">
                                  <p:stCondLst>
                                    <p:cond delay="1000"/>
                                  </p:stCondLst>
                                  <p:childTnLst>
                                    <p:set>
                                      <p:cBhvr>
                                        <p:cTn id="10" dur="1" fill="hold">
                                          <p:stCondLst>
                                            <p:cond delay="0"/>
                                          </p:stCondLst>
                                        </p:cTn>
                                        <p:tgtEl>
                                          <p:spTgt spid="183299"/>
                                        </p:tgtEl>
                                        <p:attrNameLst>
                                          <p:attrName>style.visibility</p:attrName>
                                        </p:attrNameLst>
                                      </p:cBhvr>
                                      <p:to>
                                        <p:strVal val="visible"/>
                                      </p:to>
                                    </p:set>
                                    <p:animEffect transition="in" filter="wipe(up)">
                                      <p:cBhvr>
                                        <p:cTn id="11" dur="500"/>
                                        <p:tgtEl>
                                          <p:spTgt spid="183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p:bldP spid="183300"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F0D7FC8-3157-77F6-9D82-602BDB95E5B5}"/>
              </a:ext>
            </a:extLst>
          </p:cNvPr>
          <p:cNvSpPr>
            <a:spLocks noGrp="1" noChangeArrowheads="1"/>
          </p:cNvSpPr>
          <p:nvPr>
            <p:ph type="title"/>
          </p:nvPr>
        </p:nvSpPr>
        <p:spPr>
          <a:xfrm>
            <a:off x="0" y="0"/>
            <a:ext cx="8686800" cy="1417638"/>
          </a:xfrm>
        </p:spPr>
        <p:txBody>
          <a:bodyPr/>
          <a:lstStyle/>
          <a:p>
            <a:pPr eaLnBrk="1" hangingPunct="1"/>
            <a:r>
              <a:rPr lang="en-GB" altLang="en-US"/>
              <a:t>Prevention of Cervical Cancer</a:t>
            </a:r>
          </a:p>
        </p:txBody>
      </p:sp>
      <p:sp>
        <p:nvSpPr>
          <p:cNvPr id="165891" name="Rectangle 3">
            <a:extLst>
              <a:ext uri="{FF2B5EF4-FFF2-40B4-BE49-F238E27FC236}">
                <a16:creationId xmlns:a16="http://schemas.microsoft.com/office/drawing/2014/main" id="{6137A649-764A-641A-51BF-5461FCEA39BE}"/>
              </a:ext>
            </a:extLst>
          </p:cNvPr>
          <p:cNvSpPr>
            <a:spLocks noGrp="1" noChangeArrowheads="1"/>
          </p:cNvSpPr>
          <p:nvPr>
            <p:ph idx="1"/>
          </p:nvPr>
        </p:nvSpPr>
        <p:spPr/>
        <p:txBody>
          <a:bodyPr/>
          <a:lstStyle/>
          <a:p>
            <a:pPr eaLnBrk="1" hangingPunct="1"/>
            <a:r>
              <a:rPr lang="en-GB" altLang="en-US" sz="2800"/>
              <a:t>Education to reduce high risk sexual behaviour.</a:t>
            </a:r>
          </a:p>
          <a:p>
            <a:pPr eaLnBrk="1" hangingPunct="1"/>
            <a:r>
              <a:rPr lang="en-GB" altLang="en-US" sz="2800"/>
              <a:t>Measures to reduce/avoid exposure to HPV and other STIs.</a:t>
            </a:r>
          </a:p>
          <a:p>
            <a:pPr eaLnBrk="1" hangingPunct="1"/>
            <a:r>
              <a:rPr lang="en-GB" altLang="en-US" sz="2800"/>
              <a:t>Avoiding / minimising other risk factors, like early marriage / child bearing, smoking</a:t>
            </a:r>
          </a:p>
          <a:p>
            <a:pPr eaLnBrk="1" hangingPunct="1"/>
            <a:r>
              <a:rPr lang="en-GB" altLang="en-US" sz="2800"/>
              <a:t>Administration of Antioxidants.</a:t>
            </a:r>
          </a:p>
          <a:p>
            <a:pPr eaLnBrk="1" hangingPunct="1"/>
            <a:r>
              <a:rPr lang="en-GB" altLang="en-US" sz="2800"/>
              <a:t>HPV vaccine (*Futuristic ?) – </a:t>
            </a:r>
          </a:p>
          <a:p>
            <a:pPr lvl="1" eaLnBrk="1" hangingPunct="1"/>
            <a:r>
              <a:rPr lang="en-US" altLang="en-US" sz="2400"/>
              <a:t>Prophylactic-</a:t>
            </a:r>
            <a:r>
              <a:rPr lang="en-GB" altLang="en-US" sz="2400"/>
              <a:t> </a:t>
            </a:r>
            <a:r>
              <a:rPr lang="en-US" altLang="en-US" sz="2400"/>
              <a:t>antibody against capsid proteins L1, L2</a:t>
            </a:r>
          </a:p>
          <a:p>
            <a:pPr lvl="1" eaLnBrk="1" hangingPunct="1"/>
            <a:r>
              <a:rPr lang="en-US" altLang="en-US" sz="2400"/>
              <a:t>Therapeutic- antibody  against E6 &amp; E7</a:t>
            </a:r>
            <a:endParaRPr lang="en-GB" altLang="en-US" sz="2400"/>
          </a:p>
        </p:txBody>
      </p:sp>
      <p:sp>
        <p:nvSpPr>
          <p:cNvPr id="165892" name="Rectangle 4">
            <a:extLst>
              <a:ext uri="{FF2B5EF4-FFF2-40B4-BE49-F238E27FC236}">
                <a16:creationId xmlns:a16="http://schemas.microsoft.com/office/drawing/2014/main" id="{F5E8DA26-9164-C580-B27E-DFC27C508BFC}"/>
              </a:ext>
            </a:extLst>
          </p:cNvPr>
          <p:cNvSpPr>
            <a:spLocks noChangeArrowheads="1"/>
          </p:cNvSpPr>
          <p:nvPr/>
        </p:nvSpPr>
        <p:spPr bwMode="auto">
          <a:xfrm>
            <a:off x="609600" y="914400"/>
            <a:ext cx="29718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Strategies: -</a:t>
            </a:r>
          </a:p>
        </p:txBody>
      </p:sp>
      <p:sp>
        <p:nvSpPr>
          <p:cNvPr id="165893" name="Rectangle 5">
            <a:extLst>
              <a:ext uri="{FF2B5EF4-FFF2-40B4-BE49-F238E27FC236}">
                <a16:creationId xmlns:a16="http://schemas.microsoft.com/office/drawing/2014/main" id="{32FAE7F4-2C8D-23E4-2449-D46A83309CFE}"/>
              </a:ext>
            </a:extLst>
          </p:cNvPr>
          <p:cNvSpPr>
            <a:spLocks noChangeArrowheads="1"/>
          </p:cNvSpPr>
          <p:nvPr/>
        </p:nvSpPr>
        <p:spPr bwMode="auto">
          <a:xfrm>
            <a:off x="3962400" y="990600"/>
            <a:ext cx="4343400" cy="646113"/>
          </a:xfrm>
          <a:prstGeom prst="rect">
            <a:avLst/>
          </a:prstGeom>
          <a:solidFill>
            <a:srgbClr val="FF0000"/>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kumimoji="1" lang="en-GB" altLang="en-US" sz="3600">
                <a:solidFill>
                  <a:srgbClr val="FFFF00"/>
                </a:solidFill>
                <a:latin typeface="Arial" panose="020B0604020202020204" pitchFamily="34" charset="0"/>
              </a:rPr>
              <a:t>Primary prevention</a:t>
            </a:r>
            <a:endParaRPr kumimoji="1" lang="en-US" altLang="en-US" sz="3600">
              <a:solidFill>
                <a:srgbClr val="FFFF00"/>
              </a:solidFill>
              <a:latin typeface="Arial" panose="020B0604020202020204" pitchFamily="34"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65892"/>
                                        </p:tgtEl>
                                        <p:attrNameLst>
                                          <p:attrName>style.visibility</p:attrName>
                                        </p:attrNameLst>
                                      </p:cBhvr>
                                      <p:to>
                                        <p:strVal val="visible"/>
                                      </p:to>
                                    </p:set>
                                    <p:animEffect transition="in" filter="slide(fromTop)">
                                      <p:cBhvr>
                                        <p:cTn id="7" dur="500"/>
                                        <p:tgtEl>
                                          <p:spTgt spid="165892"/>
                                        </p:tgtEl>
                                      </p:cBhvr>
                                    </p:animEffect>
                                  </p:childTnLst>
                                </p:cTn>
                              </p:par>
                            </p:childTnLst>
                          </p:cTn>
                        </p:par>
                        <p:par>
                          <p:cTn id="8" fill="hold" nodeType="afterGroup">
                            <p:stCondLst>
                              <p:cond delay="500"/>
                            </p:stCondLst>
                            <p:childTnLst>
                              <p:par>
                                <p:cTn id="9" presetID="2" presetClass="entr" presetSubtype="2" fill="hold" nodeType="afterEffect">
                                  <p:stCondLst>
                                    <p:cond delay="1000"/>
                                  </p:stCondLst>
                                  <p:childTnLst>
                                    <p:set>
                                      <p:cBhvr>
                                        <p:cTn id="10" dur="1" fill="hold">
                                          <p:stCondLst>
                                            <p:cond delay="0"/>
                                          </p:stCondLst>
                                        </p:cTn>
                                        <p:tgtEl>
                                          <p:spTgt spid="165893"/>
                                        </p:tgtEl>
                                        <p:attrNameLst>
                                          <p:attrName>style.visibility</p:attrName>
                                        </p:attrNameLst>
                                      </p:cBhvr>
                                      <p:to>
                                        <p:strVal val="visible"/>
                                      </p:to>
                                    </p:set>
                                    <p:anim calcmode="lin" valueType="num">
                                      <p:cBhvr additive="base">
                                        <p:cTn id="11" dur="1000" fill="hold"/>
                                        <p:tgtEl>
                                          <p:spTgt spid="165893"/>
                                        </p:tgtEl>
                                        <p:attrNameLst>
                                          <p:attrName>ppt_x</p:attrName>
                                        </p:attrNameLst>
                                      </p:cBhvr>
                                      <p:tavLst>
                                        <p:tav tm="0">
                                          <p:val>
                                            <p:strVal val="1+#ppt_w/2"/>
                                          </p:val>
                                        </p:tav>
                                        <p:tav tm="100000">
                                          <p:val>
                                            <p:strVal val="#ppt_x"/>
                                          </p:val>
                                        </p:tav>
                                      </p:tavLst>
                                    </p:anim>
                                    <p:anim calcmode="lin" valueType="num">
                                      <p:cBhvr additive="base">
                                        <p:cTn id="12" dur="1000" fill="hold"/>
                                        <p:tgtEl>
                                          <p:spTgt spid="16589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2500"/>
                            </p:stCondLst>
                            <p:childTnLst>
                              <p:par>
                                <p:cTn id="14" presetID="12" presetClass="entr" presetSubtype="4" fill="hold" nodeType="afterEffect">
                                  <p:stCondLst>
                                    <p:cond delay="1000"/>
                                  </p:stCondLst>
                                  <p:childTnLst>
                                    <p:set>
                                      <p:cBhvr>
                                        <p:cTn id="15" dur="1" fill="hold">
                                          <p:stCondLst>
                                            <p:cond delay="0"/>
                                          </p:stCondLst>
                                        </p:cTn>
                                        <p:tgtEl>
                                          <p:spTgt spid="165891"/>
                                        </p:tgtEl>
                                        <p:attrNameLst>
                                          <p:attrName>style.visibility</p:attrName>
                                        </p:attrNameLst>
                                      </p:cBhvr>
                                      <p:to>
                                        <p:strVal val="visible"/>
                                      </p:to>
                                    </p:set>
                                    <p:animEffect transition="in" filter="slide(fromBottom)">
                                      <p:cBhvr>
                                        <p:cTn id="16" dur="1000"/>
                                        <p:tgtEl>
                                          <p:spTgt spid="165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p:bldP spid="165892" grpId="0" autoUpdateAnimBg="0"/>
      <p:bldP spid="165893"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3779" name="Rectangle 3">
            <a:extLst>
              <a:ext uri="{FF2B5EF4-FFF2-40B4-BE49-F238E27FC236}">
                <a16:creationId xmlns:a16="http://schemas.microsoft.com/office/drawing/2014/main" id="{1B6C82D3-241A-D1E1-D938-BBBF9F269E8E}"/>
              </a:ext>
            </a:extLst>
          </p:cNvPr>
          <p:cNvSpPr>
            <a:spLocks noGrp="1" noChangeArrowheads="1"/>
          </p:cNvSpPr>
          <p:nvPr>
            <p:ph idx="1"/>
          </p:nvPr>
        </p:nvSpPr>
        <p:spPr/>
        <p:txBody>
          <a:bodyPr/>
          <a:lstStyle/>
          <a:p>
            <a:pPr eaLnBrk="1" hangingPunct="1"/>
            <a:r>
              <a:rPr lang="en-US" altLang="en-US" dirty="0"/>
              <a:t>DIAGNOSIS OF HPV INFECTION</a:t>
            </a:r>
          </a:p>
          <a:p>
            <a:pPr lvl="1" eaLnBrk="1" hangingPunct="1"/>
            <a:r>
              <a:rPr lang="en-GB" altLang="en-US" dirty="0"/>
              <a:t>Macroscopic</a:t>
            </a:r>
          </a:p>
          <a:p>
            <a:pPr lvl="1" eaLnBrk="1" hangingPunct="1"/>
            <a:r>
              <a:rPr lang="en-GB" altLang="en-US" dirty="0"/>
              <a:t>Cytological</a:t>
            </a:r>
          </a:p>
          <a:p>
            <a:pPr lvl="1" eaLnBrk="1" hangingPunct="1"/>
            <a:r>
              <a:rPr lang="en-GB" altLang="en-US" dirty="0"/>
              <a:t>HPV DNA testing by ultra spectrophotometry</a:t>
            </a:r>
          </a:p>
          <a:p>
            <a:pPr lvl="1" eaLnBrk="1" hangingPunct="1"/>
            <a:r>
              <a:rPr lang="en-GB" altLang="en-US" dirty="0"/>
              <a:t>Colposcopy</a:t>
            </a:r>
          </a:p>
          <a:p>
            <a:pPr lvl="1" eaLnBrk="1" hangingPunct="1"/>
            <a:r>
              <a:rPr lang="en-GB" altLang="en-US" dirty="0"/>
              <a:t>Histological</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1000"/>
                                  </p:stCondLst>
                                  <p:childTnLst>
                                    <p:set>
                                      <p:cBhvr>
                                        <p:cTn id="6" dur="1" fill="hold">
                                          <p:stCondLst>
                                            <p:cond delay="0"/>
                                          </p:stCondLst>
                                        </p:cTn>
                                        <p:tgtEl>
                                          <p:spTgt spid="203779"/>
                                        </p:tgtEl>
                                        <p:attrNameLst>
                                          <p:attrName>style.visibility</p:attrName>
                                        </p:attrNameLst>
                                      </p:cBhvr>
                                      <p:to>
                                        <p:strVal val="visible"/>
                                      </p:to>
                                    </p:set>
                                    <p:animEffect transition="in" filter="slide(fromBottom)">
                                      <p:cBhvr>
                                        <p:cTn id="7" dur="1000"/>
                                        <p:tgtEl>
                                          <p:spTgt spid="203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5827" name="Rectangle 3">
            <a:extLst>
              <a:ext uri="{FF2B5EF4-FFF2-40B4-BE49-F238E27FC236}">
                <a16:creationId xmlns:a16="http://schemas.microsoft.com/office/drawing/2014/main" id="{982F1FEA-AD6C-F9BD-0FB3-BC3F13AD9B1B}"/>
              </a:ext>
            </a:extLst>
          </p:cNvPr>
          <p:cNvSpPr>
            <a:spLocks noGrp="1" noChangeArrowheads="1"/>
          </p:cNvSpPr>
          <p:nvPr>
            <p:ph idx="1"/>
          </p:nvPr>
        </p:nvSpPr>
        <p:spPr>
          <a:xfrm>
            <a:off x="457200" y="1865243"/>
            <a:ext cx="8229600" cy="4525963"/>
          </a:xfrm>
        </p:spPr>
        <p:txBody>
          <a:bodyPr/>
          <a:lstStyle/>
          <a:p>
            <a:pPr eaLnBrk="1" hangingPunct="1"/>
            <a:r>
              <a:rPr lang="en-US" altLang="en-US"/>
              <a:t>TREATMENT OF HPV INFECTION -No specific therapy.</a:t>
            </a:r>
          </a:p>
          <a:p>
            <a:pPr lvl="1" eaLnBrk="1" hangingPunct="1"/>
            <a:r>
              <a:rPr lang="en-US" altLang="en-US"/>
              <a:t>Surgical removal</a:t>
            </a:r>
          </a:p>
          <a:p>
            <a:pPr lvl="1" eaLnBrk="1" hangingPunct="1"/>
            <a:r>
              <a:rPr lang="en-US" altLang="en-US"/>
              <a:t>Local Ablation (See later): -</a:t>
            </a:r>
          </a:p>
          <a:p>
            <a:pPr lvl="2" eaLnBrk="1" hangingPunct="1"/>
            <a:r>
              <a:rPr lang="en-US" altLang="en-US"/>
              <a:t>Cryotherapy</a:t>
            </a:r>
          </a:p>
          <a:p>
            <a:pPr lvl="2" eaLnBrk="1" hangingPunct="1"/>
            <a:r>
              <a:rPr lang="en-US" altLang="en-US"/>
              <a:t>Diathermy</a:t>
            </a:r>
          </a:p>
          <a:p>
            <a:pPr lvl="2" eaLnBrk="1" hangingPunct="1"/>
            <a:r>
              <a:rPr lang="en-US" altLang="en-US"/>
              <a:t>Laser</a:t>
            </a:r>
          </a:p>
          <a:p>
            <a:pPr lvl="1" eaLnBrk="1" hangingPunct="1"/>
            <a:r>
              <a:rPr lang="en-US" altLang="en-US"/>
              <a:t>Administration of Interferon</a:t>
            </a:r>
          </a:p>
          <a:p>
            <a:pPr lvl="1" eaLnBrk="1" hangingPunct="1"/>
            <a:endParaRPr lang="en-GB"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1000"/>
                                  </p:stCondLst>
                                  <p:childTnLst>
                                    <p:set>
                                      <p:cBhvr>
                                        <p:cTn id="6" dur="1" fill="hold">
                                          <p:stCondLst>
                                            <p:cond delay="0"/>
                                          </p:stCondLst>
                                        </p:cTn>
                                        <p:tgtEl>
                                          <p:spTgt spid="205827"/>
                                        </p:tgtEl>
                                        <p:attrNameLst>
                                          <p:attrName>style.visibility</p:attrName>
                                        </p:attrNameLst>
                                      </p:cBhvr>
                                      <p:to>
                                        <p:strVal val="visible"/>
                                      </p:to>
                                    </p:set>
                                    <p:animEffect transition="in" filter="slide(fromBottom)">
                                      <p:cBhvr>
                                        <p:cTn id="7" dur="1000"/>
                                        <p:tgtEl>
                                          <p:spTgt spid="205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Rectangle 5">
            <a:extLst>
              <a:ext uri="{FF2B5EF4-FFF2-40B4-BE49-F238E27FC236}">
                <a16:creationId xmlns:a16="http://schemas.microsoft.com/office/drawing/2014/main" id="{AC77370F-08E1-D377-B225-E9817EDFAE3B}"/>
              </a:ext>
            </a:extLst>
          </p:cNvPr>
          <p:cNvSpPr>
            <a:spLocks noGrp="1" noChangeArrowheads="1"/>
          </p:cNvSpPr>
          <p:nvPr>
            <p:ph type="title"/>
          </p:nvPr>
        </p:nvSpPr>
        <p:spPr/>
        <p:txBody>
          <a:bodyPr/>
          <a:lstStyle/>
          <a:p>
            <a:pPr eaLnBrk="1" hangingPunct="1"/>
            <a:r>
              <a:rPr lang="en-GB" altLang="en-US"/>
              <a:t>Prevention of Cervical Cancer</a:t>
            </a:r>
          </a:p>
        </p:txBody>
      </p:sp>
      <p:sp>
        <p:nvSpPr>
          <p:cNvPr id="73734" name="Rectangle 6">
            <a:extLst>
              <a:ext uri="{FF2B5EF4-FFF2-40B4-BE49-F238E27FC236}">
                <a16:creationId xmlns:a16="http://schemas.microsoft.com/office/drawing/2014/main" id="{6DCA0426-8FFD-17D4-D94A-7A2060DE7707}"/>
              </a:ext>
            </a:extLst>
          </p:cNvPr>
          <p:cNvSpPr>
            <a:spLocks noGrp="1" noChangeArrowheads="1"/>
          </p:cNvSpPr>
          <p:nvPr>
            <p:ph idx="1"/>
          </p:nvPr>
        </p:nvSpPr>
        <p:spPr>
          <a:xfrm>
            <a:off x="609600" y="2057399"/>
            <a:ext cx="8229600" cy="4525963"/>
          </a:xfrm>
        </p:spPr>
        <p:txBody>
          <a:bodyPr/>
          <a:lstStyle/>
          <a:p>
            <a:pPr eaLnBrk="1" hangingPunct="1"/>
            <a:r>
              <a:rPr lang="en-US" altLang="en-US" dirty="0"/>
              <a:t>Treatment of precancerous lesions before they progress to malignancy. which is simple, easy and effective. </a:t>
            </a:r>
          </a:p>
          <a:p>
            <a:pPr eaLnBrk="1" hangingPunct="1"/>
            <a:r>
              <a:rPr lang="en-US" altLang="en-US" dirty="0"/>
              <a:t>Key Point is </a:t>
            </a:r>
            <a:r>
              <a:rPr lang="en-US" altLang="en-US" b="1" dirty="0">
                <a:solidFill>
                  <a:schemeClr val="tx2"/>
                </a:solidFill>
              </a:rPr>
              <a:t>“SCREENING” </a:t>
            </a:r>
            <a:r>
              <a:rPr lang="en-US" altLang="en-US" dirty="0"/>
              <a:t>to detect precancerous lesions.</a:t>
            </a:r>
          </a:p>
          <a:p>
            <a:pPr eaLnBrk="1" hangingPunct="1"/>
            <a:r>
              <a:rPr lang="en-US" altLang="en-US" dirty="0"/>
              <a:t>Implies a good screening test, which is </a:t>
            </a:r>
            <a:r>
              <a:rPr lang="en-GB" altLang="en-US" dirty="0"/>
              <a:t>Effective, Safe, Practical, Affordable and easily Available.</a:t>
            </a:r>
          </a:p>
        </p:txBody>
      </p:sp>
      <p:sp>
        <p:nvSpPr>
          <p:cNvPr id="73732" name="Rectangle 4">
            <a:extLst>
              <a:ext uri="{FF2B5EF4-FFF2-40B4-BE49-F238E27FC236}">
                <a16:creationId xmlns:a16="http://schemas.microsoft.com/office/drawing/2014/main" id="{F6B4A5EE-A066-7D13-4CF4-349751F365D4}"/>
              </a:ext>
            </a:extLst>
          </p:cNvPr>
          <p:cNvSpPr>
            <a:spLocks noChangeArrowheads="1"/>
          </p:cNvSpPr>
          <p:nvPr/>
        </p:nvSpPr>
        <p:spPr bwMode="auto">
          <a:xfrm>
            <a:off x="990600" y="1096963"/>
            <a:ext cx="2971800" cy="641350"/>
          </a:xfrm>
          <a:prstGeom prst="rect">
            <a:avLst/>
          </a:prstGeom>
          <a:noFill/>
          <a:ln w="12700">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Strategies: -</a:t>
            </a:r>
          </a:p>
        </p:txBody>
      </p:sp>
      <p:sp>
        <p:nvSpPr>
          <p:cNvPr id="73735" name="Rectangle 7">
            <a:extLst>
              <a:ext uri="{FF2B5EF4-FFF2-40B4-BE49-F238E27FC236}">
                <a16:creationId xmlns:a16="http://schemas.microsoft.com/office/drawing/2014/main" id="{0A314BBF-7504-DDF6-2C97-022DB36C567D}"/>
              </a:ext>
            </a:extLst>
          </p:cNvPr>
          <p:cNvSpPr>
            <a:spLocks noChangeArrowheads="1"/>
          </p:cNvSpPr>
          <p:nvPr/>
        </p:nvSpPr>
        <p:spPr bwMode="auto">
          <a:xfrm>
            <a:off x="3962400" y="1096963"/>
            <a:ext cx="5181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kumimoji="1" lang="en-GB" altLang="en-US" sz="3600" dirty="0">
                <a:solidFill>
                  <a:srgbClr val="FFFF00"/>
                </a:solidFill>
                <a:highlight>
                  <a:srgbClr val="FF0000"/>
                </a:highlight>
                <a:latin typeface="Arial" panose="020B0604020202020204" pitchFamily="34" charset="0"/>
              </a:rPr>
              <a:t>Secondary prevention</a:t>
            </a:r>
            <a:endParaRPr kumimoji="1" lang="en-US" altLang="en-US" sz="3600" dirty="0">
              <a:solidFill>
                <a:srgbClr val="FFFF00"/>
              </a:solidFill>
              <a:highlight>
                <a:srgbClr val="FF0000"/>
              </a:highlight>
              <a:latin typeface="Arial" panose="020B0604020202020204" pitchFamily="34"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1000"/>
                                  </p:stCondLst>
                                  <p:childTnLst>
                                    <p:set>
                                      <p:cBhvr>
                                        <p:cTn id="6" dur="1" fill="hold">
                                          <p:stCondLst>
                                            <p:cond delay="0"/>
                                          </p:stCondLst>
                                        </p:cTn>
                                        <p:tgtEl>
                                          <p:spTgt spid="73735"/>
                                        </p:tgtEl>
                                        <p:attrNameLst>
                                          <p:attrName>style.visibility</p:attrName>
                                        </p:attrNameLst>
                                      </p:cBhvr>
                                      <p:to>
                                        <p:strVal val="visible"/>
                                      </p:to>
                                    </p:set>
                                    <p:anim calcmode="lin" valueType="num">
                                      <p:cBhvr additive="base">
                                        <p:cTn id="7" dur="1000" fill="hold"/>
                                        <p:tgtEl>
                                          <p:spTgt spid="73735"/>
                                        </p:tgtEl>
                                        <p:attrNameLst>
                                          <p:attrName>ppt_x</p:attrName>
                                        </p:attrNameLst>
                                      </p:cBhvr>
                                      <p:tavLst>
                                        <p:tav tm="0">
                                          <p:val>
                                            <p:strVal val="1+#ppt_w/2"/>
                                          </p:val>
                                        </p:tav>
                                        <p:tav tm="100000">
                                          <p:val>
                                            <p:strVal val="#ppt_x"/>
                                          </p:val>
                                        </p:tav>
                                      </p:tavLst>
                                    </p:anim>
                                    <p:anim calcmode="lin" valueType="num">
                                      <p:cBhvr additive="base">
                                        <p:cTn id="8" dur="1000" fill="hold"/>
                                        <p:tgtEl>
                                          <p:spTgt spid="7373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000"/>
                            </p:stCondLst>
                            <p:childTnLst>
                              <p:par>
                                <p:cTn id="10" presetID="12" presetClass="entr" presetSubtype="4" fill="hold" nodeType="afterEffect">
                                  <p:stCondLst>
                                    <p:cond delay="1000"/>
                                  </p:stCondLst>
                                  <p:childTnLst>
                                    <p:set>
                                      <p:cBhvr>
                                        <p:cTn id="11" dur="1" fill="hold">
                                          <p:stCondLst>
                                            <p:cond delay="0"/>
                                          </p:stCondLst>
                                        </p:cTn>
                                        <p:tgtEl>
                                          <p:spTgt spid="73734"/>
                                        </p:tgtEl>
                                        <p:attrNameLst>
                                          <p:attrName>style.visibility</p:attrName>
                                        </p:attrNameLst>
                                      </p:cBhvr>
                                      <p:to>
                                        <p:strVal val="visible"/>
                                      </p:to>
                                    </p:set>
                                    <p:animEffect transition="in" filter="slide(fromBottom)">
                                      <p:cBhvr>
                                        <p:cTn id="12" dur="1000"/>
                                        <p:tgtEl>
                                          <p:spTgt spid="73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4" grpId="0"/>
      <p:bldP spid="73735"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4" name="Rectangle 1033">
            <a:extLst>
              <a:ext uri="{FF2B5EF4-FFF2-40B4-BE49-F238E27FC236}">
                <a16:creationId xmlns:a16="http://schemas.microsoft.com/office/drawing/2014/main" id="{9189D462-98DC-E85D-B392-4562E47A7020}"/>
              </a:ext>
            </a:extLst>
          </p:cNvPr>
          <p:cNvSpPr>
            <a:spLocks noGrp="1" noChangeArrowheads="1"/>
          </p:cNvSpPr>
          <p:nvPr>
            <p:ph type="title"/>
          </p:nvPr>
        </p:nvSpPr>
        <p:spPr/>
        <p:txBody>
          <a:bodyPr/>
          <a:lstStyle/>
          <a:p>
            <a:pPr eaLnBrk="1" hangingPunct="1"/>
            <a:r>
              <a:rPr lang="en-GB" altLang="en-US" b="1" dirty="0"/>
              <a:t>Secondary Prevention</a:t>
            </a:r>
          </a:p>
        </p:txBody>
      </p:sp>
      <p:sp>
        <p:nvSpPr>
          <p:cNvPr id="114698" name="Rectangle 1034">
            <a:extLst>
              <a:ext uri="{FF2B5EF4-FFF2-40B4-BE49-F238E27FC236}">
                <a16:creationId xmlns:a16="http://schemas.microsoft.com/office/drawing/2014/main" id="{2C191DCE-BD43-1D39-941E-8E2F26AD4D62}"/>
              </a:ext>
            </a:extLst>
          </p:cNvPr>
          <p:cNvSpPr>
            <a:spLocks noGrp="1" noChangeArrowheads="1"/>
          </p:cNvSpPr>
          <p:nvPr>
            <p:ph idx="1"/>
          </p:nvPr>
        </p:nvSpPr>
        <p:spPr>
          <a:xfrm>
            <a:off x="386522" y="2057400"/>
            <a:ext cx="8229600" cy="4179093"/>
          </a:xfrm>
        </p:spPr>
        <p:txBody>
          <a:bodyPr/>
          <a:lstStyle/>
          <a:p>
            <a:pPr eaLnBrk="1" hangingPunct="1"/>
            <a:r>
              <a:rPr lang="en-GB" altLang="en-US" dirty="0"/>
              <a:t>PAP smear test is the gold standard </a:t>
            </a:r>
            <a:r>
              <a:rPr lang="en-US" altLang="en-US" dirty="0"/>
              <a:t> – But has limitations.</a:t>
            </a:r>
          </a:p>
        </p:txBody>
      </p:sp>
      <p:sp>
        <p:nvSpPr>
          <p:cNvPr id="114692" name="Rectangle 1028">
            <a:extLst>
              <a:ext uri="{FF2B5EF4-FFF2-40B4-BE49-F238E27FC236}">
                <a16:creationId xmlns:a16="http://schemas.microsoft.com/office/drawing/2014/main" id="{CA6CB08F-62B6-55CC-8923-1E8506CD3A0D}"/>
              </a:ext>
            </a:extLst>
          </p:cNvPr>
          <p:cNvSpPr>
            <a:spLocks noChangeArrowheads="1"/>
          </p:cNvSpPr>
          <p:nvPr/>
        </p:nvSpPr>
        <p:spPr bwMode="auto">
          <a:xfrm>
            <a:off x="495300" y="1389857"/>
            <a:ext cx="8229600" cy="641350"/>
          </a:xfrm>
          <a:prstGeom prst="rect">
            <a:avLst/>
          </a:prstGeom>
          <a:noFill/>
          <a:ln w="12700" cap="sq">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Screening for Pre malignant Lesions</a:t>
            </a:r>
            <a:endParaRPr lang="en-US" sz="3600" b="1">
              <a:solidFill>
                <a:srgbClr val="F80A43"/>
              </a:solidFill>
              <a:effectLst>
                <a:outerShdw blurRad="38100" dist="38100" dir="2700000" algn="tl">
                  <a:srgbClr val="000000"/>
                </a:outerShdw>
              </a:effectLst>
              <a:latin typeface="Arial" charset="0"/>
            </a:endParaRPr>
          </a:p>
        </p:txBody>
      </p:sp>
      <p:pic>
        <p:nvPicPr>
          <p:cNvPr id="114696" name="Picture 1032" descr="Cervical Cytology">
            <a:extLst>
              <a:ext uri="{FF2B5EF4-FFF2-40B4-BE49-F238E27FC236}">
                <a16:creationId xmlns:a16="http://schemas.microsoft.com/office/drawing/2014/main" id="{F3977FAD-2B9A-895B-33C5-62821720A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048000"/>
            <a:ext cx="28194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14692"/>
                                        </p:tgtEl>
                                        <p:attrNameLst>
                                          <p:attrName>style.visibility</p:attrName>
                                        </p:attrNameLst>
                                      </p:cBhvr>
                                      <p:to>
                                        <p:strVal val="visible"/>
                                      </p:to>
                                    </p:set>
                                    <p:animEffect transition="in" filter="slide(fromTop)">
                                      <p:cBhvr>
                                        <p:cTn id="7" dur="500"/>
                                        <p:tgtEl>
                                          <p:spTgt spid="114692"/>
                                        </p:tgtEl>
                                      </p:cBhvr>
                                    </p:animEffect>
                                  </p:childTnLst>
                                </p:cTn>
                              </p:par>
                            </p:childTnLst>
                          </p:cTn>
                        </p:par>
                        <p:par>
                          <p:cTn id="8" fill="hold" nodeType="afterGroup">
                            <p:stCondLst>
                              <p:cond delay="500"/>
                            </p:stCondLst>
                            <p:childTnLst>
                              <p:par>
                                <p:cTn id="9" presetID="22" presetClass="entr" presetSubtype="1" fill="hold" nodeType="afterEffect">
                                  <p:stCondLst>
                                    <p:cond delay="500"/>
                                  </p:stCondLst>
                                  <p:childTnLst>
                                    <p:set>
                                      <p:cBhvr>
                                        <p:cTn id="10" dur="1" fill="hold">
                                          <p:stCondLst>
                                            <p:cond delay="0"/>
                                          </p:stCondLst>
                                        </p:cTn>
                                        <p:tgtEl>
                                          <p:spTgt spid="114698"/>
                                        </p:tgtEl>
                                        <p:attrNameLst>
                                          <p:attrName>style.visibility</p:attrName>
                                        </p:attrNameLst>
                                      </p:cBhvr>
                                      <p:to>
                                        <p:strVal val="visible"/>
                                      </p:to>
                                    </p:set>
                                    <p:animEffect transition="in" filter="wipe(up)">
                                      <p:cBhvr>
                                        <p:cTn id="11" dur="500"/>
                                        <p:tgtEl>
                                          <p:spTgt spid="114698"/>
                                        </p:tgtEl>
                                      </p:cBhvr>
                                    </p:animEffect>
                                  </p:childTnLst>
                                </p:cTn>
                              </p:par>
                            </p:childTnLst>
                          </p:cTn>
                        </p:par>
                        <p:par>
                          <p:cTn id="12" fill="hold" nodeType="afterGroup">
                            <p:stCondLst>
                              <p:cond delay="1500"/>
                            </p:stCondLst>
                            <p:childTnLst>
                              <p:par>
                                <p:cTn id="13" presetID="4" presetClass="entr" presetSubtype="32" fill="hold" nodeType="afterEffect">
                                  <p:stCondLst>
                                    <p:cond delay="500"/>
                                  </p:stCondLst>
                                  <p:childTnLst>
                                    <p:set>
                                      <p:cBhvr>
                                        <p:cTn id="14" dur="1" fill="hold">
                                          <p:stCondLst>
                                            <p:cond delay="0"/>
                                          </p:stCondLst>
                                        </p:cTn>
                                        <p:tgtEl>
                                          <p:spTgt spid="114696"/>
                                        </p:tgtEl>
                                        <p:attrNameLst>
                                          <p:attrName>style.visibility</p:attrName>
                                        </p:attrNameLst>
                                      </p:cBhvr>
                                      <p:to>
                                        <p:strVal val="visible"/>
                                      </p:to>
                                    </p:set>
                                    <p:animEffect transition="in" filter="box(out)">
                                      <p:cBhvr>
                                        <p:cTn id="15" dur="500"/>
                                        <p:tgtEl>
                                          <p:spTgt spid="114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8" grpId="0" autoUpdateAnimBg="0"/>
      <p:bldP spid="114692"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83" name="Rectangle 3">
            <a:extLst>
              <a:ext uri="{FF2B5EF4-FFF2-40B4-BE49-F238E27FC236}">
                <a16:creationId xmlns:a16="http://schemas.microsoft.com/office/drawing/2014/main" id="{BA70340B-F6E6-ED8C-F2E8-EDAF4C794E04}"/>
              </a:ext>
            </a:extLst>
          </p:cNvPr>
          <p:cNvSpPr>
            <a:spLocks noGrp="1" noChangeArrowheads="1"/>
          </p:cNvSpPr>
          <p:nvPr>
            <p:ph idx="1"/>
          </p:nvPr>
        </p:nvSpPr>
        <p:spPr/>
        <p:txBody>
          <a:bodyPr/>
          <a:lstStyle/>
          <a:p>
            <a:pPr eaLnBrk="1" hangingPunct="1">
              <a:lnSpc>
                <a:spcPct val="90000"/>
              </a:lnSpc>
            </a:pPr>
            <a:endParaRPr lang="en-GB" altLang="en-US" dirty="0"/>
          </a:p>
          <a:p>
            <a:pPr eaLnBrk="1" hangingPunct="1">
              <a:lnSpc>
                <a:spcPct val="90000"/>
              </a:lnSpc>
            </a:pPr>
            <a:r>
              <a:rPr lang="en-GB" altLang="en-US" dirty="0"/>
              <a:t>Visual inspection with acetic acid (VIA)</a:t>
            </a:r>
          </a:p>
          <a:p>
            <a:pPr eaLnBrk="1" hangingPunct="1">
              <a:lnSpc>
                <a:spcPct val="90000"/>
              </a:lnSpc>
            </a:pPr>
            <a:r>
              <a:rPr lang="en-GB" altLang="en-US" dirty="0"/>
              <a:t>Visual inspection with acetic acid and magnification (VIAM): Gynescope or Aviscope</a:t>
            </a:r>
          </a:p>
          <a:p>
            <a:pPr eaLnBrk="1" hangingPunct="1">
              <a:lnSpc>
                <a:spcPct val="90000"/>
              </a:lnSpc>
            </a:pPr>
            <a:r>
              <a:rPr lang="en-GB" altLang="en-US" dirty="0"/>
              <a:t>Colposcopy</a:t>
            </a:r>
          </a:p>
          <a:p>
            <a:pPr eaLnBrk="1" hangingPunct="1">
              <a:lnSpc>
                <a:spcPct val="90000"/>
              </a:lnSpc>
            </a:pPr>
            <a:r>
              <a:rPr lang="en-GB" altLang="en-US" dirty="0"/>
              <a:t>Cervicography</a:t>
            </a:r>
          </a:p>
          <a:p>
            <a:pPr eaLnBrk="1" hangingPunct="1">
              <a:lnSpc>
                <a:spcPct val="90000"/>
              </a:lnSpc>
            </a:pPr>
            <a:r>
              <a:rPr lang="en-GB" altLang="en-US" dirty="0"/>
              <a:t>Automated pap smears</a:t>
            </a:r>
          </a:p>
          <a:p>
            <a:pPr eaLnBrk="1" hangingPunct="1">
              <a:lnSpc>
                <a:spcPct val="90000"/>
              </a:lnSpc>
            </a:pPr>
            <a:r>
              <a:rPr lang="en-GB" altLang="en-US" dirty="0"/>
              <a:t>Molecular (HPV/DNA) tests</a:t>
            </a:r>
          </a:p>
        </p:txBody>
      </p:sp>
      <p:sp>
        <p:nvSpPr>
          <p:cNvPr id="174087" name="Rectangle 7">
            <a:extLst>
              <a:ext uri="{FF2B5EF4-FFF2-40B4-BE49-F238E27FC236}">
                <a16:creationId xmlns:a16="http://schemas.microsoft.com/office/drawing/2014/main" id="{C017C6DE-C857-FB93-D79B-415B844B88F6}"/>
              </a:ext>
            </a:extLst>
          </p:cNvPr>
          <p:cNvSpPr>
            <a:spLocks noChangeArrowheads="1"/>
          </p:cNvSpPr>
          <p:nvPr/>
        </p:nvSpPr>
        <p:spPr bwMode="auto">
          <a:xfrm>
            <a:off x="457200" y="1524000"/>
            <a:ext cx="3181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3600" dirty="0">
                <a:solidFill>
                  <a:schemeClr val="tx2"/>
                </a:solidFill>
              </a:rPr>
              <a:t>Other Options: -</a:t>
            </a:r>
            <a:endParaRPr lang="en-US" altLang="en-US" sz="3600" dirty="0">
              <a:solidFill>
                <a:schemeClr val="tx2"/>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74087"/>
                                        </p:tgtEl>
                                        <p:attrNameLst>
                                          <p:attrName>style.visibility</p:attrName>
                                        </p:attrNameLst>
                                      </p:cBhvr>
                                      <p:to>
                                        <p:strVal val="visible"/>
                                      </p:to>
                                    </p:set>
                                    <p:animEffect transition="in" filter="slide(fromTop)">
                                      <p:cBhvr>
                                        <p:cTn id="7" dur="500"/>
                                        <p:tgtEl>
                                          <p:spTgt spid="174087"/>
                                        </p:tgtEl>
                                      </p:cBhvr>
                                    </p:animEffect>
                                  </p:childTnLst>
                                </p:cTn>
                              </p:par>
                            </p:childTnLst>
                          </p:cTn>
                        </p:par>
                        <p:par>
                          <p:cTn id="8" fill="hold" nodeType="afterGroup">
                            <p:stCondLst>
                              <p:cond delay="500"/>
                            </p:stCondLst>
                            <p:childTnLst>
                              <p:par>
                                <p:cTn id="9" presetID="22" presetClass="entr" presetSubtype="1" fill="hold" nodeType="afterEffect">
                                  <p:stCondLst>
                                    <p:cond delay="500"/>
                                  </p:stCondLst>
                                  <p:childTnLst>
                                    <p:set>
                                      <p:cBhvr>
                                        <p:cTn id="10" dur="1" fill="hold">
                                          <p:stCondLst>
                                            <p:cond delay="0"/>
                                          </p:stCondLst>
                                        </p:cTn>
                                        <p:tgtEl>
                                          <p:spTgt spid="174083"/>
                                        </p:tgtEl>
                                        <p:attrNameLst>
                                          <p:attrName>style.visibility</p:attrName>
                                        </p:attrNameLst>
                                      </p:cBhvr>
                                      <p:to>
                                        <p:strVal val="visible"/>
                                      </p:to>
                                    </p:set>
                                    <p:animEffect transition="in" filter="wipe(up)">
                                      <p:cBhvr>
                                        <p:cTn id="11" dur="500"/>
                                        <p:tgtEl>
                                          <p:spTgt spid="174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autoUpdateAnimBg="0"/>
      <p:bldP spid="174087"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62820" name="Object 4">
            <a:extLst>
              <a:ext uri="{FF2B5EF4-FFF2-40B4-BE49-F238E27FC236}">
                <a16:creationId xmlns:a16="http://schemas.microsoft.com/office/drawing/2014/main" id="{599118EE-729A-A903-8251-8B0E48E6314F}"/>
              </a:ext>
            </a:extLst>
          </p:cNvPr>
          <p:cNvGraphicFramePr>
            <a:graphicFrameLocks/>
          </p:cNvGraphicFramePr>
          <p:nvPr/>
        </p:nvGraphicFramePr>
        <p:xfrm>
          <a:off x="457200" y="2057400"/>
          <a:ext cx="8213725" cy="3886200"/>
        </p:xfrm>
        <a:graphic>
          <a:graphicData uri="http://schemas.openxmlformats.org/presentationml/2006/ole">
            <mc:AlternateContent xmlns:mc="http://schemas.openxmlformats.org/markup-compatibility/2006">
              <mc:Choice xmlns:v="urn:schemas-microsoft-com:vml" Requires="v">
                <p:oleObj name="Document" r:id="rId3" imgW="8265012" imgH="4564134" progId="Word.Document.8">
                  <p:embed/>
                </p:oleObj>
              </mc:Choice>
              <mc:Fallback>
                <p:oleObj name="Document" r:id="rId3" imgW="8265012" imgH="4564134" progId="Word.Document.8">
                  <p:embed/>
                  <p:pic>
                    <p:nvPicPr>
                      <p:cNvPr id="162820" name="Object 4">
                        <a:extLst>
                          <a:ext uri="{FF2B5EF4-FFF2-40B4-BE49-F238E27FC236}">
                            <a16:creationId xmlns:a16="http://schemas.microsoft.com/office/drawing/2014/main" id="{599118EE-729A-A903-8251-8B0E48E6314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057400"/>
                        <a:ext cx="821372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2826" name="Rectangle 10">
            <a:extLst>
              <a:ext uri="{FF2B5EF4-FFF2-40B4-BE49-F238E27FC236}">
                <a16:creationId xmlns:a16="http://schemas.microsoft.com/office/drawing/2014/main" id="{BB99A6D0-766F-50A7-7C95-04B01F3BC971}"/>
              </a:ext>
            </a:extLst>
          </p:cNvPr>
          <p:cNvSpPr>
            <a:spLocks noChangeArrowheads="1"/>
          </p:cNvSpPr>
          <p:nvPr/>
        </p:nvSpPr>
        <p:spPr bwMode="auto">
          <a:xfrm>
            <a:off x="457200" y="1524000"/>
            <a:ext cx="4635500" cy="519113"/>
          </a:xfrm>
          <a:prstGeom prst="rect">
            <a:avLst/>
          </a:prstGeom>
          <a:noFill/>
          <a:ln w="12700" cap="sq">
            <a:noFill/>
            <a:miter lim="800000"/>
            <a:headEnd type="none" w="sm" len="sm"/>
            <a:tailEnd type="none" w="sm" len="sm"/>
          </a:ln>
          <a:effectLst/>
        </p:spPr>
        <p:txBody>
          <a:bodyPr>
            <a:spAutoFit/>
          </a:bodyPr>
          <a:lstStyle/>
          <a:p>
            <a:pPr>
              <a:defRPr/>
            </a:pPr>
            <a:r>
              <a:rPr lang="en-GB" sz="2800">
                <a:effectLst>
                  <a:outerShdw blurRad="38100" dist="38100" dir="2700000" algn="tl">
                    <a:srgbClr val="000000"/>
                  </a:outerShdw>
                </a:effectLst>
                <a:latin typeface="Arial" charset="0"/>
              </a:rPr>
              <a:t>Alternatives to Pap Smear: -</a:t>
            </a:r>
            <a:endParaRPr lang="en-US" sz="2800">
              <a:latin typeface="Arial" charset="0"/>
            </a:endParaRPr>
          </a:p>
        </p:txBody>
      </p:sp>
      <p:sp>
        <p:nvSpPr>
          <p:cNvPr id="162827" name="Rectangle 11">
            <a:extLst>
              <a:ext uri="{FF2B5EF4-FFF2-40B4-BE49-F238E27FC236}">
                <a16:creationId xmlns:a16="http://schemas.microsoft.com/office/drawing/2014/main" id="{1573FCBE-07B0-72F9-4E1F-A1C8AFFCD485}"/>
              </a:ext>
            </a:extLst>
          </p:cNvPr>
          <p:cNvSpPr>
            <a:spLocks noChangeArrowheads="1"/>
          </p:cNvSpPr>
          <p:nvPr/>
        </p:nvSpPr>
        <p:spPr bwMode="auto">
          <a:xfrm>
            <a:off x="457200" y="914400"/>
            <a:ext cx="8229600" cy="641350"/>
          </a:xfrm>
          <a:prstGeom prst="rect">
            <a:avLst/>
          </a:prstGeom>
          <a:noFill/>
          <a:ln w="12700" cap="sq">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Screening for Pre malignant Lesions</a:t>
            </a:r>
            <a:endParaRPr lang="en-US"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62826"/>
                                        </p:tgtEl>
                                        <p:attrNameLst>
                                          <p:attrName>style.visibility</p:attrName>
                                        </p:attrNameLst>
                                      </p:cBhvr>
                                      <p:to>
                                        <p:strVal val="visible"/>
                                      </p:to>
                                    </p:set>
                                    <p:animEffect transition="in" filter="slide(fromTop)">
                                      <p:cBhvr>
                                        <p:cTn id="7" dur="500"/>
                                        <p:tgtEl>
                                          <p:spTgt spid="162826"/>
                                        </p:tgtEl>
                                      </p:cBhvr>
                                    </p:animEffect>
                                  </p:childTnLst>
                                </p:cTn>
                              </p:par>
                            </p:childTnLst>
                          </p:cTn>
                        </p:par>
                        <p:par>
                          <p:cTn id="8" fill="hold" nodeType="afterGroup">
                            <p:stCondLst>
                              <p:cond delay="500"/>
                            </p:stCondLst>
                            <p:childTnLst>
                              <p:par>
                                <p:cTn id="9" presetID="22" presetClass="entr" presetSubtype="1" fill="hold" nodeType="afterEffect">
                                  <p:stCondLst>
                                    <p:cond delay="1000"/>
                                  </p:stCondLst>
                                  <p:childTnLst>
                                    <p:set>
                                      <p:cBhvr>
                                        <p:cTn id="10" dur="1" fill="hold">
                                          <p:stCondLst>
                                            <p:cond delay="0"/>
                                          </p:stCondLst>
                                        </p:cTn>
                                        <p:tgtEl>
                                          <p:spTgt spid="162820"/>
                                        </p:tgtEl>
                                        <p:attrNameLst>
                                          <p:attrName>style.visibility</p:attrName>
                                        </p:attrNameLst>
                                      </p:cBhvr>
                                      <p:to>
                                        <p:strVal val="visible"/>
                                      </p:to>
                                    </p:set>
                                    <p:animEffect transition="in" filter="wipe(up)">
                                      <p:cBhvr>
                                        <p:cTn id="11" dur="500"/>
                                        <p:tgtEl>
                                          <p:spTgt spid="162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6"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70" name="Rectangle 10">
            <a:extLst>
              <a:ext uri="{FF2B5EF4-FFF2-40B4-BE49-F238E27FC236}">
                <a16:creationId xmlns:a16="http://schemas.microsoft.com/office/drawing/2014/main" id="{0521D5DE-38A7-459C-A294-F428C9DB11E4}"/>
              </a:ext>
            </a:extLst>
          </p:cNvPr>
          <p:cNvSpPr>
            <a:spLocks noGrp="1" noChangeArrowheads="1"/>
          </p:cNvSpPr>
          <p:nvPr>
            <p:ph idx="1"/>
          </p:nvPr>
        </p:nvSpPr>
        <p:spPr/>
        <p:txBody>
          <a:bodyPr/>
          <a:lstStyle/>
          <a:p>
            <a:pPr eaLnBrk="1" hangingPunct="1"/>
            <a:r>
              <a:rPr lang="en-GB" altLang="en-US" sz="3600" dirty="0">
                <a:solidFill>
                  <a:schemeClr val="tx2"/>
                </a:solidFill>
              </a:rPr>
              <a:t>WHOM TO SCREEN?</a:t>
            </a:r>
            <a:endParaRPr lang="en-US" altLang="en-US" sz="3600" dirty="0">
              <a:solidFill>
                <a:schemeClr val="tx2"/>
              </a:solidFill>
            </a:endParaRPr>
          </a:p>
          <a:p>
            <a:pPr lvl="1" eaLnBrk="1" hangingPunct="1"/>
            <a:r>
              <a:rPr lang="en-US" altLang="en-US" sz="3200" dirty="0"/>
              <a:t>From - onset of sexual activity/adolescent girl ( age of 18years)   - to  65years.</a:t>
            </a:r>
          </a:p>
          <a:p>
            <a:pPr eaLnBrk="1" hangingPunct="1"/>
            <a:r>
              <a:rPr lang="en-US" altLang="en-US" sz="3600" dirty="0">
                <a:solidFill>
                  <a:schemeClr val="tx2"/>
                </a:solidFill>
              </a:rPr>
              <a:t>HOW FREQUENTLY? </a:t>
            </a:r>
          </a:p>
          <a:p>
            <a:pPr lvl="1" eaLnBrk="1" hangingPunct="1"/>
            <a:r>
              <a:rPr lang="en-US" altLang="en-US" sz="3200" dirty="0"/>
              <a:t>Yearly.</a:t>
            </a:r>
          </a:p>
          <a:p>
            <a:pPr lvl="1" eaLnBrk="1" hangingPunct="1"/>
            <a:r>
              <a:rPr lang="en-US" altLang="en-US" sz="3200" dirty="0"/>
              <a:t>If Consecutive  2- 3 Smears are Negative, then at 3 - 5 years interval..</a:t>
            </a:r>
          </a:p>
        </p:txBody>
      </p:sp>
      <p:sp>
        <p:nvSpPr>
          <p:cNvPr id="194568" name="Rectangle 8">
            <a:extLst>
              <a:ext uri="{FF2B5EF4-FFF2-40B4-BE49-F238E27FC236}">
                <a16:creationId xmlns:a16="http://schemas.microsoft.com/office/drawing/2014/main" id="{58A4B7FC-9781-4654-ADCC-C7F8F283DF26}"/>
              </a:ext>
            </a:extLst>
          </p:cNvPr>
          <p:cNvSpPr>
            <a:spLocks noChangeArrowheads="1"/>
          </p:cNvSpPr>
          <p:nvPr/>
        </p:nvSpPr>
        <p:spPr bwMode="auto">
          <a:xfrm>
            <a:off x="457200" y="914400"/>
            <a:ext cx="8229600" cy="641350"/>
          </a:xfrm>
          <a:prstGeom prst="rect">
            <a:avLst/>
          </a:prstGeom>
          <a:noFill/>
          <a:ln w="12700" cap="sq">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Screening for Pre malignant Lesions</a:t>
            </a:r>
            <a:endParaRPr lang="en-US"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500"/>
                                  </p:stCondLst>
                                  <p:childTnLst>
                                    <p:set>
                                      <p:cBhvr>
                                        <p:cTn id="6" dur="1" fill="hold">
                                          <p:stCondLst>
                                            <p:cond delay="0"/>
                                          </p:stCondLst>
                                        </p:cTn>
                                        <p:tgtEl>
                                          <p:spTgt spid="194570"/>
                                        </p:tgtEl>
                                        <p:attrNameLst>
                                          <p:attrName>style.visibility</p:attrName>
                                        </p:attrNameLst>
                                      </p:cBhvr>
                                      <p:to>
                                        <p:strVal val="visible"/>
                                      </p:to>
                                    </p:set>
                                    <p:animEffect transition="in" filter="wipe(up)">
                                      <p:cBhvr>
                                        <p:cTn id="7" dur="500"/>
                                        <p:tgtEl>
                                          <p:spTgt spid="194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0"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2515" name="Rectangle 3">
            <a:extLst>
              <a:ext uri="{FF2B5EF4-FFF2-40B4-BE49-F238E27FC236}">
                <a16:creationId xmlns:a16="http://schemas.microsoft.com/office/drawing/2014/main" id="{D90EFDBF-B370-4F49-65BA-7E7B208B2F32}"/>
              </a:ext>
            </a:extLst>
          </p:cNvPr>
          <p:cNvSpPr>
            <a:spLocks noGrp="1" noChangeArrowheads="1"/>
          </p:cNvSpPr>
          <p:nvPr>
            <p:ph idx="1"/>
          </p:nvPr>
        </p:nvSpPr>
        <p:spPr/>
        <p:txBody>
          <a:bodyPr/>
          <a:lstStyle/>
          <a:p>
            <a:pPr eaLnBrk="1" hangingPunct="1">
              <a:lnSpc>
                <a:spcPct val="90000"/>
              </a:lnSpc>
            </a:pPr>
            <a:r>
              <a:rPr lang="en-US" altLang="en-US"/>
              <a:t>Ideal and Desirable-Mass screening – </a:t>
            </a:r>
          </a:p>
          <a:p>
            <a:pPr lvl="1" eaLnBrk="1" hangingPunct="1">
              <a:lnSpc>
                <a:spcPct val="90000"/>
              </a:lnSpc>
            </a:pPr>
            <a:r>
              <a:rPr lang="en-US" altLang="en-US"/>
              <a:t>Conducted on whole population &amp; is expensive.</a:t>
            </a:r>
          </a:p>
          <a:p>
            <a:pPr eaLnBrk="1" hangingPunct="1">
              <a:lnSpc>
                <a:spcPct val="90000"/>
              </a:lnSpc>
            </a:pPr>
            <a:r>
              <a:rPr lang="en-US" altLang="en-US"/>
              <a:t>Selective screening – </a:t>
            </a:r>
          </a:p>
          <a:p>
            <a:pPr lvl="1" eaLnBrk="1" hangingPunct="1">
              <a:lnSpc>
                <a:spcPct val="90000"/>
              </a:lnSpc>
            </a:pPr>
            <a:r>
              <a:rPr lang="en-US" altLang="en-US"/>
              <a:t>Segment of population at high risk.</a:t>
            </a:r>
          </a:p>
          <a:p>
            <a:pPr eaLnBrk="1" hangingPunct="1">
              <a:lnSpc>
                <a:spcPct val="90000"/>
              </a:lnSpc>
            </a:pPr>
            <a:r>
              <a:rPr lang="en-US" altLang="en-US"/>
              <a:t>Multiphalic screening – </a:t>
            </a:r>
          </a:p>
          <a:p>
            <a:pPr lvl="1" eaLnBrk="1" hangingPunct="1">
              <a:lnSpc>
                <a:spcPct val="90000"/>
              </a:lnSpc>
            </a:pPr>
            <a:r>
              <a:rPr lang="en-US" altLang="en-US"/>
              <a:t>Screening for several conditions in the same sitting.</a:t>
            </a:r>
          </a:p>
          <a:p>
            <a:pPr eaLnBrk="1" hangingPunct="1">
              <a:lnSpc>
                <a:spcPct val="90000"/>
              </a:lnSpc>
            </a:pPr>
            <a:r>
              <a:rPr lang="en-US" altLang="en-US"/>
              <a:t>Opportunistic screening – when patients are coming for other treatment-Very useful.</a:t>
            </a:r>
          </a:p>
        </p:txBody>
      </p:sp>
      <p:sp>
        <p:nvSpPr>
          <p:cNvPr id="192516" name="Rectangle 4">
            <a:extLst>
              <a:ext uri="{FF2B5EF4-FFF2-40B4-BE49-F238E27FC236}">
                <a16:creationId xmlns:a16="http://schemas.microsoft.com/office/drawing/2014/main" id="{2031EF70-2F88-52D3-9FD4-F343E8B437CA}"/>
              </a:ext>
            </a:extLst>
          </p:cNvPr>
          <p:cNvSpPr>
            <a:spLocks noChangeArrowheads="1"/>
          </p:cNvSpPr>
          <p:nvPr/>
        </p:nvSpPr>
        <p:spPr bwMode="auto">
          <a:xfrm>
            <a:off x="457200" y="914400"/>
            <a:ext cx="8229600" cy="641350"/>
          </a:xfrm>
          <a:prstGeom prst="rect">
            <a:avLst/>
          </a:prstGeom>
          <a:noFill/>
          <a:ln w="12700" cap="sq">
            <a:noFill/>
            <a:miter lim="800000"/>
            <a:headEnd type="none" w="sm" len="sm"/>
            <a:tailEnd type="none" w="sm" len="sm"/>
          </a:ln>
          <a:effectLst/>
        </p:spPr>
        <p:txBody>
          <a:bodyPr>
            <a:spAutoFit/>
          </a:bodyPr>
          <a:lstStyle/>
          <a:p>
            <a:pPr>
              <a:defRPr/>
            </a:pPr>
            <a:r>
              <a:rPr lang="en-GB" sz="3600" b="1">
                <a:solidFill>
                  <a:srgbClr val="F80A43"/>
                </a:solidFill>
                <a:effectLst>
                  <a:outerShdw blurRad="38100" dist="38100" dir="2700000" algn="tl">
                    <a:srgbClr val="000000"/>
                  </a:outerShdw>
                </a:effectLst>
                <a:latin typeface="Arial" charset="0"/>
              </a:rPr>
              <a:t>Types of Screening</a:t>
            </a:r>
            <a:endParaRPr lang="en-US"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92516"/>
                                        </p:tgtEl>
                                        <p:attrNameLst>
                                          <p:attrName>style.visibility</p:attrName>
                                        </p:attrNameLst>
                                      </p:cBhvr>
                                      <p:to>
                                        <p:strVal val="visible"/>
                                      </p:to>
                                    </p:set>
                                    <p:animEffect transition="in" filter="slide(fromTop)">
                                      <p:cBhvr>
                                        <p:cTn id="7" dur="500"/>
                                        <p:tgtEl>
                                          <p:spTgt spid="192516"/>
                                        </p:tgtEl>
                                      </p:cBhvr>
                                    </p:animEffect>
                                  </p:childTnLst>
                                </p:cTn>
                              </p:par>
                            </p:childTnLst>
                          </p:cTn>
                        </p:par>
                        <p:par>
                          <p:cTn id="8" fill="hold" nodeType="afterGroup">
                            <p:stCondLst>
                              <p:cond delay="500"/>
                            </p:stCondLst>
                            <p:childTnLst>
                              <p:par>
                                <p:cTn id="9" presetID="22" presetClass="entr" presetSubtype="1" fill="hold" nodeType="afterEffect">
                                  <p:stCondLst>
                                    <p:cond delay="500"/>
                                  </p:stCondLst>
                                  <p:childTnLst>
                                    <p:set>
                                      <p:cBhvr>
                                        <p:cTn id="10" dur="1" fill="hold">
                                          <p:stCondLst>
                                            <p:cond delay="0"/>
                                          </p:stCondLst>
                                        </p:cTn>
                                        <p:tgtEl>
                                          <p:spTgt spid="192515"/>
                                        </p:tgtEl>
                                        <p:attrNameLst>
                                          <p:attrName>style.visibility</p:attrName>
                                        </p:attrNameLst>
                                      </p:cBhvr>
                                      <p:to>
                                        <p:strVal val="visible"/>
                                      </p:to>
                                    </p:set>
                                    <p:animEffect transition="in" filter="wipe(up)">
                                      <p:cBhvr>
                                        <p:cTn id="11" dur="500"/>
                                        <p:tgtEl>
                                          <p:spTgt spid="192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autoUpdateAnimBg="0"/>
      <p:bldP spid="192516"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9510" name="Rectangle 6">
            <a:extLst>
              <a:ext uri="{FF2B5EF4-FFF2-40B4-BE49-F238E27FC236}">
                <a16:creationId xmlns:a16="http://schemas.microsoft.com/office/drawing/2014/main" id="{7B20E113-22E4-A761-85AE-1B0AFA5B545A}"/>
              </a:ext>
            </a:extLst>
          </p:cNvPr>
          <p:cNvSpPr>
            <a:spLocks noGrp="1" noChangeArrowheads="1"/>
          </p:cNvSpPr>
          <p:nvPr>
            <p:ph idx="1"/>
          </p:nvPr>
        </p:nvSpPr>
        <p:spPr/>
        <p:txBody>
          <a:bodyPr/>
          <a:lstStyle/>
          <a:p>
            <a:pPr eaLnBrk="1" hangingPunct="1"/>
            <a:r>
              <a:rPr lang="en-US" altLang="en-US"/>
              <a:t>Colposcopy and biopsy</a:t>
            </a:r>
          </a:p>
          <a:p>
            <a:pPr eaLnBrk="1" hangingPunct="1"/>
            <a:r>
              <a:rPr lang="en-US" altLang="en-US"/>
              <a:t>Direct biopsy – Excisional / ?Multiple punch biopsy taken after application of Lugol’s iodine / Acetic acid on the cervix</a:t>
            </a:r>
          </a:p>
          <a:p>
            <a:pPr eaLnBrk="1" hangingPunct="1"/>
            <a:r>
              <a:rPr lang="en-US" altLang="en-US"/>
              <a:t>Cone biopsy with knife Laser.</a:t>
            </a:r>
          </a:p>
          <a:p>
            <a:pPr eaLnBrk="1" hangingPunct="1"/>
            <a:r>
              <a:rPr lang="en-US" altLang="en-US"/>
              <a:t>Endocervical Curettage along with Biopsy, a must in all cytology positive cases.</a:t>
            </a:r>
          </a:p>
        </p:txBody>
      </p:sp>
      <p:sp>
        <p:nvSpPr>
          <p:cNvPr id="149507" name="Rectangle 3">
            <a:extLst>
              <a:ext uri="{FF2B5EF4-FFF2-40B4-BE49-F238E27FC236}">
                <a16:creationId xmlns:a16="http://schemas.microsoft.com/office/drawing/2014/main" id="{A330BF8D-BF81-B64F-7E28-E5C84001D828}"/>
              </a:ext>
            </a:extLst>
          </p:cNvPr>
          <p:cNvSpPr>
            <a:spLocks noChangeArrowheads="1"/>
          </p:cNvSpPr>
          <p:nvPr/>
        </p:nvSpPr>
        <p:spPr bwMode="auto">
          <a:xfrm>
            <a:off x="685800" y="914400"/>
            <a:ext cx="8077200" cy="641350"/>
          </a:xfrm>
          <a:prstGeom prst="rect">
            <a:avLst/>
          </a:prstGeom>
          <a:noFill/>
          <a:ln w="12700" cap="sq">
            <a:noFill/>
            <a:miter lim="800000"/>
            <a:headEnd type="none" w="sm" len="sm"/>
            <a:tailEnd type="none" w="sm" len="sm"/>
          </a:ln>
          <a:effectLst/>
        </p:spPr>
        <p:txBody>
          <a:bodyPr>
            <a:spAutoFit/>
          </a:bodyPr>
          <a:lstStyle/>
          <a:p>
            <a:pPr>
              <a:spcBef>
                <a:spcPct val="20000"/>
              </a:spcBef>
              <a:buClr>
                <a:schemeClr val="tx2"/>
              </a:buClr>
              <a:buSzPct val="65000"/>
              <a:buFont typeface="Monotype Sorts" pitchFamily="2" charset="2"/>
              <a:buNone/>
              <a:defRPr/>
            </a:pPr>
            <a:r>
              <a:rPr kumimoji="1" lang="en-US" sz="3600" b="1">
                <a:solidFill>
                  <a:srgbClr val="F80A43"/>
                </a:solidFill>
                <a:effectLst>
                  <a:outerShdw blurRad="38100" dist="38100" dir="2700000" algn="tl">
                    <a:srgbClr val="000000"/>
                  </a:outerShdw>
                </a:effectLst>
                <a:latin typeface="Arial" charset="0"/>
              </a:rPr>
              <a:t>Diagnosis of CIN</a:t>
            </a:r>
          </a:p>
        </p:txBody>
      </p:sp>
      <p:sp>
        <p:nvSpPr>
          <p:cNvPr id="37893" name="Rectangle 7">
            <a:extLst>
              <a:ext uri="{FF2B5EF4-FFF2-40B4-BE49-F238E27FC236}">
                <a16:creationId xmlns:a16="http://schemas.microsoft.com/office/drawing/2014/main" id="{7EB11F88-202D-88BA-4683-6800D4D010EB}"/>
              </a:ext>
            </a:extLst>
          </p:cNvPr>
          <p:cNvSpPr>
            <a:spLocks noChangeArrowheads="1"/>
          </p:cNvSpPr>
          <p:nvPr/>
        </p:nvSpPr>
        <p:spPr bwMode="auto">
          <a:xfrm>
            <a:off x="381000" y="53340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a:solidFill>
                  <a:srgbClr val="F80A43"/>
                </a:solidFill>
              </a:rPr>
              <a:t>Regardless of severity, CIN generally is asymptomatic and not grossly visible on examination</a:t>
            </a:r>
            <a:r>
              <a:rPr lang="en-US" altLang="en-US">
                <a:solidFill>
                  <a:srgbClr val="F80A43"/>
                </a:solidFill>
              </a:rPr>
              <a:t>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49507"/>
                                        </p:tgtEl>
                                        <p:attrNameLst>
                                          <p:attrName>style.visibility</p:attrName>
                                        </p:attrNameLst>
                                      </p:cBhvr>
                                      <p:to>
                                        <p:strVal val="visible"/>
                                      </p:to>
                                    </p:set>
                                    <p:anim calcmode="lin" valueType="num">
                                      <p:cBhvr additive="base">
                                        <p:cTn id="7" dur="500" fill="hold"/>
                                        <p:tgtEl>
                                          <p:spTgt spid="149507"/>
                                        </p:tgtEl>
                                        <p:attrNameLst>
                                          <p:attrName>ppt_x</p:attrName>
                                        </p:attrNameLst>
                                      </p:cBhvr>
                                      <p:tavLst>
                                        <p:tav tm="0">
                                          <p:val>
                                            <p:strVal val="0-#ppt_w/2"/>
                                          </p:val>
                                        </p:tav>
                                        <p:tav tm="100000">
                                          <p:val>
                                            <p:strVal val="#ppt_x"/>
                                          </p:val>
                                        </p:tav>
                                      </p:tavLst>
                                    </p:anim>
                                    <p:anim calcmode="lin" valueType="num">
                                      <p:cBhvr additive="base">
                                        <p:cTn id="8" dur="500" fill="hold"/>
                                        <p:tgtEl>
                                          <p:spTgt spid="14950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1" fill="hold" nodeType="afterEffect">
                                  <p:stCondLst>
                                    <p:cond delay="1000"/>
                                  </p:stCondLst>
                                  <p:childTnLst>
                                    <p:set>
                                      <p:cBhvr>
                                        <p:cTn id="11" dur="1" fill="hold">
                                          <p:stCondLst>
                                            <p:cond delay="0"/>
                                          </p:stCondLst>
                                        </p:cTn>
                                        <p:tgtEl>
                                          <p:spTgt spid="149510"/>
                                        </p:tgtEl>
                                        <p:attrNameLst>
                                          <p:attrName>style.visibility</p:attrName>
                                        </p:attrNameLst>
                                      </p:cBhvr>
                                      <p:to>
                                        <p:strVal val="visible"/>
                                      </p:to>
                                    </p:set>
                                    <p:animEffect transition="in" filter="wipe(up)">
                                      <p:cBhvr>
                                        <p:cTn id="12" dur="1000"/>
                                        <p:tgtEl>
                                          <p:spTgt spid="149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0" grpId="0"/>
      <p:bldP spid="149507"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9683" name="Rectangle 3">
            <a:extLst>
              <a:ext uri="{FF2B5EF4-FFF2-40B4-BE49-F238E27FC236}">
                <a16:creationId xmlns:a16="http://schemas.microsoft.com/office/drawing/2014/main" id="{07948216-4003-05CB-4930-A625E50A354A}"/>
              </a:ext>
            </a:extLst>
          </p:cNvPr>
          <p:cNvSpPr>
            <a:spLocks noChangeArrowheads="1"/>
          </p:cNvSpPr>
          <p:nvPr/>
        </p:nvSpPr>
        <p:spPr bwMode="auto">
          <a:xfrm>
            <a:off x="908878" y="1092614"/>
            <a:ext cx="8077200" cy="641350"/>
          </a:xfrm>
          <a:prstGeom prst="rect">
            <a:avLst/>
          </a:prstGeom>
          <a:noFill/>
          <a:ln w="12700" cap="sq">
            <a:noFill/>
            <a:miter lim="800000"/>
            <a:headEnd type="none" w="sm" len="sm"/>
            <a:tailEnd type="none" w="sm" len="sm"/>
          </a:ln>
          <a:effectLst/>
        </p:spPr>
        <p:txBody>
          <a:bodyPr>
            <a:spAutoFit/>
          </a:bodyPr>
          <a:lstStyle/>
          <a:p>
            <a:pPr>
              <a:spcBef>
                <a:spcPct val="20000"/>
              </a:spcBef>
              <a:buClr>
                <a:schemeClr val="tx2"/>
              </a:buClr>
              <a:buSzPct val="65000"/>
              <a:buFont typeface="Monotype Sorts" pitchFamily="2" charset="2"/>
              <a:buNone/>
              <a:defRPr/>
            </a:pPr>
            <a:r>
              <a:rPr kumimoji="1" lang="en-US" sz="3600" b="1">
                <a:solidFill>
                  <a:srgbClr val="F80A43"/>
                </a:solidFill>
                <a:effectLst>
                  <a:outerShdw blurRad="38100" dist="38100" dir="2700000" algn="tl">
                    <a:srgbClr val="000000"/>
                  </a:outerShdw>
                </a:effectLst>
                <a:latin typeface="Arial" charset="0"/>
              </a:rPr>
              <a:t>Treatment of CIN- Multi options</a:t>
            </a:r>
          </a:p>
        </p:txBody>
      </p:sp>
      <p:sp>
        <p:nvSpPr>
          <p:cNvPr id="38916" name="Text Box 7">
            <a:extLst>
              <a:ext uri="{FF2B5EF4-FFF2-40B4-BE49-F238E27FC236}">
                <a16:creationId xmlns:a16="http://schemas.microsoft.com/office/drawing/2014/main" id="{B4D98D8A-159B-52C1-C330-34DADDE0FAF6}"/>
              </a:ext>
            </a:extLst>
          </p:cNvPr>
          <p:cNvSpPr txBox="1">
            <a:spLocks noChangeArrowheads="1"/>
          </p:cNvSpPr>
          <p:nvPr/>
        </p:nvSpPr>
        <p:spPr bwMode="auto">
          <a:xfrm>
            <a:off x="762000" y="1828800"/>
            <a:ext cx="1752600" cy="654050"/>
          </a:xfrm>
          <a:prstGeom prst="rect">
            <a:avLst/>
          </a:prstGeom>
          <a:noFill/>
          <a:ln w="127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600" b="1">
                <a:latin typeface="Arial" panose="020B0604020202020204" pitchFamily="34" charset="0"/>
                <a:sym typeface="Symbol" panose="05050102010706020507" pitchFamily="18" charset="2"/>
              </a:rPr>
              <a:t>C I N I</a:t>
            </a:r>
            <a:endParaRPr lang="en-US" altLang="en-US" sz="3600">
              <a:latin typeface="Arial" panose="020B0604020202020204" pitchFamily="34" charset="0"/>
            </a:endParaRPr>
          </a:p>
        </p:txBody>
      </p:sp>
      <p:sp>
        <p:nvSpPr>
          <p:cNvPr id="38917" name="Text Box 11">
            <a:extLst>
              <a:ext uri="{FF2B5EF4-FFF2-40B4-BE49-F238E27FC236}">
                <a16:creationId xmlns:a16="http://schemas.microsoft.com/office/drawing/2014/main" id="{EA489A8F-7A87-44FF-0095-C073B0618D63}"/>
              </a:ext>
            </a:extLst>
          </p:cNvPr>
          <p:cNvSpPr txBox="1">
            <a:spLocks noChangeArrowheads="1"/>
          </p:cNvSpPr>
          <p:nvPr/>
        </p:nvSpPr>
        <p:spPr bwMode="auto">
          <a:xfrm>
            <a:off x="990600" y="3657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CA" altLang="en-US"/>
          </a:p>
        </p:txBody>
      </p:sp>
      <p:sp>
        <p:nvSpPr>
          <p:cNvPr id="38918" name="Text Box 12">
            <a:extLst>
              <a:ext uri="{FF2B5EF4-FFF2-40B4-BE49-F238E27FC236}">
                <a16:creationId xmlns:a16="http://schemas.microsoft.com/office/drawing/2014/main" id="{4FF6FB8B-6E0E-4000-D769-FC1091FBCB36}"/>
              </a:ext>
            </a:extLst>
          </p:cNvPr>
          <p:cNvSpPr txBox="1">
            <a:spLocks noChangeArrowheads="1"/>
          </p:cNvSpPr>
          <p:nvPr/>
        </p:nvSpPr>
        <p:spPr bwMode="auto">
          <a:xfrm>
            <a:off x="3733800" y="1828800"/>
            <a:ext cx="1752600" cy="654050"/>
          </a:xfrm>
          <a:prstGeom prst="rect">
            <a:avLst/>
          </a:prstGeom>
          <a:noFill/>
          <a:ln w="127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600" b="1">
                <a:latin typeface="Arial" panose="020B0604020202020204" pitchFamily="34" charset="0"/>
                <a:sym typeface="Symbol" panose="05050102010706020507" pitchFamily="18" charset="2"/>
              </a:rPr>
              <a:t>C I N II</a:t>
            </a:r>
            <a:endParaRPr lang="en-US" altLang="en-US" sz="3600">
              <a:latin typeface="Arial" panose="020B0604020202020204" pitchFamily="34" charset="0"/>
            </a:endParaRPr>
          </a:p>
        </p:txBody>
      </p:sp>
      <p:sp>
        <p:nvSpPr>
          <p:cNvPr id="38919" name="Text Box 13">
            <a:extLst>
              <a:ext uri="{FF2B5EF4-FFF2-40B4-BE49-F238E27FC236}">
                <a16:creationId xmlns:a16="http://schemas.microsoft.com/office/drawing/2014/main" id="{AABFFB86-82B9-9D60-9F48-CC44F93B0D17}"/>
              </a:ext>
            </a:extLst>
          </p:cNvPr>
          <p:cNvSpPr txBox="1">
            <a:spLocks noChangeArrowheads="1"/>
          </p:cNvSpPr>
          <p:nvPr/>
        </p:nvSpPr>
        <p:spPr bwMode="auto">
          <a:xfrm>
            <a:off x="6705600" y="1828800"/>
            <a:ext cx="1752600" cy="654050"/>
          </a:xfrm>
          <a:prstGeom prst="rect">
            <a:avLst/>
          </a:prstGeom>
          <a:noFill/>
          <a:ln w="127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600" b="1">
                <a:latin typeface="Arial" panose="020B0604020202020204" pitchFamily="34" charset="0"/>
                <a:sym typeface="Symbol" panose="05050102010706020507" pitchFamily="18" charset="2"/>
              </a:rPr>
              <a:t>C I N III</a:t>
            </a:r>
            <a:endParaRPr lang="en-US" altLang="en-US" sz="3600">
              <a:latin typeface="Arial" panose="020B0604020202020204" pitchFamily="34" charset="0"/>
            </a:endParaRPr>
          </a:p>
        </p:txBody>
      </p:sp>
      <p:sp>
        <p:nvSpPr>
          <p:cNvPr id="38920" name="Line 14">
            <a:extLst>
              <a:ext uri="{FF2B5EF4-FFF2-40B4-BE49-F238E27FC236}">
                <a16:creationId xmlns:a16="http://schemas.microsoft.com/office/drawing/2014/main" id="{CF3F067D-83E5-FC6D-99EC-3A5315F6E327}"/>
              </a:ext>
            </a:extLst>
          </p:cNvPr>
          <p:cNvSpPr>
            <a:spLocks noChangeShapeType="1"/>
          </p:cNvSpPr>
          <p:nvPr/>
        </p:nvSpPr>
        <p:spPr bwMode="auto">
          <a:xfrm>
            <a:off x="1447800" y="2590800"/>
            <a:ext cx="0" cy="838200"/>
          </a:xfrm>
          <a:prstGeom prst="line">
            <a:avLst/>
          </a:prstGeom>
          <a:noFill/>
          <a:ln w="25400" cap="sq">
            <a:solidFill>
              <a:schemeClr val="tx1"/>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38921" name="Line 15">
            <a:extLst>
              <a:ext uri="{FF2B5EF4-FFF2-40B4-BE49-F238E27FC236}">
                <a16:creationId xmlns:a16="http://schemas.microsoft.com/office/drawing/2014/main" id="{D1D519DC-B204-7166-47C2-98C812AAD2C0}"/>
              </a:ext>
            </a:extLst>
          </p:cNvPr>
          <p:cNvSpPr>
            <a:spLocks noChangeShapeType="1"/>
          </p:cNvSpPr>
          <p:nvPr/>
        </p:nvSpPr>
        <p:spPr bwMode="auto">
          <a:xfrm flipH="1">
            <a:off x="2514600" y="2667000"/>
            <a:ext cx="1219200" cy="838200"/>
          </a:xfrm>
          <a:prstGeom prst="line">
            <a:avLst/>
          </a:prstGeom>
          <a:noFill/>
          <a:ln w="25400" cap="sq">
            <a:solidFill>
              <a:schemeClr val="tx1"/>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US"/>
          </a:p>
        </p:txBody>
      </p:sp>
      <p:cxnSp>
        <p:nvCxnSpPr>
          <p:cNvPr id="38922" name="AutoShape 16">
            <a:extLst>
              <a:ext uri="{FF2B5EF4-FFF2-40B4-BE49-F238E27FC236}">
                <a16:creationId xmlns:a16="http://schemas.microsoft.com/office/drawing/2014/main" id="{90D6D863-C30B-DFE0-1FDE-EFB68C9F5B88}"/>
              </a:ext>
            </a:extLst>
          </p:cNvPr>
          <p:cNvCxnSpPr>
            <a:cxnSpLocks noChangeShapeType="1"/>
          </p:cNvCxnSpPr>
          <p:nvPr/>
        </p:nvCxnSpPr>
        <p:spPr bwMode="auto">
          <a:xfrm flipH="1">
            <a:off x="6019800" y="2590800"/>
            <a:ext cx="762000" cy="914400"/>
          </a:xfrm>
          <a:prstGeom prst="straightConnector1">
            <a:avLst/>
          </a:prstGeom>
          <a:noFill/>
          <a:ln w="25400" cap="sq">
            <a:solidFill>
              <a:schemeClr val="tx1"/>
            </a:solidFill>
            <a:round/>
            <a:headEnd type="none" w="sm" len="sm"/>
            <a:tailEnd type="triangle" w="lg" len="med"/>
          </a:ln>
          <a:extLst>
            <a:ext uri="{909E8E84-426E-40DD-AFC4-6F175D3DCCD1}">
              <a14:hiddenFill xmlns:a14="http://schemas.microsoft.com/office/drawing/2010/main">
                <a:noFill/>
              </a14:hiddenFill>
            </a:ext>
          </a:extLst>
        </p:spPr>
      </p:cxnSp>
      <p:cxnSp>
        <p:nvCxnSpPr>
          <p:cNvPr id="38923" name="AutoShape 18">
            <a:extLst>
              <a:ext uri="{FF2B5EF4-FFF2-40B4-BE49-F238E27FC236}">
                <a16:creationId xmlns:a16="http://schemas.microsoft.com/office/drawing/2014/main" id="{3C4BECAA-9E2B-FCB8-30F0-96B27D6EC49C}"/>
              </a:ext>
            </a:extLst>
          </p:cNvPr>
          <p:cNvCxnSpPr>
            <a:cxnSpLocks noChangeShapeType="1"/>
          </p:cNvCxnSpPr>
          <p:nvPr/>
        </p:nvCxnSpPr>
        <p:spPr bwMode="auto">
          <a:xfrm>
            <a:off x="8077200" y="2667000"/>
            <a:ext cx="0" cy="990600"/>
          </a:xfrm>
          <a:prstGeom prst="straightConnector1">
            <a:avLst/>
          </a:prstGeom>
          <a:noFill/>
          <a:ln w="25400" cap="sq">
            <a:solidFill>
              <a:schemeClr val="tx1"/>
            </a:solidFill>
            <a:round/>
            <a:headEnd type="none" w="sm" len="sm"/>
            <a:tailEnd type="triangle" w="lg" len="med"/>
          </a:ln>
          <a:extLst>
            <a:ext uri="{909E8E84-426E-40DD-AFC4-6F175D3DCCD1}">
              <a14:hiddenFill xmlns:a14="http://schemas.microsoft.com/office/drawing/2010/main">
                <a:noFill/>
              </a14:hiddenFill>
            </a:ext>
          </a:extLst>
        </p:spPr>
      </p:cxnSp>
      <p:sp>
        <p:nvSpPr>
          <p:cNvPr id="38924" name="Text Box 19">
            <a:extLst>
              <a:ext uri="{FF2B5EF4-FFF2-40B4-BE49-F238E27FC236}">
                <a16:creationId xmlns:a16="http://schemas.microsoft.com/office/drawing/2014/main" id="{F2F999DC-BB26-941B-0B70-D9E0E570981B}"/>
              </a:ext>
            </a:extLst>
          </p:cNvPr>
          <p:cNvSpPr txBox="1">
            <a:spLocks noChangeArrowheads="1"/>
          </p:cNvSpPr>
          <p:nvPr/>
        </p:nvSpPr>
        <p:spPr bwMode="auto">
          <a:xfrm>
            <a:off x="381000" y="3657600"/>
            <a:ext cx="3276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600"/>
              <a:t>Local Ablative / Destructive Procedures</a:t>
            </a:r>
          </a:p>
        </p:txBody>
      </p:sp>
      <p:sp>
        <p:nvSpPr>
          <p:cNvPr id="38925" name="Text Box 20">
            <a:extLst>
              <a:ext uri="{FF2B5EF4-FFF2-40B4-BE49-F238E27FC236}">
                <a16:creationId xmlns:a16="http://schemas.microsoft.com/office/drawing/2014/main" id="{34B92E2E-1219-38DB-B0A0-07644ED5C78D}"/>
              </a:ext>
            </a:extLst>
          </p:cNvPr>
          <p:cNvSpPr txBox="1">
            <a:spLocks noChangeArrowheads="1"/>
          </p:cNvSpPr>
          <p:nvPr/>
        </p:nvSpPr>
        <p:spPr bwMode="auto">
          <a:xfrm>
            <a:off x="3962400" y="3581400"/>
            <a:ext cx="2514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600"/>
              <a:t>Local Excisional Procedures</a:t>
            </a:r>
          </a:p>
        </p:txBody>
      </p:sp>
      <p:sp>
        <p:nvSpPr>
          <p:cNvPr id="38926" name="Text Box 21">
            <a:extLst>
              <a:ext uri="{FF2B5EF4-FFF2-40B4-BE49-F238E27FC236}">
                <a16:creationId xmlns:a16="http://schemas.microsoft.com/office/drawing/2014/main" id="{CEE769C7-AC05-7B70-4B43-12308EB8846E}"/>
              </a:ext>
            </a:extLst>
          </p:cNvPr>
          <p:cNvSpPr txBox="1">
            <a:spLocks noChangeArrowheads="1"/>
          </p:cNvSpPr>
          <p:nvPr/>
        </p:nvSpPr>
        <p:spPr bwMode="auto">
          <a:xfrm>
            <a:off x="6781800" y="3581400"/>
            <a:ext cx="20574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600"/>
              <a:t>Hysterectomy  </a:t>
            </a:r>
            <a:r>
              <a:rPr lang="en-US" altLang="en-US" sz="2600" u="sng"/>
              <a:t>+</a:t>
            </a:r>
            <a:r>
              <a:rPr lang="en-US" altLang="en-US" sz="2600"/>
              <a:t> vaginal cuff</a:t>
            </a:r>
          </a:p>
        </p:txBody>
      </p:sp>
      <p:sp>
        <p:nvSpPr>
          <p:cNvPr id="38927" name="Text Box 22">
            <a:extLst>
              <a:ext uri="{FF2B5EF4-FFF2-40B4-BE49-F238E27FC236}">
                <a16:creationId xmlns:a16="http://schemas.microsoft.com/office/drawing/2014/main" id="{065FDFE8-A0D2-0DF9-F2FE-65B2F9F33C9C}"/>
              </a:ext>
            </a:extLst>
          </p:cNvPr>
          <p:cNvSpPr txBox="1">
            <a:spLocks noChangeArrowheads="1"/>
          </p:cNvSpPr>
          <p:nvPr/>
        </p:nvSpPr>
        <p:spPr bwMode="auto">
          <a:xfrm>
            <a:off x="762000" y="4648200"/>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CA" altLang="en-US"/>
          </a:p>
        </p:txBody>
      </p:sp>
      <p:sp>
        <p:nvSpPr>
          <p:cNvPr id="38928" name="Text Box 23">
            <a:extLst>
              <a:ext uri="{FF2B5EF4-FFF2-40B4-BE49-F238E27FC236}">
                <a16:creationId xmlns:a16="http://schemas.microsoft.com/office/drawing/2014/main" id="{B3E1BC5F-FCA8-C65F-6449-E6FB045B53D4}"/>
              </a:ext>
            </a:extLst>
          </p:cNvPr>
          <p:cNvSpPr txBox="1">
            <a:spLocks noChangeArrowheads="1"/>
          </p:cNvSpPr>
          <p:nvPr/>
        </p:nvSpPr>
        <p:spPr bwMode="auto">
          <a:xfrm>
            <a:off x="304800" y="4648200"/>
            <a:ext cx="8610600"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en-US" altLang="en-US" sz="2600">
                <a:solidFill>
                  <a:srgbClr val="F80A43"/>
                </a:solidFill>
              </a:rPr>
              <a:t>Cytology, Colposcopy &amp; Biopsy reports must tally to perform Ablative / Excisional procedures.</a:t>
            </a:r>
          </a:p>
          <a:p>
            <a:pPr>
              <a:lnSpc>
                <a:spcPct val="90000"/>
              </a:lnSpc>
              <a:spcBef>
                <a:spcPct val="50000"/>
              </a:spcBef>
            </a:pPr>
            <a:r>
              <a:rPr lang="en-US" altLang="en-US" sz="2600">
                <a:solidFill>
                  <a:srgbClr val="F80A43"/>
                </a:solidFill>
              </a:rPr>
              <a:t>Tissue removed at Excisional procedures must be studied again.</a:t>
            </a:r>
          </a:p>
        </p:txBody>
      </p:sp>
      <p:cxnSp>
        <p:nvCxnSpPr>
          <p:cNvPr id="38929" name="AutoShape 24">
            <a:extLst>
              <a:ext uri="{FF2B5EF4-FFF2-40B4-BE49-F238E27FC236}">
                <a16:creationId xmlns:a16="http://schemas.microsoft.com/office/drawing/2014/main" id="{6D6D1077-C965-E7AC-B941-93D1C9E7B7CC}"/>
              </a:ext>
            </a:extLst>
          </p:cNvPr>
          <p:cNvCxnSpPr>
            <a:cxnSpLocks noChangeShapeType="1"/>
          </p:cNvCxnSpPr>
          <p:nvPr/>
        </p:nvCxnSpPr>
        <p:spPr bwMode="auto">
          <a:xfrm>
            <a:off x="4800600" y="2590800"/>
            <a:ext cx="0" cy="990600"/>
          </a:xfrm>
          <a:prstGeom prst="straightConnector1">
            <a:avLst/>
          </a:prstGeom>
          <a:noFill/>
          <a:ln w="25400" cap="sq">
            <a:solidFill>
              <a:schemeClr val="tx1"/>
            </a:solidFill>
            <a:round/>
            <a:headEnd type="none" w="sm" len="sm"/>
            <a:tailEnd type="triangle" w="lg" len="med"/>
          </a:ln>
          <a:extLst>
            <a:ext uri="{909E8E84-426E-40DD-AFC4-6F175D3DCCD1}">
              <a14:hiddenFill xmlns:a14="http://schemas.microsoft.com/office/drawing/2010/main">
                <a:noFill/>
              </a14:hiddenFill>
            </a:ext>
          </a:extLst>
        </p:spPr>
      </p:cxnSp>
    </p:spTree>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73" name="Rectangle 13">
            <a:extLst>
              <a:ext uri="{FF2B5EF4-FFF2-40B4-BE49-F238E27FC236}">
                <a16:creationId xmlns:a16="http://schemas.microsoft.com/office/drawing/2014/main" id="{E2160362-01B0-C4CC-0E27-3D0F437AF084}"/>
              </a:ext>
            </a:extLst>
          </p:cNvPr>
          <p:cNvSpPr>
            <a:spLocks noGrp="1" noChangeArrowheads="1"/>
          </p:cNvSpPr>
          <p:nvPr>
            <p:ph idx="1"/>
          </p:nvPr>
        </p:nvSpPr>
        <p:spPr/>
        <p:txBody>
          <a:bodyPr/>
          <a:lstStyle/>
          <a:p>
            <a:pPr eaLnBrk="1" hangingPunct="1">
              <a:lnSpc>
                <a:spcPct val="90000"/>
              </a:lnSpc>
            </a:pPr>
            <a:endParaRPr lang="en-US" altLang="en-US" dirty="0"/>
          </a:p>
          <a:p>
            <a:pPr eaLnBrk="1" hangingPunct="1">
              <a:lnSpc>
                <a:spcPct val="90000"/>
              </a:lnSpc>
            </a:pPr>
            <a:r>
              <a:rPr lang="en-US" altLang="en-US" dirty="0"/>
              <a:t>No Ablative procedure without histological confirmation of nature and grade of disease</a:t>
            </a:r>
          </a:p>
          <a:p>
            <a:pPr eaLnBrk="1" hangingPunct="1">
              <a:lnSpc>
                <a:spcPct val="90000"/>
              </a:lnSpc>
            </a:pPr>
            <a:r>
              <a:rPr lang="en-US" altLang="en-US" dirty="0"/>
              <a:t>Preferably be done Under Colposcopy</a:t>
            </a:r>
          </a:p>
          <a:p>
            <a:pPr eaLnBrk="1" hangingPunct="1">
              <a:lnSpc>
                <a:spcPct val="90000"/>
              </a:lnSpc>
            </a:pPr>
            <a:r>
              <a:rPr lang="en-US" altLang="en-US" dirty="0"/>
              <a:t>Methods : -</a:t>
            </a:r>
          </a:p>
          <a:p>
            <a:pPr lvl="1" eaLnBrk="1" hangingPunct="1">
              <a:lnSpc>
                <a:spcPct val="90000"/>
              </a:lnSpc>
            </a:pPr>
            <a:r>
              <a:rPr lang="en-US" altLang="en-US" dirty="0"/>
              <a:t>Cryosurgery-90% effective. </a:t>
            </a:r>
          </a:p>
          <a:p>
            <a:pPr lvl="1" eaLnBrk="1" hangingPunct="1">
              <a:lnSpc>
                <a:spcPct val="90000"/>
              </a:lnSpc>
            </a:pPr>
            <a:r>
              <a:rPr lang="en-US" altLang="en-US" dirty="0" err="1"/>
              <a:t>Electo</a:t>
            </a:r>
            <a:r>
              <a:rPr lang="en-US" altLang="en-US" dirty="0"/>
              <a:t> surgical Fulguration/ Coagulation-90-95% effective.</a:t>
            </a:r>
          </a:p>
          <a:p>
            <a:pPr lvl="1" eaLnBrk="1" hangingPunct="1">
              <a:lnSpc>
                <a:spcPct val="90000"/>
              </a:lnSpc>
            </a:pPr>
            <a:r>
              <a:rPr lang="en-US" altLang="en-US" dirty="0"/>
              <a:t>Co2 Laser ablation-90-97% effective.</a:t>
            </a:r>
          </a:p>
        </p:txBody>
      </p:sp>
      <p:sp>
        <p:nvSpPr>
          <p:cNvPr id="143364" name="Rectangle 4">
            <a:extLst>
              <a:ext uri="{FF2B5EF4-FFF2-40B4-BE49-F238E27FC236}">
                <a16:creationId xmlns:a16="http://schemas.microsoft.com/office/drawing/2014/main" id="{3358826D-85A5-47C4-A6D7-97F3D7645BA2}"/>
              </a:ext>
            </a:extLst>
          </p:cNvPr>
          <p:cNvSpPr>
            <a:spLocks noChangeArrowheads="1"/>
          </p:cNvSpPr>
          <p:nvPr/>
        </p:nvSpPr>
        <p:spPr bwMode="auto">
          <a:xfrm>
            <a:off x="381000" y="914400"/>
            <a:ext cx="8763000" cy="641350"/>
          </a:xfrm>
          <a:prstGeom prst="rect">
            <a:avLst/>
          </a:prstGeom>
          <a:noFill/>
          <a:ln w="12700" cap="sq">
            <a:noFill/>
            <a:miter lim="800000"/>
            <a:headEnd type="none" w="sm" len="sm"/>
            <a:tailEnd type="none" w="sm" len="sm"/>
          </a:ln>
          <a:effectLst/>
        </p:spPr>
        <p:txBody>
          <a:bodyPr>
            <a:spAutoFit/>
          </a:bodyPr>
          <a:lstStyle/>
          <a:p>
            <a:pPr>
              <a:spcBef>
                <a:spcPct val="20000"/>
              </a:spcBef>
              <a:buClr>
                <a:schemeClr val="tx2"/>
              </a:buClr>
              <a:buSzPct val="65000"/>
              <a:buFont typeface="Monotype Sorts" pitchFamily="2" charset="2"/>
              <a:buNone/>
              <a:defRPr/>
            </a:pPr>
            <a:r>
              <a:rPr kumimoji="1" lang="en-US" sz="3600" b="1">
                <a:solidFill>
                  <a:srgbClr val="F80A43"/>
                </a:solidFill>
                <a:effectLst>
                  <a:outerShdw blurRad="38100" dist="38100" dir="2700000" algn="tl">
                    <a:srgbClr val="000000"/>
                  </a:outerShdw>
                </a:effectLst>
                <a:latin typeface="Arial" charset="0"/>
              </a:rPr>
              <a:t>Treatment of  CIN I &amp; II</a:t>
            </a:r>
            <a:endParaRPr lang="en-US" sz="3600" b="1">
              <a:solidFill>
                <a:srgbClr val="F80A43"/>
              </a:solidFill>
              <a:effectLst>
                <a:outerShdw blurRad="38100" dist="38100" dir="2700000" algn="tl">
                  <a:srgbClr val="000000"/>
                </a:outerShdw>
              </a:effectLst>
              <a:latin typeface="Arial" charset="0"/>
            </a:endParaRPr>
          </a:p>
        </p:txBody>
      </p:sp>
      <p:sp>
        <p:nvSpPr>
          <p:cNvPr id="143369" name="Rectangle 9">
            <a:extLst>
              <a:ext uri="{FF2B5EF4-FFF2-40B4-BE49-F238E27FC236}">
                <a16:creationId xmlns:a16="http://schemas.microsoft.com/office/drawing/2014/main" id="{E3E54B2A-4CD4-0344-9C7E-282020C8A17B}"/>
              </a:ext>
            </a:extLst>
          </p:cNvPr>
          <p:cNvSpPr>
            <a:spLocks noChangeArrowheads="1"/>
          </p:cNvSpPr>
          <p:nvPr/>
        </p:nvSpPr>
        <p:spPr bwMode="auto">
          <a:xfrm>
            <a:off x="457200" y="16002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kumimoji="1" lang="en-US" altLang="en-US" sz="3600" b="1" dirty="0">
                <a:solidFill>
                  <a:schemeClr val="tx2"/>
                </a:solidFill>
              </a:rPr>
              <a:t>Local Destructive Procedures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fill="hold" nodeType="afterEffect">
                                  <p:stCondLst>
                                    <p:cond delay="0"/>
                                  </p:stCondLst>
                                  <p:childTnLst>
                                    <p:set>
                                      <p:cBhvr>
                                        <p:cTn id="6" dur="1" fill="hold">
                                          <p:stCondLst>
                                            <p:cond delay="0"/>
                                          </p:stCondLst>
                                        </p:cTn>
                                        <p:tgtEl>
                                          <p:spTgt spid="143364"/>
                                        </p:tgtEl>
                                        <p:attrNameLst>
                                          <p:attrName>style.visibility</p:attrName>
                                        </p:attrNameLst>
                                      </p:cBhvr>
                                      <p:to>
                                        <p:strVal val="visible"/>
                                      </p:to>
                                    </p:set>
                                    <p:animEffect transition="in" filter="slide(fromBottom)">
                                      <p:cBhvr>
                                        <p:cTn id="7" dur="500"/>
                                        <p:tgtEl>
                                          <p:spTgt spid="143364"/>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143369"/>
                                        </p:tgtEl>
                                        <p:attrNameLst>
                                          <p:attrName>style.visibility</p:attrName>
                                        </p:attrNameLst>
                                      </p:cBhvr>
                                      <p:to>
                                        <p:strVal val="visible"/>
                                      </p:to>
                                    </p:set>
                                    <p:animEffect transition="in" filter="slide(fromTop)">
                                      <p:cBhvr>
                                        <p:cTn id="11" dur="500"/>
                                        <p:tgtEl>
                                          <p:spTgt spid="143369"/>
                                        </p:tgtEl>
                                      </p:cBhvr>
                                    </p:animEffect>
                                  </p:childTnLst>
                                </p:cTn>
                              </p:par>
                            </p:childTnLst>
                          </p:cTn>
                        </p:par>
                        <p:par>
                          <p:cTn id="12" fill="hold" nodeType="afterGroup">
                            <p:stCondLst>
                              <p:cond delay="1000"/>
                            </p:stCondLst>
                            <p:childTnLst>
                              <p:par>
                                <p:cTn id="13" presetID="22" presetClass="entr" presetSubtype="1" fill="hold" nodeType="afterEffect">
                                  <p:stCondLst>
                                    <p:cond delay="500"/>
                                  </p:stCondLst>
                                  <p:childTnLst>
                                    <p:set>
                                      <p:cBhvr>
                                        <p:cTn id="14" dur="1" fill="hold">
                                          <p:stCondLst>
                                            <p:cond delay="0"/>
                                          </p:stCondLst>
                                        </p:cTn>
                                        <p:tgtEl>
                                          <p:spTgt spid="143373"/>
                                        </p:tgtEl>
                                        <p:attrNameLst>
                                          <p:attrName>style.visibility</p:attrName>
                                        </p:attrNameLst>
                                      </p:cBhvr>
                                      <p:to>
                                        <p:strVal val="visible"/>
                                      </p:to>
                                    </p:set>
                                    <p:animEffect transition="in" filter="wipe(up)">
                                      <p:cBhvr>
                                        <p:cTn id="15" dur="500"/>
                                        <p:tgtEl>
                                          <p:spTgt spid="143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3" grpId="0" autoUpdateAnimBg="0"/>
      <p:bldP spid="143364" grpId="0" autoUpdateAnimBg="0"/>
      <p:bldP spid="143369"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483" name="Rectangle 3">
            <a:extLst>
              <a:ext uri="{FF2B5EF4-FFF2-40B4-BE49-F238E27FC236}">
                <a16:creationId xmlns:a16="http://schemas.microsoft.com/office/drawing/2014/main" id="{2A0F39C6-B92A-056A-90DA-0F582BA280B5}"/>
              </a:ext>
            </a:extLst>
          </p:cNvPr>
          <p:cNvSpPr>
            <a:spLocks noGrp="1" noChangeArrowheads="1"/>
          </p:cNvSpPr>
          <p:nvPr>
            <p:ph idx="1"/>
          </p:nvPr>
        </p:nvSpPr>
        <p:spPr>
          <a:xfrm>
            <a:off x="533400" y="1676400"/>
            <a:ext cx="8077200" cy="4419600"/>
          </a:xfrm>
        </p:spPr>
        <p:txBody>
          <a:bodyPr/>
          <a:lstStyle/>
          <a:p>
            <a:pPr eaLnBrk="1" hangingPunct="1"/>
            <a:endParaRPr lang="en-US" altLang="en-US"/>
          </a:p>
          <a:p>
            <a:pPr eaLnBrk="1" hangingPunct="1"/>
            <a:r>
              <a:rPr lang="en-US" altLang="en-US"/>
              <a:t>Methods: -</a:t>
            </a:r>
          </a:p>
          <a:p>
            <a:pPr lvl="1" eaLnBrk="1" hangingPunct="1"/>
            <a:r>
              <a:rPr lang="en-US" altLang="en-US"/>
              <a:t>Large Loop Excision of the Transformation Zone (LLETZ) also known as Loop Electrosurgical Excision Procedure (LEEP) </a:t>
            </a:r>
          </a:p>
          <a:p>
            <a:pPr lvl="1" eaLnBrk="1" hangingPunct="1"/>
            <a:r>
              <a:rPr lang="en-US" altLang="en-US"/>
              <a:t>Therapeutic Conization– Cold Knife / Laser</a:t>
            </a:r>
          </a:p>
          <a:p>
            <a:pPr eaLnBrk="1" hangingPunct="1"/>
            <a:r>
              <a:rPr lang="en-US" altLang="en-US"/>
              <a:t>Cure rate: - 90-95 %.</a:t>
            </a:r>
          </a:p>
          <a:p>
            <a:pPr eaLnBrk="1" hangingPunct="1"/>
            <a:r>
              <a:rPr lang="en-US" altLang="en-US"/>
              <a:t>Advantage- Tissue is available for HP study.</a:t>
            </a:r>
          </a:p>
        </p:txBody>
      </p:sp>
      <p:sp>
        <p:nvSpPr>
          <p:cNvPr id="148485" name="Rectangle 5">
            <a:extLst>
              <a:ext uri="{FF2B5EF4-FFF2-40B4-BE49-F238E27FC236}">
                <a16:creationId xmlns:a16="http://schemas.microsoft.com/office/drawing/2014/main" id="{F06419C9-1792-B799-577C-BDA42520DDD9}"/>
              </a:ext>
            </a:extLst>
          </p:cNvPr>
          <p:cNvSpPr>
            <a:spLocks noChangeArrowheads="1"/>
          </p:cNvSpPr>
          <p:nvPr/>
        </p:nvSpPr>
        <p:spPr bwMode="auto">
          <a:xfrm>
            <a:off x="533400" y="1600200"/>
            <a:ext cx="8153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kumimoji="1" lang="en-US" altLang="en-US" sz="3600" b="1" dirty="0">
                <a:solidFill>
                  <a:schemeClr val="tx2"/>
                </a:solidFill>
              </a:rPr>
              <a:t>Local Excisional Procedures</a:t>
            </a:r>
          </a:p>
        </p:txBody>
      </p:sp>
      <p:sp>
        <p:nvSpPr>
          <p:cNvPr id="148486" name="Rectangle 6">
            <a:extLst>
              <a:ext uri="{FF2B5EF4-FFF2-40B4-BE49-F238E27FC236}">
                <a16:creationId xmlns:a16="http://schemas.microsoft.com/office/drawing/2014/main" id="{F9D86896-CDAC-FB1E-AC09-F017FACF8D62}"/>
              </a:ext>
            </a:extLst>
          </p:cNvPr>
          <p:cNvSpPr>
            <a:spLocks noChangeArrowheads="1"/>
          </p:cNvSpPr>
          <p:nvPr/>
        </p:nvSpPr>
        <p:spPr bwMode="auto">
          <a:xfrm>
            <a:off x="381000" y="914400"/>
            <a:ext cx="8763000" cy="641350"/>
          </a:xfrm>
          <a:prstGeom prst="rect">
            <a:avLst/>
          </a:prstGeom>
          <a:noFill/>
          <a:ln w="12700" cap="sq">
            <a:noFill/>
            <a:miter lim="800000"/>
            <a:headEnd type="none" w="sm" len="sm"/>
            <a:tailEnd type="none" w="sm" len="sm"/>
          </a:ln>
          <a:effectLst/>
        </p:spPr>
        <p:txBody>
          <a:bodyPr>
            <a:spAutoFit/>
          </a:bodyPr>
          <a:lstStyle/>
          <a:p>
            <a:pPr>
              <a:spcBef>
                <a:spcPct val="20000"/>
              </a:spcBef>
              <a:buClr>
                <a:schemeClr val="tx2"/>
              </a:buClr>
              <a:buSzPct val="65000"/>
              <a:buFont typeface="Monotype Sorts" pitchFamily="2" charset="2"/>
              <a:buNone/>
              <a:defRPr/>
            </a:pPr>
            <a:r>
              <a:rPr kumimoji="1" lang="en-US" sz="3600" b="1">
                <a:solidFill>
                  <a:srgbClr val="F80A43"/>
                </a:solidFill>
                <a:effectLst>
                  <a:outerShdw blurRad="38100" dist="38100" dir="2700000" algn="tl">
                    <a:srgbClr val="000000"/>
                  </a:outerShdw>
                </a:effectLst>
                <a:latin typeface="Arial" charset="0"/>
              </a:rPr>
              <a:t>Treatment of  CIN II &amp; III</a:t>
            </a:r>
            <a:endParaRPr lang="en-US"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48485"/>
                                        </p:tgtEl>
                                        <p:attrNameLst>
                                          <p:attrName>style.visibility</p:attrName>
                                        </p:attrNameLst>
                                      </p:cBhvr>
                                      <p:to>
                                        <p:strVal val="visible"/>
                                      </p:to>
                                    </p:set>
                                    <p:animEffect transition="in" filter="slide(fromTop)">
                                      <p:cBhvr>
                                        <p:cTn id="7" dur="500"/>
                                        <p:tgtEl>
                                          <p:spTgt spid="148485"/>
                                        </p:tgtEl>
                                      </p:cBhvr>
                                    </p:animEffect>
                                  </p:childTnLst>
                                </p:cTn>
                              </p:par>
                            </p:childTnLst>
                          </p:cTn>
                        </p:par>
                        <p:par>
                          <p:cTn id="8" fill="hold" nodeType="afterGroup">
                            <p:stCondLst>
                              <p:cond delay="500"/>
                            </p:stCondLst>
                            <p:childTnLst>
                              <p:par>
                                <p:cTn id="9" presetID="22" presetClass="entr" presetSubtype="1" fill="hold" nodeType="afterEffect">
                                  <p:stCondLst>
                                    <p:cond delay="500"/>
                                  </p:stCondLst>
                                  <p:childTnLst>
                                    <p:set>
                                      <p:cBhvr>
                                        <p:cTn id="10" dur="1" fill="hold">
                                          <p:stCondLst>
                                            <p:cond delay="0"/>
                                          </p:stCondLst>
                                        </p:cTn>
                                        <p:tgtEl>
                                          <p:spTgt spid="148483"/>
                                        </p:tgtEl>
                                        <p:attrNameLst>
                                          <p:attrName>style.visibility</p:attrName>
                                        </p:attrNameLst>
                                      </p:cBhvr>
                                      <p:to>
                                        <p:strVal val="visible"/>
                                      </p:to>
                                    </p:set>
                                    <p:animEffect transition="in" filter="wipe(up)">
                                      <p:cBhvr>
                                        <p:cTn id="11" dur="2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p:bldP spid="148485"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4867" name="Rectangle 3">
            <a:extLst>
              <a:ext uri="{FF2B5EF4-FFF2-40B4-BE49-F238E27FC236}">
                <a16:creationId xmlns:a16="http://schemas.microsoft.com/office/drawing/2014/main" id="{ACBF3E0C-5D0F-A5E5-9DE0-61910C6B648E}"/>
              </a:ext>
            </a:extLst>
          </p:cNvPr>
          <p:cNvSpPr>
            <a:spLocks noGrp="1" noChangeArrowheads="1"/>
          </p:cNvSpPr>
          <p:nvPr>
            <p:ph idx="1"/>
          </p:nvPr>
        </p:nvSpPr>
        <p:spPr/>
        <p:txBody>
          <a:bodyPr/>
          <a:lstStyle/>
          <a:p>
            <a:pPr eaLnBrk="1" hangingPunct="1">
              <a:lnSpc>
                <a:spcPct val="90000"/>
              </a:lnSpc>
            </a:pPr>
            <a:endParaRPr lang="en-US" altLang="en-US" sz="2800" dirty="0"/>
          </a:p>
          <a:p>
            <a:pPr eaLnBrk="1" hangingPunct="1">
              <a:lnSpc>
                <a:spcPct val="90000"/>
              </a:lnSpc>
            </a:pPr>
            <a:r>
              <a:rPr lang="en-US" altLang="en-US" sz="2800" dirty="0"/>
              <a:t>Hysterectomy without / with removal of vaginal cuff  for: -</a:t>
            </a:r>
          </a:p>
          <a:p>
            <a:pPr lvl="1" eaLnBrk="1" hangingPunct="1">
              <a:lnSpc>
                <a:spcPct val="90000"/>
              </a:lnSpc>
            </a:pPr>
            <a:r>
              <a:rPr lang="en-US" altLang="en-US" sz="2400" dirty="0"/>
              <a:t>Women over 40</a:t>
            </a:r>
          </a:p>
          <a:p>
            <a:pPr lvl="1" eaLnBrk="1" hangingPunct="1">
              <a:lnSpc>
                <a:spcPct val="90000"/>
              </a:lnSpc>
            </a:pPr>
            <a:r>
              <a:rPr lang="en-US" altLang="en-US" sz="2400" dirty="0"/>
              <a:t>No further childbearing required</a:t>
            </a:r>
          </a:p>
          <a:p>
            <a:pPr lvl="1" eaLnBrk="1" hangingPunct="1">
              <a:lnSpc>
                <a:spcPct val="90000"/>
              </a:lnSpc>
            </a:pPr>
            <a:r>
              <a:rPr lang="en-US" altLang="en-US" sz="2400" dirty="0"/>
              <a:t>Women who do not want to come for follow up</a:t>
            </a:r>
          </a:p>
          <a:p>
            <a:pPr lvl="1" eaLnBrk="1" hangingPunct="1">
              <a:lnSpc>
                <a:spcPct val="90000"/>
              </a:lnSpc>
            </a:pPr>
            <a:r>
              <a:rPr lang="en-US" altLang="en-US" sz="2400" dirty="0"/>
              <a:t>Other associated pathology</a:t>
            </a:r>
          </a:p>
          <a:p>
            <a:pPr lvl="1" eaLnBrk="1" hangingPunct="1">
              <a:lnSpc>
                <a:spcPct val="90000"/>
              </a:lnSpc>
            </a:pPr>
            <a:r>
              <a:rPr lang="en-US" altLang="en-US" sz="2400" dirty="0"/>
              <a:t>Residual lesion after excisional procedures</a:t>
            </a:r>
          </a:p>
          <a:p>
            <a:pPr eaLnBrk="1" hangingPunct="1">
              <a:lnSpc>
                <a:spcPct val="90000"/>
              </a:lnSpc>
            </a:pPr>
            <a:r>
              <a:rPr lang="en-US" altLang="en-US" sz="2800" dirty="0"/>
              <a:t>Vaginal route is preferable.</a:t>
            </a:r>
          </a:p>
          <a:p>
            <a:pPr eaLnBrk="1" hangingPunct="1">
              <a:lnSpc>
                <a:spcPct val="90000"/>
              </a:lnSpc>
            </a:pPr>
            <a:r>
              <a:rPr lang="en-US" altLang="en-US" sz="2800" dirty="0"/>
              <a:t>Ovaries need not be removed.                           </a:t>
            </a:r>
          </a:p>
        </p:txBody>
      </p:sp>
      <p:sp>
        <p:nvSpPr>
          <p:cNvPr id="164869" name="Rectangle 5">
            <a:extLst>
              <a:ext uri="{FF2B5EF4-FFF2-40B4-BE49-F238E27FC236}">
                <a16:creationId xmlns:a16="http://schemas.microsoft.com/office/drawing/2014/main" id="{E827A29A-5E1A-BFC9-E971-844A4A40E00D}"/>
              </a:ext>
            </a:extLst>
          </p:cNvPr>
          <p:cNvSpPr>
            <a:spLocks noChangeArrowheads="1"/>
          </p:cNvSpPr>
          <p:nvPr/>
        </p:nvSpPr>
        <p:spPr bwMode="auto">
          <a:xfrm>
            <a:off x="533400" y="1549400"/>
            <a:ext cx="29206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kumimoji="1" lang="en-US" altLang="en-US" sz="3600" b="1" u="sng" dirty="0">
                <a:solidFill>
                  <a:schemeClr val="tx2"/>
                </a:solidFill>
              </a:rPr>
              <a:t>Hysterectomy</a:t>
            </a:r>
          </a:p>
        </p:txBody>
      </p:sp>
      <p:sp>
        <p:nvSpPr>
          <p:cNvPr id="164870" name="Rectangle 6">
            <a:extLst>
              <a:ext uri="{FF2B5EF4-FFF2-40B4-BE49-F238E27FC236}">
                <a16:creationId xmlns:a16="http://schemas.microsoft.com/office/drawing/2014/main" id="{81989CF8-5A22-25DB-352E-DC809904822A}"/>
              </a:ext>
            </a:extLst>
          </p:cNvPr>
          <p:cNvSpPr>
            <a:spLocks noChangeArrowheads="1"/>
          </p:cNvSpPr>
          <p:nvPr/>
        </p:nvSpPr>
        <p:spPr bwMode="auto">
          <a:xfrm>
            <a:off x="381000" y="914400"/>
            <a:ext cx="8763000" cy="641350"/>
          </a:xfrm>
          <a:prstGeom prst="rect">
            <a:avLst/>
          </a:prstGeom>
          <a:noFill/>
          <a:ln w="12700" cap="sq">
            <a:noFill/>
            <a:miter lim="800000"/>
            <a:headEnd type="none" w="sm" len="sm"/>
            <a:tailEnd type="none" w="sm" len="sm"/>
          </a:ln>
          <a:effectLst/>
        </p:spPr>
        <p:txBody>
          <a:bodyPr>
            <a:spAutoFit/>
          </a:bodyPr>
          <a:lstStyle/>
          <a:p>
            <a:pPr>
              <a:spcBef>
                <a:spcPct val="20000"/>
              </a:spcBef>
              <a:buClr>
                <a:schemeClr val="tx2"/>
              </a:buClr>
              <a:buSzPct val="65000"/>
              <a:buFont typeface="Monotype Sorts" pitchFamily="2" charset="2"/>
              <a:buNone/>
              <a:defRPr/>
            </a:pPr>
            <a:r>
              <a:rPr kumimoji="1" lang="en-US" sz="3600" b="1">
                <a:solidFill>
                  <a:srgbClr val="F80A43"/>
                </a:solidFill>
                <a:effectLst>
                  <a:outerShdw blurRad="38100" dist="38100" dir="2700000" algn="tl">
                    <a:srgbClr val="000000"/>
                  </a:outerShdw>
                </a:effectLst>
                <a:latin typeface="Arial" charset="0"/>
              </a:rPr>
              <a:t>Treatment of  CIN III</a:t>
            </a:r>
            <a:endParaRPr lang="en-US" sz="3600" b="1">
              <a:solidFill>
                <a:srgbClr val="F80A43"/>
              </a:solidFill>
              <a:effectLst>
                <a:outerShdw blurRad="38100" dist="38100" dir="2700000" algn="tl">
                  <a:srgbClr val="000000"/>
                </a:outerShdw>
              </a:effectLst>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64869"/>
                                        </p:tgtEl>
                                        <p:attrNameLst>
                                          <p:attrName>style.visibility</p:attrName>
                                        </p:attrNameLst>
                                      </p:cBhvr>
                                      <p:to>
                                        <p:strVal val="visible"/>
                                      </p:to>
                                    </p:set>
                                    <p:animEffect transition="in" filter="slide(fromTop)">
                                      <p:cBhvr>
                                        <p:cTn id="7" dur="500"/>
                                        <p:tgtEl>
                                          <p:spTgt spid="164869"/>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64867"/>
                                        </p:tgtEl>
                                        <p:attrNameLst>
                                          <p:attrName>style.visibility</p:attrName>
                                        </p:attrNameLst>
                                      </p:cBhvr>
                                      <p:to>
                                        <p:strVal val="visible"/>
                                      </p:to>
                                    </p:set>
                                    <p:animEffect transition="in" filter="wipe(up)">
                                      <p:cBhvr>
                                        <p:cTn id="11" dur="500"/>
                                        <p:tgtEl>
                                          <p:spTgt spid="164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p:bldP spid="164869"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7459" name="Rectangle 3">
            <a:extLst>
              <a:ext uri="{FF2B5EF4-FFF2-40B4-BE49-F238E27FC236}">
                <a16:creationId xmlns:a16="http://schemas.microsoft.com/office/drawing/2014/main" id="{E10CFDF1-7F01-C198-3449-5D067E5F0E02}"/>
              </a:ext>
            </a:extLst>
          </p:cNvPr>
          <p:cNvSpPr>
            <a:spLocks noGrp="1" noChangeArrowheads="1"/>
          </p:cNvSpPr>
          <p:nvPr>
            <p:ph idx="1"/>
          </p:nvPr>
        </p:nvSpPr>
        <p:spPr/>
        <p:txBody>
          <a:bodyPr/>
          <a:lstStyle/>
          <a:p>
            <a:pPr eaLnBrk="1" hangingPunct="1">
              <a:lnSpc>
                <a:spcPct val="90000"/>
              </a:lnSpc>
            </a:pPr>
            <a:r>
              <a:rPr lang="en-US" altLang="en-US"/>
              <a:t>Women treated  conservatively by Ablative or Excisional procedures have to be followed up regularly: -</a:t>
            </a:r>
          </a:p>
          <a:p>
            <a:pPr eaLnBrk="1" hangingPunct="1">
              <a:lnSpc>
                <a:spcPct val="90000"/>
              </a:lnSpc>
            </a:pPr>
            <a:r>
              <a:rPr lang="en-US" altLang="en-US"/>
              <a:t>Criteria for cure: - Two consecutive normal PAP smears in follow up.</a:t>
            </a:r>
          </a:p>
          <a:p>
            <a:pPr eaLnBrk="1" hangingPunct="1">
              <a:lnSpc>
                <a:spcPct val="90000"/>
              </a:lnSpc>
            </a:pPr>
            <a:r>
              <a:rPr lang="en-US" altLang="en-US"/>
              <a:t>First Visit - After 2-3 Months </a:t>
            </a:r>
          </a:p>
          <a:p>
            <a:pPr eaLnBrk="1" hangingPunct="1">
              <a:lnSpc>
                <a:spcPct val="90000"/>
              </a:lnSpc>
            </a:pPr>
            <a:r>
              <a:rPr lang="en-US" altLang="en-US"/>
              <a:t>Rest of the life – 3 yearly</a:t>
            </a:r>
          </a:p>
          <a:p>
            <a:pPr lvl="1" eaLnBrk="1" hangingPunct="1">
              <a:lnSpc>
                <a:spcPct val="90000"/>
              </a:lnSpc>
            </a:pPr>
            <a:r>
              <a:rPr lang="en-US" altLang="en-US"/>
              <a:t>PAP smear at each visit</a:t>
            </a:r>
          </a:p>
          <a:p>
            <a:pPr lvl="1" eaLnBrk="1" hangingPunct="1">
              <a:lnSpc>
                <a:spcPct val="90000"/>
              </a:lnSpc>
            </a:pPr>
            <a:r>
              <a:rPr lang="en-US" altLang="en-US"/>
              <a:t>Avoid  risk factors</a:t>
            </a:r>
          </a:p>
        </p:txBody>
      </p:sp>
      <p:sp>
        <p:nvSpPr>
          <p:cNvPr id="147460" name="Rectangle 4">
            <a:extLst>
              <a:ext uri="{FF2B5EF4-FFF2-40B4-BE49-F238E27FC236}">
                <a16:creationId xmlns:a16="http://schemas.microsoft.com/office/drawing/2014/main" id="{B3B7D97B-4FBA-CE6C-28D8-4089B89F441C}"/>
              </a:ext>
            </a:extLst>
          </p:cNvPr>
          <p:cNvSpPr>
            <a:spLocks noChangeArrowheads="1"/>
          </p:cNvSpPr>
          <p:nvPr/>
        </p:nvSpPr>
        <p:spPr bwMode="auto">
          <a:xfrm>
            <a:off x="609600" y="914400"/>
            <a:ext cx="8077200" cy="641350"/>
          </a:xfrm>
          <a:prstGeom prst="rect">
            <a:avLst/>
          </a:prstGeom>
          <a:noFill/>
          <a:ln w="12700" cap="sq">
            <a:noFill/>
            <a:miter lim="800000"/>
            <a:headEnd type="none" w="sm" len="sm"/>
            <a:tailEnd type="none" w="sm" len="sm"/>
          </a:ln>
          <a:effectLst/>
        </p:spPr>
        <p:txBody>
          <a:bodyPr>
            <a:spAutoFit/>
          </a:bodyPr>
          <a:lstStyle/>
          <a:p>
            <a:pPr>
              <a:spcBef>
                <a:spcPct val="20000"/>
              </a:spcBef>
              <a:buClr>
                <a:schemeClr val="tx2"/>
              </a:buClr>
              <a:buSzPct val="65000"/>
              <a:buFont typeface="Monotype Sorts" pitchFamily="2" charset="2"/>
              <a:buNone/>
              <a:defRPr/>
            </a:pPr>
            <a:r>
              <a:rPr kumimoji="1" lang="en-US" sz="3600" b="1">
                <a:solidFill>
                  <a:srgbClr val="F80A43"/>
                </a:solidFill>
                <a:effectLst>
                  <a:outerShdw blurRad="38100" dist="38100" dir="2700000" algn="tl">
                    <a:srgbClr val="000000"/>
                  </a:outerShdw>
                </a:effectLst>
                <a:latin typeface="Arial" charset="0"/>
              </a:rPr>
              <a:t>Follow Up of  CIN II &amp; III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147460"/>
                                        </p:tgtEl>
                                        <p:attrNameLst>
                                          <p:attrName>style.visibility</p:attrName>
                                        </p:attrNameLst>
                                      </p:cBhvr>
                                      <p:to>
                                        <p:strVal val="visible"/>
                                      </p:to>
                                    </p:set>
                                    <p:animEffect transition="in" filter="slide(fromBottom)">
                                      <p:cBhvr>
                                        <p:cTn id="7" dur="500"/>
                                        <p:tgtEl>
                                          <p:spTgt spid="147460"/>
                                        </p:tgtEl>
                                      </p:cBhvr>
                                    </p:animEffect>
                                  </p:childTnLst>
                                </p:cTn>
                              </p:par>
                            </p:childTnLst>
                          </p:cTn>
                        </p:par>
                        <p:par>
                          <p:cTn id="8" fill="hold" nodeType="afterGroup">
                            <p:stCondLst>
                              <p:cond delay="500"/>
                            </p:stCondLst>
                            <p:childTnLst>
                              <p:par>
                                <p:cTn id="9" presetID="22" presetClass="entr" presetSubtype="1" fill="hold" nodeType="afterEffect">
                                  <p:stCondLst>
                                    <p:cond delay="500"/>
                                  </p:stCondLst>
                                  <p:childTnLst>
                                    <p:set>
                                      <p:cBhvr>
                                        <p:cTn id="10" dur="1" fill="hold">
                                          <p:stCondLst>
                                            <p:cond delay="0"/>
                                          </p:stCondLst>
                                        </p:cTn>
                                        <p:tgtEl>
                                          <p:spTgt spid="147459"/>
                                        </p:tgtEl>
                                        <p:attrNameLst>
                                          <p:attrName>style.visibility</p:attrName>
                                        </p:attrNameLst>
                                      </p:cBhvr>
                                      <p:to>
                                        <p:strVal val="visible"/>
                                      </p:to>
                                    </p:set>
                                    <p:animEffect transition="in" filter="wipe(up)">
                                      <p:cBhvr>
                                        <p:cTn id="11" dur="2000"/>
                                        <p:tgtEl>
                                          <p:spTgt spid="147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p:bldP spid="147460"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0B31487-8422-78F2-8875-574FEED65359}"/>
              </a:ext>
            </a:extLst>
          </p:cNvPr>
          <p:cNvSpPr>
            <a:spLocks noGrp="1" noChangeArrowheads="1"/>
          </p:cNvSpPr>
          <p:nvPr>
            <p:ph type="title"/>
          </p:nvPr>
        </p:nvSpPr>
        <p:spPr/>
        <p:txBody>
          <a:bodyPr/>
          <a:lstStyle/>
          <a:p>
            <a:pPr eaLnBrk="1" hangingPunct="1"/>
            <a:r>
              <a:rPr lang="en-US" altLang="en-US" b="1" u="sng" dirty="0"/>
              <a:t>Conclusion</a:t>
            </a:r>
          </a:p>
        </p:txBody>
      </p:sp>
      <p:sp>
        <p:nvSpPr>
          <p:cNvPr id="96259" name="Rectangle 3">
            <a:extLst>
              <a:ext uri="{FF2B5EF4-FFF2-40B4-BE49-F238E27FC236}">
                <a16:creationId xmlns:a16="http://schemas.microsoft.com/office/drawing/2014/main" id="{90573B85-0814-A493-595D-FA262CC418E1}"/>
              </a:ext>
            </a:extLst>
          </p:cNvPr>
          <p:cNvSpPr>
            <a:spLocks noGrp="1" noChangeArrowheads="1"/>
          </p:cNvSpPr>
          <p:nvPr>
            <p:ph idx="1"/>
          </p:nvPr>
        </p:nvSpPr>
        <p:spPr>
          <a:xfrm>
            <a:off x="533400" y="1752600"/>
            <a:ext cx="8153400" cy="4343400"/>
          </a:xfrm>
        </p:spPr>
        <p:txBody>
          <a:bodyPr/>
          <a:lstStyle/>
          <a:p>
            <a:pPr eaLnBrk="1" hangingPunct="1"/>
            <a:r>
              <a:rPr lang="en-US" altLang="en-US" sz="2800">
                <a:solidFill>
                  <a:srgbClr val="F80A43"/>
                </a:solidFill>
              </a:rPr>
              <a:t>Stage for stage, little progress has been made in lowering mortality rates from cervical cancer</a:t>
            </a:r>
            <a:r>
              <a:rPr lang="en-US" altLang="en-US" sz="2800">
                <a:solidFill>
                  <a:srgbClr val="FFFF00"/>
                </a:solidFill>
              </a:rPr>
              <a:t>.</a:t>
            </a:r>
          </a:p>
          <a:p>
            <a:pPr eaLnBrk="1" hangingPunct="1"/>
            <a:r>
              <a:rPr lang="en-US" altLang="en-US" sz="2800"/>
              <a:t>However the overall mortality rate is decreasing because more patients are having their cancers diagnosed in early states of disease. </a:t>
            </a:r>
          </a:p>
          <a:p>
            <a:pPr eaLnBrk="1" hangingPunct="1"/>
            <a:r>
              <a:rPr lang="en-US" altLang="en-US" sz="2800">
                <a:solidFill>
                  <a:srgbClr val="F80A43"/>
                </a:solidFill>
              </a:rPr>
              <a:t>The opportunity is there for all physicians to make an early diagnosis in Ca Cx and to protect the women from this dreadful disease.</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box(out)">
                                      <p:cBhvr>
                                        <p:cTn id="7" dur="500"/>
                                        <p:tgtEl>
                                          <p:spTgt spid="96258"/>
                                        </p:tgtEl>
                                      </p:cBhvr>
                                    </p:animEffect>
                                  </p:childTnLst>
                                </p:cTn>
                              </p:par>
                            </p:childTnLst>
                          </p:cTn>
                        </p:par>
                        <p:par>
                          <p:cTn id="8" fill="hold" nodeType="afterGroup">
                            <p:stCondLst>
                              <p:cond delay="500"/>
                            </p:stCondLst>
                            <p:childTnLst>
                              <p:par>
                                <p:cTn id="9" presetID="22" presetClass="entr" presetSubtype="1" fill="hold" nodeType="afterEffect">
                                  <p:stCondLst>
                                    <p:cond delay="500"/>
                                  </p:stCondLst>
                                  <p:childTnLst>
                                    <p:set>
                                      <p:cBhvr>
                                        <p:cTn id="10" dur="1" fill="hold">
                                          <p:stCondLst>
                                            <p:cond delay="0"/>
                                          </p:stCondLst>
                                        </p:cTn>
                                        <p:tgtEl>
                                          <p:spTgt spid="96259">
                                            <p:txEl>
                                              <p:pRg st="0" end="0"/>
                                            </p:txEl>
                                          </p:spTgt>
                                        </p:tgtEl>
                                        <p:attrNameLst>
                                          <p:attrName>style.visibility</p:attrName>
                                        </p:attrNameLst>
                                      </p:cBhvr>
                                      <p:to>
                                        <p:strVal val="visible"/>
                                      </p:to>
                                    </p:set>
                                    <p:animEffect transition="in" filter="wipe(up)">
                                      <p:cBhvr>
                                        <p:cTn id="11" dur="500"/>
                                        <p:tgtEl>
                                          <p:spTgt spid="96259">
                                            <p:txEl>
                                              <p:pRg st="0" end="0"/>
                                            </p:txEl>
                                          </p:spTgt>
                                        </p:tgtEl>
                                      </p:cBhvr>
                                    </p:animEffect>
                                  </p:childTnLst>
                                </p:cTn>
                              </p:par>
                            </p:childTnLst>
                          </p:cTn>
                        </p:par>
                        <p:par>
                          <p:cTn id="12" fill="hold" nodeType="afterGroup">
                            <p:stCondLst>
                              <p:cond delay="1500"/>
                            </p:stCondLst>
                            <p:childTnLst>
                              <p:par>
                                <p:cTn id="13" presetID="22" presetClass="entr" presetSubtype="1" fill="hold" nodeType="afterEffect">
                                  <p:stCondLst>
                                    <p:cond delay="500"/>
                                  </p:stCondLst>
                                  <p:childTnLst>
                                    <p:set>
                                      <p:cBhvr>
                                        <p:cTn id="14" dur="1" fill="hold">
                                          <p:stCondLst>
                                            <p:cond delay="0"/>
                                          </p:stCondLst>
                                        </p:cTn>
                                        <p:tgtEl>
                                          <p:spTgt spid="96259">
                                            <p:txEl>
                                              <p:pRg st="1" end="1"/>
                                            </p:txEl>
                                          </p:spTgt>
                                        </p:tgtEl>
                                        <p:attrNameLst>
                                          <p:attrName>style.visibility</p:attrName>
                                        </p:attrNameLst>
                                      </p:cBhvr>
                                      <p:to>
                                        <p:strVal val="visible"/>
                                      </p:to>
                                    </p:set>
                                    <p:animEffect transition="in" filter="wipe(up)">
                                      <p:cBhvr>
                                        <p:cTn id="15" dur="500"/>
                                        <p:tgtEl>
                                          <p:spTgt spid="96259">
                                            <p:txEl>
                                              <p:pRg st="1" end="1"/>
                                            </p:txEl>
                                          </p:spTgt>
                                        </p:tgtEl>
                                      </p:cBhvr>
                                    </p:animEffect>
                                  </p:childTnLst>
                                </p:cTn>
                              </p:par>
                            </p:childTnLst>
                          </p:cTn>
                        </p:par>
                        <p:par>
                          <p:cTn id="16" fill="hold" nodeType="afterGroup">
                            <p:stCondLst>
                              <p:cond delay="2500"/>
                            </p:stCondLst>
                            <p:childTnLst>
                              <p:par>
                                <p:cTn id="17" presetID="22" presetClass="entr" presetSubtype="1" fill="hold" nodeType="afterEffect">
                                  <p:stCondLst>
                                    <p:cond delay="500"/>
                                  </p:stCondLst>
                                  <p:childTnLst>
                                    <p:set>
                                      <p:cBhvr>
                                        <p:cTn id="18" dur="1" fill="hold">
                                          <p:stCondLst>
                                            <p:cond delay="0"/>
                                          </p:stCondLst>
                                        </p:cTn>
                                        <p:tgtEl>
                                          <p:spTgt spid="96259">
                                            <p:txEl>
                                              <p:pRg st="2" end="2"/>
                                            </p:txEl>
                                          </p:spTgt>
                                        </p:tgtEl>
                                        <p:attrNameLst>
                                          <p:attrName>style.visibility</p:attrName>
                                        </p:attrNameLst>
                                      </p:cBhvr>
                                      <p:to>
                                        <p:strVal val="visible"/>
                                      </p:to>
                                    </p:set>
                                    <p:animEffect transition="in" filter="wipe(up)">
                                      <p:cBhvr>
                                        <p:cTn id="19" dur="500"/>
                                        <p:tgtEl>
                                          <p:spTgt spid="962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Rectangle 1031">
            <a:extLst>
              <a:ext uri="{FF2B5EF4-FFF2-40B4-BE49-F238E27FC236}">
                <a16:creationId xmlns:a16="http://schemas.microsoft.com/office/drawing/2014/main" id="{EBBABF8A-2BDF-F1EF-7621-CCA3606F87F5}"/>
              </a:ext>
            </a:extLst>
          </p:cNvPr>
          <p:cNvSpPr>
            <a:spLocks noGrp="1" noChangeArrowheads="1"/>
          </p:cNvSpPr>
          <p:nvPr>
            <p:ph idx="1"/>
          </p:nvPr>
        </p:nvSpPr>
        <p:spPr/>
        <p:txBody>
          <a:bodyPr/>
          <a:lstStyle/>
          <a:p>
            <a:pPr eaLnBrk="1" hangingPunct="1"/>
            <a:r>
              <a:rPr lang="en-US" altLang="en-US" sz="2800" dirty="0"/>
              <a:t>But more importantly, all attempts should be made to prevent the occurrence of the disease in the first place, </a:t>
            </a:r>
          </a:p>
          <a:p>
            <a:pPr lvl="1" eaLnBrk="1" hangingPunct="1"/>
            <a:r>
              <a:rPr lang="en-US" altLang="en-US" sz="2400" dirty="0"/>
              <a:t>by screening for precancerous lesions and</a:t>
            </a:r>
          </a:p>
          <a:p>
            <a:pPr lvl="1" eaLnBrk="1" hangingPunct="1"/>
            <a:r>
              <a:rPr lang="en-US" altLang="en-US" sz="2400" dirty="0"/>
              <a:t>effectively treating them, by methods which are very safe, simple and easy.</a:t>
            </a:r>
          </a:p>
          <a:p>
            <a:pPr eaLnBrk="1" hangingPunct="1"/>
            <a:r>
              <a:rPr lang="en-US" altLang="en-US" sz="2800" b="1" dirty="0">
                <a:solidFill>
                  <a:schemeClr val="tx2"/>
                </a:solidFill>
                <a:highlight>
                  <a:srgbClr val="FFFF00"/>
                </a:highlight>
              </a:rPr>
              <a:t>“</a:t>
            </a:r>
            <a:r>
              <a:rPr lang="en-US" altLang="en-US" sz="2800" b="1">
                <a:solidFill>
                  <a:schemeClr val="tx2"/>
                </a:solidFill>
                <a:highlight>
                  <a:srgbClr val="FFFF00"/>
                </a:highlight>
              </a:rPr>
              <a:t>Prevention is </a:t>
            </a:r>
            <a:r>
              <a:rPr lang="en-US" altLang="en-US" sz="2800" b="1" dirty="0">
                <a:solidFill>
                  <a:schemeClr val="tx2"/>
                </a:solidFill>
                <a:highlight>
                  <a:srgbClr val="FFFF00"/>
                </a:highlight>
              </a:rPr>
              <a:t>better than cure” </a:t>
            </a:r>
            <a:r>
              <a:rPr lang="en-US" altLang="en-US" sz="2800" dirty="0">
                <a:solidFill>
                  <a:schemeClr val="tx2"/>
                </a:solidFill>
              </a:rPr>
              <a:t>- Never more True</a:t>
            </a:r>
          </a:p>
          <a:p>
            <a:pPr eaLnBrk="1" hangingPunct="1"/>
            <a:r>
              <a:rPr lang="en-US" altLang="en-US" sz="2800" dirty="0"/>
              <a:t>Those women saved from the ravages of cervical cancer shall call their physicians blessed.</a:t>
            </a:r>
          </a:p>
        </p:txBody>
      </p:sp>
    </p:spTree>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271B06FE-73CA-46F0-822C-C5B9AEAB499C}"/>
              </a:ext>
            </a:extLst>
          </p:cNvPr>
          <p:cNvSpPr>
            <a:spLocks noGrp="1" noChangeArrowheads="1"/>
          </p:cNvSpPr>
          <p:nvPr>
            <p:ph type="title" idx="4294967295"/>
          </p:nvPr>
        </p:nvSpPr>
        <p:spPr>
          <a:xfrm>
            <a:off x="609600" y="2514600"/>
            <a:ext cx="8001000" cy="1905000"/>
          </a:xfrm>
        </p:spPr>
        <p:txBody>
          <a:bodyPr rtlCol="0">
            <a:normAutofit/>
          </a:bodyPr>
          <a:lstStyle/>
          <a:p>
            <a:pPr eaLnBrk="1" fontAlgn="auto" hangingPunct="1">
              <a:spcAft>
                <a:spcPts val="0"/>
              </a:spcAft>
              <a:defRPr/>
            </a:pPr>
            <a:r>
              <a:rPr lang="en-US" sz="9600" b="1" dirty="0">
                <a:solidFill>
                  <a:srgbClr val="F81E57"/>
                </a:solidFill>
                <a:effectLst>
                  <a:outerShdw blurRad="38100" dist="38100" dir="2700000" algn="tl">
                    <a:srgbClr val="000000"/>
                  </a:outerShdw>
                </a:effectLst>
                <a:latin typeface="Lucida Handwriting" pitchFamily="66" charset="0"/>
              </a:rPr>
              <a:t>Thank You</a:t>
            </a:r>
          </a:p>
        </p:txBody>
      </p:sp>
      <p:pic>
        <p:nvPicPr>
          <p:cNvPr id="101385" name="Picture 9" descr="bd00079_">
            <a:extLst>
              <a:ext uri="{FF2B5EF4-FFF2-40B4-BE49-F238E27FC236}">
                <a16:creationId xmlns:a16="http://schemas.microsoft.com/office/drawing/2014/main" id="{35C069BE-56E5-35BA-313B-267244059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9080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01385"/>
                                        </p:tgtEl>
                                        <p:attrNameLst>
                                          <p:attrName>style.visibility</p:attrName>
                                        </p:attrNameLst>
                                      </p:cBhvr>
                                      <p:to>
                                        <p:strVal val="visible"/>
                                      </p:to>
                                    </p:set>
                                    <p:anim calcmode="lin" valueType="num">
                                      <p:cBhvr additive="base">
                                        <p:cTn id="7" dur="500" fill="hold"/>
                                        <p:tgtEl>
                                          <p:spTgt spid="101385"/>
                                        </p:tgtEl>
                                        <p:attrNameLst>
                                          <p:attrName>ppt_x</p:attrName>
                                        </p:attrNameLst>
                                      </p:cBhvr>
                                      <p:tavLst>
                                        <p:tav tm="0">
                                          <p:val>
                                            <p:strVal val="0-#ppt_w/2"/>
                                          </p:val>
                                        </p:tav>
                                        <p:tav tm="100000">
                                          <p:val>
                                            <p:strVal val="#ppt_x"/>
                                          </p:val>
                                        </p:tav>
                                      </p:tavLst>
                                    </p:anim>
                                    <p:anim calcmode="lin" valueType="num">
                                      <p:cBhvr additive="base">
                                        <p:cTn id="8" dur="500" fill="hold"/>
                                        <p:tgtEl>
                                          <p:spTgt spid="10138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101378"/>
                                        </p:tgtEl>
                                        <p:attrNameLst>
                                          <p:attrName>style.visibility</p:attrName>
                                        </p:attrNameLst>
                                      </p:cBhvr>
                                      <p:to>
                                        <p:strVal val="visible"/>
                                      </p:to>
                                    </p:set>
                                    <p:anim calcmode="lin" valueType="num">
                                      <p:cBhvr>
                                        <p:cTn id="12" dur="500" fill="hold"/>
                                        <p:tgtEl>
                                          <p:spTgt spid="101378"/>
                                        </p:tgtEl>
                                        <p:attrNameLst>
                                          <p:attrName>ppt_w</p:attrName>
                                        </p:attrNameLst>
                                      </p:cBhvr>
                                      <p:tavLst>
                                        <p:tav tm="0">
                                          <p:val>
                                            <p:fltVal val="0"/>
                                          </p:val>
                                        </p:tav>
                                        <p:tav tm="100000">
                                          <p:val>
                                            <p:strVal val="#ppt_w"/>
                                          </p:val>
                                        </p:tav>
                                      </p:tavLst>
                                    </p:anim>
                                    <p:anim calcmode="lin" valueType="num">
                                      <p:cBhvr>
                                        <p:cTn id="13" dur="500" fill="hold"/>
                                        <p:tgtEl>
                                          <p:spTgt spid="1013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1911</TotalTime>
  <Words>3131</Words>
  <Application>Microsoft Office PowerPoint</Application>
  <PresentationFormat>On-screen Show (4:3)</PresentationFormat>
  <Paragraphs>258</Paragraphs>
  <Slides>57</Slides>
  <Notes>28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57</vt:i4>
      </vt:variant>
    </vt:vector>
  </HeadingPairs>
  <TitlesOfParts>
    <vt:vector size="67" baseType="lpstr">
      <vt:lpstr>Arial</vt:lpstr>
      <vt:lpstr>Calibri</vt:lpstr>
      <vt:lpstr>Helvetica</vt:lpstr>
      <vt:lpstr>Lucida Handwriting</vt:lpstr>
      <vt:lpstr>Monotype Sorts</vt:lpstr>
      <vt:lpstr>Times New Roman</vt:lpstr>
      <vt:lpstr>Office Theme</vt:lpstr>
      <vt:lpstr>Chart</vt:lpstr>
      <vt:lpstr>Microsoft ClipArt Gallery</vt:lpstr>
      <vt:lpstr>Document</vt:lpstr>
      <vt:lpstr>CERVICAL CANCER VACCINATION ROLE OF COMMUNITY MEDICINE </vt:lpstr>
      <vt:lpstr>Cervical Cancer</vt:lpstr>
      <vt:lpstr>PowerPoint Presentation</vt:lpstr>
      <vt:lpstr>PowerPoint Presentation</vt:lpstr>
      <vt:lpstr>PowerPoint Presentation</vt:lpstr>
      <vt:lpstr>PowerPoint Presentation</vt:lpstr>
      <vt:lpstr>Cervical Cancer</vt:lpstr>
      <vt:lpstr>PowerPoint Presentation</vt:lpstr>
      <vt:lpstr>PowerPoint Presentation</vt:lpstr>
      <vt:lpstr>Natural History of Cancer Cx. </vt:lpstr>
      <vt:lpstr>Natural History of Cancer Cx.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Natural History of Cancer Cx. </vt:lpstr>
      <vt:lpstr>Natural History of Cancer Cx. </vt:lpstr>
      <vt:lpstr>Prevention of Cervical Cancer</vt:lpstr>
      <vt:lpstr>PowerPoint Presentation</vt:lpstr>
      <vt:lpstr>PowerPoint Presentation</vt:lpstr>
      <vt:lpstr>Prevention of Cervical Cancer</vt:lpstr>
      <vt:lpstr>Secondary Prevention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Prevention of cervical Cancer</dc:title>
  <dc:subject>CARCINOMA OF CERVIX</dc:subject>
  <dc:creator>Dr.S.N.Panda</dc:creator>
  <cp:keywords>CIN, Cancer Cervix, Radical Hysterectomy, Radiation</cp:keywords>
  <cp:lastModifiedBy>Hasan Zaidi</cp:lastModifiedBy>
  <cp:revision>189</cp:revision>
  <dcterms:created xsi:type="dcterms:W3CDTF">1996-09-30T18:28:10Z</dcterms:created>
  <dcterms:modified xsi:type="dcterms:W3CDTF">2024-05-08T08:18:30Z</dcterms:modified>
</cp:coreProperties>
</file>