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3" autoAdjust="0"/>
    <p:restoredTop sz="94660"/>
  </p:normalViewPr>
  <p:slideViewPr>
    <p:cSldViewPr snapToGrid="0">
      <p:cViewPr varScale="1">
        <p:scale>
          <a:sx n="89" d="100"/>
          <a:sy n="89" d="100"/>
        </p:scale>
        <p:origin x="20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</a:t>
            </a:r>
            <a:r>
              <a:rPr lang="en-US" dirty="0" smtClean="0"/>
              <a:t>ioterrorism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2739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involves the deliberate release of viruses , bacteria or their toxins to cause morbidity and mortality in human , animal or plants.</a:t>
            </a:r>
          </a:p>
          <a:p>
            <a:r>
              <a:rPr lang="en-US" dirty="0" smtClean="0"/>
              <a:t>All bioterrorism are naturally occurring agents that can cause sporadic disease under natural circumstances.</a:t>
            </a:r>
          </a:p>
          <a:p>
            <a:r>
              <a:rPr lang="en-US" dirty="0" smtClean="0"/>
              <a:t>It is an attractive weapon because biological agents are relatively easy and inexpensive to obtain and can cause widespread fear and panic beyond the actual physical damage.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26757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weapons  of biological agents used as bioweapon-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 morbidity and mortality.</a:t>
            </a:r>
          </a:p>
          <a:p>
            <a:r>
              <a:rPr lang="en-US" dirty="0" smtClean="0"/>
              <a:t>Potential for person to person spread.</a:t>
            </a:r>
          </a:p>
          <a:p>
            <a:r>
              <a:rPr lang="en-US" dirty="0" smtClean="0"/>
              <a:t>Low infection dose and highly infectious by aerosol.</a:t>
            </a:r>
          </a:p>
          <a:p>
            <a:r>
              <a:rPr lang="en-US" dirty="0" smtClean="0"/>
              <a:t>Lack of RDT .</a:t>
            </a:r>
          </a:p>
          <a:p>
            <a:r>
              <a:rPr lang="en-US" dirty="0" smtClean="0"/>
              <a:t>Potential to cause anxiety.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27832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-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05392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Classification-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Centres</a:t>
            </a:r>
            <a:r>
              <a:rPr lang="en-US" dirty="0"/>
              <a:t> </a:t>
            </a:r>
            <a:r>
              <a:rPr lang="en-US" dirty="0" smtClean="0"/>
              <a:t>for disease control and prevention classifies potential threats into 03 categories.</a:t>
            </a:r>
          </a:p>
          <a:p>
            <a:endParaRPr lang="en-US" dirty="0" smtClean="0"/>
          </a:p>
          <a:p>
            <a:r>
              <a:rPr lang="en-US" dirty="0" smtClean="0"/>
              <a:t>Category A- easily disseminated ,</a:t>
            </a:r>
          </a:p>
          <a:p>
            <a:r>
              <a:rPr lang="en-US" dirty="0" smtClean="0"/>
              <a:t>2- results in high mortality</a:t>
            </a:r>
          </a:p>
          <a:p>
            <a:r>
              <a:rPr lang="en-US" dirty="0" smtClean="0"/>
              <a:t> 3-having the potential for major public health impact.</a:t>
            </a:r>
          </a:p>
          <a:p>
            <a:r>
              <a:rPr lang="en-US" dirty="0" smtClean="0"/>
              <a:t>4- may cause social disruption and panic situation.</a:t>
            </a:r>
          </a:p>
          <a:p>
            <a:r>
              <a:rPr lang="en-US" dirty="0" smtClean="0"/>
              <a:t>Agents in this category includes- Anthrax, botulism, Plague, Smallpox, </a:t>
            </a:r>
            <a:r>
              <a:rPr lang="en-US" dirty="0" err="1" smtClean="0"/>
              <a:t>Tularemia.Viral</a:t>
            </a:r>
            <a:r>
              <a:rPr lang="en-US" dirty="0" smtClean="0"/>
              <a:t> hemorrhagic fever(Ebola, rift </a:t>
            </a:r>
            <a:r>
              <a:rPr lang="en-US" dirty="0" err="1" smtClean="0"/>
              <a:t>vally</a:t>
            </a:r>
            <a:r>
              <a:rPr lang="en-US" dirty="0" smtClean="0"/>
              <a:t> </a:t>
            </a:r>
            <a:r>
              <a:rPr lang="en-US" dirty="0" err="1" smtClean="0"/>
              <a:t>lassa</a:t>
            </a:r>
            <a:r>
              <a:rPr lang="en-US" dirty="0" smtClean="0"/>
              <a:t> fever, yellow fever , </a:t>
            </a:r>
            <a:r>
              <a:rPr lang="en-US" dirty="0" err="1" smtClean="0"/>
              <a:t>kyasanur</a:t>
            </a:r>
            <a:r>
              <a:rPr lang="en-US" dirty="0" smtClean="0"/>
              <a:t> forest 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38413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Category B-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those are moderately to disseminate , results in moderate morbidity and mortality </a:t>
            </a:r>
            <a:r>
              <a:rPr lang="en-US" dirty="0" smtClean="0"/>
              <a:t>rates.</a:t>
            </a:r>
          </a:p>
          <a:p>
            <a:r>
              <a:rPr lang="en-US" dirty="0" smtClean="0"/>
              <a:t>Brucellosis, epsilon toxin of </a:t>
            </a:r>
            <a:r>
              <a:rPr lang="en-US" dirty="0" err="1" smtClean="0"/>
              <a:t>cl.perfringes</a:t>
            </a:r>
            <a:endParaRPr lang="en-US" dirty="0" smtClean="0"/>
          </a:p>
          <a:p>
            <a:r>
              <a:rPr lang="en-US" dirty="0" smtClean="0"/>
              <a:t>Food safety threats</a:t>
            </a:r>
          </a:p>
          <a:p>
            <a:r>
              <a:rPr lang="en-US" dirty="0" err="1" smtClean="0"/>
              <a:t>Staphlococcal</a:t>
            </a:r>
            <a:r>
              <a:rPr lang="en-US" smtClean="0"/>
              <a:t> enterotoxin B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89014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Category C agents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agents have the future potential for engineering for easy dissemination or high mortality.</a:t>
            </a:r>
          </a:p>
          <a:p>
            <a:r>
              <a:rPr lang="en-US" dirty="0" smtClean="0"/>
              <a:t>Like- influenza (novel strain)</a:t>
            </a:r>
            <a:r>
              <a:rPr lang="en-IN" dirty="0" smtClean="0"/>
              <a:t>, </a:t>
            </a:r>
            <a:r>
              <a:rPr lang="en-IN" dirty="0" err="1" smtClean="0"/>
              <a:t>Nipah</a:t>
            </a:r>
            <a:r>
              <a:rPr lang="en-IN" dirty="0" smtClean="0"/>
              <a:t> disease ,Typhus disease, viral encephalitis, water safety threats (Vibrio </a:t>
            </a:r>
            <a:r>
              <a:rPr lang="en-IN" dirty="0" err="1" smtClean="0"/>
              <a:t>cholera,Cryptosporidium</a:t>
            </a:r>
            <a:r>
              <a:rPr lang="en-IN" dirty="0" smtClean="0"/>
              <a:t>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47707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Indian perspective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India is more </a:t>
            </a:r>
            <a:r>
              <a:rPr lang="en-US" dirty="0"/>
              <a:t>a</a:t>
            </a:r>
            <a:r>
              <a:rPr lang="en-US" dirty="0" smtClean="0"/>
              <a:t>t risk due to –</a:t>
            </a:r>
          </a:p>
          <a:p>
            <a:r>
              <a:rPr lang="en-US" dirty="0" smtClean="0"/>
              <a:t>Dense population,</a:t>
            </a:r>
          </a:p>
          <a:p>
            <a:r>
              <a:rPr lang="en-US" dirty="0" smtClean="0"/>
              <a:t>Poor hygiene and deprived sanitation,</a:t>
            </a:r>
          </a:p>
          <a:p>
            <a:r>
              <a:rPr lang="en-US" dirty="0" smtClean="0"/>
              <a:t>Congenital climatic conditions,</a:t>
            </a:r>
          </a:p>
          <a:p>
            <a:r>
              <a:rPr lang="en-US" dirty="0" smtClean="0"/>
              <a:t>Lack of adequate medical facilities.</a:t>
            </a:r>
          </a:p>
          <a:p>
            <a:endParaRPr lang="en-US" dirty="0"/>
          </a:p>
          <a:p>
            <a:r>
              <a:rPr lang="en-US" dirty="0" smtClean="0"/>
              <a:t>Challenges to fight bioterrorism-</a:t>
            </a:r>
          </a:p>
          <a:p>
            <a:r>
              <a:rPr lang="en-US" dirty="0" smtClean="0"/>
              <a:t>Proper collection of specimen at the site and their identification.</a:t>
            </a:r>
          </a:p>
          <a:p>
            <a:r>
              <a:rPr lang="en-US" dirty="0" smtClean="0"/>
              <a:t>Recognize the occurrence of attack and quick management of all outbreaks.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470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Departments deal with bioterrorism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Ministry of health and family welfare.</a:t>
            </a:r>
          </a:p>
          <a:p>
            <a:r>
              <a:rPr lang="en-US" dirty="0" smtClean="0"/>
              <a:t>Ministry of home affairs.</a:t>
            </a:r>
          </a:p>
          <a:p>
            <a:r>
              <a:rPr lang="en-US" dirty="0" smtClean="0"/>
              <a:t>Ministry of </a:t>
            </a:r>
            <a:r>
              <a:rPr lang="en-US" dirty="0" err="1" smtClean="0"/>
              <a:t>Defence</a:t>
            </a:r>
            <a:r>
              <a:rPr lang="en-US" dirty="0" smtClean="0"/>
              <a:t>.</a:t>
            </a:r>
          </a:p>
          <a:p>
            <a:r>
              <a:rPr lang="en-US" dirty="0" smtClean="0"/>
              <a:t>Ministry of agriculture,</a:t>
            </a:r>
          </a:p>
          <a:p>
            <a:r>
              <a:rPr lang="en-US" dirty="0" smtClean="0"/>
              <a:t>Ministry of environment , </a:t>
            </a:r>
            <a:r>
              <a:rPr lang="en-US" smtClean="0"/>
              <a:t>climate change  and forest,</a:t>
            </a:r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1928549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68</TotalTime>
  <Words>337</Words>
  <Application>Microsoft Office PowerPoint</Application>
  <PresentationFormat>Widescreen</PresentationFormat>
  <Paragraphs>43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Facet</vt:lpstr>
      <vt:lpstr>Bioterrorism</vt:lpstr>
      <vt:lpstr>PowerPoint Presentation</vt:lpstr>
      <vt:lpstr>Key weapons  of biological agents used as bioweapon-</vt:lpstr>
      <vt:lpstr>History -</vt:lpstr>
      <vt:lpstr>Classification-</vt:lpstr>
      <vt:lpstr>Category B-</vt:lpstr>
      <vt:lpstr>Category C agents</vt:lpstr>
      <vt:lpstr>Indian perspective</vt:lpstr>
      <vt:lpstr>Departments deal with bioterrorism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Bioterrorism</dc:title>
  <dc:creator>HP</dc:creator>
  <cp:lastModifiedBy>HP</cp:lastModifiedBy>
  <cp:revision>8</cp:revision>
  <dcterms:created xsi:type="dcterms:W3CDTF">2023-10-17T06:12:45Z</dcterms:created>
  <dcterms:modified xsi:type="dcterms:W3CDTF">2023-10-19T03:23:56Z</dcterms:modified>
</cp:coreProperties>
</file>