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2258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Theme56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Dr.Ajay Agarwal</cp:lastModifiedBy>
  <cp:revision>1</cp:revision>
  <dcterms:created xsi:type="dcterms:W3CDTF">2023-01-09T05:36:51Z</dcterms:created>
  <dcterms:modified xsi:type="dcterms:W3CDTF">2023-06-14T04:48:46Z</dcterms:modified>
  <cp:category/>
</cp:coreProperties>
</file>