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11D8-9AED-4821-9929-46D5EA955443}" type="datetimeFigureOut">
              <a:rPr lang="en-IN" smtClean="0"/>
              <a:pPr/>
              <a:t>08-03-2022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5752-7B30-4F94-88C4-A1C9F716BC7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11D8-9AED-4821-9929-46D5EA955443}" type="datetimeFigureOut">
              <a:rPr lang="en-IN" smtClean="0"/>
              <a:pPr/>
              <a:t>08-03-2022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5752-7B30-4F94-88C4-A1C9F716BC7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11D8-9AED-4821-9929-46D5EA955443}" type="datetimeFigureOut">
              <a:rPr lang="en-IN" smtClean="0"/>
              <a:pPr/>
              <a:t>08-03-2022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5752-7B30-4F94-88C4-A1C9F716BC7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11D8-9AED-4821-9929-46D5EA955443}" type="datetimeFigureOut">
              <a:rPr lang="en-IN" smtClean="0"/>
              <a:pPr/>
              <a:t>08-03-2022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5752-7B30-4F94-88C4-A1C9F716BC7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11D8-9AED-4821-9929-46D5EA955443}" type="datetimeFigureOut">
              <a:rPr lang="en-IN" smtClean="0"/>
              <a:pPr/>
              <a:t>08-03-2022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5752-7B30-4F94-88C4-A1C9F716BC7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11D8-9AED-4821-9929-46D5EA955443}" type="datetimeFigureOut">
              <a:rPr lang="en-IN" smtClean="0"/>
              <a:pPr/>
              <a:t>08-03-2022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5752-7B30-4F94-88C4-A1C9F716BC7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11D8-9AED-4821-9929-46D5EA955443}" type="datetimeFigureOut">
              <a:rPr lang="en-IN" smtClean="0"/>
              <a:pPr/>
              <a:t>08-03-2022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5752-7B30-4F94-88C4-A1C9F716BC7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11D8-9AED-4821-9929-46D5EA955443}" type="datetimeFigureOut">
              <a:rPr lang="en-IN" smtClean="0"/>
              <a:pPr/>
              <a:t>08-03-2022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5752-7B30-4F94-88C4-A1C9F716BC7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11D8-9AED-4821-9929-46D5EA955443}" type="datetimeFigureOut">
              <a:rPr lang="en-IN" smtClean="0"/>
              <a:pPr/>
              <a:t>08-03-2022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5752-7B30-4F94-88C4-A1C9F716BC7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11D8-9AED-4821-9929-46D5EA955443}" type="datetimeFigureOut">
              <a:rPr lang="en-IN" smtClean="0"/>
              <a:pPr/>
              <a:t>08-03-2022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5752-7B30-4F94-88C4-A1C9F716BC7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11D8-9AED-4821-9929-46D5EA955443}" type="datetimeFigureOut">
              <a:rPr lang="en-IN" smtClean="0"/>
              <a:pPr/>
              <a:t>08-03-2022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5752-7B30-4F94-88C4-A1C9F716BC7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211D8-9AED-4821-9929-46D5EA955443}" type="datetimeFigureOut">
              <a:rPr lang="en-IN" smtClean="0"/>
              <a:pPr/>
              <a:t>08-03-2022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55752-7B30-4F94-88C4-A1C9F716BC71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ASSESSMENT OF PROTEIN QUALITY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Quality of protein assessed by comparison of protein to “reference protein”. –usually egg protein.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AMINO ACID SCORE (AAS)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Measure of concentration of each essential amino acid in the test protein expressed as percentage of that amino acid in the reference protein.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Mg of one amino acid per gram of test protein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AAS=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Mg of same amino acid per gram of test protein    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691680" y="4077072"/>
            <a:ext cx="74523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PROTEIN EFFICIENCY RATIO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Growth of young albino rats observed over period of 28 days while fed on adequate diet containing test protein. PER is weight gain per gram of protein consumed.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Weight gain in grams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PER=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Protein consumed in grams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123728" y="4581128"/>
            <a:ext cx="5112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DIGESTIBILITY CO-EFFICIENT (DC)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Percentage of ingested nitrogen absorbed into blood stream after the process of digestion is complete.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In – (Fn-Fe)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DC=                               X   100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In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= Nitrogen Intake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Fn = Faecal Nitrogen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 = Endogenous Faecal Nitrogen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051720" y="4005064"/>
            <a:ext cx="25202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BIOLOGICAL VALUE (BV)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Percentage of absorbed nitrogen that is retained by body. Efficacy with which food proteins are used for body building/growth.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Nitrogen Retained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BV=                                          X  100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Nitrogen Absorbed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In- [(Un-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+ (FN-Fe)]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BV=                                            X  100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In-(Fn-Fe)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907704" y="4005064"/>
            <a:ext cx="3888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123728" y="5805264"/>
            <a:ext cx="4176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 = Urinary nitrogen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Endogenous Urinary Nitrogen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food stuff with BV 70 is sufficient for supporting growth provided calories are adequate.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NET PROTEIN UTILIZATION(NPU)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Percentage of ingested nitrogen retained in body after complete digestion.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Nitrogen retained in body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NPU=                                                   X  100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Nitrogen intake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DC X BV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=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100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In –[ (Un-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+ (Fn-Fe)]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=                                                 X  100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In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051720" y="2996952"/>
            <a:ext cx="4176464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123728" y="4509120"/>
            <a:ext cx="3024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123728" y="5805264"/>
            <a:ext cx="3960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PROTEIN ENERGY RATIO (PE RATIO )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Percentage of energy provided by proteins out of total energy provided in diet.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Energy from protein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PE Ratio =                                                X  100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Total energy in diet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699792" y="3573016"/>
            <a:ext cx="43204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EXCERCISE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713387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Two groups of animals were fed protein from three different sources-Rice, Wheat and Egg. From given below comment on quality of protein from 3 different sources based on their PER.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3501011"/>
          <a:ext cx="9144000" cy="31662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1800"/>
                <a:gridCol w="1368152"/>
                <a:gridCol w="2232248"/>
                <a:gridCol w="2771800"/>
              </a:tblGrid>
              <a:tr h="599380">
                <a:tc rowSpan="2"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Source of protein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Body weight (gm)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Food intake(gm) </a:t>
                      </a:r>
                    </a:p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(in 4 weeks)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68769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Initial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After 4 weeks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59938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Rice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3000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938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Wheat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938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Egg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137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Weight gain in grams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PER=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Protein consumed in grams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 (Rice)= 30/300= .1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(Wheat)= 50/300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.17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(Egg)= 75/300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.25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123728" y="2420888"/>
            <a:ext cx="439248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EXCERCISE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6753"/>
            <a:ext cx="9144000" cy="223224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Two group of guinea pigs were fed protein from two different sources i.e. Red Gram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Egg. Comment on quality of protein after assessing their Digestibility co-efficient.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3284985"/>
          <a:ext cx="9144000" cy="4051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0072"/>
                <a:gridCol w="2520280"/>
                <a:gridCol w="1403648"/>
              </a:tblGrid>
              <a:tr h="1057659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Values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Red gram </a:t>
                      </a:r>
                      <a:r>
                        <a:rPr lang="en-US" sz="2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Dal</a:t>
                      </a:r>
                      <a:endParaRPr lang="en-US" sz="2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(gm)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Egg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0006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Food Nitrogen intake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10.0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10.0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0006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Faecal Nitrogen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4.8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4.3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0006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Endogenous Faecal Nitrogen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4.0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4.1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0006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Urinary Nitrogen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7.2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6.6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412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Endogenous Urinary Nitrogen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5.2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6.2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80526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 (Fn-Fe)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DC=                               X   100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DC(Red Gram) =   10- (4.8-4.0)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X100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     10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=10-(.8) = 9.2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DC(Egg)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10-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4.3-4.1)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X100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=10-(.2) =9.8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Quality of protein of egg is better than Red gram on assessing Digestibility Co-efficient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IN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907704" y="1628800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59832" y="2924944"/>
            <a:ext cx="28803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987824" y="4509120"/>
            <a:ext cx="288032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EXCERCISE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6713"/>
            <a:ext cx="9144000" cy="1872208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Two groups of guinea pigs were fed protein from two different sources i.e. Rice and Egg. Comment on quality of protein after assessing their Biological Value.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2780928"/>
          <a:ext cx="9144000" cy="4585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9952"/>
                <a:gridCol w="3744416"/>
                <a:gridCol w="1259632"/>
              </a:tblGrid>
              <a:tr h="583502">
                <a:tc>
                  <a:txBody>
                    <a:bodyPr/>
                    <a:lstStyle/>
                    <a:p>
                      <a:endParaRPr lang="en-US" sz="2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Value</a:t>
                      </a:r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Red gram </a:t>
                      </a:r>
                      <a:r>
                        <a:rPr lang="en-US" sz="2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Dal</a:t>
                      </a:r>
                      <a:endParaRPr lang="en-US" sz="2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(gm)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Egg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350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Food Nitrogen intake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8.0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8.0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350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Faecal Nitrogen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3.2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2.2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350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Endogenous Faecal Nitrogen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2.0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2.1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350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Urinary Nitrogen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6.2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4.8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350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Endogenous Urinary Nitrogen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3.2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4.7</a:t>
                      </a:r>
                      <a:endParaRPr lang="en-IN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In-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[(Un-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Ue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 + (FN-Fe)]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BV (Rice)   =                                                 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X  100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In-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(Fn-Fe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8.0- [(6.2-3.2)+ (3.2-2.0)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=                                    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X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100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8.0-(3.2-2.0)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=8.0-[(3.0)+(1.2)]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8.0- (1.2)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= 8.0-4.2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6.8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= 3.8/6.8 =0.56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endParaRPr lang="en-IN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699792" y="692696"/>
            <a:ext cx="4176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695</Words>
  <Application>Microsoft Office PowerPoint</Application>
  <PresentationFormat>On-screen Show (4:3)</PresentationFormat>
  <Paragraphs>140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ASSESSMENT OF PROTEIN QUALITY</vt:lpstr>
      <vt:lpstr>Slide 2</vt:lpstr>
      <vt:lpstr>AMINO ACID SCORE (AAS)</vt:lpstr>
      <vt:lpstr>PROTEIN EFFICIENCY RATIO</vt:lpstr>
      <vt:lpstr>DIGESTIBILITY CO-EFFICIENT (DC)</vt:lpstr>
      <vt:lpstr>BIOLOGICAL VALUE (BV)</vt:lpstr>
      <vt:lpstr>Slide 7</vt:lpstr>
      <vt:lpstr>NET PROTEIN UTILIZATION(NPU)</vt:lpstr>
      <vt:lpstr>PROTEIN ENERGY RATIO (PE RATIO )</vt:lpstr>
      <vt:lpstr>EXCERCISE</vt:lpstr>
      <vt:lpstr>Slide 11</vt:lpstr>
      <vt:lpstr>EXCERCISE</vt:lpstr>
      <vt:lpstr>Slide 13</vt:lpstr>
      <vt:lpstr>EXCERCISE</vt:lpstr>
      <vt:lpstr>Slide 15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OF PROTEIN QUALITY</dc:title>
  <dc:creator>Dr.Ajay Agarwal</dc:creator>
  <cp:lastModifiedBy>Dr.Ajay Agarwal</cp:lastModifiedBy>
  <cp:revision>4</cp:revision>
  <dcterms:created xsi:type="dcterms:W3CDTF">2022-03-08T06:44:46Z</dcterms:created>
  <dcterms:modified xsi:type="dcterms:W3CDTF">2022-03-08T10:36:30Z</dcterms:modified>
</cp:coreProperties>
</file>