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2" r:id="rId4"/>
    <p:sldId id="263" r:id="rId5"/>
    <p:sldId id="264" r:id="rId6"/>
    <p:sldId id="265" r:id="rId7"/>
    <p:sldId id="266" r:id="rId8"/>
    <p:sldId id="267" r:id="rId9"/>
    <p:sldId id="268" r:id="rId10"/>
    <p:sldId id="269" r:id="rId11"/>
    <p:sldId id="270" r:id="rId12"/>
    <p:sldId id="271" r:id="rId13"/>
    <p:sldId id="272" r:id="rId14"/>
    <p:sldId id="273" r:id="rId15"/>
    <p:sldId id="283" r:id="rId16"/>
    <p:sldId id="284" r:id="rId17"/>
    <p:sldId id="274" r:id="rId18"/>
    <p:sldId id="275" r:id="rId19"/>
    <p:sldId id="276" r:id="rId20"/>
    <p:sldId id="277" r:id="rId21"/>
    <p:sldId id="278" r:id="rId22"/>
    <p:sldId id="279" r:id="rId23"/>
    <p:sldId id="282" r:id="rId24"/>
    <p:sldId id="281" r:id="rId25"/>
    <p:sldId id="261" r:id="rId26"/>
    <p:sldId id="257" r:id="rId27"/>
    <p:sldId id="25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8" d="100"/>
          <a:sy n="58" d="100"/>
        </p:scale>
        <p:origin x="1520"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09-21T07:52:22.677"/>
    </inkml:context>
    <inkml:brush xml:id="br0">
      <inkml:brushProperty name="width" value="0.05833" units="cm"/>
      <inkml:brushProperty name="height" value="0.05833" units="cm"/>
      <inkml:brushProperty name="fitToCurve" value="1"/>
    </inkml:brush>
    <inkml:context xml:id="ctx1">
      <inkml:inkSource xml:id="inkSrc1">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1" timeString="2022-09-21T07:52:26.597"/>
    </inkml:context>
  </inkml:definitions>
  <inkml:traceGroup>
    <inkml:annotationXML>
      <emma:emma xmlns:emma="http://www.w3.org/2003/04/emma" version="1.0">
        <emma:interpretation id="{FACA677A-1C46-4F57-9533-43991ADDE8DA}" emma:medium="tactile" emma:mode="ink">
          <msink:context xmlns:msink="http://schemas.microsoft.com/ink/2010/main" type="writingRegion" rotatedBoundingBox="20828,9769 20868,9769 20868,9901 20828,9901"/>
        </emma:interpretation>
      </emma:emma>
    </inkml:annotationXML>
    <inkml:traceGroup>
      <inkml:annotationXML>
        <emma:emma xmlns:emma="http://www.w3.org/2003/04/emma" version="1.0">
          <emma:interpretation id="{38993FF8-15B7-4073-8B88-547B30D0FCA3}" emma:medium="tactile" emma:mode="ink">
            <msink:context xmlns:msink="http://schemas.microsoft.com/ink/2010/main" type="paragraph" rotatedBoundingBox="20828,9769 20868,9769 20868,9901 20828,9901" alignmentLevel="1"/>
          </emma:interpretation>
        </emma:emma>
      </inkml:annotationXML>
      <inkml:traceGroup>
        <inkml:annotationXML>
          <emma:emma xmlns:emma="http://www.w3.org/2003/04/emma" version="1.0">
            <emma:interpretation id="{6A2EB163-6AE4-4C6B-9207-CAFDC2DACF31}" emma:medium="tactile" emma:mode="ink">
              <msink:context xmlns:msink="http://schemas.microsoft.com/ink/2010/main" type="line" rotatedBoundingBox="20828,9769 20868,9769 20868,9901 20828,9901"/>
            </emma:interpretation>
          </emma:emma>
        </inkml:annotationXML>
        <inkml:traceGroup>
          <inkml:annotationXML>
            <emma:emma xmlns:emma="http://www.w3.org/2003/04/emma" version="1.0">
              <emma:interpretation id="{B2725BDE-67AC-4B32-B35D-EBF6E081A671}" emma:medium="tactile" emma:mode="ink">
                <msink:context xmlns:msink="http://schemas.microsoft.com/ink/2010/main" type="inkWord" rotatedBoundingBox="20828,9769 20868,9769 20868,9901 20828,9901"/>
              </emma:interpretation>
              <emma:one-of disjunction-type="recognition" id="oneOf0">
                <emma:interpretation id="interp0" emma:lang="en-US" emma:confidence="0">
                  <emma:literal>r</emma:literal>
                </emma:interpretation>
                <emma:interpretation id="interp1" emma:lang="en-US" emma:confidence="0">
                  <emma:literal>p</emma:literal>
                </emma:interpretation>
                <emma:interpretation id="interp2" emma:lang="en-US" emma:confidence="0">
                  <emma:literal>M</emma:literal>
                </emma:interpretation>
                <emma:interpretation id="interp3" emma:lang="en-US" emma:confidence="0">
                  <emma:literal>m</emma:literal>
                </emma:interpretation>
                <emma:interpretation id="interp4" emma:lang="en-US" emma:confidence="0">
                  <emma:literal>•</emma:literal>
                </emma:interpretation>
              </emma:one-of>
            </emma:emma>
          </inkml:annotationXML>
          <inkml:trace contextRef="#ctx0" brushRef="#br0">-8 18 1,'0'-19'13,"0"19"0,0 0-1,0 0-5,0 0-3,0 0 0,0 0 0,0 0-1,0 0 0,0 0 0,0 0-1,0 0-1,0 0 0,0 0-2,0 0-4,0 0-4,0 0-7,0 0 1,37-4-1</inkml:trace>
          <inkml:trace contextRef="#ctx1" brushRef="#br0">-11 112</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22-09-21T07:51:48.137"/>
    </inkml:context>
    <inkml:brush xml:id="br0">
      <inkml:brushProperty name="width" value="0.05833" units="cm"/>
      <inkml:brushProperty name="height" value="0.05833" units="cm"/>
      <inkml:brushProperty name="fitToCurve" value="1"/>
    </inkml:brush>
    <inkml:context xml:id="ctx1">
      <inkml:inkSource xml:id="inkSrc1">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1" timeString="2022-09-21T07:52:11.294"/>
    </inkml:context>
    <inkml:brush xml:id="br1">
      <inkml:brushProperty name="width" value="0.05833" units="cm"/>
      <inkml:brushProperty name="height" value="0.05833" units="cm"/>
      <inkml:brushProperty name="color" value="#ED1C24"/>
      <inkml:brushProperty name="fitToCurve" value="1"/>
    </inkml:brush>
  </inkml:definitions>
  <inkml:traceGroup>
    <inkml:annotationXML>
      <emma:emma xmlns:emma="http://www.w3.org/2003/04/emma" version="1.0">
        <emma:interpretation id="{6F536B44-1A05-478B-A31A-8FC542F2E94C}" emma:medium="tactile" emma:mode="ink">
          <msink:context xmlns:msink="http://schemas.microsoft.com/ink/2010/main" type="writingRegion" rotatedBoundingBox="5013,9106 4979,12336 4088,12326 4122,9096"/>
        </emma:interpretation>
      </emma:emma>
    </inkml:annotationXML>
    <inkml:traceGroup>
      <inkml:annotationXML>
        <emma:emma xmlns:emma="http://www.w3.org/2003/04/emma" version="1.0">
          <emma:interpretation id="{3EBEBB24-0F17-4D9B-9FEA-B616CF0B0427}" emma:medium="tactile" emma:mode="ink">
            <msink:context xmlns:msink="http://schemas.microsoft.com/ink/2010/main" type="paragraph" rotatedBoundingBox="5013,9106 4979,12336 4088,12326 4122,9096" alignmentLevel="1"/>
          </emma:interpretation>
        </emma:emma>
      </inkml:annotationXML>
      <inkml:traceGroup>
        <inkml:annotationXML>
          <emma:emma xmlns:emma="http://www.w3.org/2003/04/emma" version="1.0">
            <emma:interpretation id="{01B9FF6F-8C7A-4D67-83D3-0CC2DFF3A18C}" emma:medium="tactile" emma:mode="ink">
              <msink:context xmlns:msink="http://schemas.microsoft.com/ink/2010/main" type="line" rotatedBoundingBox="5013,9106 4979,12336 4088,12326 4122,9096"/>
            </emma:interpretation>
          </emma:emma>
        </inkml:annotationXML>
        <inkml:traceGroup>
          <inkml:annotationXML>
            <emma:emma xmlns:emma="http://www.w3.org/2003/04/emma" version="1.0">
              <emma:interpretation id="{876BD8FC-FD82-4BED-90DE-BD448D69C776}" emma:medium="tactile" emma:mode="ink">
                <msink:context xmlns:msink="http://schemas.microsoft.com/ink/2010/main" type="inkWord" rotatedBoundingBox="5013,9106 4979,12336 4088,12326 4122,9096"/>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3</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0 0</inkml:trace>
          <inkml:trace contextRef="#ctx1" brushRef="#br0">516-759 1,'0'0'8,"0"0"-1,-10-23 0,10 23-1,0 0-1,0 0 1,0 0-1,0 0 0,0 0-1,0 0-2,0 0 1,0 0-2,0 0 0,0 0-1,0 0 0,0 0-1,-17 4 0,17-4 1,-8 17-1,2 0 0,1 6 1,-3 10 0,0 7-1,-3 10 1,1 11 0,-1 12-1,-1 11-1,-3 5-1,2 4-1,-7 3-1,1 0 0,-4-8 0,2-2-1,-6-17 1,2-7 2,-3-17 1,-3-12 1,0-12 0,-1-11 2,-1-12 0,1-14 1,3-8 0,0-15-1,2-7 1,8-5-1,6-9 0,3-3-1,7-2 1,4-4-1,7 4 0,4 2 0,1 5 1,4 6-1,2 8 1,-1 8-1,-3 7 1,-5 10 0,-10 19-1,17-15 1,-17 15 0,0 0-1,23 27 2,-10-5-1,6 17-1,6 9 2,4 17-1,11 13 0,6 12-1,6 10-1,2 2-3,9-1-2,-2-15-1,8-5-4</inkml:trace>
          <inkml:trace contextRef="#ctx1" brushRef="#br1" timeOffset="-163408.03">600 980 1,'0'0'8,"4"-19"0,-4 19 1,0 0-1,6-17 0,-6 17-1,0 0-1,0 0-2,0 0-1,0 0-2,0 0-1,0 0-1,0 0 0,0 0 0,0 0 0,-12 31 0,12-14 0,-2 4 0,2 4 1,-2 4 0,0 5 0,-2 3 0,1 5 0,-5 0 0,-2 8 0,-3 3 0,-4 10 0,-8 5 0,-4 4 0,-7 3-1,-6 2 0,-4-1 0,-4-5 0,-4-4 0,-1-11 0,-1-8 0,0-6-1,3-10 1,3-11 1,6-7 0,4-8 0,5-6 0,8-10 0,6-11 1,8-6 0,5-7-1,6-5 1,4-3-1,2-2 0,6-2-1,3 0 2,2 2-2,5 0 1,1 2 0,4 4-1,0 3 1,3 4 0,-1 5 0,0 6-1,0 7 1,0 9 0,-5 10 0,3 13 0,2 10 1,-2 13-1,8 8 1,-1 13-1,7 10 0,3 7 1,0 5-1,2-1 0,0-4 0,0-5-1,-4-8 1,-1-11 0,-7-14 0,-5-10 1,-6-13-1,-4-5 2,-17-14-1,21 9 2,-21-9 0,0 0-1,0 0 0,0 0 0,0 0-2,0 0-3,-7 18-6,7-18-5,0 0-1,0 0 1</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4095" units="cm"/>
          <inkml:channel name="Y" type="integer" max="4095" units="cm"/>
        </inkml:traceFormat>
        <inkml:channelProperties>
          <inkml:channelProperty channel="X" name="resolution" value="268.70078" units="1/cm"/>
          <inkml:channelProperty channel="Y" name="resolution" value="201.52559" units="1/cm"/>
        </inkml:channelProperties>
      </inkml:inkSource>
      <inkml:timestamp xml:id="ts0" timeString="2022-11-08T07:36:25.843"/>
    </inkml:context>
    <inkml:brush xml:id="br0">
      <inkml:brushProperty name="width" value="0.08333" units="cm"/>
      <inkml:brushProperty name="height" value="0.08333" units="cm"/>
      <inkml:brushProperty name="fitToCurve" value="1"/>
    </inkml:brush>
  </inkml:definitions>
  <inkml:traceGroup>
    <inkml:annotationXML>
      <emma:emma xmlns:emma="http://www.w3.org/2003/04/emma" version="1.0">
        <emma:interpretation id="{69D82B9D-A176-4DDC-BEB4-3A026E24093A}" emma:medium="tactile" emma:mode="ink">
          <msink:context xmlns:msink="http://schemas.microsoft.com/ink/2010/main" type="writingRegion" rotatedBoundingBox="15968,23745 15983,23745 15983,23760 15968,23760"/>
        </emma:interpretation>
      </emma:emma>
    </inkml:annotationXML>
    <inkml:traceGroup>
      <inkml:annotationXML>
        <emma:emma xmlns:emma="http://www.w3.org/2003/04/emma" version="1.0">
          <emma:interpretation id="{9453B63E-8376-4152-9ED9-7F662195C338}" emma:medium="tactile" emma:mode="ink">
            <msink:context xmlns:msink="http://schemas.microsoft.com/ink/2010/main" type="paragraph" rotatedBoundingBox="15968,23745 15983,23745 15983,23760 15968,23760" alignmentLevel="1"/>
          </emma:interpretation>
        </emma:emma>
      </inkml:annotationXML>
      <inkml:traceGroup>
        <inkml:annotationXML>
          <emma:emma xmlns:emma="http://www.w3.org/2003/04/emma" version="1.0">
            <emma:interpretation id="{2B52F452-DCE8-40A9-B76C-5226EBB2E4E9}" emma:medium="tactile" emma:mode="ink">
              <msink:context xmlns:msink="http://schemas.microsoft.com/ink/2010/main" type="line" rotatedBoundingBox="15968,23745 15983,23745 15983,23760 15968,23760"/>
            </emma:interpretation>
          </emma:emma>
        </inkml:annotationXML>
        <inkml:traceGroup>
          <inkml:annotationXML>
            <emma:emma xmlns:emma="http://www.w3.org/2003/04/emma" version="1.0">
              <emma:interpretation id="{F439DB26-1924-4E54-8850-E95F1ED7AAE4}" emma:medium="tactile" emma:mode="ink">
                <msink:context xmlns:msink="http://schemas.microsoft.com/ink/2010/main" type="inkWord" rotatedBoundingBox="15968,23745 15983,23745 15983,23760 15968,23760"/>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0 0,'0'0,"0"0,0 0,0 0,0 0,0 0,0 0,0 0,0 0,0 0,0 0,0 0,0 0,0 0,0 0</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16320" units="in"/>
          <inkml:channel name="Y" type="integer" max="26112"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11-08T07:36:30.242"/>
    </inkml:context>
    <inkml:brush xml:id="br0">
      <inkml:brushProperty name="width" value="0.08333" units="cm"/>
      <inkml:brushProperty name="height" value="0.08333" units="cm"/>
      <inkml:brushProperty name="fitToCurve" value="1"/>
    </inkml:brush>
  </inkml:definitions>
  <inkml:traceGroup>
    <inkml:annotationXML>
      <emma:emma xmlns:emma="http://www.w3.org/2003/04/emma" version="1.0">
        <emma:interpretation id="{A62A82F8-371E-419D-9B81-34F5D7500278}" emma:medium="tactile" emma:mode="ink">
          <msink:context xmlns:msink="http://schemas.microsoft.com/ink/2010/main" type="writingRegion" rotatedBoundingBox="5207,10395 18562,10397 18561,13790 5206,13789"/>
        </emma:interpretation>
      </emma:emma>
    </inkml:annotationXML>
    <inkml:traceGroup>
      <inkml:annotationXML>
        <emma:emma xmlns:emma="http://www.w3.org/2003/04/emma" version="1.0">
          <emma:interpretation id="{2723996C-1A32-4B34-8581-E99E60169937}" emma:medium="tactile" emma:mode="ink">
            <msink:context xmlns:msink="http://schemas.microsoft.com/ink/2010/main" type="paragraph" rotatedBoundingBox="5207,10395 18562,10397 18561,13790 5206,13789" alignmentLevel="1"/>
          </emma:interpretation>
        </emma:emma>
      </inkml:annotationXML>
      <inkml:traceGroup>
        <inkml:annotationXML>
          <emma:emma xmlns:emma="http://www.w3.org/2003/04/emma" version="1.0">
            <emma:interpretation id="{40A96D01-33E9-46FC-9AF0-26CFBB3A7F75}" emma:medium="tactile" emma:mode="ink">
              <msink:context xmlns:msink="http://schemas.microsoft.com/ink/2010/main" type="line" rotatedBoundingBox="5207,10395 18562,10397 18561,13790 5206,13789"/>
            </emma:interpretation>
          </emma:emma>
        </inkml:annotationXML>
        <inkml:traceGroup>
          <inkml:annotationXML>
            <emma:emma xmlns:emma="http://www.w3.org/2003/04/emma" version="1.0">
              <emma:interpretation id="{ECD281B9-B110-4E75-8BE3-5924E3611810}" emma:medium="tactile" emma:mode="ink">
                <msink:context xmlns:msink="http://schemas.microsoft.com/ink/2010/main" type="inkWord" rotatedBoundingBox="5207,10395 9751,10396 9750,12282 5206,12281"/>
              </emma:interpretation>
              <emma:one-of disjunction-type="recognition" id="oneOf0">
                <emma:interpretation id="interp0" emma:lang="en-US" emma:confidence="1">
                  <emma:literal>Icemen</emma:literal>
                </emma:interpretation>
                <emma:interpretation id="interp1" emma:lang="en-US" emma:confidence="0">
                  <emma:literal>Iceman</emma:literal>
                </emma:interpretation>
                <emma:interpretation id="interp2" emma:lang="en-US" emma:confidence="0">
                  <emma:literal>tamen</emma:literal>
                </emma:interpretation>
                <emma:interpretation id="interp3" emma:lang="en-US" emma:confidence="0">
                  <emma:literal>Hemin</emma:literal>
                </emma:interpretation>
                <emma:interpretation id="interp4" emma:lang="en-US" emma:confidence="0">
                  <emma:literal>femin</emma:literal>
                </emma:interpretation>
              </emma:one-of>
            </emma:emma>
          </inkml:annotationXML>
          <inkml:trace contextRef="#ctx0" brushRef="#br0">18 252 12,'-12'-26'10,"10"5"-1,2 21-2,-4-39-1,4 21-1,2-4-1,0 1-1,0 1 0,2-1 0,-2 3-1,-2 18 0,4-29-1,-4 29 0,2-18 0,-2 18 0,0 0-1,0 0 0,0 0 0,0 0 0,0 0-1,0 0 1,0 0-1,21 14 0,-21-14 1,14 35 0,-6-9 0,2 5-1,1 4 1,-1 6 0,0 4 0,0 6 0,2 6 0,-1 2 0,1 0 0,-2 0 0,0-4 0,-2-2 0,1-8-1,-3-6 1,-2-12 0,0-7 1,-4-20-1,2 23 1,-2-23 1,0 0 0,0 0 0,0 0 0,0 0 0,0 0 0,0 0-1,0 0-2,0 0-2,0-23-7,0 23-4,0 0-1,0 0 1,0 0-2</inkml:trace>
          <inkml:trace contextRef="#ctx0" brushRef="#br0" timeOffset="1513.2">-465 1060 2,'0'0'3,"-21"4"-1,21-4 0,-24 5 0,24-5-1,-25 4 1,25-4 0,-22 4 0,22-4 0,0 0 1,-23 4 0,23-4-1,0 0 1,0 0-1,0 0 0,0 0-1,0 0 0,0 0 0,0 0-1,23 0 0,-3 0 0,7 0 0,5-4 0,13 2 0,10-2 1,7-3 0,9-1-1,2 0 1,5 0 0,0-2 0,5 0 0,-5-1 1,-5-3-1,-5 4 0,-7-2 0,-6-1 0,-6 1 0,-4 2 0,-10 2-1,-5 0 1,-9 1-1,-21 7 0,28-6 1,-28 6 0,0 0 1,0 0-1,0 0 1,0 0-1,0 0 0,0 0-1,0 0-3,0 0-3,0 19-5,0-19-1,-8 20-1,8-20 1</inkml:trace>
          <inkml:trace contextRef="#ctx0" brushRef="#br0" timeOffset="2776.8">-233 1358 5,'0'0'10,"-14"-36"0,2 17-2,8 1-1,4 18-1,-11-27-1,11 27-1,0 0 0,-8-20-1,8 20 0,0 0-2,0 0 1,0 0-1,0 0-1,0 0 0,0 0-1,0 0 1,0 0-1,0 0 0,0 0 1,0 0-1,0 0 1,2 31-1,2-5 1,-2 9 0,2 6 0,-1 10 0,1 6 0,0 4 0,-2-2-1,0-6 1,2-6 0,0-6 0,0-8-1,4-9 1,-8-24 0,17 25-1,-17-25 1,30 12 0,-7-8 0,1 0 1,9-2-1,6 0 0,3 0 0,7 0 1,2-2 0,2-2 0,5 0 0,-5-2 1,-2-2 0,-8 2 0,-5-2 0,-9 4 0,-5-4-1,-24 6 1,27-7-1,-27 7-2,0 0 0,0 0-2,0 0-6,0 0-4,0 0-2,0 0 1,0 0-1</inkml:trace>
          <inkml:trace contextRef="#ctx0" brushRef="#br0" timeOffset="3915.6">253 1458 10,'-14'-26'13,"12"3"0,2 23 0,-13-30-4,13 30-3,-8-25-1,8 25-2,0 0 0,-6-20-2,6 20 0,0 0-1,0 0 0,0 0-1,0 0 0,0 0 0,0 0-1,0 0 1,-10 33 1,8-15-1,0 10 1,2 1 0,0 8 0,4 2 0,4-1 0,4 1 0,9 0 1,3 0 0,5-5 0,4-5 0,1-2-1,5-5 2,-2-6-1,4-6 0,-7-5-1,-1-7 0,0-5 1,-5-3-1,1-8 0,-3-5 1,-1-7-1,-3-1 0,-1-6 0,-5-3 0,-2-1 1,-4 0-1,-1 2 0,-5 4 0,-2 1 0,-6 7 0,0 3 1,-1 3-1,5 21 1,-10-30-1,10 30 2,-10-21-1,10 21 0,0 0 0,0 0 0,0 0 0,-18-14 0,18 14-1,0 0 0,0 0-1,0 0 1,0 0-1,-13 22 1,13-22-1,-6 35 1,2-10-1,2 5 1,0 7 1,4 4-1,6 2 0,3 2 0,5 0 1,2-1-2,9-3 1,5-4-3,11-13-4,0-1-4,12-17-4,-8-2 1,10-18-2,-12-5 1</inkml:trace>
          <inkml:trace contextRef="#ctx0" brushRef="#br0" timeOffset="4929.6">1072 1646 5,'0'0'9,"-7"-30"0,7 30-1,9-33-3,-9 33-3,24-33 0,-24 33 0,39-32-1,-17 15 0,3 3-1,-1 2 1,3 1-1,-3 3 0,-1 6 0,1 2 0,3 8-1,-5 7 1,1 7 0,-7 9 0,2 8 0,-9 6 0,-3 3 0,-6 1 0,-6-2 0,-3-4 0,-1-8 1,2-8 0,8-27 0,-22 22 1,22-22 0,0 0 0,-21-25 0,17 1 0,2-7 0,2-5-1,4-5 0,2-4-1,6 0 0,3 0 1,3 6 0,7 3 0,1 5 0,5 4 0,-1 7-1,3 4 1,-4 5-1,5 7 0,-5 6-1,-3 7 1,-1 7-1,-5 8 0,-3 7 1,-9 6 0,-4 6 0,-8 2 0,-4-3 0,-3-3 1,-1-6 0,-2-5 0,14-28 1,-23 27-1,23-27 0,0 0 1,-12-31-1,18 5 0,5-9-1,5-6 0,4-2 0,9-1-1,4 1 1,1 2-1,3 10 0,2 3 1,-5 11-1,1 5 0,-4 10 0,-1 8 0,-5 4 1,-3 9-1,-5 7 1,-7 9-1,-2 4-2,-2 4-1,-10 4-6,8-5-1,-10 5-1,8-10 0</inkml:trace>
          <inkml:trace contextRef="#ctx0" brushRef="#br0" timeOffset="5928.01">2337 1587 21,'0'0'11,"0"0"0,0 0-1,0 0-8,0 0-2,0 0 0,22 24-1,-22-24 1,33 29 1,-8-17 0,1-2 0,9-5-1,2-5 1,3-7 0,3-7 0,-2-4 0,-2-7-1,-4-3 1,-7-3-1,-9-2 1,-9 3-1,-10-1-1,-6 5 1,-11 5 0,-3 9-1,-5 6 0,-7 8 0,-5 10 0,0 9 0,1 9 1,1 11 0,2 4 0,7 4 0,7 4 0,9-6 0,8-4 0,8-4 0,13-9-1,7-5 0,9-11-1,6-10 0,3-8-1,7-6 1,3-5 0,1-11-1,-2-3 2,-4-5 0,0-5 2,-8 4 1,-3-2 3,-9 7 0,-3 3 1,-11 7 0,-15 20 0,20-27-2,-20 27 0,0 0-2,0 0-1,0 0-1,6 19-1,-4 1 0,-4 7-1,6 5 2,0 3 0,3 4 1,-3-2-1,4-7 0,-4-5 1,0-7 1,-4-18 0,16 18 2,-16-18-2,31-28 0,-11 1 1,1-3-1,5-9 1,1 2-2,-3-2-1,-1 3 0,-5 7-1,-4 9 0,-14 20 0,27-15 0,-27 15 0,31 19 0,-15-1 0,2 3 1,5 7 0,-1 1 0,1 1 0,-1 1 1,5-5 0,-1-5 0,11-9 0,6-6 0,2-10 0,6-8-1,0-4-6,4-11-11,-14 11 1,1-15 0,-25 11-2</inkml:trace>
        </inkml:traceGroup>
        <inkml:traceGroup>
          <inkml:annotationXML>
            <emma:emma xmlns:emma="http://www.w3.org/2003/04/emma" version="1.0">
              <emma:interpretation id="{51DED4FE-BAB2-477A-9685-6D367BD39B4E}" emma:medium="tactile" emma:mode="ink">
                <msink:context xmlns:msink="http://schemas.microsoft.com/ink/2010/main" type="inkWord" rotatedBoundingBox="10551,10791 11972,10792 11971,13790 10550,13789"/>
              </emma:interpretation>
              <emma:one-of disjunction-type="recognition" id="oneOf1">
                <emma:interpretation id="interp5" emma:lang="en-US" emma:confidence="1">
                  <emma:literal>of</emma:literal>
                </emma:interpretation>
                <emma:interpretation id="interp6" emma:lang="en-US" emma:confidence="0">
                  <emma:literal>Bf</emma:literal>
                </emma:interpretation>
                <emma:interpretation id="interp7" emma:lang="en-US" emma:confidence="0">
                  <emma:literal>Of</emma:literal>
                </emma:interpretation>
                <emma:interpretation id="interp8" emma:lang="en-US" emma:confidence="0">
                  <emma:literal>bf</emma:literal>
                </emma:interpretation>
                <emma:interpretation id="interp9" emma:lang="en-US" emma:confidence="0">
                  <emma:literal>oof</emma:literal>
                </emma:interpretation>
              </emma:one-of>
            </emma:emma>
          </inkml:annotationXML>
          <inkml:trace contextRef="#ctx0" brushRef="#br0" timeOffset="7503.61">4966 1046 19,'0'0'13,"-6"-18"0,6 18-1,0 0-7,-16-21-3,16 21 0,0 0-2,0 0-1,-19-6 1,19 6-1,-28 14 1,9 3-1,-1 3 1,-3 7-1,1 3 1,2 3 0,5 4 0,5-1 0,6-1 0,8-4 0,6-7 0,15-5 1,5-7 0,9-10 1,0-6 0,2-8 1,-5-1 2,-1-3 0,-6-2 1,-13-1-1,-10-1-1,-6 20 0,-10-35-2,-4 17-1,14 18-1,-35-35-1,11 21 0,5 0-1,19 14 0,-28-17 1,28 17-2,0 0 2,0 0 0,0 0-1,49-16 1,0 6 0,16-7 0,19-5 1,9-9 0,16-8 0,5-5 0,4-9 0,-5-3 0,-15-1 0,-15-2 1,-13 6-1,-19 0 0,-21 8 0,-15 2-1,-15 8 0,-17 7-1,-7 7 0,-9 5 1,-6 8-1,-4 6 1,1 8-1,1 8 1,-4 9 1,6 9-1,2 9 1,1 10-1,3 13 1,2 7 0,5 11 0,3 7 0,3 11 0,6 11-1,5 13 1,5 11-1,11 14 0,3 8 0,8 8 0,2 9 0,5-3-1,2 5 1,-3-7-1,-2-9 1,-5-16 0,-3-11 0,-8-16 0,0-20 0,-8-17 1,-2-17-2,-6-16-2,-2-18-3,-13-7-5,5-20 1,-13-6 0</inkml:trace>
          <inkml:trace contextRef="#ctx0" brushRef="#br0" timeOffset="7924.81">5107 1458 7,'-33'-14'11,"-1"6"0,7-8 2,-6 1-5,13 5-1,2 2-1,18 8 0,-23-8-1,23 8 0,0 0-1,0 0 0,51-10-1,-2 3-1,16 1 0,23-8 0,12-2 0,17-3 0,5-3 0,5 1-2,-5-1-2,-16 6-8,2-5-7,-28 15 1,-2-10-1,-25 6 0</inkml:trace>
        </inkml:traceGroup>
        <inkml:traceGroup>
          <inkml:annotationXML>
            <emma:emma xmlns:emma="http://www.w3.org/2003/04/emma" version="1.0">
              <emma:interpretation id="{FDAB8148-D9B4-47E4-B164-2025780620D2}" emma:medium="tactile" emma:mode="ink">
                <msink:context xmlns:msink="http://schemas.microsoft.com/ink/2010/main" type="inkWord" rotatedBoundingBox="12990,10840 18562,10841 18561,13421 12989,13420"/>
              </emma:interpretation>
              <emma:one-of disjunction-type="recognition" id="oneOf2">
                <emma:interpretation id="interp10" emma:lang="en-US" emma:confidence="1">
                  <emma:literal>artery</emma:literal>
                </emma:interpretation>
                <emma:interpretation id="interp11" emma:lang="en-US" emma:confidence="0">
                  <emma:literal>art any</emma:literal>
                </emma:interpretation>
                <emma:interpretation id="interp12" emma:lang="en-US" emma:confidence="0">
                  <emma:literal>art cry</emma:literal>
                </emma:interpretation>
                <emma:interpretation id="interp13" emma:lang="en-US" emma:confidence="0">
                  <emma:literal>art my</emma:literal>
                </emma:interpretation>
                <emma:interpretation id="interp14" emma:lang="en-US" emma:confidence="0">
                  <emma:literal>art try</emma:literal>
                </emma:interpretation>
              </emma:one-of>
            </emma:emma>
          </inkml:annotationXML>
          <inkml:trace contextRef="#ctx0" brushRef="#br0" timeOffset="8985.61">7764 1185 21,'-32'-25'12,"5"7"1,-9 6-1,-1-3-8,0 7-2,0 2-1,-2 4 0,1 6-1,3 2 0,0 7-1,3 5 1,1 6-1,2 11 1,3 6-1,3 4 1,1 6-1,2 4 1,7 2 0,5-2 0,4-4 0,6-8 1,2-6 0,8-9 0,7-9 0,7-15 1,7-10-1,0-11 1,3-7-1,-1-7 1,2-7-1,-9-3 1,-1 0 0,-11 0-1,-5 2 1,-5 9 1,-6 3-2,0 7 0,0 20 0,-6-27-1,6 27-1,0 0 0,-19 4 0,19-4-1,-14 31 1,10-11 0,0 7 0,4-3 1,4 5 0,8-7 0,8-5-1,9-5 2,6-8-1,4-6 0,5-4 0,5-8 1,2-3 0,0-3-1,-6-3 1,-4 3-1,-4 0 2,-2 3-2,-9 3 0,-1 6 0,-3 6-2,3 8 2,-3 4 0,3 8-1,-3 9 1,0 4 0,-1 5 0,-7 1 1,-4 0-1,-1-2 2,-5-7 0,-4-5 0,0-23 1,-13 18 0,13-18 2,-18-25-1,12-1 0,-2-7 0,4-8-1,4-1-2,6-7-2,8-4-2,11 6-6,15-4-6,1 10-5,16-8 2,-4 10-1</inkml:trace>
          <inkml:trace contextRef="#ctx0" brushRef="#br0" timeOffset="9422.41">8669 693 14,'40'-55'14,"-13"12"0,-5-4 1,-5 12-6,-5 7-1,-2 7-1,-10 21-1,4-20-4,-4 20 0,0 0-2,0 0 0,0 22-2,-2 7 1,2 12-1,2 12 1,2 12 1,-2 15 1,5 8-1,3 7 1,-2 5-1,6 3-4,1-8-1,-3 1-6,6-14-3,-8 2-1,3-21 0,-13-4 0</inkml:trace>
          <inkml:trace contextRef="#ctx0" brushRef="#br0" timeOffset="9656.41">8777 1248 34,'2'-24'16,"-2"24"0,-4-33-1,4 33-10,8-20-2,-8 20-2,24-5-2,3 8-2,6 1-5,12 0-6,-3 6 0,18-6-1,-7 8 0</inkml:trace>
          <inkml:trace contextRef="#ctx0" brushRef="#br0" timeOffset="10951.21">9259 1262 29,'0'0'13,"-29"2"1,29-2-2,0 0-7,0 0-4,0 0-1,0 0 1,0 0-1,41 17 0,-4-15 1,12-4 0,8-4 0,6-7 0,4-7 0,1-4 0,-5-9 0,-10-2-1,-12-4 1,-11 1 1,-11 1-2,-13 2 0,-10 2 0,-12 7 0,-7 8-2,-8 5 1,-3 9 0,-7 10 0,0 11 0,-4 7 0,0 11 0,2 6 1,5 4 0,7 4 0,7 4 1,11 0-1,5-6 1,14-4-1,13-7 1,7-5-1,11-9 0,6-7 1,4-11 0,4-8-1,6-7 3,-2-11-2,0-7 0,0-7 0,-6-3 0,2-6-1,-4 0 1,-2-2-1,-2 4 0,-4 7 0,-3 3 0,-1 8-1,-2 7 0,-5 8 0,-3 8 0,-5 10 0,-1 8-1,-9 9 1,-6 5 0,-2 9 1,-4 6 0,0 0 0,-2 0 0,4-6 0,0-7 1,10-5 0,4-9-1,13-8 2,4-12-1,13-12-1,7-6 1,5-5-1,3-5 0,0-5 0,-4-6 0,-4 2 1,-8-2-1,-12 7 0,-7 3 1,-8 5 1,-5 5-1,-11 21 0,6-26-1,-6 26 1,0 0-1,-31 18 1,15 2-1,-1 9 0,1 4 0,4 3 0,4 3 0,10 0 1,14-4-1,13-11 0,16-3 0,10-13 0,12-10 0,11-11 1,3-9-1,3-9 0,-4-7 0,-9-3 0,-12-6 0,-10 2 1,-12 2 0,-13 6 1,-11 7-1,-7 3-1,-6 27 1,-6-28 0,6 28-1,-25 2 0,7 10-1,-5 10 1,-3 11 0,-7 12-1,0 12 1,-3 19 0,1 11 0,2 17 0,3 19 0,7 14 0,9 12 0,8 10 0,4 2-1,8-2 0,2-1 1,0-16-1,-4-15 1,-8-21 0,-10-14 1,-17-21 0,-16-13 0,-14-22 2,-10-13 1,-9-13 1,-8-14 1,5-17 0,-1-15 0,17-17-1,26-19 1,27-20-2,36-24-1,41-27-1,41-20-1,45-17 0,35-8-1,32 1 0,11 3 0,4 19-1,-9 22 0,-20 30-3,-24 30-4,-41 28-12,-21 18-2,-47 31-3,-12 2 1</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09-13T07:37:07.641"/>
    </inkml:context>
    <inkml:brush xml:id="br0">
      <inkml:brushProperty name="width" value="0.08333" units="cm"/>
      <inkml:brushProperty name="height" value="0.08333" units="cm"/>
      <inkml:brushProperty name="fitToCurve" value="1"/>
    </inkml:brush>
  </inkml:definitions>
  <inkml:traceGroup>
    <inkml:annotationXML>
      <emma:emma xmlns:emma="http://www.w3.org/2003/04/emma" version="1.0">
        <emma:interpretation id="{29B8CED2-82B3-4A0F-8377-FD51E9E4550D}" emma:medium="tactile" emma:mode="ink">
          <msink:context xmlns:msink="http://schemas.microsoft.com/ink/2010/main" type="inkDrawing" rotatedBoundingBox="1947,12050 22757,10810 22874,12787 2065,14026" semanticType="callout" shapeName="Other"/>
        </emma:interpretation>
      </emma:emma>
    </inkml:annotationXML>
    <inkml:trace contextRef="#ctx0" brushRef="#br0">16806 34 2,'0'0'10,"-3"-19"0,3 19-3,0 0-2,0 0-3,0 0-1,0 0 0,0 0 0,0 0 0,0 0 0,0 0 0,0 0 1,0 0 0,0 0 1,0 0-1,-16-17 1,16 17-1,0 0-1,0 0 0,0 0-1,0 0-1,0 0-2,0 0 0,0 0-1,0 0 1,0 0-1,0 0 1,6 19 1,-6-19 0,2 19 1,-2-19 1,6 23 0,-6-23 0,7 23 0,-7-23 0,10 27 0,-4-10 0,-6-17 0,15 30 0,-7-8 0,-1-3 0,1 0 0,0 4 0,1-2 0,-1 4 0,0 0 0,-1 3 0,-1-5 0,4 0 1,-3 0-1,-1-5 0,-6-18 0,15 28 0,-15-28 0,16 18 0,-16-18 0,17 13 0,-17-13 0,23 10 0,-23-10 0,23 9 1,-23-9-1,29 4 0,-29-4 0,30 6 0,-13-4 0,1 0 0,-1 0 0,2 1 0,0 3 0,2 0 0,0 0 0,4-1 0,-4 3 1,6-2-1,-2 0 0,0-1 1,0-1-1,0 2 1,0-4 0,-2 2 0,2-1-1,-4-1 1,0 2-1,-2-2 1,0 0-1,0 2 0,-2-2 1,3 0-1,-1 0 0,2-1 1,2 1-1,0-2 1,2 2-1,3-2 0,-1 0 1,0 0-1,0-2 0,2 2 0,-1 0 0,1-2 0,4 2 1,-5 0-1,5-1 0,1 1 0,1 0 0,-3 1 0,-1-1 0,0 2 0,-3 0 0,1 2 0,0-2 0,-2 2 0,0-2 1,3 0-1,1 0 1,-2 0-1,-3-1 2,1-1-1,-4 0 0,2-1 0,-2 1 0,-6 0 0,-17 0-1,33 0 1,-16 0-1,0 1 0,1 1 0,1 0 0,2 0 0,4 0 0,0 0 0,3-2 1,3 0-1,-2-2 1,1 0 1,1-2-1,-4 1 0,2-1 0,-3 0-1,-1 0 1,2 2-1,2-2 1,-2 2-1,1 2 0,5-2 0,-2 2 0,-1-1 0,1 1 0,-2 0 0,1 1 0,1-1 0,2 0 0,-1 2 0,5-4 0,-1 2 0,0 0 0,1-1 0,-5-1 0,-1 0 1,-4-2-1,0 2 0,-8 0 1,-2 0-1,-17 2 1,31-4-1,-31 4 0,30-2 0,-30 2 1,31-2-1,-31 2 0,32 0 0,-14 0 0,-1-1 0,4 2 0,-2-2 0,6 1 0,0-2 0,-2 2 1,2-2-1,0 0 0,2 0 1,-1 0-1,1 0 0,-2 0 0,2 0 1,-2 0-1,2 0 0,-2 2 0,-2-1 1,0 1-1,0-2 0,-4 2 1,0 0-1,0 2 1,0-2-1,0 1 0,0 1 1,1 0-1,1 0 0,2 0 0,0 0 0,2 2 0,-2 0 0,1-1 0,1 3-1,0 0 1,2 2 0,-6-1 0,4 1 0,-4 2-1,-2-1 1,2 1 0,-3-1 0,-18-9 0,28 18 0,-28-18 0,19 15 0,-19-15 0,0 0 0,20 17-1,-20-17 1,5 17 0,-5-17 0,6 18 0,-6-18 0,6 21 1,-6-21-1,2 17 0,-2-17-1,0 0 2,0 0-1,0 17 0,0-17 0,0 0 0,0 0 1,0 0-1,-8 21 1,8-21 0,-11 19-1,11-19 1,-14 25-1,14-25 1,-21 25-1,21-25 1,-19 23-1,19-23 0,-23 21 0,23-21 1,-29 23-1,12-11 0,-2 1 0,-2 2 0,-6 1 1,0 1-1,-2 0 0,-1 0 0,-5 5 0,3-1 0,-3 0 0,-1 2 0,3 0 0,-3-4 0,1 4 0,-3-2 0,-2 0 0,2 2 0,1-2 0,3 0 0,-1 2 0,3 2 1,-1-6-2,6 2 2,2-2-1,2-3 0,-2-1 0,3-4 0,-1 1 0,1-2 0,1-3 0,0 3 0,0-3 0,-2-1 0,2 2 0,0-2 2,0-3-2,0 3 0,2 0 0,-4-2 0,0 0 1,2-2-1,-2 1 0,-4 1 1,0-2-1,-2 0 1,-3 2 0,-1-2 0,-1 2 0,-6-1 0,-1 3-1,-1 2 1,-2 1-1,-2 1 0,-4 3 0,2 1 0,-1 1 0,-1 0 0,0 1 1,0-1-1,0-2 0,1 3 1,-3-3-1,0 1 0,-5-1 1,-6 2-1,1-1 0,-9-1 0,0 1 0,-5-1 1,-1-2 0,-1 3 0,7-3 0,4-1 0,2 0 0,7-3 1,1 1 0,9-4 0,2 3 0,2-5 0,-2 0-1,0 0 1,0-2 0,6-2-1,-4-2-1,-4 1 1,-2-5-1,2 0 0,-2-1 1,-1-1-1,5-1 0,-6 1 0,4 0 0,4 3 0,4 1 0,-2-4 0,3 7 0,1-5 0,-2 4 0,-2-2 0,-1 3 0,-3-3 1,-1 2-1,-1 0 0,-4 0 0,0 0 0,-3 1 0,-3-1 0,3 2 0,-1-2 0,-3 0-1,-1 4 1,-7-2 0,-2 2-1,-2 2 1,-3 0-1,-5 0 1,-1 2-1,-3 0 1,3 0-1,1-1 1,5-1 0,3 0 1,2-2-1,2 0-1,0-2 1,-4 2 0,0-2 0,-4-1 0,-1-1 0,-3 0 0,1 2 0,1 2 0,0 0-1,1 0 1,-1 4 0,6 0 0,0 5 0,4-3-1,4 4 1,0-3 0,5 1 0,5-4 0,5 1 0,2-3 1,4-2-1,3-2 1,3 1 0,0-3-1,-1-2 1,1 0 0,0-1 0,-1 1-1,1-2 1,-1 2-1,-1-1 1,5-1-1,-1 4 0,3-2 0,3-1 1,1 1-1,0 0 0,-2-1 0,6 1 0,-2 0 0,-1 0 0,-3 1 0,0-1 0,-2 0 0,-1 2-1,-1 2 1,-5-1 0,2 1 0,-3 0-1,-3 2 1,-2 0 0,0 0 0,-4 2-1,-2 0 1,-3 0 0,1-1 0,-4 3-1,5 0 1,-5 2 0,2-2-1,1 1 1,1 1 0,0 0 0,3 0-1,-1-1 1,2 1 0,2 0-1,0-2 1,2 1 0,4-1-1,-1 0 1,-1 0 0,4 4-1,-4-5 1,2 3-1,-1 0 1,3-2 0,-2 0 0,2-1 0,-1-1 0,-1-5 1,4 1 0,-5-2 0,3-2 0,-4-2 0,4 1 0,-4-3 0,-1 1 0,-3-3-1,-1 1 1,-3-1-1,-2 1-1,-4 1 1,-5 0 0,0 3 0,-2-1-1,-3 4 1,-1 0-1,2 1 1,-2-1-1,4 2 1,2 0 0,1 0 0,5 2-1,-1 0 1,3 0 0,-1 4 0,0 0-1,5 1 1,-1 3 0,0 2 0,4-3 0,0 1 1,4 2-1,2-3 0,-1 1 0,5 0 1,0-3-1,1 1 0,3-2 0,-1 0 0,2 0 0,1-1 1,1-1-1,0 0 0,2 2 0,1-2 0,-3 2 0,0-2 0,0 2 0,-1-3 0,-1 3 0,0 2 0,-1-4 0,-1 4 0,-3-4 0,0 1-1,-5 1 1,3 0 0,-6-2 0,0 0-1,-4-2 2,0 2-1,-2 0 0,-3 0 0,1 2 1,-5-3-1,1 3 0,-1 2 1,-1-2-1,1 2 0,3-1 0,0 1 0,4-2 0,5 0 1,2 0-1,3-4 1,4 1-1,1-2 1,3 1 0,1-4 0,2 2-1,3 0 1,1-2-1,2 2 0,2 2 0,-1-2 0,3 2 0,2 0 0,-2 2-1,2 0 1,-2 0 0,19-2 0,-33 4 0,16 0 0,17-4 0,-31 5 1,31-5 0,-25 2 0,25-2 0,-23 2 0,23-2 0,-21-2 0,21 2 0,-25-4 0,8 3-1,-4 1 1,0-6-1,-4 6 0,0-2 1,0 2-1,-2-2-1,-1 2 1,1-2 0,0 2 0,0-2 0,0 2 0,1-2 0,-5 2 0,2-2 0,-2 2 0,1-2 0,-1 0 0,1 1 0,-3-3 1,0 2-1,-1 0 0,-1-2 0,3 2 0,-3-2 0,1 4 0,1-3 0,-3 3 0,3 0 0,1 0 0,-3 0 0,-1 1 0,0-1 0,1 2 0,-5 2 0,0 0 0,1-2 0,-1 4 0,-2-3 0,0 3 0,2 2 0,-3-4 0,3 1 0,0-1 0,2 2 0,-4-6 0,5 0 0,1 0 1,-3-6-1,3 2 1,-2-3-1,-1 3 0,1-8 0,2 1 1,-3 3-1,-1-5 0,4 0 0,-3-1 1,-1 1-1,0-3 0,-4 5 0,2 1 0,-2 1 0,0 1 0,-4 2-1,2 1 1,0 1 0,2 2 0,0 0-1,0 0 1,2 2 0,-3 0 0,5 2 0,-2 2 0,-2 0 0,0 1 0,0-1 0,0 4 0,-2-2 0,0 1 0,0 1 0,-2-2 0,0 1 0,2 5 0,-5-5-1,1 5 1,0-2 0,0-1 0,0 1-1,-1-1 1,1 1 0,0-4-1,4 5 1,0-5 0,0 1 0,2-1 0,2 2 0,2-4 0,-1 3 0,-1-5 0,4 0 0,0-2 0,1 2 0,1-2 0,-2 0 0,1 2 0,3-2 0,-3 2 0,-1-2 0,0 2 0,-5-2 0,1 0 0,0 2 0,0-2 0,0 0 0,2 0 0,-2 0 0,1 0 0,3 2 0,0-2 0,-3 2 0,-1 0 0,4-1 0,-2 1 0,-2 0 0,-2 0 0,1 0 0,1 0 0,0-2 0,0 0-1,0 2 1,2-2 0,1 2 0,1 0 0,0 0 0,-1 2 0,1-3 0,0 1 0,-2 2 0,-1-2 1,1 2-1,-2-4 0,0 2 0,0-2 1,0 0-1,-1 0 1,1-2-1,0-2 1,4 2-1,-2 0 1,-3 0-1,1 2 0,0-2 0,2 2 0,-2 0 0,0 0 0,-2 2 0,1-2 0,1 4 0,0-2 0,0 0 0,0 0 0,0 0 0,2-2 0,-1 2 0,3-2 0,0 2 0,1 0 0,3-2 0,-3 2 0,7-1 0,-3 1 0,1 0 0,1 0 0,4 0 0,-2-2 1,3 2-1,-1-4 0,2 2 0,0-2 0,2-2 1,-2 1-1,-2-1 0,0-2 0,1 0 0,-1-1 1,2-1-1,2 0 0,-2-3 1,2 1-1,4 1 0,2-1 1,-2 0-1,19 10 1,-31-17-1,31 17 1,-27-9-1,27 9 1,-19-8-1,19 8 0,0 0 1,-21-6-1,21 6 0,0 0 0,0 0-1,0 0 1,0 0-2,0 0-1,0 0-4,0 0-4,0 0-6,0 0-7,15-27 1,-7-17-1,5-19 1</inkml:trace>
  </inkml:traceGroup>
</inkml:ink>
</file>

<file path=ppt/ink/ink6.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09-13T07:37:20.97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17203 31 12,'0'0'12,"0"0"0,-10-21-4,10 21-2,0 0-1,0 0-2,0 0 0,0 0-1,0 0-1,0 0 0,0 0 0,0 0 0,0 0-1,0 0 1,-17-17 0,17 17 0,0 0-1,-25-6-1,25 6 0,-38 2 0,11 0 0,-4 0-1,-1 0 1,-3 2 0,1-1 1,1-1 0,7-2 1,5 0-1,21 0 1,-27 0 0,27 0-1,0 0 1,0 0 0,0 0-1,0 0 1,0 0-1,0 0 1,0 0-1,0 0 1,0 0-1,0 0 0,4-17 1,-4 17-1,17-9 0,-17 9 0,23-10-1,-23 10 1,23-8 0,-23 8 0,0 0-1,17-4 1,-17 4 0,0 0 0,0 0 0,0 0 0,19 2 0,-19-2 0,0 0 0,0 0 0,25 6 0,-25-6-1,17 6 1,-17-6 0,23 8 0,-23-8 0,29 9 0,-10-5 0,0 2 0,2-1 0,2-5 0,2 4 0,4-2 0,2 0 1,-1-2-1,3 2 0,1-4 0,-1 4 0,1 0 0,1 0 0,-4-2 0,-1 2 0,-3 0-1,0 2 1,-2-1 0,0 1 0,-6 0 0,0 2 0,0 0 0,-2-5 0,2 3 0,-1-4 0,-1 2 0,-17-2 0,33 2 0,-14-4 0,0 2 0,0 4 0,4-2 0,4 2 0,-2 0 0,5 1 1,1 1-1,2 0 0,1 2 0,-1-3 0,1 1 0,-1-2 0,3-2 0,-3 2 0,-1-4 1,3 0-1,-5-2 0,3 0 0,-3 0 0,1 2 0,-2-2 0,0 2 0,5 2 0,1 2-1,-3-1 1,3 3 0,-3 0 0,5 0 0,-5-1-1,3 3 1,-7-2 0,-1 0 0,0-1 0,-4 1 0,2 0 0,-2-2 0,2 1 0,-2 3 0,4-2 0,-1 3 0,-1-1 0,4 4 0,0-1 1,-1 4-1,-1-1 0,2 3 0,-2 0 0,0 1 0,1-1 0,-5 2 0,0-2 0,0-2 0,-2 3 0,2-5 0,-3 2 0,3 1 0,0-3 0,0 1 0,1 1 0,1-2 0,0 5 0,0-3-1,-2 2 1,2 0 0,0 1 0,0-3 0,-2 2 0,2-1-1,-4-5 1,0 4 0,0-5 0,-2-1 0,-19-9 0,29 16 0,-29-16 0,21 11 0,-21-11 0,19 10 0,-19-10 0,0 0 0,25 13 0,-25-13 0,17 14 0,-17-14 0,23 19 0,-23-19-1,25 23 1,-25-23 0,25 27 0,-25-27 0,21 28 0,-21-28 0,19 27 0,-19-27 0,16 25 0,-16-25 0,13 23 0,-13-23 0,13 17 0,-13-17 0,0 0 0,16 23 0,-16-23 0,0 0 0,0 0 0,19 18 0,-19-18 0,0 0 0,0 0 0,0 0 0,0 0 0,0 0 0,0 0-1,0 0 1,0 0 0,17 19 0,-17-19 0,0 0 0,15 19 0,-15-19 0,0 0 0,18 21 0,-18-21 0,0 0 0,17 17 0,-17-17 0,0 0 0,0 0 0,0 0 0,0 0 0,0 0-1,0 0 1,0 0-1,0 0 1,0 0-1,0 0 1,0 0-1,0 0 1,0 0 0,0 0 0,0 0 0,0 0 0,0 0 1,0 0 0,0 0 0,0 0 0,0 0 1,0 0-1,0 0 1,0 0-1,-23 12 0,4-12 0,-2 0-1,-8 2 0,-6-4 0,1 7-1,-6-3 1,0 6 0,-5 2-1,-1-1 1,-1 5 0,-3 1 0,-2 4 0,-2 0-1,-1 4 1,-3-2 0,-3 2 0,4 0-1,-1-2 1,-3 0 0,0-1 0,-1-3 0,1-4 1,4-1-1,-1-5 1,3-3 0,3-4 0,-2-4 1,6 1-1,0-5 0,1-2-1,1 3 1,1-1-1,-1 0-1,1 1 1,4 1 0,-3 2 0,2-2 0,4 1 0,-2-1 1,-1-2 0,3 0 0,0-1-1,-4-3 1,-1-1 0,1-2 0,-6 1 1,2-3-1,-1 2-1,-1 3 1,0-1-1,2 1 1,2 1-1,0 3 1,2-1-1,-1 5 0,1-4 0,0 0 0,-2 3 0,-4-1 0,-2 4 0,1-6 0,-3 6 0,0-5 0,-2 1 0,-1-2 0,1 5 0,1-5-1,3 0 1,2 2 0,6 1-1,2 3 0,1-2 0,7 4-2,-3 0 1,7 0 1,-3 2-1,0 2 1,1-2 0,-5 0 0,1-1 1,-3-1 0,1 0 1,1-3-1,-1-1 1,0 0 0,1-2-1,1 2 1,1 2-1,-3 2-1,-5 4 1,1 2-1,-2 4 1,-6 1-1,-2 1 1,-3 1 0,1-3 0,-2 1 0,3-3 0,-3-1 1,2-5-1,1 0 1,1-2-1,0 0 0,2-2 1,-2 2-1,4-4 0,-2 3 0,4-1 0,0-2 0,4 4 0,-2-4 0,4 2 0,-1-2 1,3 0 0,3-1 0,-1-1 1,5-2 0,0-3 1,1 1-1,-1-3 1,2 1-1,-2-1 0,-1-1 1,1 1-2,-2 0 1,-1-1 0,1 3-1,-3-3-1,1 3 1,-3 1-1,-5 1 0,-1-1 0,-4 2 0,0 1 0,-2-1 0,-1-1 0,-1 1 1,2 0-1,-2 1-1,2-1 1,-3 0 0,-1 1-1,-2 3 1,1-2-1,-3 4 1,0 0-1,-1 2 1,1 0 0,1 2-1,1 0 1,-1 0 0,1 2 0,0 0 1,1-1-1,1 3 0,0 2 0,-1-1 0,1 5-1,0-1 1,-3 1 0,3 1-1,-4 1 1,3-3 0,-1 3-1,3-3 1,1 1-1,0-1 1,4 1-1,2-3 0,4 3 0,-1-3 0,3 3 1,-2-5-1,2 3 1,-3 0 0,1-3 0,0 1 1,-2 0-1,0-3 0,-2-1 0,1 2 1,1-6-1,-4 4 0,2-2 1,-6-2-1,3 0 0,-1-2 1,2 4-1,-2-4 0,0 4 0,0-4 0,0 2 0,4 2 0,-2-4 0,0 4 0,-2 0 0,0 1 0,0-1 0,1 6 0,1-4 0,0 2 0,5-1 0,-1 1 0,4-2 0,5 0 0,3-4 1,-1 0-1,4 0 0,0-2 1,1-2-1,1 2 1,-2-2-1,0 0 1,0 2-1,2-1 1,-3 1-1,-1-2 1,0 2-1,-1-4 1,-3 2 0,0-3 0,-1 1-1,-2-2 1,-1 1-1,-1-5 0,-2 1 0,3-1 0,-3 1 0,2-1 0,-3 3 0,1 1-1,0 0 1,2 1 0,-1 3-1,-1 2 1,2 0-1,0 4 1,1 0 0,-3 4-1,2-1 1,-5 5 0,1-1 0,0 3 0,0 1 0,0 1 0,-2-3 0,2 3 0,-2-7 0,5 3 0,-1-2 0,0-1 0,2-3 0,1 4 1,-1-6-1,5 3 0,1 1 0,-5 0 0,3-2 0,1 0 0,1-1 1,-1-3-1,2 2 0,1-2 0,-1 0 0,4-2 0,1 0 0,-1-1 0,-2 1 0,0-2 0,1-2 0,-1 0 0,-2 4 1,-1-5-1,-1 3 0,0-4 0,1 5 0,-3-5 0,1 6 0,-1-4 0,-1 2 0,2 1 0,-3 1 0,1 2 0,-3 2-1,3 1 1,-6 1 0,0 4 0,0-4-1,-2 5 1,-4-1 0,0 0 0,-2-1 0,2 3 0,0-1 0,2-1 0,-4 5 0,1-1-1,-1 5 1,0-1 0,-2 3-1,1 0 1,-3 0 0,2 2 0,4-4 0,2-1 1,2-3-1,2-3 0,4-3 0,2-1 1,-1-2-1,3-4 1,-3-2-1,1-4 1,1-3-1,-1-3 1,1-1 0,1-5-1,1-1 1,1-2-1,1 0 1,1 2-1,-1-2 1,0 2-1,1 2 0,-3-3 0,1 3 0,-3 2 1,-1 0-1,1-3 0,1 5 0,-1-1 0,-1 1 0,-1 3 0,1 1 0,2 1 1,-1 2-1,1 1 0,-1 3 0,3 0 1,-1 0-1,0 2 0,3 2 0,-5 0 0,5 0 0,-3 2 0,0-1 0,-1 3 0,0 0 0,-1-2 0,1 1 0,-1-1 0,-1 0 0,1 0 0,1-2 0,-5 2 0,3-2 0,-4 1 0,0-1 0,-3 2-1,1 0 1,-4 0 0,0 0 0,2 0 0,-2-1 0,0-1 0,0 2 0,2-2 0,-4 0 0,1 2 0,-3-2 0,0 3 0,-2 1 0,2 4 0,-3-1-1,-3 1 1,3 3 0,-3-1-1,4 3 1,-1-5 0,1 5 0,-2-7 0,5 5-1,-1-1 1,2-1 0,4-1 0,0-3 0,0 3 0,3-4 0,3 1 0,0-3 0,1 2 0,1-2 0,0 1 1,-1 1-1,3 0 0,-3 0 0,5-1 0,-3 3 0,3-2 0,-1 0 0,3-1 0,1 1 0,-2 0 0,-1-2 0,-1-2 0,-1 1 0,-3-1 0,1 0 0,-4-2 1,1 2-1,-5 0 0,4 2 0,-2-2 0,2 2 0,-1 0 0,-1-1 0,4-1-1,-2 2 1,3-2 0,-1 0 0,2 0 0,-1-2 0,-1 0 0,0 0 0,-1-2 0,3 0 0,-1-2 0,3 0 0,-1-1 1,1-1-1,1 0 0,3 0 0,1 1 0,-2-1 0,-1 0 0,1 2 0,-3 2 0,-1 0 0,1 1 0,-1 1 0,-1 0 0,-2 1 0,-1 1 0,1 0 0,2 0 0,-3 0 0,1-2 1,0 2-1,3-2 0,1 0 0,-1-2 0,5 0 0,-3 0 0,0 0 0,3 0 0,-1 1 0,0-1 0,1 0 0,-1 2 0,1 0 0,-1 2 0,0-2 0,1 2 0,-3-2 0,0 1 0,-1-1 0,-1 2 0,-1-2 0,0 2 1,-3-2-1,1 4 0,4-2 0,-3 0 0,3 0 0,-1 0 0,-1 2 0,1-2 0,3-1 0,-3 1 0,1 0 0,3 0 0,1 0 0,-1 0 0,0 0 0,1 0 0,3 0 0,-4 2 1,0-1-1,3-1 0,-3 0 0,0 0 0,5 0 0,-1-2 0,0 2 1,4-2-1,0-2 0,2 2 1,2-2-1,0 0 0,0 2 0,1-2 1,18 2-1,-30-3 0,30 3 0,-29-4 0,29 4 0,-21-4 0,21 4 0,0 0 0,-21-4-1,21 4 1,0 0 0,0 0-1,0 0 1,0 0-1,0 0 0,0 0 1,0 0-1,0 0 0,0 0 0,0 0 0,0 0 0,0 0-1,0 0 1,0 0 0,0 0 0,0 0 1,0 0-1,0 0 0,0 0 1,7 19-1,-7-19 1,0 0-1,0 0 0,0 0-1,12 17 0,-12-17 0,0 0-1,6 20-2,-6-20-4,5 21-5,-5-21-3,8 23 0,-8-23 0</inkml:trace>
</inkml:ink>
</file>

<file path=ppt/ink/ink7.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09-13T07:38:09.80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-4 415 3,'0'0'4,"0"0"-3,0 0-1,0 0 0,0 0 1,0 0 0,0 0 0,0 0 1,17 8 1,-17-8 0,0 0 0,0 0-1,0 0 1,0 0-1,0 0-1,0 0 0,0 0-1,0 0 0,0 0 0,0 0 0,0 0 0,0 0 0,0 0 1,0 0 1,0 0 0,0 0 2,0 0-1,0 0 0,0 0 1,0 0-1,0 0 0,17-27-1,-17 27-1,27-27-1,-8 10 0,4 1 0,4-3 0,2 6 0,3-4-1,1 7 1,1-2 0,-1 7 0,5-5 0,0 6-1,-1-1 1,3 3 0,-4 0-1,3 2 1,-3 2 0,2 1 0,-3 1-1,-2 2 1,-3 2 0,1-3 0,-2 5-1,-5-2 1,5 3 0,-6-1 0,2 3 0,-2-3 0,0 1 0,0 3 0,0-5 1,0 1-1,0-4 0,2-1 0,0-1 0,2-4 0,1 0 0,3-2 0,2-2 0,-1-1 1,3 1-1,-3-2 0,-1 2 0,1 0 0,-3 3 0,0-1 0,0 2-1,1 0 1,1 0 0,0 2 0,3-2 0,-3 0 0,1 0 0,3 0 0,-3-2 0,-1 0 0,0-2 0,1 0 0,3-2 0,-1 2 0,1-1 0,3-1 0,-2 2 0,1 0 0,-1 2 0,0 0 0,-1 1 0,1-1 0,1 0 0,-1 2 0,6-6 0,2 2 0,2-5 1,2-1-1,2 2 0,2-3 0,1-1 0,1-3 0,0 3 0,-3-1 0,1 5 0,2-1 1,-3 1-1,3 2 0,-4 3 0,-2 3 0,-2 3 0,0 1 0,-2 2 0,-2 2 0,-4 1 0,-1 1 0,-1-3 0,-3 3 0,1 0 0,-1 1 0,1-3-1,-1 3 1,-1 1 0,-1-1 0,-1 7 0,3-5 0,-2 6 0,-1 0 0,1 4 0,0 0 0,-1 0 0,1 2 0,0-4 0,1 0 0,1-4 0,-1-1 0,3-5 0,3-3 0,2-4 0,4-2 0,0-6 1,2-2-1,2-2 0,-2-3 0,2-1 0,-2 1 1,-4 0-1,0 1 0,-1 0 0,-5 3 0,0-1 0,-3 2-1,-2 2 1,-1 1 0,-1 1 0,-2-2 0,0 0 0,-1-2 0,1 2 0,2-1 0,-4-1 0,0 0 0,0 0 0,-2-1 0,-2 1 0,0 0 0,-2-1 0,2 1 0,-2-2 0,2 1 1,0-1-1,-1-2 0,1 3 0,0-5 0,0 3 0,0 1 0,2-2 0,0 3 0,-2-3 0,0 4 0,-4-3 0,2 7 0,-19 2 0,33-10 0,-33 10 0,29 0-1,-29 0 1,30 8 0,-30-8 0,33 10-1,-33-10 1,32 7 0,-12-1 0,-3-4 0,2 2 0,-2-4 0,2 4 0,0-3 0,1 1 0,-1 4 0,0-4 0,0 2 0,0 0 0,0 1 0,1-1 0,-1 2 0,4-2 0,-2 2 0,4-3 0,2 1 0,-1 0 0,3 0 0,0 0 0,0 0 0,-1-1 0,1 3 1,2-2-1,-1 2 0,-1 1-1,4-1 1,-3 2 0,5-1 0,-1 1 0,3 2 0,1-1 0,0 3 0,2-1 1,4 3-1,2-3 0,2 3 0,4-3 0,2-1 0,1-1 0,1 1 0,1-3 0,1 1 0,-1-2 0,-1 0 1,-5-1-1,1 1 0,-2 0 0,-2-2 0,0-2 0,2-2 0,-3-2 0,-1 0 0,0-4 1,0 0-1,-2 1 0,1-5 0,-7 2 0,-2 1 0,-1-1 0,-5 0 0,-1 1 0,-2 1 0,-2 2 0,-4 0 0,2 0 0,-6 3 0,-17 1 0,31-4 0,-31 4 0,27-2 0,-27 2 1,19-2-1,-19 2 0,0 0 0,19 2 0,-19-2 0,17 2 0,-17-2 0,23 2 0,-23-2 0,25 2 0,-25-2 0,31 0 0,-31 0 0,32 0 0,-13-2 0,1 0 0,1 0 0,2 0 0,3 0 0,-1-2 0,2 2 0,2 0 0,0 2 0,-1 0 0,-1 2 0,6 2 0,-1 0 0,1 0 0,-1 0 0,3-1 0,-1-1 0,1-2 0,3-2 0,-1-3 0,1-1 0,2-4 0,2 1 0,0-1 0,0-3 0,3 3 0,-5 1 0,2 1 0,-4 2 0,1 2 0,-3 2 0,2 0 0,-3 4 0,1 2 0,1 0 0,-1 2 0,2 1 0,-1 1 0,1 0 0,2 1 0,0-3 0,1 0 0,-1-2 0,0-4 1,0-2-1,1 0 0,1-2 0,-4-2 0,2 2 0,2 1 0,0 1 0,3 2 0,-1 0 0,2 4 0,0-1 0,1 1 0,1 0 0,-2 2 0,2 0 0,-2-3 0,2 3 0,-4-2 0,0 0 1,4 0-1,2-1 0,-2-1 0,3-2 0,1 0 0,2-2 0,1 1 0,3-1 1,-1-4-1,1-4 0,5 3 0,0-3 0,2-3 0,0-5 1,2 1-1,-1-6 0,-1-2 0,-4-2 0,0 1 1,1-7-1,-5 2 0,-1 1 0,-1 1 0,-3 2 0,-2 2 0,0 4 0,-6 0 0,-2 6 0,2 1 0,-6 3 0,0 1 0,-3 3-1,-3-1 1,1 2 0,-2 1 0,-3-1 0,-3 2 0,2 2 0,-4 0 0,0 2 0,0 0 0,-4 4 0,0 2 0,1 1 0,-3 5-1,0 1 1,0 3 0,2 3 0,-1 4 0,-1 0 0,0 0 0,0 4 0,1-3 0,1 1 0,0 0 0,2-2 0,2 0 1,2-2-1,2 2 0,0-4 0,3 1 0,1-3 1,-1-2-1,3-3 1,0-3-1,-1 1 0,1-4 1,-1-1-1,-1-1 1,-2-2 0,-1 0-1,-3 0 0,2-2 1,-6 2-1,0 0 0,-2 0 0,4 1 0,-2-1 0,4 2 0,0 0 0,-2 2 0,4 0 0,-2-3 0,2 1 0,-6 0 1,2 0-1,-2 0 0,0-1 1,0 1-1,2-2 1,0 0 0,2 0 0,2 0 0,0 0 0,1 0-1,3 0 1,2 0 0,1-2-1,0 2 1,5-4-1,-1 2 1,0-2-1,3 0 1,-1-2-1,0-2 1,0 0-1,4 1 2,0-3-2,0-1 0,1-1 0,2 0 0,-1-1 0,4-1 0,-2 3 0,-2-3 0,0 3 0,-2 1 0,0 2 0,-2 1 0,0 1 0,1 2 0,-3-2 0,0 2 0,0 2 0,0 0 1,1 0-1,-3 0 0,2 0 0,-1-2 0,-3 4 0,0-4 0,1 0 0,3-2 0,-2 1 1,1-1-1,-1-2 0,4 2 0,2-2 0,0 1 1,2-1-1,-4 4 0,2 0 0,-2 0 0,-1 0 0,-5 2 0,0 4 0,1-2 0,-6 2 0,1-2 0,-3 4 0,0-3 0,-3 1 0,-1 0 1,0-2-1,-6 2 0,6-2 0,-2 0 0,0-1 0,4 1 0,0 0 0,3-2 0,1 2 0,2 0 0,-3 0 0,3 0 0,-2 2 0,-3 0 0,-1-2 0,0 1 0,-4 1 1,2-2-1,0 2 0,0-2 1,0-2-1,1 0 1,-3 0 0,0 0 0,2-2 0,-4 0 1,-2 0-1,-1 0 1,-1 0-1,0 0 0,0 0 0,1 1 0,-1-1 0,0 2-1,2-2 0,-1 2 0,1-2 0,0 2 0,-2-2 1,6 2-1,-2-4 0,4 4 0,0-4 0,0 2 0,2-2 0,-2 3 1,3-3-1,-7 2 0,6-2 0,-4 0 1,-2 2-1,2 0 0,-2-1 0,4 1 1,-2-2-1,0 2 0,2-2 0,0 2 0,0-2 0,0 2 0,-2 0 1,0 1-1,-2-1 0,-4 0 0,0 0 0,-17 2 0,29 0 0,-29 0 1,17 0 0,-17 0 0,0 0 0,0 0 1,0 0 0,0 0 0,0 0 0,0 0 0,0 0 1,0 0-1,0 0 0,0 0 0,0 0 1,0 0-1,0 0 0,0 0 0,0 0 0,0 0-1,0 0 1,0 0-1,0 0 0,0 0 0,0 0 0,0 0 0,0 0-1,0 0 1,0 0 0,0 0 0,0 0-1,0 0 1,0 0-1,0 0 1,0 0-1,0 0 1,0 0-1,0 0 1,0 0-1,0 0 1,0 0-1,0 0 0,0 0 1,0 0-1,0 0 1,0 0-1,0 0 1,0 0-1,0 0 1,0 0-1,0 0 1,0 0-1,0 0 1,0 0-1,0 0 0,0 0 0,0 0 0,0 0 1,0 0-1,0 0 0,0 0-1,0 0 1,0 0 0,0 0 0,0 0 0,0 0 0,0 0 0,0 0 0,0 0 0,0 0 0,0 0 0,0 0 0,0 0 0,0 0 0,0 0 0,0 0 0,0 0 0,0 0 0,0 0 0,0 0 0,0 0 0,0 0 0,0 0 0,0 0 0,0 0 0,0 0-1,0 0 1,0 0 0,0 0 0,0 0 0,0 0-1,0 0 1,0 0 0,0 0-1,0 0 1,19 0 0,-19 0 0,0 0 0,0 0 0,0 0 0,18-8 0,-18 8 0,0 0-1,23-6 2,-23 6-1,17-3 0,-17 3 0,0 0 0,19-2 0,-19 2 0,0 0 0,0 0 0,0 0 0,0 0 0,0 0 0,0 0 0,0 0 0,0 0 0,0 0 0,0 0-1,0 0 1,23-4 0,-23 4 0,23-4 0,-23 4 0,33-4 0,-14 0 0,2 0-1,4 4 1,0-3 0,1 1 0,3 0 0,0 0 0,-2 0 0,0 2 0,1-2 0,-3 0 0,0-2 0,-6 2 0,4 2 0,-2-2 0,-2 1-1,1 1 1,-20 0 0,30 0 0,-30 0 0,33 5 0,-33-5 0,29 2 0,-12 4-1,2 0 1,2 1 0,2 1 0,0 4-1,4-1 1,2 2 0,-1 3 0,3-1 0,-2-2 0,1 3 0,3-1 0,3-1 0,1 1 0,1 0 0,0 1 0,1 1-1,-3-2 1,-2 0-1,-5-1 0,-4-3 1,-8-3-1,-17-8 0,19 13 0,-19-13 1,0 0 0,0 0-1,14 21 1,-14-21 0,0 0 0,2 23 0,-2-23-1,2 22 1,-2-22 0,0 26 0,0-26-1,2 31 1,-2-31-1,3 27 1,-3-27 0,4 21-1,-4-21 1,4 21-1,-4-21 1,6 17 0,-6-17 0,4 21 0,-4-21 0,5 17 0,-5-17 0,0 0 0,6 20 0,-6-20 0,0 0 0,0 0 0,0 0 1,0 0-1,0 0 1,0 0-1,0 0 1,0 0 0,0 0 0,0 0-1,0 0 1,0 0-1,0 0 0,0 0 0,0 0 0,0 0 0,0 0 0,0 0-1,0 0 1,0 0 0,0 0 0,0 0 0,0 0 0,0 0 0,0 0 0,0 0 0,0 0-1,0 0 1,0 0 0,0 0 0,0 0-1,0 0 1,0 0 0,14 17 0,-14-17 0,0 0 0,0 0 0,11 17 0,-11-17 0,0 0 0,0 0 0,0 0 0,0 0 0,0 0 0,0 0 1,0 0-1,0 0 0,0 0 0,0 0 0,0 0 1,0 0-1,0 0 0,0 0 0,0 0 0,0 0-1,0 0 0,0 0-3,0 0-5,0 0-9,0 0-7,0 0-1,-15-23 2,1-6-1</inkml:trace>
</inkml:ink>
</file>

<file path=ppt/ink/ink8.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22-09-13T07:38:11.86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75 31 1,'0'0'12,"0"0"0,0 0-1,0 0-4,-17-14-1,17 14-3,0 0 0,-21-7 0,21 7 0,0 0 0,-20-4 0,20 4-1,0 0 0,0 0 1,-19-6-1,19 6 0,0 0 0,0 0-1,0 0-1,0 0 0,0 0 0,0 0 0,0 0 0,21 0 0,-2 0 0,3 0-1,6 2 1,9 0 0,5 2 0,6 0 0,3 1 0,5 1 0,1 2 0,7-3 0,3 3 0,-2-2 0,2 0 0,0-1 0,0-1 0,0 0 0,2 0 0,-6-2 0,0 0 0,6-2 0,-4 0 0,2 0 0,-1 0 0,-1 2 0,-4-2 0,-2 3 0,-1 1 0,-1 0 0,-3 0 0,0 2 0,-3-3 0,1 1 1,2-2-1,-1 0 0,3 0 0,-1-2 0,1 0 1,-2-2-1,-1 0 0,-1 2 0,-2-2 0,-4 0 0,0 2 1,-6 0-1,-4 2 0,3 0 0,-5 0 0,-1 2 0,-1 0 0,-3 2 0,0 1 0,-2 1 0,-3 0 0,3-1 0,2 1 0,-4 1 0,2-1 0,1 0 0,1-1 0,0-1 0,3 0 2,-1-2-2,0 1 0,3-3 0,3 2 0,7-2 0,0-2 0,2 2 0,2-2 0,1 2 0,-1-4 1,-2 2-1,-4 0 0,-5-2 0,-5 0 0,-1 0 0,-2 0 0,-4 0 1,1 1-1,1-1 0,0 0 1,0 2-1,2-2 0,-4 2 1,-2 0-1,-4 2 1,-19-2 0,27 0 2,-27 0 1,0 0 0,17 2 2,-17-2-1,0 0 1,0 0-1,0 0 0,0 0-1,0 0-1,0 0-1,0 0 0,0 0-1,0 0 0,0 0 0,0 0-1,0 0-1,0 0-4,0 0-7,0 0-11,-27 19-2,6 0 1,-23-13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745B29-74E9-4385-84EA-6C5772AAA83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494479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745B29-74E9-4385-84EA-6C5772AAA83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291118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745B29-74E9-4385-84EA-6C5772AAA83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4085118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745B29-74E9-4385-84EA-6C5772AAA83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188167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745B29-74E9-4385-84EA-6C5772AAA839}"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404487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745B29-74E9-4385-84EA-6C5772AAA839}"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3122951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45B29-74E9-4385-84EA-6C5772AAA839}"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1232883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745B29-74E9-4385-84EA-6C5772AAA83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2177750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745B29-74E9-4385-84EA-6C5772AAA839}"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417474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745B29-74E9-4385-84EA-6C5772AAA83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63103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745B29-74E9-4385-84EA-6C5772AAA839}"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FC3B-12DA-49D3-8A4F-CB7CF39EA08E}" type="slidenum">
              <a:rPr lang="en-US" smtClean="0"/>
              <a:t>‹#›</a:t>
            </a:fld>
            <a:endParaRPr lang="en-US"/>
          </a:p>
        </p:txBody>
      </p:sp>
    </p:spTree>
    <p:extLst>
      <p:ext uri="{BB962C8B-B14F-4D97-AF65-F5344CB8AC3E}">
        <p14:creationId xmlns:p14="http://schemas.microsoft.com/office/powerpoint/2010/main" val="345187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45B29-74E9-4385-84EA-6C5772AAA839}" type="datetimeFigureOut">
              <a:rPr lang="en-US" smtClean="0"/>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1FC3B-12DA-49D3-8A4F-CB7CF39EA08E}" type="slidenum">
              <a:rPr lang="en-US" smtClean="0"/>
              <a:t>‹#›</a:t>
            </a:fld>
            <a:endParaRPr lang="en-US"/>
          </a:p>
        </p:txBody>
      </p:sp>
    </p:spTree>
    <p:extLst>
      <p:ext uri="{BB962C8B-B14F-4D97-AF65-F5344CB8AC3E}">
        <p14:creationId xmlns:p14="http://schemas.microsoft.com/office/powerpoint/2010/main" val="3989558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7" Type="http://schemas.openxmlformats.org/officeDocument/2006/relationships/image" Target="../media/image31.emf"/><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4.emf"/><Relationship Id="rId5" Type="http://schemas.openxmlformats.org/officeDocument/2006/relationships/image" Target="../media/image21.emf"/><Relationship Id="rId10" Type="http://schemas.openxmlformats.org/officeDocument/2006/relationships/customXml" Target="../ink/ink4.xml"/><Relationship Id="rId9" Type="http://schemas.openxmlformats.org/officeDocument/2006/relationships/image" Target="../media/image1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althline.com/health/kidney-failure" TargetMode="External"/><Relationship Id="rId2" Type="http://schemas.openxmlformats.org/officeDocument/2006/relationships/hyperlink" Target="https://www.healthline.com/health/heart-attack" TargetMode="External"/><Relationship Id="rId1" Type="http://schemas.openxmlformats.org/officeDocument/2006/relationships/slideLayout" Target="../slideLayouts/slideLayout2.xml"/><Relationship Id="rId4" Type="http://schemas.openxmlformats.org/officeDocument/2006/relationships/hyperlink" Target="https://www.healthline.com/health/heart-failur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healthline.com/health/stroke" TargetMode="External"/><Relationship Id="rId2" Type="http://schemas.openxmlformats.org/officeDocument/2006/relationships/hyperlink" Target="https://www.healthline.com/health/sepsis" TargetMode="External"/><Relationship Id="rId1" Type="http://schemas.openxmlformats.org/officeDocument/2006/relationships/slideLayout" Target="../slideLayouts/slideLayout2.xml"/><Relationship Id="rId4" Type="http://schemas.openxmlformats.org/officeDocument/2006/relationships/hyperlink" Target="https://www.healthline.com/health/internal-bleeding"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healthline.com/health/heart-disease/ste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10.emf"/><Relationship Id="rId7" Type="http://schemas.openxmlformats.org/officeDocument/2006/relationships/image" Target="../media/image30.emf"/><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20.emf"/><Relationship Id="rId4" Type="http://schemas.openxmlformats.org/officeDocument/2006/relationships/customXml" Target="../ink/ink6.xml"/><Relationship Id="rId9"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B67211-4FA4-B529-8BA8-E4B30699E81A}"/>
              </a:ext>
            </a:extLst>
          </p:cNvPr>
          <p:cNvSpPr txBox="1"/>
          <p:nvPr/>
        </p:nvSpPr>
        <p:spPr>
          <a:xfrm>
            <a:off x="1447800" y="1981200"/>
            <a:ext cx="8001000" cy="2431435"/>
          </a:xfrm>
          <a:prstGeom prst="rect">
            <a:avLst/>
          </a:prstGeom>
          <a:noFill/>
        </p:spPr>
        <p:txBody>
          <a:bodyPr wrap="square" rtlCol="0">
            <a:spAutoFit/>
          </a:bodyPr>
          <a:lstStyle/>
          <a:p>
            <a:r>
              <a:rPr lang="en-GB" sz="7200" dirty="0"/>
              <a:t>PROF  H S RAI     </a:t>
            </a:r>
            <a:r>
              <a:rPr lang="en-GB" sz="4000" dirty="0">
                <a:highlight>
                  <a:srgbClr val="FFFF00"/>
                </a:highlight>
              </a:rPr>
              <a:t>ROHILKHAND AYURVEDOC MEDICAL COLLEGE  BAREILLY</a:t>
            </a:r>
            <a:endParaRPr lang="en-GB" sz="7200" dirty="0">
              <a:highlight>
                <a:srgbClr val="FFFF00"/>
              </a:highlight>
            </a:endParaRPr>
          </a:p>
        </p:txBody>
      </p:sp>
    </p:spTree>
    <p:extLst>
      <p:ext uri="{BB962C8B-B14F-4D97-AF65-F5344CB8AC3E}">
        <p14:creationId xmlns:p14="http://schemas.microsoft.com/office/powerpoint/2010/main" val="167400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normAutofit/>
          </a:bodyPr>
          <a:lstStyle/>
          <a:p>
            <a:r>
              <a:rPr lang="en-US" dirty="0"/>
              <a:t>BLOOD PRESSURE is actually arterial pressure which is defined as lateral pressure on the arterial wall exerted by blood flowing across</a:t>
            </a:r>
          </a:p>
          <a:p>
            <a:r>
              <a:rPr lang="en-US" dirty="0"/>
              <a:t>BP      cardiac output (stoke volume*heart rate </a:t>
            </a:r>
          </a:p>
        </p:txBody>
      </p:sp>
      <mc:AlternateContent xmlns:mc="http://schemas.openxmlformats.org/markup-compatibility/2006" xmlns:p14="http://schemas.microsoft.com/office/powerpoint/2010/main">
        <mc:Choice Requires="p14">
          <p:contentPart p14:bwMode="auto" r:id="rId2">
            <p14:nvContentPartPr>
              <p14:cNvPr id="9" name="Ink 8"/>
              <p14:cNvContentPartPr/>
              <p14:nvPr/>
            </p14:nvContentPartPr>
            <p14:xfrm>
              <a:off x="7498246" y="3518640"/>
              <a:ext cx="14760" cy="40680"/>
            </p14:xfrm>
          </p:contentPart>
        </mc:Choice>
        <mc:Fallback xmlns="">
          <p:pic>
            <p:nvPicPr>
              <p:cNvPr id="9" name="Ink 8"/>
              <p:cNvPicPr/>
              <p:nvPr/>
            </p:nvPicPr>
            <p:blipFill>
              <a:blip r:embed="rId5"/>
              <a:stretch>
                <a:fillRect/>
              </a:stretch>
            </p:blipFill>
            <p:spPr>
              <a:xfrm>
                <a:off x="7487806" y="3513240"/>
                <a:ext cx="284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9" name="Ink 28"/>
              <p14:cNvContentPartPr/>
              <p14:nvPr/>
            </p14:nvContentPartPr>
            <p14:xfrm>
              <a:off x="1473646" y="3280320"/>
              <a:ext cx="316440" cy="1161000"/>
            </p14:xfrm>
          </p:contentPart>
        </mc:Choice>
        <mc:Fallback xmlns="">
          <p:pic>
            <p:nvPicPr>
              <p:cNvPr id="29" name="Ink 28"/>
              <p:cNvPicPr/>
              <p:nvPr/>
            </p:nvPicPr>
            <p:blipFill>
              <a:blip r:embed="rId7"/>
              <a:stretch>
                <a:fillRect/>
              </a:stretch>
            </p:blipFill>
            <p:spPr>
              <a:xfrm>
                <a:off x="1467886" y="3273840"/>
                <a:ext cx="328680" cy="1173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5748527" y="8548348"/>
              <a:ext cx="360" cy="360"/>
            </p14:xfrm>
          </p:contentPart>
        </mc:Choice>
        <mc:Fallback xmlns="">
          <p:pic>
            <p:nvPicPr>
              <p:cNvPr id="5" name="Ink 4"/>
              <p:cNvPicPr/>
              <p:nvPr/>
            </p:nvPicPr>
            <p:blipFill>
              <a:blip r:embed="rId9"/>
              <a:stretch>
                <a:fillRect/>
              </a:stretch>
            </p:blipFill>
            <p:spPr>
              <a:xfrm>
                <a:off x="5733407" y="8533228"/>
                <a:ext cx="306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1874927" y="3743068"/>
              <a:ext cx="4807800" cy="1221840"/>
            </p14:xfrm>
          </p:contentPart>
        </mc:Choice>
        <mc:Fallback xmlns="">
          <p:pic>
            <p:nvPicPr>
              <p:cNvPr id="8" name="Ink 7"/>
              <p:cNvPicPr/>
              <p:nvPr/>
            </p:nvPicPr>
            <p:blipFill>
              <a:blip r:embed="rId11"/>
              <a:stretch>
                <a:fillRect/>
              </a:stretch>
            </p:blipFill>
            <p:spPr>
              <a:xfrm>
                <a:off x="1867727" y="3732988"/>
                <a:ext cx="4822920" cy="1237680"/>
              </a:xfrm>
              <a:prstGeom prst="rect">
                <a:avLst/>
              </a:prstGeom>
            </p:spPr>
          </p:pic>
        </mc:Fallback>
      </mc:AlternateContent>
    </p:spTree>
    <p:extLst>
      <p:ext uri="{BB962C8B-B14F-4D97-AF65-F5344CB8AC3E}">
        <p14:creationId xmlns:p14="http://schemas.microsoft.com/office/powerpoint/2010/main" val="329268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Physiological Types-of Blood PRESSURE</a:t>
            </a:r>
          </a:p>
        </p:txBody>
      </p:sp>
      <p:sp>
        <p:nvSpPr>
          <p:cNvPr id="3" name="Content Placeholder 2"/>
          <p:cNvSpPr>
            <a:spLocks noGrp="1"/>
          </p:cNvSpPr>
          <p:nvPr>
            <p:ph idx="1"/>
          </p:nvPr>
        </p:nvSpPr>
        <p:spPr>
          <a:xfrm>
            <a:off x="457200" y="1143000"/>
            <a:ext cx="8229600" cy="5334000"/>
          </a:xfrm>
        </p:spPr>
        <p:txBody>
          <a:bodyPr/>
          <a:lstStyle/>
          <a:p>
            <a:pPr marL="0" indent="0">
              <a:buNone/>
            </a:pPr>
            <a:r>
              <a:rPr lang="en-US" dirty="0"/>
              <a:t>TYPES-</a:t>
            </a:r>
          </a:p>
        </p:txBody>
      </p:sp>
      <p:sp>
        <p:nvSpPr>
          <p:cNvPr id="4" name="Rectangle 3"/>
          <p:cNvSpPr/>
          <p:nvPr/>
        </p:nvSpPr>
        <p:spPr>
          <a:xfrm>
            <a:off x="76200" y="1600200"/>
            <a:ext cx="8229600" cy="4524315"/>
          </a:xfrm>
          <a:prstGeom prst="rect">
            <a:avLst/>
          </a:prstGeom>
        </p:spPr>
        <p:txBody>
          <a:bodyPr wrap="square">
            <a:spAutoFit/>
          </a:bodyPr>
          <a:lstStyle/>
          <a:p>
            <a:r>
              <a:rPr lang="en-US" sz="3200" b="1" dirty="0"/>
              <a:t>Physiologically</a:t>
            </a:r>
            <a:r>
              <a:rPr lang="en-US" sz="3200" dirty="0"/>
              <a:t> there are 4 types of blood pressure =</a:t>
            </a:r>
          </a:p>
          <a:p>
            <a:r>
              <a:rPr lang="en-US" sz="3200" b="1" dirty="0"/>
              <a:t>1 systolic</a:t>
            </a:r>
            <a:r>
              <a:rPr lang="en-US" sz="3200" dirty="0"/>
              <a:t> ,the maximum pressure recorded during systole  ranges 100 -140 mm of Hg</a:t>
            </a:r>
          </a:p>
          <a:p>
            <a:r>
              <a:rPr lang="en-US" sz="3200" b="1" dirty="0"/>
              <a:t>Significance</a:t>
            </a:r>
            <a:r>
              <a:rPr lang="en-US" sz="3200" dirty="0"/>
              <a:t> –mainly depends on stroke volume or cardiac output the elasticity of blood vessels has got a prime role ;</a:t>
            </a:r>
          </a:p>
          <a:p>
            <a:r>
              <a:rPr lang="en-US" sz="3200" dirty="0">
                <a:solidFill>
                  <a:srgbClr val="FF0000"/>
                </a:solidFill>
              </a:rPr>
              <a:t>a rigid and stiff vessel affect the lateral pressure .</a:t>
            </a:r>
          </a:p>
        </p:txBody>
      </p:sp>
    </p:spTree>
    <p:extLst>
      <p:ext uri="{BB962C8B-B14F-4D97-AF65-F5344CB8AC3E}">
        <p14:creationId xmlns:p14="http://schemas.microsoft.com/office/powerpoint/2010/main" val="1505639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Diastolic</a:t>
            </a:r>
          </a:p>
        </p:txBody>
      </p:sp>
      <p:sp>
        <p:nvSpPr>
          <p:cNvPr id="3" name="Content Placeholder 2"/>
          <p:cNvSpPr>
            <a:spLocks noGrp="1"/>
          </p:cNvSpPr>
          <p:nvPr>
            <p:ph idx="1"/>
          </p:nvPr>
        </p:nvSpPr>
        <p:spPr/>
        <p:txBody>
          <a:bodyPr/>
          <a:lstStyle/>
          <a:p>
            <a:r>
              <a:rPr lang="en-US" b="1" dirty="0"/>
              <a:t>- Diastolic</a:t>
            </a:r>
            <a:r>
              <a:rPr lang="en-US" dirty="0"/>
              <a:t> the minimum pressure recorded during diastolic phase of cardiac cycle, </a:t>
            </a:r>
          </a:p>
          <a:p>
            <a:pPr marL="0" indent="0">
              <a:buNone/>
            </a:pPr>
            <a:r>
              <a:rPr lang="en-US" dirty="0"/>
              <a:t> it ranges from 60- 90 mm of Hg,</a:t>
            </a:r>
          </a:p>
          <a:p>
            <a:pPr marL="0" indent="0">
              <a:buNone/>
            </a:pPr>
            <a:r>
              <a:rPr lang="en-US" dirty="0"/>
              <a:t> it depends on peripheral resistance </a:t>
            </a:r>
            <a:r>
              <a:rPr lang="en-US" dirty="0" err="1"/>
              <a:t>ie</a:t>
            </a:r>
            <a:r>
              <a:rPr lang="en-US" dirty="0"/>
              <a:t> </a:t>
            </a:r>
          </a:p>
          <a:p>
            <a:pPr marL="0" indent="0">
              <a:buNone/>
            </a:pPr>
            <a:r>
              <a:rPr lang="en-US" dirty="0"/>
              <a:t>   -    diameter of lumen of artery </a:t>
            </a:r>
          </a:p>
          <a:p>
            <a:pPr lvl="1"/>
            <a:r>
              <a:rPr lang="en-US" dirty="0"/>
              <a:t>viscosity of blood.</a:t>
            </a:r>
          </a:p>
          <a:p>
            <a:endParaRPr lang="en-US" dirty="0"/>
          </a:p>
        </p:txBody>
      </p:sp>
    </p:spTree>
    <p:extLst>
      <p:ext uri="{BB962C8B-B14F-4D97-AF65-F5344CB8AC3E}">
        <p14:creationId xmlns:p14="http://schemas.microsoft.com/office/powerpoint/2010/main" val="1266225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Atherosclerosis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066800"/>
            <a:ext cx="6507163" cy="5440363"/>
          </a:xfrm>
        </p:spPr>
      </p:pic>
    </p:spTree>
    <p:extLst>
      <p:ext uri="{BB962C8B-B14F-4D97-AF65-F5344CB8AC3E}">
        <p14:creationId xmlns:p14="http://schemas.microsoft.com/office/powerpoint/2010/main" val="5332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Pulse Pressure</a:t>
            </a:r>
          </a:p>
        </p:txBody>
      </p:sp>
      <p:sp>
        <p:nvSpPr>
          <p:cNvPr id="3" name="Content Placeholder 2"/>
          <p:cNvSpPr>
            <a:spLocks noGrp="1"/>
          </p:cNvSpPr>
          <p:nvPr>
            <p:ph idx="1"/>
          </p:nvPr>
        </p:nvSpPr>
        <p:spPr/>
        <p:txBody>
          <a:bodyPr>
            <a:normAutofit fontScale="85000" lnSpcReduction="10000"/>
          </a:bodyPr>
          <a:lstStyle/>
          <a:p>
            <a:r>
              <a:rPr lang="en-US" b="1" dirty="0"/>
              <a:t>3- Pulse pressure (PP)-</a:t>
            </a:r>
            <a:r>
              <a:rPr lang="en-US" dirty="0"/>
              <a:t> Pulse pressure is the difference between the systolic and      diastolic blood pressures.</a:t>
            </a:r>
          </a:p>
          <a:p>
            <a:r>
              <a:rPr lang="en-US" i="1" dirty="0"/>
              <a:t>Pulse Pressure = Systolic Blood Pressure – Diastolic Blood Pressure</a:t>
            </a:r>
            <a:endParaRPr lang="en-US" dirty="0"/>
          </a:p>
          <a:p>
            <a:r>
              <a:rPr lang="en-US" dirty="0"/>
              <a:t>.		</a:t>
            </a:r>
          </a:p>
          <a:p>
            <a:pPr marL="0" indent="0">
              <a:buNone/>
            </a:pPr>
            <a:r>
              <a:rPr lang="en-US" dirty="0"/>
              <a:t> Normal pulse pressure is, approximately 40 mm Hg.</a:t>
            </a:r>
          </a:p>
          <a:p>
            <a:r>
              <a:rPr lang="en-US" dirty="0"/>
              <a:t>A change in pulse pressure (Delta </a:t>
            </a:r>
            <a:r>
              <a:rPr lang="en-US" dirty="0" err="1"/>
              <a:t>Pp</a:t>
            </a:r>
            <a:r>
              <a:rPr lang="en-US" dirty="0"/>
              <a:t>) is proportional to blood volume change  ( Stroke  volume] (Delta V) but inversely proportional to arterial compliance (C):</a:t>
            </a:r>
          </a:p>
          <a:p>
            <a:r>
              <a:rPr lang="en-US" i="1" dirty="0"/>
              <a:t>Delta </a:t>
            </a:r>
            <a:r>
              <a:rPr lang="en-US" i="1" dirty="0" err="1"/>
              <a:t>Pp</a:t>
            </a:r>
            <a:r>
              <a:rPr lang="en-US" i="1" dirty="0"/>
              <a:t> =  Delta V/C</a:t>
            </a:r>
            <a:endParaRPr lang="en-US" dirty="0"/>
          </a:p>
          <a:p>
            <a:endParaRPr lang="en-US" dirty="0"/>
          </a:p>
        </p:txBody>
      </p:sp>
    </p:spTree>
    <p:extLst>
      <p:ext uri="{BB962C8B-B14F-4D97-AF65-F5344CB8AC3E}">
        <p14:creationId xmlns:p14="http://schemas.microsoft.com/office/powerpoint/2010/main" val="416946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a:t>
            </a:r>
          </a:p>
        </p:txBody>
      </p:sp>
      <p:sp>
        <p:nvSpPr>
          <p:cNvPr id="3" name="Content Placeholder 2"/>
          <p:cNvSpPr>
            <a:spLocks noGrp="1"/>
          </p:cNvSpPr>
          <p:nvPr>
            <p:ph idx="1"/>
          </p:nvPr>
        </p:nvSpPr>
        <p:spPr>
          <a:xfrm>
            <a:off x="609600" y="1524000"/>
            <a:ext cx="8229600" cy="5440363"/>
          </a:xfrm>
        </p:spPr>
        <p:txBody>
          <a:bodyPr>
            <a:normAutofit/>
          </a:bodyPr>
          <a:lstStyle/>
          <a:p>
            <a:r>
              <a:rPr lang="en-US" dirty="0"/>
              <a:t>SV   =Because the change in volume is due to the stroke volume of blood being ejected from the left ventricle we can approximate pulse pressure as:</a:t>
            </a:r>
          </a:p>
          <a:p>
            <a:r>
              <a:rPr lang="en-US" i="1" dirty="0" err="1"/>
              <a:t>Pp</a:t>
            </a:r>
            <a:r>
              <a:rPr lang="en-US" i="1" dirty="0"/>
              <a:t> = SV/C</a:t>
            </a:r>
          </a:p>
          <a:p>
            <a:r>
              <a:rPr lang="en-US" dirty="0"/>
              <a:t>A normal young adult at rest has a stroke volume of approximately 80 </a:t>
            </a:r>
            <a:r>
              <a:rPr lang="en-US" dirty="0" err="1"/>
              <a:t>mL.</a:t>
            </a:r>
            <a:r>
              <a:rPr lang="en-US" dirty="0"/>
              <a:t> </a:t>
            </a:r>
          </a:p>
          <a:p>
            <a:r>
              <a:rPr lang="en-US" dirty="0"/>
              <a:t>Arterial compliance is approximately 2 mL/mm Hg, which confirms that normal pulse pressure is approximately 40 mm Hg.</a:t>
            </a:r>
          </a:p>
          <a:p>
            <a:endParaRPr lang="en-US" dirty="0"/>
          </a:p>
        </p:txBody>
      </p:sp>
    </p:spTree>
    <p:extLst>
      <p:ext uri="{BB962C8B-B14F-4D97-AF65-F5344CB8AC3E}">
        <p14:creationId xmlns:p14="http://schemas.microsoft.com/office/powerpoint/2010/main" val="14716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Arterial compliance is equal to the change in volume (Delta V) over a given change in pressure (Delta P):</a:t>
            </a:r>
          </a:p>
          <a:p>
            <a:r>
              <a:rPr lang="en-US" i="1" dirty="0"/>
              <a:t>C = Delta V/Delta P</a:t>
            </a:r>
            <a:endParaRPr lang="en-US" dirty="0"/>
          </a:p>
          <a:p>
            <a:r>
              <a:rPr lang="en-US" dirty="0"/>
              <a:t>Because the aorta is the most compliant portion of the human arterial system, </a:t>
            </a:r>
            <a:r>
              <a:rPr lang="en-US" dirty="0">
                <a:solidFill>
                  <a:srgbClr val="FF0000"/>
                </a:solidFill>
              </a:rPr>
              <a:t>pulse pressure is the lowest. </a:t>
            </a:r>
          </a:p>
          <a:p>
            <a:r>
              <a:rPr lang="en-US" dirty="0"/>
              <a:t>Compliance progressively decreases until it reaches a minimum in the femoral and saphenous arteries, </a:t>
            </a:r>
          </a:p>
          <a:p>
            <a:r>
              <a:rPr lang="en-US" dirty="0">
                <a:solidFill>
                  <a:srgbClr val="FF0000"/>
                </a:solidFill>
              </a:rPr>
              <a:t>and then it begins to increase again.</a:t>
            </a:r>
          </a:p>
          <a:p>
            <a:endParaRPr lang="en-US" dirty="0"/>
          </a:p>
        </p:txBody>
      </p:sp>
      <p:sp>
        <p:nvSpPr>
          <p:cNvPr id="4" name="Rectangle 3"/>
          <p:cNvSpPr/>
          <p:nvPr/>
        </p:nvSpPr>
        <p:spPr>
          <a:xfrm>
            <a:off x="3124200" y="2274838"/>
            <a:ext cx="4572000" cy="369332"/>
          </a:xfrm>
          <a:prstGeom prst="rect">
            <a:avLst/>
          </a:prstGeom>
        </p:spPr>
        <p:txBody>
          <a:bodyPr>
            <a:spAutoFit/>
          </a:bodyPr>
          <a:lstStyle/>
          <a:p>
            <a:r>
              <a:rPr lang="en-US" dirty="0" err="1"/>
              <a:t>Ar</a:t>
            </a:r>
            <a:endParaRPr lang="en-US" dirty="0"/>
          </a:p>
        </p:txBody>
      </p:sp>
    </p:spTree>
    <p:extLst>
      <p:ext uri="{BB962C8B-B14F-4D97-AF65-F5344CB8AC3E}">
        <p14:creationId xmlns:p14="http://schemas.microsoft.com/office/powerpoint/2010/main" val="3747828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i="1" dirty="0"/>
              <a:t>A, a pulse pressure , that is less than 25% of the systolic pressure is inappropriately low or “narrowed,” whereas of greater than 100 is high or “widened.</a:t>
            </a:r>
            <a:endParaRPr lang="en-US" dirty="0"/>
          </a:p>
          <a:p>
            <a:r>
              <a:rPr lang="en-US" dirty="0"/>
              <a:t>  Normally it ranges from 20-50 mm of Hg.</a:t>
            </a:r>
          </a:p>
          <a:p>
            <a:endParaRPr lang="en-US" dirty="0"/>
          </a:p>
        </p:txBody>
      </p:sp>
    </p:spTree>
    <p:extLst>
      <p:ext uri="{BB962C8B-B14F-4D97-AF65-F5344CB8AC3E}">
        <p14:creationId xmlns:p14="http://schemas.microsoft.com/office/powerpoint/2010/main" val="261117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Significance</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Significance</a:t>
            </a:r>
            <a:r>
              <a:rPr lang="en-US" dirty="0"/>
              <a:t> –For adults older than age 60, a pulse pressure greater than 60 can be a useful predictor of heart attacks or other cardiovascular disease; this is especially true for men.</a:t>
            </a:r>
          </a:p>
          <a:p>
            <a:r>
              <a:rPr lang="en-US" dirty="0"/>
              <a:t>In some cases a low pulse pressure (less than 40) may indicate poor heart function. A higher pulse pressure (greater than 60) may reflect leaky heart valves (valve regurgitation</a:t>
            </a:r>
            <a:r>
              <a:rPr lang="en-US" b="1" dirty="0"/>
              <a:t>), </a:t>
            </a:r>
          </a:p>
          <a:p>
            <a:r>
              <a:rPr lang="en-US" b="1" dirty="0"/>
              <a:t>often due to age-related ,losses in aortic elasticity</a:t>
            </a:r>
            <a:r>
              <a:rPr lang="en-US" dirty="0"/>
              <a:t>.</a:t>
            </a:r>
          </a:p>
          <a:p>
            <a:endParaRPr lang="en-US" dirty="0"/>
          </a:p>
        </p:txBody>
      </p:sp>
    </p:spTree>
    <p:extLst>
      <p:ext uri="{BB962C8B-B14F-4D97-AF65-F5344CB8AC3E}">
        <p14:creationId xmlns:p14="http://schemas.microsoft.com/office/powerpoint/2010/main" val="51615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a:t>
            </a:r>
          </a:p>
        </p:txBody>
      </p:sp>
      <p:sp>
        <p:nvSpPr>
          <p:cNvPr id="3" name="Content Placeholder 2"/>
          <p:cNvSpPr>
            <a:spLocks noGrp="1"/>
          </p:cNvSpPr>
          <p:nvPr>
            <p:ph idx="1"/>
          </p:nvPr>
        </p:nvSpPr>
        <p:spPr/>
        <p:txBody>
          <a:bodyPr/>
          <a:lstStyle/>
          <a:p>
            <a:r>
              <a:rPr lang="en-US" dirty="0"/>
              <a:t>However, systolic and diastolic pressure should also be considered alongside pulse pressure values. Higher systolic and diastolic pairs imply higher risk than lower pairs with the same pulse pressure: 160/120 millimeters of mercury (mm Hg) indicates a higher risk than 110/70 mm Hg even though the pulse pressure in each pair is 40.</a:t>
            </a:r>
          </a:p>
          <a:p>
            <a:endParaRPr lang="en-US" dirty="0"/>
          </a:p>
        </p:txBody>
      </p:sp>
    </p:spTree>
    <p:extLst>
      <p:ext uri="{BB962C8B-B14F-4D97-AF65-F5344CB8AC3E}">
        <p14:creationId xmlns:p14="http://schemas.microsoft.com/office/powerpoint/2010/main" val="3398159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elevated PP</a:t>
            </a:r>
          </a:p>
        </p:txBody>
      </p:sp>
      <p:sp>
        <p:nvSpPr>
          <p:cNvPr id="3" name="Content Placeholder 2"/>
          <p:cNvSpPr>
            <a:spLocks noGrp="1"/>
          </p:cNvSpPr>
          <p:nvPr>
            <p:ph idx="1"/>
          </p:nvPr>
        </p:nvSpPr>
        <p:spPr/>
        <p:txBody>
          <a:bodyPr>
            <a:normAutofit lnSpcReduction="10000"/>
          </a:bodyPr>
          <a:lstStyle/>
          <a:p>
            <a:r>
              <a:rPr lang="en-US" dirty="0"/>
              <a:t>Stiffness of the aorta, the largest artery in the body. </a:t>
            </a:r>
          </a:p>
          <a:p>
            <a:r>
              <a:rPr lang="en-US" dirty="0"/>
              <a:t>The stiffness may be due to high blood pressure or fatty deposits damaging the walls of the arteries, leaving them less elastic (atherosclerosis). </a:t>
            </a:r>
          </a:p>
          <a:p>
            <a:r>
              <a:rPr lang="en-US" dirty="0"/>
              <a:t>The greater your pulse pressure, the stiffer and more damaged the vessels are thought to be.</a:t>
            </a:r>
          </a:p>
          <a:p>
            <a:endParaRPr lang="en-US" dirty="0"/>
          </a:p>
        </p:txBody>
      </p:sp>
    </p:spTree>
    <p:extLst>
      <p:ext uri="{BB962C8B-B14F-4D97-AF65-F5344CB8AC3E}">
        <p14:creationId xmlns:p14="http://schemas.microsoft.com/office/powerpoint/2010/main" val="3190224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CONDITIONS</a:t>
            </a:r>
          </a:p>
        </p:txBody>
      </p:sp>
      <p:sp>
        <p:nvSpPr>
          <p:cNvPr id="3" name="Rectangle 2"/>
          <p:cNvSpPr/>
          <p:nvPr/>
        </p:nvSpPr>
        <p:spPr>
          <a:xfrm>
            <a:off x="306048" y="1287905"/>
            <a:ext cx="8201465" cy="5693866"/>
          </a:xfrm>
          <a:prstGeom prst="rect">
            <a:avLst/>
          </a:prstGeom>
        </p:spPr>
        <p:txBody>
          <a:bodyPr wrap="square">
            <a:spAutoFit/>
          </a:bodyPr>
          <a:lstStyle/>
          <a:p>
            <a:r>
              <a:rPr lang="en-US" sz="2800" b="1" dirty="0"/>
              <a:t>Severe iron deficiency (anemia) </a:t>
            </a:r>
            <a:endParaRPr lang="en-US" sz="2800" dirty="0"/>
          </a:p>
          <a:p>
            <a:r>
              <a:rPr lang="en-US" sz="2800" b="1" dirty="0"/>
              <a:t>Thyrotoxicosis</a:t>
            </a:r>
            <a:endParaRPr lang="en-US" sz="2800" dirty="0"/>
          </a:p>
          <a:p>
            <a:r>
              <a:rPr lang="en-US" sz="2800" b="1" dirty="0"/>
              <a:t>Athlete</a:t>
            </a:r>
            <a:r>
              <a:rPr lang="en-US" sz="2800" dirty="0"/>
              <a:t>  - conditioned  runner (increased cardiac out and decreased peripheral resistance </a:t>
            </a:r>
          </a:p>
          <a:p>
            <a:r>
              <a:rPr lang="en-US" sz="2800" b="1" dirty="0"/>
              <a:t>AGING</a:t>
            </a:r>
            <a:r>
              <a:rPr lang="en-US" sz="2800" dirty="0"/>
              <a:t> – Due to atherosclerosis and loss of elasticity of wall </a:t>
            </a:r>
            <a:r>
              <a:rPr lang="en-US" sz="2800" dirty="0" err="1"/>
              <a:t>i.e</a:t>
            </a:r>
            <a:r>
              <a:rPr lang="en-US" sz="2800" dirty="0"/>
              <a:t> increased stiffness of arterial wall that predisposes the left ventricular hypertrophy.</a:t>
            </a:r>
          </a:p>
          <a:p>
            <a:r>
              <a:rPr lang="en-US" sz="2800" b="1" dirty="0"/>
              <a:t>Aortic </a:t>
            </a:r>
            <a:r>
              <a:rPr lang="en-US" sz="2000" b="1" dirty="0"/>
              <a:t>regurgitation</a:t>
            </a:r>
            <a:r>
              <a:rPr lang="en-US" sz="2000" dirty="0"/>
              <a:t> -</a:t>
            </a:r>
            <a:r>
              <a:rPr lang="en-US" sz="2000" dirty="0" err="1"/>
              <a:t>Valvular</a:t>
            </a:r>
            <a:r>
              <a:rPr lang="en-US" sz="2000" dirty="0"/>
              <a:t> disease  like Aortic regurgitation  result in changes in pulse pressure. In aortic regurgitation, the aortic valve insufficiency results in a backward, or </a:t>
            </a:r>
            <a:r>
              <a:rPr lang="en-US" sz="2000" dirty="0" err="1"/>
              <a:t>regurgitant</a:t>
            </a:r>
            <a:r>
              <a:rPr lang="en-US" sz="2000" dirty="0"/>
              <a:t>, flow of blood from the aorta back into the left ventricle, so that blood that was ejected during systole returns during diastole.  This leads to an increase in the systolic pressure and a decrease in the diastolic pressure, which results in an increase in pulse pressure .</a:t>
            </a:r>
          </a:p>
          <a:p>
            <a:r>
              <a:rPr lang="en-US" sz="2000" b="1" dirty="0"/>
              <a:t>Aortic stenosis</a:t>
            </a:r>
            <a:r>
              <a:rPr lang="en-US" sz="2000" dirty="0"/>
              <a:t>, there is a narrowing </a:t>
            </a:r>
          </a:p>
        </p:txBody>
      </p:sp>
    </p:spTree>
    <p:extLst>
      <p:ext uri="{BB962C8B-B14F-4D97-AF65-F5344CB8AC3E}">
        <p14:creationId xmlns:p14="http://schemas.microsoft.com/office/powerpoint/2010/main" val="916722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Aortic stenosis</a:t>
            </a:r>
            <a:endParaRPr lang="en-US" dirty="0"/>
          </a:p>
        </p:txBody>
      </p:sp>
      <p:sp>
        <p:nvSpPr>
          <p:cNvPr id="3" name="Rectangle 2"/>
          <p:cNvSpPr/>
          <p:nvPr/>
        </p:nvSpPr>
        <p:spPr>
          <a:xfrm>
            <a:off x="152399" y="2590800"/>
            <a:ext cx="8821711" cy="1938992"/>
          </a:xfrm>
          <a:prstGeom prst="rect">
            <a:avLst/>
          </a:prstGeom>
        </p:spPr>
        <p:txBody>
          <a:bodyPr wrap="square">
            <a:spAutoFit/>
          </a:bodyPr>
          <a:lstStyle/>
          <a:p>
            <a:r>
              <a:rPr lang="en-US" sz="2400" b="1" dirty="0"/>
              <a:t> Aortic stenosis</a:t>
            </a:r>
            <a:r>
              <a:rPr lang="en-US" sz="2400" dirty="0"/>
              <a:t>, there is a narrowing of the aortic valve which interferes with the ejection of blood from the left ventricle into the aorta, which results in a decrease in stroke volume and subsequent decrease in pulse pressure</a:t>
            </a:r>
          </a:p>
          <a:p>
            <a:r>
              <a:rPr lang="en-US" sz="2400" dirty="0"/>
              <a:t>HAEMORRHAGE---due to decrease in </a:t>
            </a:r>
            <a:r>
              <a:rPr lang="en-US" sz="2400" dirty="0" err="1"/>
              <a:t>strok</a:t>
            </a:r>
            <a:r>
              <a:rPr lang="en-US" sz="2400" dirty="0"/>
              <a:t> volume</a:t>
            </a:r>
          </a:p>
        </p:txBody>
      </p:sp>
    </p:spTree>
    <p:extLst>
      <p:ext uri="{BB962C8B-B14F-4D97-AF65-F5344CB8AC3E}">
        <p14:creationId xmlns:p14="http://schemas.microsoft.com/office/powerpoint/2010/main" val="2126166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8229600" cy="1143000"/>
          </a:xfrm>
        </p:spPr>
        <p:txBody>
          <a:bodyPr/>
          <a:lstStyle/>
          <a:p>
            <a:r>
              <a:rPr lang="en-US" dirty="0"/>
              <a:t>HIGHER RANG</a:t>
            </a:r>
          </a:p>
        </p:txBody>
      </p:sp>
      <p:sp>
        <p:nvSpPr>
          <p:cNvPr id="3" name="Rectangle 2"/>
          <p:cNvSpPr/>
          <p:nvPr/>
        </p:nvSpPr>
        <p:spPr>
          <a:xfrm>
            <a:off x="304800" y="1371600"/>
            <a:ext cx="8458200" cy="6801862"/>
          </a:xfrm>
          <a:prstGeom prst="rect">
            <a:avLst/>
          </a:prstGeom>
        </p:spPr>
        <p:txBody>
          <a:bodyPr wrap="square">
            <a:spAutoFit/>
          </a:bodyPr>
          <a:lstStyle/>
          <a:p>
            <a:r>
              <a:rPr lang="en-US" sz="3200" dirty="0"/>
              <a:t>Higher systolic and diastolic pairs imply higher risk than lower pairs with the same pulse pressure: 160/120 millimeters of mercury (mm Hg) indicates a higher risk than 110/70 mm Hg even though the pulse pressure in each pair is 40.</a:t>
            </a:r>
          </a:p>
          <a:p>
            <a:endParaRPr lang="en-US" sz="3200" dirty="0"/>
          </a:p>
          <a:p>
            <a:endParaRPr lang="en-US" sz="3200" dirty="0"/>
          </a:p>
          <a:p>
            <a:endParaRPr lang="en-US" sz="32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1284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533400" y="1371600"/>
            <a:ext cx="8077200" cy="5940088"/>
          </a:xfrm>
          <a:prstGeom prst="rect">
            <a:avLst/>
          </a:prstGeom>
        </p:spPr>
        <p:txBody>
          <a:bodyPr wrap="square">
            <a:spAutoFit/>
          </a:bodyPr>
          <a:lstStyle/>
          <a:p>
            <a:r>
              <a:rPr lang="en-US" dirty="0"/>
              <a:t>The most important cause of elevated pulse pressure is </a:t>
            </a:r>
            <a:r>
              <a:rPr lang="en-US" sz="2800" dirty="0"/>
              <a:t>1-stiffness of the aorta</a:t>
            </a:r>
            <a:r>
              <a:rPr lang="en-US" dirty="0"/>
              <a:t>, the largest artery in the body. The stiffness may be due to high blood pressure or fatty deposits damaging the walls of the arteries, leaving them less elastic (atherosclerosis). The greater your pulse pressure, the stiffer and more damaged the vessels are thought to be.</a:t>
            </a:r>
          </a:p>
          <a:p>
            <a:r>
              <a:rPr lang="en-US" b="1" dirty="0"/>
              <a:t>Severe iron deficiency (anemia) </a:t>
            </a:r>
            <a:endParaRPr lang="en-US" dirty="0"/>
          </a:p>
          <a:p>
            <a:r>
              <a:rPr lang="en-US" b="1" dirty="0"/>
              <a:t>Thyrotoxicosis</a:t>
            </a:r>
            <a:endParaRPr lang="en-US" dirty="0"/>
          </a:p>
          <a:p>
            <a:r>
              <a:rPr lang="en-US" b="1" dirty="0"/>
              <a:t>Athlete</a:t>
            </a:r>
            <a:r>
              <a:rPr lang="en-US" dirty="0"/>
              <a:t>  - conditioned  runner (increased cardiac out and decreased peripheral resistance </a:t>
            </a:r>
          </a:p>
          <a:p>
            <a:r>
              <a:rPr lang="en-US" b="1" dirty="0"/>
              <a:t>AGING</a:t>
            </a:r>
            <a:r>
              <a:rPr lang="en-US" dirty="0"/>
              <a:t> – Due to atherosclerosis and loss of elasticity of wall </a:t>
            </a:r>
            <a:r>
              <a:rPr lang="en-US" dirty="0" err="1"/>
              <a:t>i.e</a:t>
            </a:r>
            <a:r>
              <a:rPr lang="en-US" dirty="0"/>
              <a:t> increased stiffness of arterial wall that predisposes the left ventricular hypertrophy.</a:t>
            </a:r>
          </a:p>
          <a:p>
            <a:r>
              <a:rPr lang="en-US" dirty="0"/>
              <a:t>AORTIC REGURGITATION</a:t>
            </a:r>
          </a:p>
          <a:p>
            <a:r>
              <a:rPr lang="en-US"/>
              <a:t>AORTIC STENOSIS</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242050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a:t>
            </a:r>
          </a:p>
        </p:txBody>
      </p:sp>
      <p:sp>
        <p:nvSpPr>
          <p:cNvPr id="3" name="Rectangle 2"/>
          <p:cNvSpPr/>
          <p:nvPr/>
        </p:nvSpPr>
        <p:spPr>
          <a:xfrm>
            <a:off x="381000" y="1628506"/>
            <a:ext cx="8534400" cy="1938992"/>
          </a:xfrm>
          <a:prstGeom prst="rect">
            <a:avLst/>
          </a:prstGeom>
        </p:spPr>
        <p:txBody>
          <a:bodyPr wrap="square">
            <a:spAutoFit/>
          </a:bodyPr>
          <a:lstStyle/>
          <a:p>
            <a:r>
              <a:rPr lang="en-US" sz="4000" b="1" dirty="0"/>
              <a:t>In fact, as little as a 10-mm Hg increase in the pulse pressure increases the cardiovascular risk by as much as 20%. </a:t>
            </a:r>
            <a:endParaRPr lang="en-US" sz="4000" dirty="0"/>
          </a:p>
        </p:txBody>
      </p:sp>
    </p:spTree>
    <p:extLst>
      <p:ext uri="{BB962C8B-B14F-4D97-AF65-F5344CB8AC3E}">
        <p14:creationId xmlns:p14="http://schemas.microsoft.com/office/powerpoint/2010/main" val="1584781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Treatment</a:t>
            </a:r>
            <a:r>
              <a:rPr lang="en-US" dirty="0"/>
              <a:t> –Aerobic exercise </a:t>
            </a:r>
          </a:p>
          <a:p>
            <a:r>
              <a:rPr lang="en-US" dirty="0"/>
              <a:t> Use of ACE inhibitor</a:t>
            </a:r>
          </a:p>
          <a:p>
            <a:r>
              <a:rPr lang="en-US" dirty="0"/>
              <a:t>Estrogen in menopausal women </a:t>
            </a:r>
          </a:p>
          <a:p>
            <a:r>
              <a:rPr lang="en-US" dirty="0"/>
              <a:t>Use of n-3  fatty acid </a:t>
            </a:r>
          </a:p>
          <a:p>
            <a:r>
              <a:rPr lang="en-US" dirty="0"/>
              <a:t>Decrease salt intake </a:t>
            </a:r>
          </a:p>
          <a:p>
            <a:endParaRPr lang="en-US" dirty="0"/>
          </a:p>
        </p:txBody>
      </p:sp>
    </p:spTree>
    <p:extLst>
      <p:ext uri="{BB962C8B-B14F-4D97-AF65-F5344CB8AC3E}">
        <p14:creationId xmlns:p14="http://schemas.microsoft.com/office/powerpoint/2010/main" val="1685022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Mean pressure</a:t>
            </a:r>
            <a:endParaRPr lang="en-US" dirty="0"/>
          </a:p>
        </p:txBody>
      </p:sp>
      <p:sp>
        <p:nvSpPr>
          <p:cNvPr id="3" name="Content Placeholder 2"/>
          <p:cNvSpPr>
            <a:spLocks noGrp="1"/>
          </p:cNvSpPr>
          <p:nvPr>
            <p:ph idx="1"/>
          </p:nvPr>
        </p:nvSpPr>
        <p:spPr/>
        <p:txBody>
          <a:bodyPr>
            <a:normAutofit fontScale="92500"/>
          </a:bodyPr>
          <a:lstStyle/>
          <a:p>
            <a:r>
              <a:rPr lang="en-US" b="1" dirty="0"/>
              <a:t>Mean pressure -</a:t>
            </a:r>
            <a:r>
              <a:rPr lang="en-US" dirty="0"/>
              <a:t>The  mean arterial pressure (MAP) is the average arterial pressure throughout one cardiac cycle, sy</a:t>
            </a:r>
            <a:r>
              <a:rPr lang="en-US" dirty="0">
                <a:solidFill>
                  <a:srgbClr val="FF0000"/>
                </a:solidFill>
              </a:rPr>
              <a:t>stole, and diastole</a:t>
            </a:r>
            <a:r>
              <a:rPr lang="en-US" dirty="0"/>
              <a:t>. </a:t>
            </a:r>
          </a:p>
          <a:p>
            <a:r>
              <a:rPr lang="en-US" dirty="0"/>
              <a:t>MAP is influenced by cardiac output and systemic vascular resistance, each of which is under the influence of several variables.</a:t>
            </a:r>
          </a:p>
          <a:p>
            <a:r>
              <a:rPr lang="en-US" dirty="0"/>
              <a:t>A common method used to estimate the MAP is the following formula:</a:t>
            </a:r>
          </a:p>
          <a:p>
            <a:r>
              <a:rPr lang="en-US" b="1" dirty="0"/>
              <a:t>MAP = DP + 1/3(SP – DP) or MAP = DP + 1/3(PP) </a:t>
            </a:r>
            <a:endParaRPr lang="en-US" dirty="0"/>
          </a:p>
          <a:p>
            <a:endParaRPr lang="en-US" dirty="0"/>
          </a:p>
        </p:txBody>
      </p:sp>
    </p:spTree>
    <p:extLst>
      <p:ext uri="{BB962C8B-B14F-4D97-AF65-F5344CB8AC3E}">
        <p14:creationId xmlns:p14="http://schemas.microsoft.com/office/powerpoint/2010/main" val="1673196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a:t>
            </a:r>
          </a:p>
        </p:txBody>
      </p:sp>
      <p:sp>
        <p:nvSpPr>
          <p:cNvPr id="3" name="Content Placeholder 2"/>
          <p:cNvSpPr>
            <a:spLocks noGrp="1"/>
          </p:cNvSpPr>
          <p:nvPr>
            <p:ph idx="1"/>
          </p:nvPr>
        </p:nvSpPr>
        <p:spPr/>
        <p:txBody>
          <a:bodyPr>
            <a:normAutofit fontScale="85000" lnSpcReduction="20000"/>
          </a:bodyPr>
          <a:lstStyle/>
          <a:p>
            <a:r>
              <a:rPr lang="en-US" dirty="0"/>
              <a:t>In general, most people need a MAP of at least 60 mmHg (millimeters of mercury) or greater to ensure enough blood flow to vital organs, such as the heart, brain, and kidneys. Doctors usually consider anything between 70 and 100 mmHg to be normal</a:t>
            </a:r>
          </a:p>
          <a:p>
            <a:r>
              <a:rPr lang="en-US" dirty="0">
                <a:solidFill>
                  <a:srgbClr val="FF0000"/>
                </a:solidFill>
              </a:rPr>
              <a:t>.A MAP in this range indicates that there’s enough consistent pressure in your arteries to deliver blood throughout your body.</a:t>
            </a:r>
          </a:p>
          <a:p>
            <a:r>
              <a:rPr lang="en-US" dirty="0"/>
              <a:t>A high MAP is anything over 100 mmHg, which indicates that there’s a lot of pressure in the arteries. This can eventually lead to blood clots or damage to </a:t>
            </a:r>
            <a:r>
              <a:rPr lang="en-US" dirty="0">
                <a:solidFill>
                  <a:srgbClr val="FFC000"/>
                </a:solidFill>
              </a:rPr>
              <a:t>the heart muscle</a:t>
            </a:r>
            <a:r>
              <a:rPr lang="en-US" dirty="0"/>
              <a:t>, which has to work a lot harder.</a:t>
            </a:r>
          </a:p>
          <a:p>
            <a:endParaRPr lang="en-US" dirty="0"/>
          </a:p>
        </p:txBody>
      </p:sp>
    </p:spTree>
    <p:extLst>
      <p:ext uri="{BB962C8B-B14F-4D97-AF65-F5344CB8AC3E}">
        <p14:creationId xmlns:p14="http://schemas.microsoft.com/office/powerpoint/2010/main" val="3333773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Many things that cause very high blood pressure can also cause a high MAP, including:</a:t>
            </a:r>
          </a:p>
          <a:p>
            <a:pPr lvl="0"/>
            <a:r>
              <a:rPr lang="en-US" dirty="0">
                <a:hlinkClick r:id="rId2"/>
              </a:rPr>
              <a:t>heart attack</a:t>
            </a:r>
            <a:endParaRPr lang="en-US" dirty="0"/>
          </a:p>
          <a:p>
            <a:pPr lvl="0"/>
            <a:r>
              <a:rPr lang="en-US" dirty="0">
                <a:hlinkClick r:id="rId3"/>
              </a:rPr>
              <a:t>kidney failure</a:t>
            </a:r>
            <a:endParaRPr lang="en-US" dirty="0"/>
          </a:p>
          <a:p>
            <a:pPr lvl="0"/>
            <a:r>
              <a:rPr lang="en-US" dirty="0">
                <a:hlinkClick r:id="rId4"/>
              </a:rPr>
              <a:t>heart failure</a:t>
            </a:r>
            <a:endParaRPr lang="en-US" dirty="0"/>
          </a:p>
          <a:p>
            <a:r>
              <a:rPr lang="en-US" dirty="0"/>
              <a:t>Anything under 60 mmHg is usually considered a low MAP. It indicates that your blood may not be reaching your major organs. Without blood and nutrients, </a:t>
            </a:r>
            <a:r>
              <a:rPr lang="en-US" dirty="0">
                <a:solidFill>
                  <a:srgbClr val="FF0000"/>
                </a:solidFill>
              </a:rPr>
              <a:t>the tissue of these organs begins to die, leading to permanent organ damage.</a:t>
            </a:r>
          </a:p>
          <a:p>
            <a:endParaRPr lang="en-US" dirty="0"/>
          </a:p>
        </p:txBody>
      </p:sp>
    </p:spTree>
    <p:extLst>
      <p:ext uri="{BB962C8B-B14F-4D97-AF65-F5344CB8AC3E}">
        <p14:creationId xmlns:p14="http://schemas.microsoft.com/office/powerpoint/2010/main" val="1480720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a:t>
            </a:r>
          </a:p>
        </p:txBody>
      </p:sp>
      <p:sp>
        <p:nvSpPr>
          <p:cNvPr id="3" name="Content Placeholder 2"/>
          <p:cNvSpPr>
            <a:spLocks noGrp="1"/>
          </p:cNvSpPr>
          <p:nvPr>
            <p:ph idx="1"/>
          </p:nvPr>
        </p:nvSpPr>
        <p:spPr/>
        <p:txBody>
          <a:bodyPr>
            <a:normAutofit fontScale="92500" lnSpcReduction="20000"/>
          </a:bodyPr>
          <a:lstStyle/>
          <a:p>
            <a:r>
              <a:rPr lang="en-US" dirty="0"/>
              <a:t>Anything under 60 mmHg is usually considered a low MAP. It indicates that your blood may not be </a:t>
            </a:r>
            <a:r>
              <a:rPr lang="en-US" dirty="0">
                <a:solidFill>
                  <a:srgbClr val="FF0000"/>
                </a:solidFill>
              </a:rPr>
              <a:t>reaching your major organs</a:t>
            </a:r>
            <a:r>
              <a:rPr lang="en-US" dirty="0"/>
              <a:t>. Without blood and nutrients, the tissue of these organs begins to die, leading to permanent organ damage.</a:t>
            </a:r>
          </a:p>
          <a:p>
            <a:r>
              <a:rPr lang="en-US" dirty="0"/>
              <a:t>Doctors usually consider a low MAP to be a possible sign of:</a:t>
            </a:r>
          </a:p>
          <a:p>
            <a:pPr lvl="0"/>
            <a:r>
              <a:rPr lang="en-US" dirty="0">
                <a:hlinkClick r:id="rId2"/>
              </a:rPr>
              <a:t>Sepsis</a:t>
            </a:r>
            <a:endParaRPr lang="en-US" dirty="0"/>
          </a:p>
          <a:p>
            <a:pPr lvl="0"/>
            <a:r>
              <a:rPr lang="en-US" dirty="0">
                <a:hlinkClick r:id="rId3"/>
              </a:rPr>
              <a:t>Stroke</a:t>
            </a:r>
            <a:endParaRPr lang="en-US" dirty="0"/>
          </a:p>
          <a:p>
            <a:pPr lvl="0"/>
            <a:r>
              <a:rPr lang="en-US" dirty="0">
                <a:hlinkClick r:id="rId4"/>
              </a:rPr>
              <a:t>Internal bleeding</a:t>
            </a:r>
            <a:endParaRPr lang="en-US" dirty="0"/>
          </a:p>
          <a:p>
            <a:endParaRPr lang="en-US" dirty="0"/>
          </a:p>
        </p:txBody>
      </p:sp>
    </p:spTree>
    <p:extLst>
      <p:ext uri="{BB962C8B-B14F-4D97-AF65-F5344CB8AC3E}">
        <p14:creationId xmlns:p14="http://schemas.microsoft.com/office/powerpoint/2010/main" val="3016350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Once blood pressure is under control, the doctor can begin treating the underlying cause. This might involve:</a:t>
            </a:r>
          </a:p>
          <a:p>
            <a:pPr lvl="0"/>
            <a:r>
              <a:rPr lang="en-US" dirty="0"/>
              <a:t>breaking up a stroke-causing blood clot</a:t>
            </a:r>
          </a:p>
          <a:p>
            <a:pPr lvl="0"/>
            <a:r>
              <a:rPr lang="en-US" dirty="0"/>
              <a:t>inserting a </a:t>
            </a:r>
            <a:r>
              <a:rPr lang="en-US" dirty="0">
                <a:hlinkClick r:id="rId2"/>
              </a:rPr>
              <a:t>stent</a:t>
            </a:r>
            <a:r>
              <a:rPr lang="en-US" dirty="0"/>
              <a:t> into a coronary artery to keep it open</a:t>
            </a:r>
          </a:p>
          <a:p>
            <a:pPr lvl="3"/>
            <a:r>
              <a:rPr lang="en-US" b="1" dirty="0"/>
              <a:t>SIGNIFICANS -     </a:t>
            </a:r>
            <a:r>
              <a:rPr lang="en-US" dirty="0"/>
              <a:t>In order to  perfuse vital organs requires the maintenance of a minimum MAP of 60 mmHg. If MAP drops below this point for an extended period, end-organ manifestations such as ischemia and infarction can occur. If the MAP drops significantly, blood will not be able to perfuse cerebral tissues, there will be a loss of consciousness, and neuronal death will quickly </a:t>
            </a:r>
            <a:r>
              <a:rPr lang="en-US" dirty="0" err="1"/>
              <a:t>ensue.The</a:t>
            </a:r>
            <a:r>
              <a:rPr lang="en-US" dirty="0"/>
              <a:t> body has several protective mechanisms to regulate MAP and ensure that a sufficient level of perfusion is maintained for the function of all organs. </a:t>
            </a:r>
          </a:p>
          <a:p>
            <a:endParaRPr lang="en-US" dirty="0"/>
          </a:p>
        </p:txBody>
      </p:sp>
    </p:spTree>
    <p:extLst>
      <p:ext uri="{BB962C8B-B14F-4D97-AF65-F5344CB8AC3E}">
        <p14:creationId xmlns:p14="http://schemas.microsoft.com/office/powerpoint/2010/main" val="675398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SIGNIFICANS</a:t>
            </a:r>
            <a:endParaRPr lang="en-US" dirty="0"/>
          </a:p>
        </p:txBody>
      </p:sp>
      <p:sp>
        <p:nvSpPr>
          <p:cNvPr id="3" name="Content Placeholder 2"/>
          <p:cNvSpPr>
            <a:spLocks noGrp="1"/>
          </p:cNvSpPr>
          <p:nvPr>
            <p:ph idx="1"/>
          </p:nvPr>
        </p:nvSpPr>
        <p:spPr/>
        <p:txBody>
          <a:bodyPr>
            <a:normAutofit/>
          </a:bodyPr>
          <a:lstStyle/>
          <a:p>
            <a:pPr marL="0" lvl="3" indent="0">
              <a:buNone/>
            </a:pPr>
            <a:r>
              <a:rPr lang="en-US" sz="2400" b="1" dirty="0"/>
              <a:t>	  </a:t>
            </a:r>
            <a:r>
              <a:rPr lang="en-US" sz="2400" dirty="0"/>
              <a:t>In order to  perfuse vital organs requires the maintenance of a minimum MAP of 60 mmHg.</a:t>
            </a:r>
          </a:p>
          <a:p>
            <a:pPr marL="342900" lvl="3" indent="-342900">
              <a:buFont typeface="Arial" pitchFamily="34" charset="0"/>
              <a:buChar char="•"/>
            </a:pPr>
            <a:r>
              <a:rPr lang="en-US" sz="2400" dirty="0"/>
              <a:t> If MAP drops below this point for an extended period, end-organ manifestations such as ischemia and infarction can occur.</a:t>
            </a:r>
          </a:p>
          <a:p>
            <a:pPr marL="342900" lvl="3" indent="-342900">
              <a:buFont typeface="Arial" pitchFamily="34" charset="0"/>
              <a:buChar char="•"/>
            </a:pPr>
            <a:r>
              <a:rPr lang="en-US" sz="2400" dirty="0"/>
              <a:t> If the MAP drops significantly, blood will not be able to perfuse cerebral tissues, there will be a loss of consciousness, and neuronal death will quickly ensue.</a:t>
            </a:r>
          </a:p>
          <a:p>
            <a:pPr marL="342900" lvl="3" indent="-342900">
              <a:buFont typeface="Arial" pitchFamily="34" charset="0"/>
              <a:buChar char="•"/>
            </a:pPr>
            <a:r>
              <a:rPr lang="en-US" sz="2400" dirty="0"/>
              <a:t>The body has several protective mechanisms to regulate MAP and ensure that a sufficient level of perfusion is maintained for the function of all organs. </a:t>
            </a:r>
          </a:p>
          <a:p>
            <a:endParaRPr lang="en-US" sz="3600" dirty="0"/>
          </a:p>
        </p:txBody>
      </p:sp>
    </p:spTree>
    <p:extLst>
      <p:ext uri="{BB962C8B-B14F-4D97-AF65-F5344CB8AC3E}">
        <p14:creationId xmlns:p14="http://schemas.microsoft.com/office/powerpoint/2010/main" val="999150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The CARDIAC OUT PUT  and the diameter of  lumen  are  under the influence of several variables affected by many factors not being discussed here</a:t>
            </a:r>
          </a:p>
        </p:txBody>
      </p:sp>
    </p:spTree>
    <p:extLst>
      <p:ext uri="{BB962C8B-B14F-4D97-AF65-F5344CB8AC3E}">
        <p14:creationId xmlns:p14="http://schemas.microsoft.com/office/powerpoint/2010/main" val="1677412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types of Hypertension </a:t>
            </a:r>
          </a:p>
        </p:txBody>
      </p:sp>
      <p:sp>
        <p:nvSpPr>
          <p:cNvPr id="3" name="Content Placeholder 2"/>
          <p:cNvSpPr>
            <a:spLocks noGrp="1"/>
          </p:cNvSpPr>
          <p:nvPr>
            <p:ph idx="1"/>
          </p:nvPr>
        </p:nvSpPr>
        <p:spPr/>
        <p:txBody>
          <a:bodyPr/>
          <a:lstStyle/>
          <a:p>
            <a:r>
              <a:rPr lang="en-US" b="1" dirty="0"/>
              <a:t>Isolated systolic hypertension</a:t>
            </a:r>
            <a:endParaRPr lang="en-US" dirty="0"/>
          </a:p>
          <a:p>
            <a:r>
              <a:rPr lang="en-US" b="1" dirty="0"/>
              <a:t>Isolated diastolic hypertension </a:t>
            </a:r>
            <a:endParaRPr lang="en-US" dirty="0"/>
          </a:p>
          <a:p>
            <a:r>
              <a:rPr lang="en-US" b="1" dirty="0"/>
              <a:t>Sustained hypertension</a:t>
            </a:r>
            <a:endParaRPr lang="en-US" dirty="0"/>
          </a:p>
          <a:p>
            <a:r>
              <a:rPr lang="en-US" b="1" dirty="0"/>
              <a:t>Accelerated hypertension </a:t>
            </a:r>
            <a:endParaRPr lang="en-US" dirty="0"/>
          </a:p>
          <a:p>
            <a:r>
              <a:rPr lang="en-US" b="1" dirty="0"/>
              <a:t>Labile hypertension or </a:t>
            </a:r>
            <a:r>
              <a:rPr lang="en-US" b="1" dirty="0" err="1"/>
              <a:t>paraoxismal</a:t>
            </a:r>
            <a:endParaRPr lang="en-US" dirty="0"/>
          </a:p>
          <a:p>
            <a:r>
              <a:rPr lang="en-US" b="1" dirty="0"/>
              <a:t>Malignant hypertension </a:t>
            </a:r>
            <a:endParaRPr lang="en-US" dirty="0"/>
          </a:p>
          <a:p>
            <a:r>
              <a:rPr lang="en-US" b="1" dirty="0"/>
              <a:t>White coat or Mask hypertension</a:t>
            </a:r>
            <a:endParaRPr lang="en-US" dirty="0"/>
          </a:p>
        </p:txBody>
      </p:sp>
    </p:spTree>
    <p:extLst>
      <p:ext uri="{BB962C8B-B14F-4D97-AF65-F5344CB8AC3E}">
        <p14:creationId xmlns:p14="http://schemas.microsoft.com/office/powerpoint/2010/main" val="85488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Isolated systolic hypertension-</a:t>
            </a:r>
            <a:endParaRPr lang="en-US" dirty="0"/>
          </a:p>
        </p:txBody>
      </p:sp>
      <p:sp>
        <p:nvSpPr>
          <p:cNvPr id="3" name="Content Placeholder 2"/>
          <p:cNvSpPr>
            <a:spLocks noGrp="1"/>
          </p:cNvSpPr>
          <p:nvPr>
            <p:ph idx="1"/>
          </p:nvPr>
        </p:nvSpPr>
        <p:spPr>
          <a:effectLst>
            <a:glow rad="101600">
              <a:schemeClr val="accent2">
                <a:satMod val="175000"/>
                <a:alpha val="40000"/>
              </a:schemeClr>
            </a:glow>
          </a:effectLst>
        </p:spPr>
        <p:txBody>
          <a:bodyPr>
            <a:normAutofit fontScale="85000" lnSpcReduction="10000"/>
          </a:bodyPr>
          <a:lstStyle/>
          <a:p>
            <a:r>
              <a:rPr lang="en-US" b="1" dirty="0"/>
              <a:t>Isolated systolic hypertension-</a:t>
            </a:r>
            <a:r>
              <a:rPr lang="en-US" dirty="0"/>
              <a:t> Isolated systolic hypertension (ISH) [systolic blood pressure (SBP) &gt; or = </a:t>
            </a:r>
            <a:r>
              <a:rPr lang="en-US" dirty="0">
                <a:solidFill>
                  <a:srgbClr val="FF0000"/>
                </a:solidFill>
              </a:rPr>
              <a:t>l60mm Hg </a:t>
            </a:r>
            <a:r>
              <a:rPr lang="en-US" dirty="0"/>
              <a:t>with diastolic blood pressure (DBP) </a:t>
            </a:r>
            <a:r>
              <a:rPr lang="en-US" dirty="0">
                <a:solidFill>
                  <a:srgbClr val="FF0000"/>
                </a:solidFill>
              </a:rPr>
              <a:t>&lt;90mm </a:t>
            </a:r>
            <a:r>
              <a:rPr lang="en-US" dirty="0"/>
              <a:t>Hg] is the </a:t>
            </a:r>
            <a:r>
              <a:rPr lang="en-US" dirty="0">
                <a:effectLst>
                  <a:outerShdw blurRad="38100" dist="38100" dir="2700000" algn="tl">
                    <a:srgbClr val="000000">
                      <a:alpha val="43137"/>
                    </a:srgbClr>
                  </a:outerShdw>
                </a:effectLst>
              </a:rPr>
              <a:t>commonest form of hypertension </a:t>
            </a:r>
            <a:r>
              <a:rPr lang="en-US" dirty="0"/>
              <a:t>in the elderly, and accounts for about 70% of all hypertensive conditions in the population aged over 60 years. The cause is not well understood but decrease in arterial compliance is supposed to be the important factor.</a:t>
            </a:r>
          </a:p>
          <a:p>
            <a:r>
              <a:rPr lang="en-US" dirty="0"/>
              <a:t> It is associated with a significantly increased risk of cardiovascular and cerebrovascular morbidity and mortality. </a:t>
            </a:r>
          </a:p>
          <a:p>
            <a:endParaRPr lang="en-US"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721606" y="3977640"/>
              <a:ext cx="7492680" cy="707400"/>
            </p14:xfrm>
          </p:contentPart>
        </mc:Choice>
        <mc:Fallback xmlns="">
          <p:pic>
            <p:nvPicPr>
              <p:cNvPr id="5" name="Ink 4"/>
              <p:cNvPicPr/>
              <p:nvPr/>
            </p:nvPicPr>
            <p:blipFill>
              <a:blip r:embed="rId3"/>
              <a:stretch>
                <a:fillRect/>
              </a:stretch>
            </p:blipFill>
            <p:spPr>
              <a:xfrm>
                <a:off x="704686" y="3968640"/>
                <a:ext cx="7520040" cy="73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672646" y="4049640"/>
              <a:ext cx="7230960" cy="519120"/>
            </p14:xfrm>
          </p:contentPart>
        </mc:Choice>
        <mc:Fallback xmlns="">
          <p:pic>
            <p:nvPicPr>
              <p:cNvPr id="6" name="Ink 5"/>
              <p:cNvPicPr/>
              <p:nvPr/>
            </p:nvPicPr>
            <p:blipFill>
              <a:blip r:embed="rId5"/>
              <a:stretch>
                <a:fillRect/>
              </a:stretch>
            </p:blipFill>
            <p:spPr>
              <a:xfrm>
                <a:off x="615406" y="3971160"/>
                <a:ext cx="7328160" cy="683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p14:cNvContentPartPr/>
              <p14:nvPr/>
            </p14:nvContentPartPr>
            <p14:xfrm>
              <a:off x="869206" y="5122440"/>
              <a:ext cx="6784920" cy="304560"/>
            </p14:xfrm>
          </p:contentPart>
        </mc:Choice>
        <mc:Fallback xmlns="">
          <p:pic>
            <p:nvPicPr>
              <p:cNvPr id="7" name="Ink 6"/>
              <p:cNvPicPr/>
              <p:nvPr/>
            </p:nvPicPr>
            <p:blipFill>
              <a:blip r:embed="rId7"/>
              <a:stretch>
                <a:fillRect/>
              </a:stretch>
            </p:blipFill>
            <p:spPr>
              <a:xfrm>
                <a:off x="840406" y="5047200"/>
                <a:ext cx="6882120" cy="516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p14:cNvContentPartPr/>
              <p14:nvPr/>
            </p14:nvContentPartPr>
            <p14:xfrm>
              <a:off x="937246" y="5637960"/>
              <a:ext cx="1373760" cy="74160"/>
            </p14:xfrm>
          </p:contentPart>
        </mc:Choice>
        <mc:Fallback xmlns="">
          <p:pic>
            <p:nvPicPr>
              <p:cNvPr id="8" name="Ink 7"/>
              <p:cNvPicPr/>
              <p:nvPr/>
            </p:nvPicPr>
            <p:blipFill>
              <a:blip r:embed="rId9"/>
              <a:stretch>
                <a:fillRect/>
              </a:stretch>
            </p:blipFill>
            <p:spPr>
              <a:xfrm>
                <a:off x="893686" y="5550840"/>
                <a:ext cx="1482840" cy="276120"/>
              </a:xfrm>
              <a:prstGeom prst="rect">
                <a:avLst/>
              </a:prstGeom>
            </p:spPr>
          </p:pic>
        </mc:Fallback>
      </mc:AlternateContent>
    </p:spTree>
    <p:extLst>
      <p:ext uri="{BB962C8B-B14F-4D97-AF65-F5344CB8AC3E}">
        <p14:creationId xmlns:p14="http://schemas.microsoft.com/office/powerpoint/2010/main" val="116009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228</TotalTime>
  <Words>1725</Words>
  <Application>Microsoft Office PowerPoint</Application>
  <PresentationFormat>On-screen Show (4:3)</PresentationFormat>
  <Paragraphs>130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  </vt:lpstr>
      <vt:lpstr>Physiological Types-of Blood PRESSURE</vt:lpstr>
      <vt:lpstr>Diastolic</vt:lpstr>
      <vt:lpstr>Atherosclerosis</vt:lpstr>
      <vt:lpstr>. Pulse Pressure</vt:lpstr>
      <vt:lpstr>Continued</vt:lpstr>
      <vt:lpstr>PowerPoint Presentation</vt:lpstr>
      <vt:lpstr>PowerPoint Presentation</vt:lpstr>
      <vt:lpstr>Significance</vt:lpstr>
      <vt:lpstr>Continued</vt:lpstr>
      <vt:lpstr>Cause of elevated PP</vt:lpstr>
      <vt:lpstr>OTHER CONDITIONS</vt:lpstr>
      <vt:lpstr> Aortic stenosis</vt:lpstr>
      <vt:lpstr>HIGHER RANG</vt:lpstr>
      <vt:lpstr>PowerPoint Presentation</vt:lpstr>
      <vt:lpstr>Risk factor.</vt:lpstr>
      <vt:lpstr>PowerPoint Presentation</vt:lpstr>
      <vt:lpstr>Mean pressure</vt:lpstr>
      <vt:lpstr>Continued.</vt:lpstr>
      <vt:lpstr>PowerPoint Presentation</vt:lpstr>
      <vt:lpstr>Continued</vt:lpstr>
      <vt:lpstr>PowerPoint Presentation</vt:lpstr>
      <vt:lpstr>SIGNIFICANS</vt:lpstr>
      <vt:lpstr>PowerPoint Presentation</vt:lpstr>
      <vt:lpstr>Clinical types of Hypertension </vt:lpstr>
      <vt:lpstr>Isolated systolic hypertension-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H.S. Rai</cp:lastModifiedBy>
  <cp:revision>22</cp:revision>
  <dcterms:created xsi:type="dcterms:W3CDTF">2022-09-13T07:17:30Z</dcterms:created>
  <dcterms:modified xsi:type="dcterms:W3CDTF">2024-09-03T09:19:14Z</dcterms:modified>
</cp:coreProperties>
</file>