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316" r:id="rId5"/>
    <p:sldId id="314" r:id="rId6"/>
    <p:sldId id="304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80" r:id="rId22"/>
    <p:sldId id="281" r:id="rId23"/>
    <p:sldId id="282" r:id="rId24"/>
    <p:sldId id="315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53" autoAdjust="0"/>
    <p:restoredTop sz="87367" autoAdjust="0"/>
  </p:normalViewPr>
  <p:slideViewPr>
    <p:cSldViewPr>
      <p:cViewPr varScale="1">
        <p:scale>
          <a:sx n="86" d="100"/>
          <a:sy n="86" d="100"/>
        </p:scale>
        <p:origin x="152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1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DA1D15-C68A-4965-9DD7-E9C83D1B8195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61B00F52-675F-4E6D-B52B-503E57FB00D1}">
      <dgm:prSet phldrT="[Text]" custT="1"/>
      <dgm:spPr/>
      <dgm:t>
        <a:bodyPr/>
        <a:lstStyle/>
        <a:p>
          <a:r>
            <a:rPr lang="en-IN" sz="1800" dirty="0">
              <a:solidFill>
                <a:srgbClr val="FF0000"/>
              </a:solidFill>
            </a:rPr>
            <a:t>POWDERS</a:t>
          </a:r>
        </a:p>
      </dgm:t>
    </dgm:pt>
    <dgm:pt modelId="{CDC58F29-C357-4912-8503-C14363546FBD}" type="parTrans" cxnId="{79B91BF8-1459-45D3-BD31-AB3D757D585B}">
      <dgm:prSet/>
      <dgm:spPr/>
      <dgm:t>
        <a:bodyPr/>
        <a:lstStyle/>
        <a:p>
          <a:endParaRPr lang="en-IN" sz="3600"/>
        </a:p>
      </dgm:t>
    </dgm:pt>
    <dgm:pt modelId="{EA2F3A86-6CAF-4D98-A6C7-C825CDCDA5DC}" type="sibTrans" cxnId="{79B91BF8-1459-45D3-BD31-AB3D757D585B}">
      <dgm:prSet/>
      <dgm:spPr/>
      <dgm:t>
        <a:bodyPr/>
        <a:lstStyle/>
        <a:p>
          <a:endParaRPr lang="en-IN" sz="3600"/>
        </a:p>
      </dgm:t>
    </dgm:pt>
    <dgm:pt modelId="{495D3067-5EBA-40CD-9B36-4D5C958542BA}">
      <dgm:prSet phldrT="[Text]" custT="1"/>
      <dgm:spPr/>
      <dgm:t>
        <a:bodyPr/>
        <a:lstStyle/>
        <a:p>
          <a:r>
            <a:rPr lang="en-IN" sz="1800" dirty="0"/>
            <a:t>INTERNAL</a:t>
          </a:r>
        </a:p>
      </dgm:t>
    </dgm:pt>
    <dgm:pt modelId="{185C4BBA-DDB6-4EB1-95EA-A473A3B3C436}" type="parTrans" cxnId="{9E1D7253-0EC3-45D2-8AA1-6AE41629C6F0}">
      <dgm:prSet/>
      <dgm:spPr/>
      <dgm:t>
        <a:bodyPr/>
        <a:lstStyle/>
        <a:p>
          <a:endParaRPr lang="en-IN" sz="3600"/>
        </a:p>
      </dgm:t>
    </dgm:pt>
    <dgm:pt modelId="{E8AA658A-9AE9-4955-B130-F171B0FBD48F}" type="sibTrans" cxnId="{9E1D7253-0EC3-45D2-8AA1-6AE41629C6F0}">
      <dgm:prSet/>
      <dgm:spPr/>
      <dgm:t>
        <a:bodyPr/>
        <a:lstStyle/>
        <a:p>
          <a:endParaRPr lang="en-IN" sz="3600"/>
        </a:p>
      </dgm:t>
    </dgm:pt>
    <dgm:pt modelId="{B02497F6-1B69-4433-9ACD-0A28BB548C04}">
      <dgm:prSet phldrT="[Text]" custT="1"/>
      <dgm:spPr/>
      <dgm:t>
        <a:bodyPr/>
        <a:lstStyle/>
        <a:p>
          <a:r>
            <a:rPr lang="en-IN" sz="1400" dirty="0"/>
            <a:t>DIVIDED</a:t>
          </a:r>
        </a:p>
      </dgm:t>
    </dgm:pt>
    <dgm:pt modelId="{16D04352-0AD5-423C-82AC-E1CC521ECE66}" type="parTrans" cxnId="{3244B38C-2A40-49FD-9348-7E1855E22C98}">
      <dgm:prSet/>
      <dgm:spPr/>
      <dgm:t>
        <a:bodyPr/>
        <a:lstStyle/>
        <a:p>
          <a:endParaRPr lang="en-IN" sz="3600"/>
        </a:p>
      </dgm:t>
    </dgm:pt>
    <dgm:pt modelId="{30B4C302-6D6B-49EF-818F-A18E39A52787}" type="sibTrans" cxnId="{3244B38C-2A40-49FD-9348-7E1855E22C98}">
      <dgm:prSet/>
      <dgm:spPr/>
      <dgm:t>
        <a:bodyPr/>
        <a:lstStyle/>
        <a:p>
          <a:endParaRPr lang="en-IN" sz="3600"/>
        </a:p>
      </dgm:t>
    </dgm:pt>
    <dgm:pt modelId="{14CA0881-5848-42C9-B563-5849BA5E15A5}">
      <dgm:prSet phldrT="[Text]" custT="1"/>
      <dgm:spPr/>
      <dgm:t>
        <a:bodyPr/>
        <a:lstStyle/>
        <a:p>
          <a:r>
            <a:rPr lang="en-IN" sz="1400" dirty="0"/>
            <a:t>BULK</a:t>
          </a:r>
        </a:p>
      </dgm:t>
    </dgm:pt>
    <dgm:pt modelId="{04E47148-6B06-42F5-B264-A20473AC4329}" type="parTrans" cxnId="{FE073C6D-86E6-485F-87C4-09E9AF28EC3B}">
      <dgm:prSet/>
      <dgm:spPr/>
      <dgm:t>
        <a:bodyPr/>
        <a:lstStyle/>
        <a:p>
          <a:endParaRPr lang="en-IN" sz="3600"/>
        </a:p>
      </dgm:t>
    </dgm:pt>
    <dgm:pt modelId="{1FA0BBC4-8FDD-49F4-8682-3658E8C7892E}" type="sibTrans" cxnId="{FE073C6D-86E6-485F-87C4-09E9AF28EC3B}">
      <dgm:prSet/>
      <dgm:spPr/>
      <dgm:t>
        <a:bodyPr/>
        <a:lstStyle/>
        <a:p>
          <a:endParaRPr lang="en-IN" sz="3600"/>
        </a:p>
      </dgm:t>
    </dgm:pt>
    <dgm:pt modelId="{382FDC9E-2370-4889-BD22-0919C7A2B652}">
      <dgm:prSet phldrT="[Text]" custT="1"/>
      <dgm:spPr/>
      <dgm:t>
        <a:bodyPr/>
        <a:lstStyle/>
        <a:p>
          <a:r>
            <a:rPr lang="en-IN" sz="1800" dirty="0"/>
            <a:t>EXTERNAL</a:t>
          </a:r>
        </a:p>
      </dgm:t>
    </dgm:pt>
    <dgm:pt modelId="{5F752E9D-257A-42F1-A164-FE80EBA24C2B}" type="parTrans" cxnId="{46011BD9-761D-47E7-B61A-0636C9785041}">
      <dgm:prSet/>
      <dgm:spPr/>
      <dgm:t>
        <a:bodyPr/>
        <a:lstStyle/>
        <a:p>
          <a:endParaRPr lang="en-IN" sz="3600"/>
        </a:p>
      </dgm:t>
    </dgm:pt>
    <dgm:pt modelId="{6C87789B-E921-4A93-9D1B-CD36953FD5F8}" type="sibTrans" cxnId="{46011BD9-761D-47E7-B61A-0636C9785041}">
      <dgm:prSet/>
      <dgm:spPr/>
      <dgm:t>
        <a:bodyPr/>
        <a:lstStyle/>
        <a:p>
          <a:endParaRPr lang="en-IN" sz="3600"/>
        </a:p>
      </dgm:t>
    </dgm:pt>
    <dgm:pt modelId="{8C108CD8-F85A-4B67-9C3A-138B8D0F7479}">
      <dgm:prSet phldrT="[Text]" custT="1"/>
      <dgm:spPr/>
      <dgm:t>
        <a:bodyPr/>
        <a:lstStyle/>
        <a:p>
          <a:r>
            <a:rPr lang="en-IN" sz="1400" dirty="0"/>
            <a:t>BULK</a:t>
          </a:r>
        </a:p>
      </dgm:t>
    </dgm:pt>
    <dgm:pt modelId="{3085B971-003D-4BFF-9BF6-CEDB4BFB863D}" type="parTrans" cxnId="{364B2DFF-B961-48F6-AF0B-5731E18E6B7A}">
      <dgm:prSet/>
      <dgm:spPr/>
      <dgm:t>
        <a:bodyPr/>
        <a:lstStyle/>
        <a:p>
          <a:endParaRPr lang="en-IN" sz="3600"/>
        </a:p>
      </dgm:t>
    </dgm:pt>
    <dgm:pt modelId="{E71AB55F-8042-4F3D-87CE-1AE37B4C336D}" type="sibTrans" cxnId="{364B2DFF-B961-48F6-AF0B-5731E18E6B7A}">
      <dgm:prSet/>
      <dgm:spPr/>
      <dgm:t>
        <a:bodyPr/>
        <a:lstStyle/>
        <a:p>
          <a:endParaRPr lang="en-IN" sz="3600"/>
        </a:p>
      </dgm:t>
    </dgm:pt>
    <dgm:pt modelId="{59789D9B-39C1-4CB8-B957-6C62854BF686}">
      <dgm:prSet custT="1"/>
      <dgm:spPr/>
      <dgm:t>
        <a:bodyPr/>
        <a:lstStyle/>
        <a:p>
          <a:r>
            <a:rPr lang="en-IN" sz="1800" dirty="0"/>
            <a:t>PARENTRAL</a:t>
          </a:r>
        </a:p>
      </dgm:t>
    </dgm:pt>
    <dgm:pt modelId="{988092EE-9863-4B27-A861-A9DEDFC1B501}" type="parTrans" cxnId="{3E7457DE-74D0-4035-9F35-CA831122521F}">
      <dgm:prSet/>
      <dgm:spPr/>
      <dgm:t>
        <a:bodyPr/>
        <a:lstStyle/>
        <a:p>
          <a:endParaRPr lang="en-IN" sz="3600"/>
        </a:p>
      </dgm:t>
    </dgm:pt>
    <dgm:pt modelId="{2F0F2851-6FEF-4DE9-A468-5184F54E8A75}" type="sibTrans" cxnId="{3E7457DE-74D0-4035-9F35-CA831122521F}">
      <dgm:prSet/>
      <dgm:spPr/>
      <dgm:t>
        <a:bodyPr/>
        <a:lstStyle/>
        <a:p>
          <a:endParaRPr lang="en-IN" sz="3600"/>
        </a:p>
      </dgm:t>
    </dgm:pt>
    <dgm:pt modelId="{C218A63F-D48C-4809-93BC-04E4CBE22F34}">
      <dgm:prSet custT="1"/>
      <dgm:spPr/>
      <dgm:t>
        <a:bodyPr/>
        <a:lstStyle/>
        <a:p>
          <a:r>
            <a:rPr lang="en-IN" sz="1600" dirty="0"/>
            <a:t>Antacid</a:t>
          </a:r>
        </a:p>
        <a:p>
          <a:r>
            <a:rPr lang="en-IN" sz="1600" dirty="0"/>
            <a:t>Laxative</a:t>
          </a:r>
        </a:p>
        <a:p>
          <a:r>
            <a:rPr lang="en-IN" sz="1600" dirty="0"/>
            <a:t>Dietary</a:t>
          </a:r>
        </a:p>
        <a:p>
          <a:r>
            <a:rPr lang="en-IN" sz="1600" dirty="0" err="1"/>
            <a:t>Effervecen</a:t>
          </a:r>
          <a:r>
            <a:rPr lang="en-IN" sz="1400" dirty="0" err="1"/>
            <a:t>t</a:t>
          </a:r>
          <a:endParaRPr lang="en-IN" sz="1400" dirty="0"/>
        </a:p>
      </dgm:t>
    </dgm:pt>
    <dgm:pt modelId="{4E6A95B3-1A7F-4F95-89BF-839DAAC2992A}" type="parTrans" cxnId="{2CECB5BE-6F20-436C-8911-027209CDDED4}">
      <dgm:prSet/>
      <dgm:spPr/>
      <dgm:t>
        <a:bodyPr/>
        <a:lstStyle/>
        <a:p>
          <a:endParaRPr lang="en-IN" sz="3600"/>
        </a:p>
      </dgm:t>
    </dgm:pt>
    <dgm:pt modelId="{F8063524-639A-4EC6-A94A-9A139741F280}" type="sibTrans" cxnId="{2CECB5BE-6F20-436C-8911-027209CDDED4}">
      <dgm:prSet/>
      <dgm:spPr/>
      <dgm:t>
        <a:bodyPr/>
        <a:lstStyle/>
        <a:p>
          <a:endParaRPr lang="en-IN" sz="3600"/>
        </a:p>
      </dgm:t>
    </dgm:pt>
    <dgm:pt modelId="{44BB9CA6-1CD2-49C1-8534-66EF2BF825BC}">
      <dgm:prSet custT="1"/>
      <dgm:spPr/>
      <dgm:t>
        <a:bodyPr/>
        <a:lstStyle/>
        <a:p>
          <a:r>
            <a:rPr lang="en-IN" sz="1600" dirty="0"/>
            <a:t>Simple</a:t>
          </a:r>
        </a:p>
        <a:p>
          <a:r>
            <a:rPr lang="en-IN" sz="1600" dirty="0"/>
            <a:t>Compound</a:t>
          </a:r>
        </a:p>
        <a:p>
          <a:r>
            <a:rPr lang="en-IN" sz="1600" dirty="0"/>
            <a:t>Closed In Sachet</a:t>
          </a:r>
        </a:p>
        <a:p>
          <a:r>
            <a:rPr lang="en-IN" sz="1600" dirty="0"/>
            <a:t>Tablet </a:t>
          </a:r>
          <a:r>
            <a:rPr lang="en-IN" sz="1600" dirty="0" err="1"/>
            <a:t>Tarturatess</a:t>
          </a:r>
          <a:endParaRPr lang="en-IN" sz="1600" dirty="0"/>
        </a:p>
      </dgm:t>
    </dgm:pt>
    <dgm:pt modelId="{8E2B6ECD-0A79-424E-A4B6-0198F0B269FA}" type="parTrans" cxnId="{FB7135A0-5D55-4A5B-8B0B-83C743B36FE3}">
      <dgm:prSet/>
      <dgm:spPr/>
      <dgm:t>
        <a:bodyPr/>
        <a:lstStyle/>
        <a:p>
          <a:endParaRPr lang="en-IN" sz="3600"/>
        </a:p>
      </dgm:t>
    </dgm:pt>
    <dgm:pt modelId="{7FB875D6-BA6B-4C91-935D-119032694134}" type="sibTrans" cxnId="{FB7135A0-5D55-4A5B-8B0B-83C743B36FE3}">
      <dgm:prSet/>
      <dgm:spPr/>
      <dgm:t>
        <a:bodyPr/>
        <a:lstStyle/>
        <a:p>
          <a:endParaRPr lang="en-IN" sz="3600"/>
        </a:p>
      </dgm:t>
    </dgm:pt>
    <dgm:pt modelId="{8B12EF72-5969-4725-9D1D-D0FC1C34884A}">
      <dgm:prSet custT="1"/>
      <dgm:spPr/>
      <dgm:t>
        <a:bodyPr/>
        <a:lstStyle/>
        <a:p>
          <a:r>
            <a:rPr lang="en-IN" sz="1600" dirty="0"/>
            <a:t>Dusting</a:t>
          </a:r>
        </a:p>
        <a:p>
          <a:r>
            <a:rPr lang="en-IN" sz="1600" dirty="0"/>
            <a:t>Snuff</a:t>
          </a:r>
        </a:p>
        <a:p>
          <a:r>
            <a:rPr lang="en-IN" sz="1600" dirty="0"/>
            <a:t>Insufflations</a:t>
          </a:r>
        </a:p>
        <a:p>
          <a:r>
            <a:rPr lang="en-IN" sz="1600" dirty="0" err="1"/>
            <a:t>Dentrifices</a:t>
          </a:r>
          <a:endParaRPr lang="en-IN" sz="1600" dirty="0"/>
        </a:p>
      </dgm:t>
    </dgm:pt>
    <dgm:pt modelId="{71638FD3-F396-4483-A0AA-5C4A3CDD0AFF}" type="parTrans" cxnId="{E9CAA2CA-FDA8-408B-AA8C-BB9FE072AE0C}">
      <dgm:prSet/>
      <dgm:spPr/>
      <dgm:t>
        <a:bodyPr/>
        <a:lstStyle/>
        <a:p>
          <a:endParaRPr lang="en-IN" sz="3600"/>
        </a:p>
      </dgm:t>
    </dgm:pt>
    <dgm:pt modelId="{1CED894D-C17D-44F2-91D0-3311ACC3A018}" type="sibTrans" cxnId="{E9CAA2CA-FDA8-408B-AA8C-BB9FE072AE0C}">
      <dgm:prSet/>
      <dgm:spPr/>
      <dgm:t>
        <a:bodyPr/>
        <a:lstStyle/>
        <a:p>
          <a:endParaRPr lang="en-IN" sz="3600"/>
        </a:p>
      </dgm:t>
    </dgm:pt>
    <dgm:pt modelId="{E7B193F6-4F3D-4697-9604-8BC569B32B0A}" type="pres">
      <dgm:prSet presAssocID="{09DA1D15-C68A-4965-9DD7-E9C83D1B819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F9C7B9C-7239-4987-8C59-CA483AD1857E}" type="pres">
      <dgm:prSet presAssocID="{61B00F52-675F-4E6D-B52B-503E57FB00D1}" presName="hierRoot1" presStyleCnt="0"/>
      <dgm:spPr/>
    </dgm:pt>
    <dgm:pt modelId="{542911BA-0C31-4303-B852-1E4C0E28817A}" type="pres">
      <dgm:prSet presAssocID="{61B00F52-675F-4E6D-B52B-503E57FB00D1}" presName="composite" presStyleCnt="0"/>
      <dgm:spPr/>
    </dgm:pt>
    <dgm:pt modelId="{428D27FE-3ADC-48FB-927B-0A8C85EB7951}" type="pres">
      <dgm:prSet presAssocID="{61B00F52-675F-4E6D-B52B-503E57FB00D1}" presName="background" presStyleLbl="node0" presStyleIdx="0" presStyleCnt="1"/>
      <dgm:spPr/>
    </dgm:pt>
    <dgm:pt modelId="{E629F5FC-83C7-42C2-9CA8-95F5A1DCE052}" type="pres">
      <dgm:prSet presAssocID="{61B00F52-675F-4E6D-B52B-503E57FB00D1}" presName="text" presStyleLbl="fgAcc0" presStyleIdx="0" presStyleCnt="1" custScaleX="68023" custScaleY="45663" custLinFactNeighborX="-8514" custLinFactNeighborY="4344">
        <dgm:presLayoutVars>
          <dgm:chPref val="3"/>
        </dgm:presLayoutVars>
      </dgm:prSet>
      <dgm:spPr/>
    </dgm:pt>
    <dgm:pt modelId="{3FD5484A-9FE7-4F40-B2CE-A271EA8BC1FE}" type="pres">
      <dgm:prSet presAssocID="{61B00F52-675F-4E6D-B52B-503E57FB00D1}" presName="hierChild2" presStyleCnt="0"/>
      <dgm:spPr/>
    </dgm:pt>
    <dgm:pt modelId="{18A79690-AA0B-43CD-AC2D-9DCED9AA394B}" type="pres">
      <dgm:prSet presAssocID="{185C4BBA-DDB6-4EB1-95EA-A473A3B3C436}" presName="Name10" presStyleLbl="parChTrans1D2" presStyleIdx="0" presStyleCnt="3"/>
      <dgm:spPr/>
    </dgm:pt>
    <dgm:pt modelId="{F75CE426-D490-44EA-BE1B-CBEDD6AD3B31}" type="pres">
      <dgm:prSet presAssocID="{495D3067-5EBA-40CD-9B36-4D5C958542BA}" presName="hierRoot2" presStyleCnt="0"/>
      <dgm:spPr/>
    </dgm:pt>
    <dgm:pt modelId="{CB39F0A8-71F8-48DD-925A-E3C0722A6710}" type="pres">
      <dgm:prSet presAssocID="{495D3067-5EBA-40CD-9B36-4D5C958542BA}" presName="composite2" presStyleCnt="0"/>
      <dgm:spPr/>
    </dgm:pt>
    <dgm:pt modelId="{DB42CF4A-4B00-4628-89B0-D5A52671013F}" type="pres">
      <dgm:prSet presAssocID="{495D3067-5EBA-40CD-9B36-4D5C958542BA}" presName="background2" presStyleLbl="node2" presStyleIdx="0" presStyleCnt="3"/>
      <dgm:spPr/>
    </dgm:pt>
    <dgm:pt modelId="{0244787D-3C39-46FD-81E7-89D11FF45A34}" type="pres">
      <dgm:prSet presAssocID="{495D3067-5EBA-40CD-9B36-4D5C958542BA}" presName="text2" presStyleLbl="fgAcc2" presStyleIdx="0" presStyleCnt="3" custScaleX="71621" custScaleY="39794" custLinFactNeighborX="-9235" custLinFactNeighborY="-9686">
        <dgm:presLayoutVars>
          <dgm:chPref val="3"/>
        </dgm:presLayoutVars>
      </dgm:prSet>
      <dgm:spPr/>
    </dgm:pt>
    <dgm:pt modelId="{80674700-1488-4346-A935-C5AD1E6277FB}" type="pres">
      <dgm:prSet presAssocID="{495D3067-5EBA-40CD-9B36-4D5C958542BA}" presName="hierChild3" presStyleCnt="0"/>
      <dgm:spPr/>
    </dgm:pt>
    <dgm:pt modelId="{863BCFD2-D009-47EA-B958-E5CABFDF07E6}" type="pres">
      <dgm:prSet presAssocID="{16D04352-0AD5-423C-82AC-E1CC521ECE66}" presName="Name17" presStyleLbl="parChTrans1D3" presStyleIdx="0" presStyleCnt="3"/>
      <dgm:spPr/>
    </dgm:pt>
    <dgm:pt modelId="{7D495559-67F5-45DD-87D2-7DBA62DA07DB}" type="pres">
      <dgm:prSet presAssocID="{B02497F6-1B69-4433-9ACD-0A28BB548C04}" presName="hierRoot3" presStyleCnt="0"/>
      <dgm:spPr/>
    </dgm:pt>
    <dgm:pt modelId="{C839E400-9628-499F-A304-BF39DE89735D}" type="pres">
      <dgm:prSet presAssocID="{B02497F6-1B69-4433-9ACD-0A28BB548C04}" presName="composite3" presStyleCnt="0"/>
      <dgm:spPr/>
    </dgm:pt>
    <dgm:pt modelId="{6DC8181A-BE9F-4249-A04E-923B4FEB69D5}" type="pres">
      <dgm:prSet presAssocID="{B02497F6-1B69-4433-9ACD-0A28BB548C04}" presName="background3" presStyleLbl="node3" presStyleIdx="0" presStyleCnt="3"/>
      <dgm:spPr/>
    </dgm:pt>
    <dgm:pt modelId="{8BF38E67-2A55-4E24-9436-BF612360231D}" type="pres">
      <dgm:prSet presAssocID="{B02497F6-1B69-4433-9ACD-0A28BB548C04}" presName="text3" presStyleLbl="fgAcc3" presStyleIdx="0" presStyleCnt="3" custScaleX="83287" custScaleY="54439">
        <dgm:presLayoutVars>
          <dgm:chPref val="3"/>
        </dgm:presLayoutVars>
      </dgm:prSet>
      <dgm:spPr/>
    </dgm:pt>
    <dgm:pt modelId="{67F3298A-401F-4CCA-BCED-303A3B8E301F}" type="pres">
      <dgm:prSet presAssocID="{B02497F6-1B69-4433-9ACD-0A28BB548C04}" presName="hierChild4" presStyleCnt="0"/>
      <dgm:spPr/>
    </dgm:pt>
    <dgm:pt modelId="{6A89B7CD-E082-4638-9A00-B417F6CFCF9C}" type="pres">
      <dgm:prSet presAssocID="{8E2B6ECD-0A79-424E-A4B6-0198F0B269FA}" presName="Name23" presStyleLbl="parChTrans1D4" presStyleIdx="0" presStyleCnt="3"/>
      <dgm:spPr/>
    </dgm:pt>
    <dgm:pt modelId="{5E5A1568-68B2-44B0-AF36-A7C12B585078}" type="pres">
      <dgm:prSet presAssocID="{44BB9CA6-1CD2-49C1-8534-66EF2BF825BC}" presName="hierRoot4" presStyleCnt="0"/>
      <dgm:spPr/>
    </dgm:pt>
    <dgm:pt modelId="{2E7187A1-ABD9-43CA-90D0-20592A4BA527}" type="pres">
      <dgm:prSet presAssocID="{44BB9CA6-1CD2-49C1-8534-66EF2BF825BC}" presName="composite4" presStyleCnt="0"/>
      <dgm:spPr/>
    </dgm:pt>
    <dgm:pt modelId="{E6C0B1C9-B0CC-4218-AF5C-02147805E758}" type="pres">
      <dgm:prSet presAssocID="{44BB9CA6-1CD2-49C1-8534-66EF2BF825BC}" presName="background4" presStyleLbl="node4" presStyleIdx="0" presStyleCnt="3"/>
      <dgm:spPr/>
    </dgm:pt>
    <dgm:pt modelId="{B41EBE7A-67FD-4C11-A6E8-BBED92460299}" type="pres">
      <dgm:prSet presAssocID="{44BB9CA6-1CD2-49C1-8534-66EF2BF825BC}" presName="text4" presStyleLbl="fgAcc4" presStyleIdx="0" presStyleCnt="3" custScaleY="141890" custLinFactNeighborX="1111" custLinFactNeighborY="1753">
        <dgm:presLayoutVars>
          <dgm:chPref val="3"/>
        </dgm:presLayoutVars>
      </dgm:prSet>
      <dgm:spPr/>
    </dgm:pt>
    <dgm:pt modelId="{537A8248-6D8A-4539-B8A3-BE9A6672AE5A}" type="pres">
      <dgm:prSet presAssocID="{44BB9CA6-1CD2-49C1-8534-66EF2BF825BC}" presName="hierChild5" presStyleCnt="0"/>
      <dgm:spPr/>
    </dgm:pt>
    <dgm:pt modelId="{2FDFE349-20F3-47A5-844F-8B3491E1568D}" type="pres">
      <dgm:prSet presAssocID="{04E47148-6B06-42F5-B264-A20473AC4329}" presName="Name17" presStyleLbl="parChTrans1D3" presStyleIdx="1" presStyleCnt="3"/>
      <dgm:spPr/>
    </dgm:pt>
    <dgm:pt modelId="{708D8F6B-F629-4FD3-9818-5F2D54521197}" type="pres">
      <dgm:prSet presAssocID="{14CA0881-5848-42C9-B563-5849BA5E15A5}" presName="hierRoot3" presStyleCnt="0"/>
      <dgm:spPr/>
    </dgm:pt>
    <dgm:pt modelId="{E42E78E8-AC15-4BEE-9999-F305F91988DA}" type="pres">
      <dgm:prSet presAssocID="{14CA0881-5848-42C9-B563-5849BA5E15A5}" presName="composite3" presStyleCnt="0"/>
      <dgm:spPr/>
    </dgm:pt>
    <dgm:pt modelId="{5A10B4BB-318F-46CD-8FC3-C790BB319C14}" type="pres">
      <dgm:prSet presAssocID="{14CA0881-5848-42C9-B563-5849BA5E15A5}" presName="background3" presStyleLbl="node3" presStyleIdx="1" presStyleCnt="3"/>
      <dgm:spPr/>
    </dgm:pt>
    <dgm:pt modelId="{15D14703-38A0-4A03-8FFA-E152B5F7C369}" type="pres">
      <dgm:prSet presAssocID="{14CA0881-5848-42C9-B563-5849BA5E15A5}" presName="text3" presStyleLbl="fgAcc3" presStyleIdx="1" presStyleCnt="3" custScaleX="86661" custScaleY="44008">
        <dgm:presLayoutVars>
          <dgm:chPref val="3"/>
        </dgm:presLayoutVars>
      </dgm:prSet>
      <dgm:spPr/>
    </dgm:pt>
    <dgm:pt modelId="{7617D2E5-0584-49F7-A7F0-39B453AEE146}" type="pres">
      <dgm:prSet presAssocID="{14CA0881-5848-42C9-B563-5849BA5E15A5}" presName="hierChild4" presStyleCnt="0"/>
      <dgm:spPr/>
    </dgm:pt>
    <dgm:pt modelId="{90F28DFB-2293-43A7-9358-13D397F1BE84}" type="pres">
      <dgm:prSet presAssocID="{4E6A95B3-1A7F-4F95-89BF-839DAAC2992A}" presName="Name23" presStyleLbl="parChTrans1D4" presStyleIdx="1" presStyleCnt="3"/>
      <dgm:spPr/>
    </dgm:pt>
    <dgm:pt modelId="{27ED8FF2-1414-4506-BDF6-4472EFD95E15}" type="pres">
      <dgm:prSet presAssocID="{C218A63F-D48C-4809-93BC-04E4CBE22F34}" presName="hierRoot4" presStyleCnt="0"/>
      <dgm:spPr/>
    </dgm:pt>
    <dgm:pt modelId="{4EDD76B6-5B3B-473B-8268-BD07A3C2C4AF}" type="pres">
      <dgm:prSet presAssocID="{C218A63F-D48C-4809-93BC-04E4CBE22F34}" presName="composite4" presStyleCnt="0"/>
      <dgm:spPr/>
    </dgm:pt>
    <dgm:pt modelId="{B71497A2-0FD0-4B33-BBFE-90F89CBF2D59}" type="pres">
      <dgm:prSet presAssocID="{C218A63F-D48C-4809-93BC-04E4CBE22F34}" presName="background4" presStyleLbl="node4" presStyleIdx="1" presStyleCnt="3"/>
      <dgm:spPr/>
    </dgm:pt>
    <dgm:pt modelId="{5545BE31-0CC7-4DFB-AD9D-D30FF6B1DD31}" type="pres">
      <dgm:prSet presAssocID="{C218A63F-D48C-4809-93BC-04E4CBE22F34}" presName="text4" presStyleLbl="fgAcc4" presStyleIdx="1" presStyleCnt="3" custScaleY="145950">
        <dgm:presLayoutVars>
          <dgm:chPref val="3"/>
        </dgm:presLayoutVars>
      </dgm:prSet>
      <dgm:spPr/>
    </dgm:pt>
    <dgm:pt modelId="{9ACA912B-78B6-437C-BD37-7494774200E3}" type="pres">
      <dgm:prSet presAssocID="{C218A63F-D48C-4809-93BC-04E4CBE22F34}" presName="hierChild5" presStyleCnt="0"/>
      <dgm:spPr/>
    </dgm:pt>
    <dgm:pt modelId="{F75854BA-86B9-4244-B063-F7A0207FACC7}" type="pres">
      <dgm:prSet presAssocID="{5F752E9D-257A-42F1-A164-FE80EBA24C2B}" presName="Name10" presStyleLbl="parChTrans1D2" presStyleIdx="1" presStyleCnt="3"/>
      <dgm:spPr/>
    </dgm:pt>
    <dgm:pt modelId="{3E4D65A0-7241-4C90-BB05-31524D521316}" type="pres">
      <dgm:prSet presAssocID="{382FDC9E-2370-4889-BD22-0919C7A2B652}" presName="hierRoot2" presStyleCnt="0"/>
      <dgm:spPr/>
    </dgm:pt>
    <dgm:pt modelId="{A21107C7-AD1A-4B88-9C52-A1D133BB1585}" type="pres">
      <dgm:prSet presAssocID="{382FDC9E-2370-4889-BD22-0919C7A2B652}" presName="composite2" presStyleCnt="0"/>
      <dgm:spPr/>
    </dgm:pt>
    <dgm:pt modelId="{DE8A9C7E-4671-4392-A535-202282B164F3}" type="pres">
      <dgm:prSet presAssocID="{382FDC9E-2370-4889-BD22-0919C7A2B652}" presName="background2" presStyleLbl="node2" presStyleIdx="1" presStyleCnt="3"/>
      <dgm:spPr/>
    </dgm:pt>
    <dgm:pt modelId="{A5FDD230-7234-494C-8DCE-4E0F57A30819}" type="pres">
      <dgm:prSet presAssocID="{382FDC9E-2370-4889-BD22-0919C7A2B652}" presName="text2" presStyleLbl="fgAcc2" presStyleIdx="1" presStyleCnt="3" custScaleX="71108" custScaleY="39794">
        <dgm:presLayoutVars>
          <dgm:chPref val="3"/>
        </dgm:presLayoutVars>
      </dgm:prSet>
      <dgm:spPr/>
    </dgm:pt>
    <dgm:pt modelId="{4E9A699B-3C3F-4FCC-9C8E-61F9073B0E49}" type="pres">
      <dgm:prSet presAssocID="{382FDC9E-2370-4889-BD22-0919C7A2B652}" presName="hierChild3" presStyleCnt="0"/>
      <dgm:spPr/>
    </dgm:pt>
    <dgm:pt modelId="{44A28F79-8E13-47AA-8608-5177AAF9BC16}" type="pres">
      <dgm:prSet presAssocID="{3085B971-003D-4BFF-9BF6-CEDB4BFB863D}" presName="Name17" presStyleLbl="parChTrans1D3" presStyleIdx="2" presStyleCnt="3"/>
      <dgm:spPr/>
    </dgm:pt>
    <dgm:pt modelId="{D3443AB0-742A-4688-80DB-3324CA5382E2}" type="pres">
      <dgm:prSet presAssocID="{8C108CD8-F85A-4B67-9C3A-138B8D0F7479}" presName="hierRoot3" presStyleCnt="0"/>
      <dgm:spPr/>
    </dgm:pt>
    <dgm:pt modelId="{4346771B-DCD6-4380-B44E-64403E700A51}" type="pres">
      <dgm:prSet presAssocID="{8C108CD8-F85A-4B67-9C3A-138B8D0F7479}" presName="composite3" presStyleCnt="0"/>
      <dgm:spPr/>
    </dgm:pt>
    <dgm:pt modelId="{D0ACEDF6-8402-4CC6-A525-6321D6DE2B9B}" type="pres">
      <dgm:prSet presAssocID="{8C108CD8-F85A-4B67-9C3A-138B8D0F7479}" presName="background3" presStyleLbl="node3" presStyleIdx="2" presStyleCnt="3"/>
      <dgm:spPr/>
    </dgm:pt>
    <dgm:pt modelId="{4E9E16B3-11A1-4A14-B1F0-009BF499B719}" type="pres">
      <dgm:prSet presAssocID="{8C108CD8-F85A-4B67-9C3A-138B8D0F7479}" presName="text3" presStyleLbl="fgAcc3" presStyleIdx="2" presStyleCnt="3" custScaleX="82213" custScaleY="44008">
        <dgm:presLayoutVars>
          <dgm:chPref val="3"/>
        </dgm:presLayoutVars>
      </dgm:prSet>
      <dgm:spPr/>
    </dgm:pt>
    <dgm:pt modelId="{A210D53A-3C49-4F43-B9EE-2F10F06CA2E1}" type="pres">
      <dgm:prSet presAssocID="{8C108CD8-F85A-4B67-9C3A-138B8D0F7479}" presName="hierChild4" presStyleCnt="0"/>
      <dgm:spPr/>
    </dgm:pt>
    <dgm:pt modelId="{ED6C9344-25BF-4C5C-98A2-6CB9D545E8E8}" type="pres">
      <dgm:prSet presAssocID="{71638FD3-F396-4483-A0AA-5C4A3CDD0AFF}" presName="Name23" presStyleLbl="parChTrans1D4" presStyleIdx="2" presStyleCnt="3"/>
      <dgm:spPr/>
    </dgm:pt>
    <dgm:pt modelId="{AC56E8B2-6C73-4B2C-A9E1-6394E14975C4}" type="pres">
      <dgm:prSet presAssocID="{8B12EF72-5969-4725-9D1D-D0FC1C34884A}" presName="hierRoot4" presStyleCnt="0"/>
      <dgm:spPr/>
    </dgm:pt>
    <dgm:pt modelId="{362328C1-4F24-4D4F-B0AD-E0D241025DFE}" type="pres">
      <dgm:prSet presAssocID="{8B12EF72-5969-4725-9D1D-D0FC1C34884A}" presName="composite4" presStyleCnt="0"/>
      <dgm:spPr/>
    </dgm:pt>
    <dgm:pt modelId="{D43A94BC-DCB0-4937-AD1A-97A941513AE4}" type="pres">
      <dgm:prSet presAssocID="{8B12EF72-5969-4725-9D1D-D0FC1C34884A}" presName="background4" presStyleLbl="node4" presStyleIdx="2" presStyleCnt="3"/>
      <dgm:spPr/>
    </dgm:pt>
    <dgm:pt modelId="{41ED0A84-CC5F-4A11-B844-D32E0C7F629D}" type="pres">
      <dgm:prSet presAssocID="{8B12EF72-5969-4725-9D1D-D0FC1C34884A}" presName="text4" presStyleLbl="fgAcc4" presStyleIdx="2" presStyleCnt="3" custScaleY="142066">
        <dgm:presLayoutVars>
          <dgm:chPref val="3"/>
        </dgm:presLayoutVars>
      </dgm:prSet>
      <dgm:spPr/>
    </dgm:pt>
    <dgm:pt modelId="{BEF99C13-C163-4E03-BF99-8884E4C4E7C4}" type="pres">
      <dgm:prSet presAssocID="{8B12EF72-5969-4725-9D1D-D0FC1C34884A}" presName="hierChild5" presStyleCnt="0"/>
      <dgm:spPr/>
    </dgm:pt>
    <dgm:pt modelId="{7E9375AF-10A3-448E-B420-0029597806A9}" type="pres">
      <dgm:prSet presAssocID="{988092EE-9863-4B27-A861-A9DEDFC1B501}" presName="Name10" presStyleLbl="parChTrans1D2" presStyleIdx="2" presStyleCnt="3"/>
      <dgm:spPr/>
    </dgm:pt>
    <dgm:pt modelId="{A0BA779B-8A0E-416F-A7C7-AA68534EF684}" type="pres">
      <dgm:prSet presAssocID="{59789D9B-39C1-4CB8-B957-6C62854BF686}" presName="hierRoot2" presStyleCnt="0"/>
      <dgm:spPr/>
    </dgm:pt>
    <dgm:pt modelId="{B6B7B6B0-4192-49F3-AB8E-2A9C085944A6}" type="pres">
      <dgm:prSet presAssocID="{59789D9B-39C1-4CB8-B957-6C62854BF686}" presName="composite2" presStyleCnt="0"/>
      <dgm:spPr/>
    </dgm:pt>
    <dgm:pt modelId="{48668721-E7CB-4527-9209-5450814F1A47}" type="pres">
      <dgm:prSet presAssocID="{59789D9B-39C1-4CB8-B957-6C62854BF686}" presName="background2" presStyleLbl="node2" presStyleIdx="2" presStyleCnt="3"/>
      <dgm:spPr/>
    </dgm:pt>
    <dgm:pt modelId="{5025F8CB-E3A0-4503-985E-73AEDDD03740}" type="pres">
      <dgm:prSet presAssocID="{59789D9B-39C1-4CB8-B957-6C62854BF686}" presName="text2" presStyleLbl="fgAcc2" presStyleIdx="2" presStyleCnt="3" custScaleX="81107" custScaleY="44007">
        <dgm:presLayoutVars>
          <dgm:chPref val="3"/>
        </dgm:presLayoutVars>
      </dgm:prSet>
      <dgm:spPr/>
    </dgm:pt>
    <dgm:pt modelId="{494F2C45-B673-49BC-8B7A-3126CBFC1EE6}" type="pres">
      <dgm:prSet presAssocID="{59789D9B-39C1-4CB8-B957-6C62854BF686}" presName="hierChild3" presStyleCnt="0"/>
      <dgm:spPr/>
    </dgm:pt>
  </dgm:ptLst>
  <dgm:cxnLst>
    <dgm:cxn modelId="{31015E02-2D12-49EA-A908-3FFC95AA2AFC}" type="presOf" srcId="{B02497F6-1B69-4433-9ACD-0A28BB548C04}" destId="{8BF38E67-2A55-4E24-9436-BF612360231D}" srcOrd="0" destOrd="0" presId="urn:microsoft.com/office/officeart/2005/8/layout/hierarchy1"/>
    <dgm:cxn modelId="{C1200E03-54B4-4794-832B-640BC5E07FB3}" type="presOf" srcId="{04E47148-6B06-42F5-B264-A20473AC4329}" destId="{2FDFE349-20F3-47A5-844F-8B3491E1568D}" srcOrd="0" destOrd="0" presId="urn:microsoft.com/office/officeart/2005/8/layout/hierarchy1"/>
    <dgm:cxn modelId="{5C5A7E27-4FFD-42CB-8BA9-61E617AF0C00}" type="presOf" srcId="{185C4BBA-DDB6-4EB1-95EA-A473A3B3C436}" destId="{18A79690-AA0B-43CD-AC2D-9DCED9AA394B}" srcOrd="0" destOrd="0" presId="urn:microsoft.com/office/officeart/2005/8/layout/hierarchy1"/>
    <dgm:cxn modelId="{F6D07C31-8D04-49D7-A9E3-471462AD3686}" type="presOf" srcId="{8E2B6ECD-0A79-424E-A4B6-0198F0B269FA}" destId="{6A89B7CD-E082-4638-9A00-B417F6CFCF9C}" srcOrd="0" destOrd="0" presId="urn:microsoft.com/office/officeart/2005/8/layout/hierarchy1"/>
    <dgm:cxn modelId="{73FF3338-E388-4F91-B9AE-A93BF8F66262}" type="presOf" srcId="{61B00F52-675F-4E6D-B52B-503E57FB00D1}" destId="{E629F5FC-83C7-42C2-9CA8-95F5A1DCE052}" srcOrd="0" destOrd="0" presId="urn:microsoft.com/office/officeart/2005/8/layout/hierarchy1"/>
    <dgm:cxn modelId="{F4125939-057A-4B75-826F-7DB2A63C1498}" type="presOf" srcId="{988092EE-9863-4B27-A861-A9DEDFC1B501}" destId="{7E9375AF-10A3-448E-B420-0029597806A9}" srcOrd="0" destOrd="0" presId="urn:microsoft.com/office/officeart/2005/8/layout/hierarchy1"/>
    <dgm:cxn modelId="{6F47B441-5694-4FDF-A7B4-4EA4E5B38868}" type="presOf" srcId="{8C108CD8-F85A-4B67-9C3A-138B8D0F7479}" destId="{4E9E16B3-11A1-4A14-B1F0-009BF499B719}" srcOrd="0" destOrd="0" presId="urn:microsoft.com/office/officeart/2005/8/layout/hierarchy1"/>
    <dgm:cxn modelId="{35C36162-6BD6-46FD-AF8F-899B853E63FC}" type="presOf" srcId="{3085B971-003D-4BFF-9BF6-CEDB4BFB863D}" destId="{44A28F79-8E13-47AA-8608-5177AAF9BC16}" srcOrd="0" destOrd="0" presId="urn:microsoft.com/office/officeart/2005/8/layout/hierarchy1"/>
    <dgm:cxn modelId="{132FD464-A19A-4810-A3C2-79F4B33151F7}" type="presOf" srcId="{382FDC9E-2370-4889-BD22-0919C7A2B652}" destId="{A5FDD230-7234-494C-8DCE-4E0F57A30819}" srcOrd="0" destOrd="0" presId="urn:microsoft.com/office/officeart/2005/8/layout/hierarchy1"/>
    <dgm:cxn modelId="{C8F8A369-1F21-40E2-994E-B450CAA6A89D}" type="presOf" srcId="{4E6A95B3-1A7F-4F95-89BF-839DAAC2992A}" destId="{90F28DFB-2293-43A7-9358-13D397F1BE84}" srcOrd="0" destOrd="0" presId="urn:microsoft.com/office/officeart/2005/8/layout/hierarchy1"/>
    <dgm:cxn modelId="{7C291C4B-D200-4370-9690-AC2F82430D92}" type="presOf" srcId="{C218A63F-D48C-4809-93BC-04E4CBE22F34}" destId="{5545BE31-0CC7-4DFB-AD9D-D30FF6B1DD31}" srcOrd="0" destOrd="0" presId="urn:microsoft.com/office/officeart/2005/8/layout/hierarchy1"/>
    <dgm:cxn modelId="{FE073C6D-86E6-485F-87C4-09E9AF28EC3B}" srcId="{495D3067-5EBA-40CD-9B36-4D5C958542BA}" destId="{14CA0881-5848-42C9-B563-5849BA5E15A5}" srcOrd="1" destOrd="0" parTransId="{04E47148-6B06-42F5-B264-A20473AC4329}" sibTransId="{1FA0BBC4-8FDD-49F4-8682-3658E8C7892E}"/>
    <dgm:cxn modelId="{41FEC04F-4B7D-412C-BFA9-E6318529C08D}" type="presOf" srcId="{59789D9B-39C1-4CB8-B957-6C62854BF686}" destId="{5025F8CB-E3A0-4503-985E-73AEDDD03740}" srcOrd="0" destOrd="0" presId="urn:microsoft.com/office/officeart/2005/8/layout/hierarchy1"/>
    <dgm:cxn modelId="{ACA04150-42C1-4763-B49B-F470A5F2D9BC}" type="presOf" srcId="{495D3067-5EBA-40CD-9B36-4D5C958542BA}" destId="{0244787D-3C39-46FD-81E7-89D11FF45A34}" srcOrd="0" destOrd="0" presId="urn:microsoft.com/office/officeart/2005/8/layout/hierarchy1"/>
    <dgm:cxn modelId="{6B929F71-756D-496B-9E72-5BFAB8CEC680}" type="presOf" srcId="{44BB9CA6-1CD2-49C1-8534-66EF2BF825BC}" destId="{B41EBE7A-67FD-4C11-A6E8-BBED92460299}" srcOrd="0" destOrd="0" presId="urn:microsoft.com/office/officeart/2005/8/layout/hierarchy1"/>
    <dgm:cxn modelId="{9E1D7253-0EC3-45D2-8AA1-6AE41629C6F0}" srcId="{61B00F52-675F-4E6D-B52B-503E57FB00D1}" destId="{495D3067-5EBA-40CD-9B36-4D5C958542BA}" srcOrd="0" destOrd="0" parTransId="{185C4BBA-DDB6-4EB1-95EA-A473A3B3C436}" sibTransId="{E8AA658A-9AE9-4955-B130-F171B0FBD48F}"/>
    <dgm:cxn modelId="{28FE8F59-CFFF-47A0-B321-B684B72D974B}" type="presOf" srcId="{8B12EF72-5969-4725-9D1D-D0FC1C34884A}" destId="{41ED0A84-CC5F-4A11-B844-D32E0C7F629D}" srcOrd="0" destOrd="0" presId="urn:microsoft.com/office/officeart/2005/8/layout/hierarchy1"/>
    <dgm:cxn modelId="{3244B38C-2A40-49FD-9348-7E1855E22C98}" srcId="{495D3067-5EBA-40CD-9B36-4D5C958542BA}" destId="{B02497F6-1B69-4433-9ACD-0A28BB548C04}" srcOrd="0" destOrd="0" parTransId="{16D04352-0AD5-423C-82AC-E1CC521ECE66}" sibTransId="{30B4C302-6D6B-49EF-818F-A18E39A52787}"/>
    <dgm:cxn modelId="{B8DD0E8F-7E0D-4D8F-8676-566839DF8B7F}" type="presOf" srcId="{14CA0881-5848-42C9-B563-5849BA5E15A5}" destId="{15D14703-38A0-4A03-8FFA-E152B5F7C369}" srcOrd="0" destOrd="0" presId="urn:microsoft.com/office/officeart/2005/8/layout/hierarchy1"/>
    <dgm:cxn modelId="{611DBC93-199B-44BE-8266-3096EBFCAECA}" type="presOf" srcId="{5F752E9D-257A-42F1-A164-FE80EBA24C2B}" destId="{F75854BA-86B9-4244-B063-F7A0207FACC7}" srcOrd="0" destOrd="0" presId="urn:microsoft.com/office/officeart/2005/8/layout/hierarchy1"/>
    <dgm:cxn modelId="{29B54C9C-322A-4095-9967-3C823E6018E3}" type="presOf" srcId="{09DA1D15-C68A-4965-9DD7-E9C83D1B8195}" destId="{E7B193F6-4F3D-4697-9604-8BC569B32B0A}" srcOrd="0" destOrd="0" presId="urn:microsoft.com/office/officeart/2005/8/layout/hierarchy1"/>
    <dgm:cxn modelId="{FB7135A0-5D55-4A5B-8B0B-83C743B36FE3}" srcId="{B02497F6-1B69-4433-9ACD-0A28BB548C04}" destId="{44BB9CA6-1CD2-49C1-8534-66EF2BF825BC}" srcOrd="0" destOrd="0" parTransId="{8E2B6ECD-0A79-424E-A4B6-0198F0B269FA}" sibTransId="{7FB875D6-BA6B-4C91-935D-119032694134}"/>
    <dgm:cxn modelId="{2CECB5BE-6F20-436C-8911-027209CDDED4}" srcId="{14CA0881-5848-42C9-B563-5849BA5E15A5}" destId="{C218A63F-D48C-4809-93BC-04E4CBE22F34}" srcOrd="0" destOrd="0" parTransId="{4E6A95B3-1A7F-4F95-89BF-839DAAC2992A}" sibTransId="{F8063524-639A-4EC6-A94A-9A139741F280}"/>
    <dgm:cxn modelId="{E9CAA2CA-FDA8-408B-AA8C-BB9FE072AE0C}" srcId="{8C108CD8-F85A-4B67-9C3A-138B8D0F7479}" destId="{8B12EF72-5969-4725-9D1D-D0FC1C34884A}" srcOrd="0" destOrd="0" parTransId="{71638FD3-F396-4483-A0AA-5C4A3CDD0AFF}" sibTransId="{1CED894D-C17D-44F2-91D0-3311ACC3A018}"/>
    <dgm:cxn modelId="{46011BD9-761D-47E7-B61A-0636C9785041}" srcId="{61B00F52-675F-4E6D-B52B-503E57FB00D1}" destId="{382FDC9E-2370-4889-BD22-0919C7A2B652}" srcOrd="1" destOrd="0" parTransId="{5F752E9D-257A-42F1-A164-FE80EBA24C2B}" sibTransId="{6C87789B-E921-4A93-9D1B-CD36953FD5F8}"/>
    <dgm:cxn modelId="{3E7457DE-74D0-4035-9F35-CA831122521F}" srcId="{61B00F52-675F-4E6D-B52B-503E57FB00D1}" destId="{59789D9B-39C1-4CB8-B957-6C62854BF686}" srcOrd="2" destOrd="0" parTransId="{988092EE-9863-4B27-A861-A9DEDFC1B501}" sibTransId="{2F0F2851-6FEF-4DE9-A468-5184F54E8A75}"/>
    <dgm:cxn modelId="{CE868DE3-9DF9-4396-9EA2-1CD834340514}" type="presOf" srcId="{71638FD3-F396-4483-A0AA-5C4A3CDD0AFF}" destId="{ED6C9344-25BF-4C5C-98A2-6CB9D545E8E8}" srcOrd="0" destOrd="0" presId="urn:microsoft.com/office/officeart/2005/8/layout/hierarchy1"/>
    <dgm:cxn modelId="{9736E9EA-0C14-44F4-8876-67FA6D7E0225}" type="presOf" srcId="{16D04352-0AD5-423C-82AC-E1CC521ECE66}" destId="{863BCFD2-D009-47EA-B958-E5CABFDF07E6}" srcOrd="0" destOrd="0" presId="urn:microsoft.com/office/officeart/2005/8/layout/hierarchy1"/>
    <dgm:cxn modelId="{79B91BF8-1459-45D3-BD31-AB3D757D585B}" srcId="{09DA1D15-C68A-4965-9DD7-E9C83D1B8195}" destId="{61B00F52-675F-4E6D-B52B-503E57FB00D1}" srcOrd="0" destOrd="0" parTransId="{CDC58F29-C357-4912-8503-C14363546FBD}" sibTransId="{EA2F3A86-6CAF-4D98-A6C7-C825CDCDA5DC}"/>
    <dgm:cxn modelId="{364B2DFF-B961-48F6-AF0B-5731E18E6B7A}" srcId="{382FDC9E-2370-4889-BD22-0919C7A2B652}" destId="{8C108CD8-F85A-4B67-9C3A-138B8D0F7479}" srcOrd="0" destOrd="0" parTransId="{3085B971-003D-4BFF-9BF6-CEDB4BFB863D}" sibTransId="{E71AB55F-8042-4F3D-87CE-1AE37B4C336D}"/>
    <dgm:cxn modelId="{1ED53393-FF45-48F5-964E-2EA04EDE7D36}" type="presParOf" srcId="{E7B193F6-4F3D-4697-9604-8BC569B32B0A}" destId="{EF9C7B9C-7239-4987-8C59-CA483AD1857E}" srcOrd="0" destOrd="0" presId="urn:microsoft.com/office/officeart/2005/8/layout/hierarchy1"/>
    <dgm:cxn modelId="{C04034E2-B860-4622-A92A-0770B330EC4B}" type="presParOf" srcId="{EF9C7B9C-7239-4987-8C59-CA483AD1857E}" destId="{542911BA-0C31-4303-B852-1E4C0E28817A}" srcOrd="0" destOrd="0" presId="urn:microsoft.com/office/officeart/2005/8/layout/hierarchy1"/>
    <dgm:cxn modelId="{2419F20A-68C8-4797-817A-82A421E7D276}" type="presParOf" srcId="{542911BA-0C31-4303-B852-1E4C0E28817A}" destId="{428D27FE-3ADC-48FB-927B-0A8C85EB7951}" srcOrd="0" destOrd="0" presId="urn:microsoft.com/office/officeart/2005/8/layout/hierarchy1"/>
    <dgm:cxn modelId="{BFA18495-3FDC-4467-BFBB-E1E00CCBCF79}" type="presParOf" srcId="{542911BA-0C31-4303-B852-1E4C0E28817A}" destId="{E629F5FC-83C7-42C2-9CA8-95F5A1DCE052}" srcOrd="1" destOrd="0" presId="urn:microsoft.com/office/officeart/2005/8/layout/hierarchy1"/>
    <dgm:cxn modelId="{992CED69-E339-4D20-9329-78816CCD28CB}" type="presParOf" srcId="{EF9C7B9C-7239-4987-8C59-CA483AD1857E}" destId="{3FD5484A-9FE7-4F40-B2CE-A271EA8BC1FE}" srcOrd="1" destOrd="0" presId="urn:microsoft.com/office/officeart/2005/8/layout/hierarchy1"/>
    <dgm:cxn modelId="{892CAEAE-3D27-42BD-AC92-264F38509A88}" type="presParOf" srcId="{3FD5484A-9FE7-4F40-B2CE-A271EA8BC1FE}" destId="{18A79690-AA0B-43CD-AC2D-9DCED9AA394B}" srcOrd="0" destOrd="0" presId="urn:microsoft.com/office/officeart/2005/8/layout/hierarchy1"/>
    <dgm:cxn modelId="{35AC96B7-844D-4DAE-BCD5-CFA15FBCD66B}" type="presParOf" srcId="{3FD5484A-9FE7-4F40-B2CE-A271EA8BC1FE}" destId="{F75CE426-D490-44EA-BE1B-CBEDD6AD3B31}" srcOrd="1" destOrd="0" presId="urn:microsoft.com/office/officeart/2005/8/layout/hierarchy1"/>
    <dgm:cxn modelId="{7E51F807-A129-4A50-92AC-A24FB5331487}" type="presParOf" srcId="{F75CE426-D490-44EA-BE1B-CBEDD6AD3B31}" destId="{CB39F0A8-71F8-48DD-925A-E3C0722A6710}" srcOrd="0" destOrd="0" presId="urn:microsoft.com/office/officeart/2005/8/layout/hierarchy1"/>
    <dgm:cxn modelId="{B0840AA6-BCD9-4F0B-A39D-5DBBDE1C59D7}" type="presParOf" srcId="{CB39F0A8-71F8-48DD-925A-E3C0722A6710}" destId="{DB42CF4A-4B00-4628-89B0-D5A52671013F}" srcOrd="0" destOrd="0" presId="urn:microsoft.com/office/officeart/2005/8/layout/hierarchy1"/>
    <dgm:cxn modelId="{2E331B7F-D697-439D-9B57-63531FEF31F0}" type="presParOf" srcId="{CB39F0A8-71F8-48DD-925A-E3C0722A6710}" destId="{0244787D-3C39-46FD-81E7-89D11FF45A34}" srcOrd="1" destOrd="0" presId="urn:microsoft.com/office/officeart/2005/8/layout/hierarchy1"/>
    <dgm:cxn modelId="{587796CF-63B5-4F23-8D32-5256C0160D7A}" type="presParOf" srcId="{F75CE426-D490-44EA-BE1B-CBEDD6AD3B31}" destId="{80674700-1488-4346-A935-C5AD1E6277FB}" srcOrd="1" destOrd="0" presId="urn:microsoft.com/office/officeart/2005/8/layout/hierarchy1"/>
    <dgm:cxn modelId="{5E21B4D3-B46E-4840-B37D-DE8D52AAE509}" type="presParOf" srcId="{80674700-1488-4346-A935-C5AD1E6277FB}" destId="{863BCFD2-D009-47EA-B958-E5CABFDF07E6}" srcOrd="0" destOrd="0" presId="urn:microsoft.com/office/officeart/2005/8/layout/hierarchy1"/>
    <dgm:cxn modelId="{BCD7B715-C352-4064-BEEA-F26DCD3A30CA}" type="presParOf" srcId="{80674700-1488-4346-A935-C5AD1E6277FB}" destId="{7D495559-67F5-45DD-87D2-7DBA62DA07DB}" srcOrd="1" destOrd="0" presId="urn:microsoft.com/office/officeart/2005/8/layout/hierarchy1"/>
    <dgm:cxn modelId="{66CBE5D3-4543-4C76-82CB-8879CFDEDB59}" type="presParOf" srcId="{7D495559-67F5-45DD-87D2-7DBA62DA07DB}" destId="{C839E400-9628-499F-A304-BF39DE89735D}" srcOrd="0" destOrd="0" presId="urn:microsoft.com/office/officeart/2005/8/layout/hierarchy1"/>
    <dgm:cxn modelId="{3E966607-F45C-4C37-A00A-C1B1C1D974B9}" type="presParOf" srcId="{C839E400-9628-499F-A304-BF39DE89735D}" destId="{6DC8181A-BE9F-4249-A04E-923B4FEB69D5}" srcOrd="0" destOrd="0" presId="urn:microsoft.com/office/officeart/2005/8/layout/hierarchy1"/>
    <dgm:cxn modelId="{9393598E-83B9-4027-B54F-BFE9268AAE72}" type="presParOf" srcId="{C839E400-9628-499F-A304-BF39DE89735D}" destId="{8BF38E67-2A55-4E24-9436-BF612360231D}" srcOrd="1" destOrd="0" presId="urn:microsoft.com/office/officeart/2005/8/layout/hierarchy1"/>
    <dgm:cxn modelId="{996459B8-FFCF-4C47-9F61-AABD437DFFBC}" type="presParOf" srcId="{7D495559-67F5-45DD-87D2-7DBA62DA07DB}" destId="{67F3298A-401F-4CCA-BCED-303A3B8E301F}" srcOrd="1" destOrd="0" presId="urn:microsoft.com/office/officeart/2005/8/layout/hierarchy1"/>
    <dgm:cxn modelId="{47C64680-BA6A-4093-9863-E575CECF08EA}" type="presParOf" srcId="{67F3298A-401F-4CCA-BCED-303A3B8E301F}" destId="{6A89B7CD-E082-4638-9A00-B417F6CFCF9C}" srcOrd="0" destOrd="0" presId="urn:microsoft.com/office/officeart/2005/8/layout/hierarchy1"/>
    <dgm:cxn modelId="{899563AE-C0B2-49A4-8EEA-630F9FD49692}" type="presParOf" srcId="{67F3298A-401F-4CCA-BCED-303A3B8E301F}" destId="{5E5A1568-68B2-44B0-AF36-A7C12B585078}" srcOrd="1" destOrd="0" presId="urn:microsoft.com/office/officeart/2005/8/layout/hierarchy1"/>
    <dgm:cxn modelId="{27D488B7-6641-402F-9762-DBBDCB8845E4}" type="presParOf" srcId="{5E5A1568-68B2-44B0-AF36-A7C12B585078}" destId="{2E7187A1-ABD9-43CA-90D0-20592A4BA527}" srcOrd="0" destOrd="0" presId="urn:microsoft.com/office/officeart/2005/8/layout/hierarchy1"/>
    <dgm:cxn modelId="{641F6C01-4CDB-4C01-9103-83B9335CAB0F}" type="presParOf" srcId="{2E7187A1-ABD9-43CA-90D0-20592A4BA527}" destId="{E6C0B1C9-B0CC-4218-AF5C-02147805E758}" srcOrd="0" destOrd="0" presId="urn:microsoft.com/office/officeart/2005/8/layout/hierarchy1"/>
    <dgm:cxn modelId="{34A25B9B-8EA8-4753-AD32-8C14019212BB}" type="presParOf" srcId="{2E7187A1-ABD9-43CA-90D0-20592A4BA527}" destId="{B41EBE7A-67FD-4C11-A6E8-BBED92460299}" srcOrd="1" destOrd="0" presId="urn:microsoft.com/office/officeart/2005/8/layout/hierarchy1"/>
    <dgm:cxn modelId="{93E9E600-03CF-4260-A101-616EE9205AFB}" type="presParOf" srcId="{5E5A1568-68B2-44B0-AF36-A7C12B585078}" destId="{537A8248-6D8A-4539-B8A3-BE9A6672AE5A}" srcOrd="1" destOrd="0" presId="urn:microsoft.com/office/officeart/2005/8/layout/hierarchy1"/>
    <dgm:cxn modelId="{9B413CBF-D5A2-46D8-AE0B-B29C65E0057A}" type="presParOf" srcId="{80674700-1488-4346-A935-C5AD1E6277FB}" destId="{2FDFE349-20F3-47A5-844F-8B3491E1568D}" srcOrd="2" destOrd="0" presId="urn:microsoft.com/office/officeart/2005/8/layout/hierarchy1"/>
    <dgm:cxn modelId="{7402E83B-B23F-464F-9984-8E600580B9E4}" type="presParOf" srcId="{80674700-1488-4346-A935-C5AD1E6277FB}" destId="{708D8F6B-F629-4FD3-9818-5F2D54521197}" srcOrd="3" destOrd="0" presId="urn:microsoft.com/office/officeart/2005/8/layout/hierarchy1"/>
    <dgm:cxn modelId="{6F57CA6A-2031-4E64-B2A8-5876259D72F5}" type="presParOf" srcId="{708D8F6B-F629-4FD3-9818-5F2D54521197}" destId="{E42E78E8-AC15-4BEE-9999-F305F91988DA}" srcOrd="0" destOrd="0" presId="urn:microsoft.com/office/officeart/2005/8/layout/hierarchy1"/>
    <dgm:cxn modelId="{3ADA92F4-B2E6-45D4-B60B-D4501C927FBA}" type="presParOf" srcId="{E42E78E8-AC15-4BEE-9999-F305F91988DA}" destId="{5A10B4BB-318F-46CD-8FC3-C790BB319C14}" srcOrd="0" destOrd="0" presId="urn:microsoft.com/office/officeart/2005/8/layout/hierarchy1"/>
    <dgm:cxn modelId="{14A99620-BF18-4A16-8A64-B2C47388640B}" type="presParOf" srcId="{E42E78E8-AC15-4BEE-9999-F305F91988DA}" destId="{15D14703-38A0-4A03-8FFA-E152B5F7C369}" srcOrd="1" destOrd="0" presId="urn:microsoft.com/office/officeart/2005/8/layout/hierarchy1"/>
    <dgm:cxn modelId="{7BA4DBB4-0594-44BE-BD8B-CB580E308BD2}" type="presParOf" srcId="{708D8F6B-F629-4FD3-9818-5F2D54521197}" destId="{7617D2E5-0584-49F7-A7F0-39B453AEE146}" srcOrd="1" destOrd="0" presId="urn:microsoft.com/office/officeart/2005/8/layout/hierarchy1"/>
    <dgm:cxn modelId="{0FFDA22B-DC34-486B-97A2-73E214580C15}" type="presParOf" srcId="{7617D2E5-0584-49F7-A7F0-39B453AEE146}" destId="{90F28DFB-2293-43A7-9358-13D397F1BE84}" srcOrd="0" destOrd="0" presId="urn:microsoft.com/office/officeart/2005/8/layout/hierarchy1"/>
    <dgm:cxn modelId="{454D3A83-5698-449F-8853-670CBF8C6B6B}" type="presParOf" srcId="{7617D2E5-0584-49F7-A7F0-39B453AEE146}" destId="{27ED8FF2-1414-4506-BDF6-4472EFD95E15}" srcOrd="1" destOrd="0" presId="urn:microsoft.com/office/officeart/2005/8/layout/hierarchy1"/>
    <dgm:cxn modelId="{3EEE44EE-6EE3-4FBD-B277-3A2CA8CAD38A}" type="presParOf" srcId="{27ED8FF2-1414-4506-BDF6-4472EFD95E15}" destId="{4EDD76B6-5B3B-473B-8268-BD07A3C2C4AF}" srcOrd="0" destOrd="0" presId="urn:microsoft.com/office/officeart/2005/8/layout/hierarchy1"/>
    <dgm:cxn modelId="{E2E5B388-48C2-4A05-BA68-9A63CE4887CF}" type="presParOf" srcId="{4EDD76B6-5B3B-473B-8268-BD07A3C2C4AF}" destId="{B71497A2-0FD0-4B33-BBFE-90F89CBF2D59}" srcOrd="0" destOrd="0" presId="urn:microsoft.com/office/officeart/2005/8/layout/hierarchy1"/>
    <dgm:cxn modelId="{F2E7F414-690C-49BC-B810-01728B4F8300}" type="presParOf" srcId="{4EDD76B6-5B3B-473B-8268-BD07A3C2C4AF}" destId="{5545BE31-0CC7-4DFB-AD9D-D30FF6B1DD31}" srcOrd="1" destOrd="0" presId="urn:microsoft.com/office/officeart/2005/8/layout/hierarchy1"/>
    <dgm:cxn modelId="{B2D4DE41-DE36-4E77-AFF9-964232CC5AAD}" type="presParOf" srcId="{27ED8FF2-1414-4506-BDF6-4472EFD95E15}" destId="{9ACA912B-78B6-437C-BD37-7494774200E3}" srcOrd="1" destOrd="0" presId="urn:microsoft.com/office/officeart/2005/8/layout/hierarchy1"/>
    <dgm:cxn modelId="{FEB9FC45-4222-43D9-943D-C922238A8FD5}" type="presParOf" srcId="{3FD5484A-9FE7-4F40-B2CE-A271EA8BC1FE}" destId="{F75854BA-86B9-4244-B063-F7A0207FACC7}" srcOrd="2" destOrd="0" presId="urn:microsoft.com/office/officeart/2005/8/layout/hierarchy1"/>
    <dgm:cxn modelId="{1AD6639D-2056-4D8F-B105-9297B5911F15}" type="presParOf" srcId="{3FD5484A-9FE7-4F40-B2CE-A271EA8BC1FE}" destId="{3E4D65A0-7241-4C90-BB05-31524D521316}" srcOrd="3" destOrd="0" presId="urn:microsoft.com/office/officeart/2005/8/layout/hierarchy1"/>
    <dgm:cxn modelId="{DBA9A041-DF99-44CB-BE36-D7BDB280A9B0}" type="presParOf" srcId="{3E4D65A0-7241-4C90-BB05-31524D521316}" destId="{A21107C7-AD1A-4B88-9C52-A1D133BB1585}" srcOrd="0" destOrd="0" presId="urn:microsoft.com/office/officeart/2005/8/layout/hierarchy1"/>
    <dgm:cxn modelId="{8551D44E-57CE-487A-88D3-8A5090A3ACF3}" type="presParOf" srcId="{A21107C7-AD1A-4B88-9C52-A1D133BB1585}" destId="{DE8A9C7E-4671-4392-A535-202282B164F3}" srcOrd="0" destOrd="0" presId="urn:microsoft.com/office/officeart/2005/8/layout/hierarchy1"/>
    <dgm:cxn modelId="{C685568D-594E-44F8-BAAD-D242A397DAC4}" type="presParOf" srcId="{A21107C7-AD1A-4B88-9C52-A1D133BB1585}" destId="{A5FDD230-7234-494C-8DCE-4E0F57A30819}" srcOrd="1" destOrd="0" presId="urn:microsoft.com/office/officeart/2005/8/layout/hierarchy1"/>
    <dgm:cxn modelId="{D6A7AFFF-327A-4888-948B-4542586DC25E}" type="presParOf" srcId="{3E4D65A0-7241-4C90-BB05-31524D521316}" destId="{4E9A699B-3C3F-4FCC-9C8E-61F9073B0E49}" srcOrd="1" destOrd="0" presId="urn:microsoft.com/office/officeart/2005/8/layout/hierarchy1"/>
    <dgm:cxn modelId="{60CBD67F-15E9-41DF-A0CA-7B8D51F47E4B}" type="presParOf" srcId="{4E9A699B-3C3F-4FCC-9C8E-61F9073B0E49}" destId="{44A28F79-8E13-47AA-8608-5177AAF9BC16}" srcOrd="0" destOrd="0" presId="urn:microsoft.com/office/officeart/2005/8/layout/hierarchy1"/>
    <dgm:cxn modelId="{6329F5CD-A296-499B-9FB2-1B75BD156F7E}" type="presParOf" srcId="{4E9A699B-3C3F-4FCC-9C8E-61F9073B0E49}" destId="{D3443AB0-742A-4688-80DB-3324CA5382E2}" srcOrd="1" destOrd="0" presId="urn:microsoft.com/office/officeart/2005/8/layout/hierarchy1"/>
    <dgm:cxn modelId="{9BEE582A-E74A-4A20-B4D0-A80B1554DED3}" type="presParOf" srcId="{D3443AB0-742A-4688-80DB-3324CA5382E2}" destId="{4346771B-DCD6-4380-B44E-64403E700A51}" srcOrd="0" destOrd="0" presId="urn:microsoft.com/office/officeart/2005/8/layout/hierarchy1"/>
    <dgm:cxn modelId="{54E02C13-DB11-4CBA-9B1E-22514B27F61A}" type="presParOf" srcId="{4346771B-DCD6-4380-B44E-64403E700A51}" destId="{D0ACEDF6-8402-4CC6-A525-6321D6DE2B9B}" srcOrd="0" destOrd="0" presId="urn:microsoft.com/office/officeart/2005/8/layout/hierarchy1"/>
    <dgm:cxn modelId="{B4A59B18-5438-4DC8-A8B5-10A53C1EE0C0}" type="presParOf" srcId="{4346771B-DCD6-4380-B44E-64403E700A51}" destId="{4E9E16B3-11A1-4A14-B1F0-009BF499B719}" srcOrd="1" destOrd="0" presId="urn:microsoft.com/office/officeart/2005/8/layout/hierarchy1"/>
    <dgm:cxn modelId="{3A74671F-73D6-4162-9B1D-B9AA2B0F509F}" type="presParOf" srcId="{D3443AB0-742A-4688-80DB-3324CA5382E2}" destId="{A210D53A-3C49-4F43-B9EE-2F10F06CA2E1}" srcOrd="1" destOrd="0" presId="urn:microsoft.com/office/officeart/2005/8/layout/hierarchy1"/>
    <dgm:cxn modelId="{452E681C-2BC3-4133-86FE-FEA5F820502E}" type="presParOf" srcId="{A210D53A-3C49-4F43-B9EE-2F10F06CA2E1}" destId="{ED6C9344-25BF-4C5C-98A2-6CB9D545E8E8}" srcOrd="0" destOrd="0" presId="urn:microsoft.com/office/officeart/2005/8/layout/hierarchy1"/>
    <dgm:cxn modelId="{1CD55B4D-EC31-46EA-A249-85D5612F4A46}" type="presParOf" srcId="{A210D53A-3C49-4F43-B9EE-2F10F06CA2E1}" destId="{AC56E8B2-6C73-4B2C-A9E1-6394E14975C4}" srcOrd="1" destOrd="0" presId="urn:microsoft.com/office/officeart/2005/8/layout/hierarchy1"/>
    <dgm:cxn modelId="{A992EB25-0952-4500-B31E-A8F8640C072D}" type="presParOf" srcId="{AC56E8B2-6C73-4B2C-A9E1-6394E14975C4}" destId="{362328C1-4F24-4D4F-B0AD-E0D241025DFE}" srcOrd="0" destOrd="0" presId="urn:microsoft.com/office/officeart/2005/8/layout/hierarchy1"/>
    <dgm:cxn modelId="{04831B84-E8EF-4F94-BE40-6B0AA0DD165A}" type="presParOf" srcId="{362328C1-4F24-4D4F-B0AD-E0D241025DFE}" destId="{D43A94BC-DCB0-4937-AD1A-97A941513AE4}" srcOrd="0" destOrd="0" presId="urn:microsoft.com/office/officeart/2005/8/layout/hierarchy1"/>
    <dgm:cxn modelId="{DEDDCD30-B896-4A65-B9C7-BFDD1D34E9DC}" type="presParOf" srcId="{362328C1-4F24-4D4F-B0AD-E0D241025DFE}" destId="{41ED0A84-CC5F-4A11-B844-D32E0C7F629D}" srcOrd="1" destOrd="0" presId="urn:microsoft.com/office/officeart/2005/8/layout/hierarchy1"/>
    <dgm:cxn modelId="{A0F8B67D-6FF0-4DE0-8248-82B5806ECCCE}" type="presParOf" srcId="{AC56E8B2-6C73-4B2C-A9E1-6394E14975C4}" destId="{BEF99C13-C163-4E03-BF99-8884E4C4E7C4}" srcOrd="1" destOrd="0" presId="urn:microsoft.com/office/officeart/2005/8/layout/hierarchy1"/>
    <dgm:cxn modelId="{F7615AC3-37B1-480B-AB52-AF49EEC55AAC}" type="presParOf" srcId="{3FD5484A-9FE7-4F40-B2CE-A271EA8BC1FE}" destId="{7E9375AF-10A3-448E-B420-0029597806A9}" srcOrd="4" destOrd="0" presId="urn:microsoft.com/office/officeart/2005/8/layout/hierarchy1"/>
    <dgm:cxn modelId="{A7FD7AB7-285D-48A2-8495-8D8D6E3FFBF8}" type="presParOf" srcId="{3FD5484A-9FE7-4F40-B2CE-A271EA8BC1FE}" destId="{A0BA779B-8A0E-416F-A7C7-AA68534EF684}" srcOrd="5" destOrd="0" presId="urn:microsoft.com/office/officeart/2005/8/layout/hierarchy1"/>
    <dgm:cxn modelId="{FE96153C-2DC9-4CC9-9E1D-4B74A01A2FE9}" type="presParOf" srcId="{A0BA779B-8A0E-416F-A7C7-AA68534EF684}" destId="{B6B7B6B0-4192-49F3-AB8E-2A9C085944A6}" srcOrd="0" destOrd="0" presId="urn:microsoft.com/office/officeart/2005/8/layout/hierarchy1"/>
    <dgm:cxn modelId="{ABD05963-7F93-4096-B1ED-5388A970FAF9}" type="presParOf" srcId="{B6B7B6B0-4192-49F3-AB8E-2A9C085944A6}" destId="{48668721-E7CB-4527-9209-5450814F1A47}" srcOrd="0" destOrd="0" presId="urn:microsoft.com/office/officeart/2005/8/layout/hierarchy1"/>
    <dgm:cxn modelId="{CE1E8824-E7AD-45F2-8EA6-34BE7F8AD00A}" type="presParOf" srcId="{B6B7B6B0-4192-49F3-AB8E-2A9C085944A6}" destId="{5025F8CB-E3A0-4503-985E-73AEDDD03740}" srcOrd="1" destOrd="0" presId="urn:microsoft.com/office/officeart/2005/8/layout/hierarchy1"/>
    <dgm:cxn modelId="{FBB01728-6696-44CB-85CF-6F6E0E1C461F}" type="presParOf" srcId="{A0BA779B-8A0E-416F-A7C7-AA68534EF684}" destId="{494F2C45-B673-49BC-8B7A-3126CBFC1EE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9375AF-10A3-448E-B420-0029597806A9}">
      <dsp:nvSpPr>
        <dsp:cNvPr id="0" name=""/>
        <dsp:cNvSpPr/>
      </dsp:nvSpPr>
      <dsp:spPr>
        <a:xfrm>
          <a:off x="4547959" y="574546"/>
          <a:ext cx="2644748" cy="4750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7890"/>
              </a:lnTo>
              <a:lnTo>
                <a:pt x="2644748" y="307890"/>
              </a:lnTo>
              <a:lnTo>
                <a:pt x="2644748" y="47507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6C9344-25BF-4C5C-98A2-6CB9D545E8E8}">
      <dsp:nvSpPr>
        <dsp:cNvPr id="0" name=""/>
        <dsp:cNvSpPr/>
      </dsp:nvSpPr>
      <dsp:spPr>
        <a:xfrm>
          <a:off x="5372485" y="2534797"/>
          <a:ext cx="91440" cy="5248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2485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A28F79-8E13-47AA-8608-5177AAF9BC16}">
      <dsp:nvSpPr>
        <dsp:cNvPr id="0" name=""/>
        <dsp:cNvSpPr/>
      </dsp:nvSpPr>
      <dsp:spPr>
        <a:xfrm>
          <a:off x="5372485" y="1505636"/>
          <a:ext cx="91440" cy="5248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2485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5854BA-86B9-4244-B063-F7A0207FACC7}">
      <dsp:nvSpPr>
        <dsp:cNvPr id="0" name=""/>
        <dsp:cNvSpPr/>
      </dsp:nvSpPr>
      <dsp:spPr>
        <a:xfrm>
          <a:off x="4547959" y="574546"/>
          <a:ext cx="870246" cy="4750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7890"/>
              </a:lnTo>
              <a:lnTo>
                <a:pt x="870246" y="307890"/>
              </a:lnTo>
              <a:lnTo>
                <a:pt x="870246" y="47507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F28DFB-2293-43A7-9358-13D397F1BE84}">
      <dsp:nvSpPr>
        <dsp:cNvPr id="0" name=""/>
        <dsp:cNvSpPr/>
      </dsp:nvSpPr>
      <dsp:spPr>
        <a:xfrm>
          <a:off x="3166808" y="2534797"/>
          <a:ext cx="91440" cy="5248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2485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DFE349-20F3-47A5-844F-8B3491E1568D}">
      <dsp:nvSpPr>
        <dsp:cNvPr id="0" name=""/>
        <dsp:cNvSpPr/>
      </dsp:nvSpPr>
      <dsp:spPr>
        <a:xfrm>
          <a:off x="1958253" y="1394639"/>
          <a:ext cx="1254275" cy="6358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8667"/>
              </a:lnTo>
              <a:lnTo>
                <a:pt x="1254275" y="468667"/>
              </a:lnTo>
              <a:lnTo>
                <a:pt x="1254275" y="63584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89B7CD-E082-4638-9A00-B417F6CFCF9C}">
      <dsp:nvSpPr>
        <dsp:cNvPr id="0" name=""/>
        <dsp:cNvSpPr/>
      </dsp:nvSpPr>
      <dsp:spPr>
        <a:xfrm>
          <a:off x="961131" y="2654331"/>
          <a:ext cx="91440" cy="52634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9162"/>
              </a:lnTo>
              <a:lnTo>
                <a:pt x="65769" y="359162"/>
              </a:lnTo>
              <a:lnTo>
                <a:pt x="65769" y="52634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3BCFD2-D009-47EA-B958-E5CABFDF07E6}">
      <dsp:nvSpPr>
        <dsp:cNvPr id="0" name=""/>
        <dsp:cNvSpPr/>
      </dsp:nvSpPr>
      <dsp:spPr>
        <a:xfrm>
          <a:off x="1006851" y="1394639"/>
          <a:ext cx="951401" cy="635847"/>
        </a:xfrm>
        <a:custGeom>
          <a:avLst/>
          <a:gdLst/>
          <a:ahLst/>
          <a:cxnLst/>
          <a:rect l="0" t="0" r="0" b="0"/>
          <a:pathLst>
            <a:path>
              <a:moveTo>
                <a:pt x="951401" y="0"/>
              </a:moveTo>
              <a:lnTo>
                <a:pt x="951401" y="468667"/>
              </a:lnTo>
              <a:lnTo>
                <a:pt x="0" y="468667"/>
              </a:lnTo>
              <a:lnTo>
                <a:pt x="0" y="63584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A79690-AA0B-43CD-AC2D-9DCED9AA394B}">
      <dsp:nvSpPr>
        <dsp:cNvPr id="0" name=""/>
        <dsp:cNvSpPr/>
      </dsp:nvSpPr>
      <dsp:spPr>
        <a:xfrm>
          <a:off x="1958253" y="574546"/>
          <a:ext cx="2589706" cy="364074"/>
        </a:xfrm>
        <a:custGeom>
          <a:avLst/>
          <a:gdLst/>
          <a:ahLst/>
          <a:cxnLst/>
          <a:rect l="0" t="0" r="0" b="0"/>
          <a:pathLst>
            <a:path>
              <a:moveTo>
                <a:pt x="2589706" y="0"/>
              </a:moveTo>
              <a:lnTo>
                <a:pt x="2589706" y="196893"/>
              </a:lnTo>
              <a:lnTo>
                <a:pt x="0" y="196893"/>
              </a:lnTo>
              <a:lnTo>
                <a:pt x="0" y="3640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8D27FE-3ADC-48FB-927B-0A8C85EB7951}">
      <dsp:nvSpPr>
        <dsp:cNvPr id="0" name=""/>
        <dsp:cNvSpPr/>
      </dsp:nvSpPr>
      <dsp:spPr>
        <a:xfrm>
          <a:off x="3934173" y="51271"/>
          <a:ext cx="1227573" cy="5232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29F5FC-83C7-42C2-9CA8-95F5A1DCE052}">
      <dsp:nvSpPr>
        <dsp:cNvPr id="0" name=""/>
        <dsp:cNvSpPr/>
      </dsp:nvSpPr>
      <dsp:spPr>
        <a:xfrm>
          <a:off x="4134689" y="241761"/>
          <a:ext cx="1227573" cy="5232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>
              <a:solidFill>
                <a:srgbClr val="FF0000"/>
              </a:solidFill>
            </a:rPr>
            <a:t>POWDERS</a:t>
          </a:r>
        </a:p>
      </dsp:txBody>
      <dsp:txXfrm>
        <a:off x="4150015" y="257087"/>
        <a:ext cx="1196921" cy="492623"/>
      </dsp:txXfrm>
    </dsp:sp>
    <dsp:sp modelId="{DB42CF4A-4B00-4628-89B0-D5A52671013F}">
      <dsp:nvSpPr>
        <dsp:cNvPr id="0" name=""/>
        <dsp:cNvSpPr/>
      </dsp:nvSpPr>
      <dsp:spPr>
        <a:xfrm>
          <a:off x="1312000" y="938620"/>
          <a:ext cx="1292504" cy="4560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44787D-3C39-46FD-81E7-89D11FF45A34}">
      <dsp:nvSpPr>
        <dsp:cNvPr id="0" name=""/>
        <dsp:cNvSpPr/>
      </dsp:nvSpPr>
      <dsp:spPr>
        <a:xfrm>
          <a:off x="1512516" y="1129111"/>
          <a:ext cx="1292504" cy="4560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INTERNAL</a:t>
          </a:r>
        </a:p>
      </dsp:txBody>
      <dsp:txXfrm>
        <a:off x="1525872" y="1142467"/>
        <a:ext cx="1265792" cy="429307"/>
      </dsp:txXfrm>
    </dsp:sp>
    <dsp:sp modelId="{6DC8181A-BE9F-4249-A04E-923B4FEB69D5}">
      <dsp:nvSpPr>
        <dsp:cNvPr id="0" name=""/>
        <dsp:cNvSpPr/>
      </dsp:nvSpPr>
      <dsp:spPr>
        <a:xfrm>
          <a:off x="255333" y="2030487"/>
          <a:ext cx="1503034" cy="6238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F38E67-2A55-4E24-9436-BF612360231D}">
      <dsp:nvSpPr>
        <dsp:cNvPr id="0" name=""/>
        <dsp:cNvSpPr/>
      </dsp:nvSpPr>
      <dsp:spPr>
        <a:xfrm>
          <a:off x="455849" y="2220977"/>
          <a:ext cx="1503034" cy="6238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 dirty="0"/>
            <a:t>DIVIDED</a:t>
          </a:r>
        </a:p>
      </dsp:txBody>
      <dsp:txXfrm>
        <a:off x="474121" y="2239249"/>
        <a:ext cx="1466490" cy="587299"/>
      </dsp:txXfrm>
    </dsp:sp>
    <dsp:sp modelId="{E6C0B1C9-B0CC-4218-AF5C-02147805E758}">
      <dsp:nvSpPr>
        <dsp:cNvPr id="0" name=""/>
        <dsp:cNvSpPr/>
      </dsp:nvSpPr>
      <dsp:spPr>
        <a:xfrm>
          <a:off x="124578" y="3180673"/>
          <a:ext cx="1804645" cy="16259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1EBE7A-67FD-4C11-A6E8-BBED92460299}">
      <dsp:nvSpPr>
        <dsp:cNvPr id="0" name=""/>
        <dsp:cNvSpPr/>
      </dsp:nvSpPr>
      <dsp:spPr>
        <a:xfrm>
          <a:off x="325094" y="3371163"/>
          <a:ext cx="1804645" cy="16259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Simple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Compound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Closed In Sachet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Tablet </a:t>
          </a:r>
          <a:r>
            <a:rPr lang="en-IN" sz="1600" kern="1200" dirty="0" err="1"/>
            <a:t>Tarturatess</a:t>
          </a:r>
          <a:endParaRPr lang="en-IN" sz="1600" kern="1200" dirty="0"/>
        </a:p>
      </dsp:txBody>
      <dsp:txXfrm>
        <a:off x="372718" y="3418787"/>
        <a:ext cx="1709397" cy="1530740"/>
      </dsp:txXfrm>
    </dsp:sp>
    <dsp:sp modelId="{5A10B4BB-318F-46CD-8FC3-C790BB319C14}">
      <dsp:nvSpPr>
        <dsp:cNvPr id="0" name=""/>
        <dsp:cNvSpPr/>
      </dsp:nvSpPr>
      <dsp:spPr>
        <a:xfrm>
          <a:off x="2430566" y="2030487"/>
          <a:ext cx="1563923" cy="5043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D14703-38A0-4A03-8FFA-E152B5F7C369}">
      <dsp:nvSpPr>
        <dsp:cNvPr id="0" name=""/>
        <dsp:cNvSpPr/>
      </dsp:nvSpPr>
      <dsp:spPr>
        <a:xfrm>
          <a:off x="2631082" y="2220977"/>
          <a:ext cx="1563923" cy="5043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 dirty="0"/>
            <a:t>BULK</a:t>
          </a:r>
        </a:p>
      </dsp:txBody>
      <dsp:txXfrm>
        <a:off x="2645853" y="2235748"/>
        <a:ext cx="1534381" cy="474767"/>
      </dsp:txXfrm>
    </dsp:sp>
    <dsp:sp modelId="{B71497A2-0FD0-4B33-BBFE-90F89CBF2D59}">
      <dsp:nvSpPr>
        <dsp:cNvPr id="0" name=""/>
        <dsp:cNvSpPr/>
      </dsp:nvSpPr>
      <dsp:spPr>
        <a:xfrm>
          <a:off x="2310205" y="3059648"/>
          <a:ext cx="1804645" cy="16725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45BE31-0CC7-4DFB-AD9D-D30FF6B1DD31}">
      <dsp:nvSpPr>
        <dsp:cNvPr id="0" name=""/>
        <dsp:cNvSpPr/>
      </dsp:nvSpPr>
      <dsp:spPr>
        <a:xfrm>
          <a:off x="2510722" y="3250138"/>
          <a:ext cx="1804645" cy="16725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Antacid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Laxative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Dietary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 err="1"/>
            <a:t>Effervecen</a:t>
          </a:r>
          <a:r>
            <a:rPr lang="en-IN" sz="1400" kern="1200" dirty="0" err="1"/>
            <a:t>t</a:t>
          </a:r>
          <a:endParaRPr lang="en-IN" sz="1400" kern="1200" dirty="0"/>
        </a:p>
      </dsp:txBody>
      <dsp:txXfrm>
        <a:off x="2559708" y="3299124"/>
        <a:ext cx="1706673" cy="1574541"/>
      </dsp:txXfrm>
    </dsp:sp>
    <dsp:sp modelId="{DE8A9C7E-4671-4392-A535-202282B164F3}">
      <dsp:nvSpPr>
        <dsp:cNvPr id="0" name=""/>
        <dsp:cNvSpPr/>
      </dsp:nvSpPr>
      <dsp:spPr>
        <a:xfrm>
          <a:off x="4776582" y="1049617"/>
          <a:ext cx="1283247" cy="4560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FDD230-7234-494C-8DCE-4E0F57A30819}">
      <dsp:nvSpPr>
        <dsp:cNvPr id="0" name=""/>
        <dsp:cNvSpPr/>
      </dsp:nvSpPr>
      <dsp:spPr>
        <a:xfrm>
          <a:off x="4977098" y="1240107"/>
          <a:ext cx="1283247" cy="4560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EXTERNAL</a:t>
          </a:r>
        </a:p>
      </dsp:txBody>
      <dsp:txXfrm>
        <a:off x="4990454" y="1253463"/>
        <a:ext cx="1256535" cy="429307"/>
      </dsp:txXfrm>
    </dsp:sp>
    <dsp:sp modelId="{D0ACEDF6-8402-4CC6-A525-6321D6DE2B9B}">
      <dsp:nvSpPr>
        <dsp:cNvPr id="0" name=""/>
        <dsp:cNvSpPr/>
      </dsp:nvSpPr>
      <dsp:spPr>
        <a:xfrm>
          <a:off x="4676379" y="2030487"/>
          <a:ext cx="1483652" cy="5043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9E16B3-11A1-4A14-B1F0-009BF499B719}">
      <dsp:nvSpPr>
        <dsp:cNvPr id="0" name=""/>
        <dsp:cNvSpPr/>
      </dsp:nvSpPr>
      <dsp:spPr>
        <a:xfrm>
          <a:off x="4876895" y="2220977"/>
          <a:ext cx="1483652" cy="5043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 dirty="0"/>
            <a:t>BULK</a:t>
          </a:r>
        </a:p>
      </dsp:txBody>
      <dsp:txXfrm>
        <a:off x="4891666" y="2235748"/>
        <a:ext cx="1454110" cy="474767"/>
      </dsp:txXfrm>
    </dsp:sp>
    <dsp:sp modelId="{D43A94BC-DCB0-4937-AD1A-97A941513AE4}">
      <dsp:nvSpPr>
        <dsp:cNvPr id="0" name=""/>
        <dsp:cNvSpPr/>
      </dsp:nvSpPr>
      <dsp:spPr>
        <a:xfrm>
          <a:off x="4515883" y="3059648"/>
          <a:ext cx="1804645" cy="16280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ED0A84-CC5F-4A11-B844-D32E0C7F629D}">
      <dsp:nvSpPr>
        <dsp:cNvPr id="0" name=""/>
        <dsp:cNvSpPr/>
      </dsp:nvSpPr>
      <dsp:spPr>
        <a:xfrm>
          <a:off x="4716399" y="3250138"/>
          <a:ext cx="1804645" cy="16280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Dusting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Snuff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Insufflations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 err="1"/>
            <a:t>Dentrifices</a:t>
          </a:r>
          <a:endParaRPr lang="en-IN" sz="1600" kern="1200" dirty="0"/>
        </a:p>
      </dsp:txBody>
      <dsp:txXfrm>
        <a:off x="4764082" y="3297821"/>
        <a:ext cx="1709279" cy="1532638"/>
      </dsp:txXfrm>
    </dsp:sp>
    <dsp:sp modelId="{48668721-E7CB-4527-9209-5450814F1A47}">
      <dsp:nvSpPr>
        <dsp:cNvPr id="0" name=""/>
        <dsp:cNvSpPr/>
      </dsp:nvSpPr>
      <dsp:spPr>
        <a:xfrm>
          <a:off x="6460861" y="1049617"/>
          <a:ext cx="1463693" cy="5042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25F8CB-E3A0-4503-985E-73AEDDD03740}">
      <dsp:nvSpPr>
        <dsp:cNvPr id="0" name=""/>
        <dsp:cNvSpPr/>
      </dsp:nvSpPr>
      <dsp:spPr>
        <a:xfrm>
          <a:off x="6661377" y="1240107"/>
          <a:ext cx="1463693" cy="5042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PARENTRAL</a:t>
          </a:r>
        </a:p>
      </dsp:txBody>
      <dsp:txXfrm>
        <a:off x="6676147" y="1254877"/>
        <a:ext cx="1434153" cy="474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A9F1E5-38D4-46EA-8FF2-B9D8B9EBBF4C}" type="datetimeFigureOut">
              <a:rPr lang="en-IN" smtClean="0"/>
              <a:t>03-09-2024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79AB52-D87F-4009-B7DD-F0BA6538BD8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3096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CBC0B-97CA-44E5-8992-ED41CE555ECC}" type="datetime1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6934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0B890-4537-4AD6-B480-EC9FEF163294}" type="datetime1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8280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A6815-1483-4717-9D8F-B9AE7606B93B}" type="datetime1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1309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1E173-C25A-4E49-B333-71CE5DC8F5B7}" type="datetime1">
              <a:rPr lang="en-IN" smtClean="0"/>
              <a:t>03-09-2024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5289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22337-0BB1-410A-902D-AD683E581D75}" type="datetime1">
              <a:rPr lang="en-IN" smtClean="0"/>
              <a:t>03-09-2024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189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039A9-B33C-4B57-827A-971FE1E40313}" type="datetime1">
              <a:rPr lang="en-IN" smtClean="0"/>
              <a:t>03-09-2024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2462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63D67-1D2D-4F65-8596-7DEB2E4BEC8B}" type="datetime1">
              <a:rPr lang="en-IN" smtClean="0"/>
              <a:t>03-09-2024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8582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DCE86-6B45-4417-A3A2-B236F1417F89}" type="datetime1">
              <a:rPr lang="en-IN" smtClean="0"/>
              <a:t>03-09-2024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5859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3FEB6-FBBD-4934-8EBE-C4CF21206279}" type="datetime1">
              <a:rPr lang="en-IN" smtClean="0"/>
              <a:t>03-09-2024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8241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DE12C-C859-43D8-A14B-AA5C25F9B3A3}" type="datetime1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354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90091-E36D-4064-A8ED-62BA3E9E5B7B}" type="datetime1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9822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E9F8D-29E4-4EB7-B3B0-1DFE67057D35}" type="datetime1">
              <a:rPr lang="en-IN" smtClean="0"/>
              <a:t>03-09-2024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EE651-4AC3-4B7F-A4EF-7CE4B0A2D4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8064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POWDERS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</a:t>
            </a:r>
          </a:p>
          <a:p>
            <a:r>
              <a:rPr lang="en-IN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</a:t>
            </a:r>
            <a:r>
              <a:rPr lang="en-IN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Arun Sharma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8906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5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POWDERS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IN" dirty="0"/>
              <a:t>   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Homogeneous mixture of drugs and chemicals in a finely divided state</a:t>
            </a:r>
          </a:p>
          <a:p>
            <a:pPr algn="just">
              <a:buNone/>
            </a:pPr>
            <a:endParaRPr lang="en-IN" dirty="0"/>
          </a:p>
          <a:p>
            <a:pPr algn="just">
              <a:buNone/>
            </a:pPr>
            <a:r>
              <a:rPr lang="en-IN" dirty="0"/>
              <a:t>    </a:t>
            </a:r>
          </a:p>
          <a:p>
            <a:pPr algn="just">
              <a:buNone/>
            </a:pPr>
            <a:endParaRPr lang="en-IN" dirty="0"/>
          </a:p>
          <a:p>
            <a:pPr algn="just">
              <a:buNone/>
            </a:pPr>
            <a:endParaRPr lang="en-IN" dirty="0"/>
          </a:p>
          <a:p>
            <a:pPr algn="just">
              <a:buNone/>
            </a:pPr>
            <a:endParaRPr lang="en-IN" dirty="0"/>
          </a:p>
          <a:p>
            <a:pPr algn="just">
              <a:buNone/>
            </a:pPr>
            <a:r>
              <a:rPr lang="en-IN" dirty="0"/>
              <a:t>     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Particle size from 0.1 to 10000 micron </a:t>
            </a:r>
          </a:p>
        </p:txBody>
      </p:sp>
      <p:pic>
        <p:nvPicPr>
          <p:cNvPr id="1026" name="Picture 2" descr="C:\Users\user\Desktop\pow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636912"/>
            <a:ext cx="316835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5499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5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characters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lnSpcReduction="10000"/>
          </a:bodyPr>
          <a:lstStyle/>
          <a:p>
            <a:r>
              <a:rPr lang="en-IN" dirty="0">
                <a:latin typeface="Times New Roman" pitchFamily="18" charset="0"/>
                <a:cs typeface="Times New Roman" pitchFamily="18" charset="0"/>
              </a:rPr>
              <a:t>Finest state of subdivision</a:t>
            </a:r>
          </a:p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IN" dirty="0">
                <a:latin typeface="Times New Roman" pitchFamily="18" charset="0"/>
                <a:cs typeface="Times New Roman" pitchFamily="18" charset="0"/>
              </a:rPr>
              <a:t>Homogeneous </a:t>
            </a:r>
          </a:p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IN" dirty="0">
                <a:latin typeface="Times New Roman" pitchFamily="18" charset="0"/>
                <a:cs typeface="Times New Roman" pitchFamily="18" charset="0"/>
              </a:rPr>
              <a:t>Small particle size</a:t>
            </a:r>
          </a:p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IN" dirty="0">
                <a:latin typeface="Times New Roman" pitchFamily="18" charset="0"/>
                <a:cs typeface="Times New Roman" pitchFamily="18" charset="0"/>
              </a:rPr>
              <a:t>Large surface area</a:t>
            </a:r>
          </a:p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IN" dirty="0">
                <a:latin typeface="Times New Roman" pitchFamily="18" charset="0"/>
                <a:cs typeface="Times New Roman" pitchFamily="18" charset="0"/>
              </a:rPr>
              <a:t>High absorptive capacity</a:t>
            </a:r>
          </a:p>
        </p:txBody>
      </p:sp>
      <p:pic>
        <p:nvPicPr>
          <p:cNvPr id="3074" name="Picture 2" descr="C:\Users\user\Desktop\Homemade packs for clogged pores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420888"/>
            <a:ext cx="403244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9096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CLASSIFICATION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5049874"/>
              </p:ext>
            </p:extLst>
          </p:nvPr>
        </p:nvGraphicFramePr>
        <p:xfrm>
          <a:off x="457200" y="1600200"/>
          <a:ext cx="8229600" cy="4997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6281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54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cont</a:t>
            </a:r>
            <a:endParaRPr lang="en-IN" sz="5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3756755"/>
              </p:ext>
            </p:extLst>
          </p:nvPr>
        </p:nvGraphicFramePr>
        <p:xfrm>
          <a:off x="539552" y="2211968"/>
          <a:ext cx="8229600" cy="388132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22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6864">
                <a:tc>
                  <a:txBody>
                    <a:bodyPr/>
                    <a:lstStyle/>
                    <a:p>
                      <a:r>
                        <a:rPr lang="en-IN" dirty="0"/>
                        <a:t>GRADE</a:t>
                      </a:r>
                      <a:r>
                        <a:rPr lang="en-IN" baseline="0" dirty="0"/>
                        <a:t> OF POWDER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SIEVE THROUGH WHICH ALL PARTICLES MUST PASS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SIEVE THROUGH WHICH NOT</a:t>
                      </a:r>
                      <a:r>
                        <a:rPr lang="en-IN" baseline="0" dirty="0"/>
                        <a:t> MORE THAN 40 % OF PARTICLES PASS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9280">
                <a:tc>
                  <a:txBody>
                    <a:bodyPr/>
                    <a:lstStyle/>
                    <a:p>
                      <a:pPr algn="l"/>
                      <a:r>
                        <a:rPr lang="en-IN" sz="2000" dirty="0"/>
                        <a:t>COARSE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            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           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9280">
                <a:tc>
                  <a:txBody>
                    <a:bodyPr/>
                    <a:lstStyle/>
                    <a:p>
                      <a:pPr algn="l"/>
                      <a:r>
                        <a:rPr lang="en-IN" sz="2000" dirty="0"/>
                        <a:t>MODERATELY COARSE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             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           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l"/>
                      <a:r>
                        <a:rPr lang="en-IN" sz="2000" dirty="0"/>
                        <a:t>MODERATELY FINE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             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            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l"/>
                      <a:r>
                        <a:rPr lang="en-IN" sz="2000" dirty="0"/>
                        <a:t>FINE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             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    NOT SPECIFIED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IN" sz="2000" dirty="0"/>
                        <a:t>VERY FINE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            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    NOT SPECIFIED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3097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036496" cy="1143000"/>
          </a:xfrm>
        </p:spPr>
        <p:txBody>
          <a:bodyPr>
            <a:noAutofit/>
          </a:bodyPr>
          <a:lstStyle/>
          <a:p>
            <a:r>
              <a:rPr lang="en-IN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ADVANTAGES and DISADVANTAGES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ADVANTAGES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IN" dirty="0"/>
              <a:t>Flexibility</a:t>
            </a:r>
          </a:p>
          <a:p>
            <a:endParaRPr lang="en-IN" dirty="0"/>
          </a:p>
          <a:p>
            <a:r>
              <a:rPr lang="en-IN" dirty="0"/>
              <a:t>Ease of administration</a:t>
            </a:r>
          </a:p>
          <a:p>
            <a:endParaRPr lang="en-IN" dirty="0"/>
          </a:p>
          <a:p>
            <a:r>
              <a:rPr lang="en-IN" dirty="0"/>
              <a:t>Rapid therapeutic effect</a:t>
            </a:r>
          </a:p>
          <a:p>
            <a:endParaRPr lang="en-IN" dirty="0"/>
          </a:p>
          <a:p>
            <a:r>
              <a:rPr lang="en-IN" dirty="0"/>
              <a:t>Stability</a:t>
            </a: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I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DISADVANTAGES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IN" dirty="0"/>
              <a:t>Time consuming</a:t>
            </a:r>
          </a:p>
          <a:p>
            <a:endParaRPr lang="en-IN" dirty="0"/>
          </a:p>
          <a:p>
            <a:r>
              <a:rPr lang="en-IN" dirty="0"/>
              <a:t>Dose inaccuracy</a:t>
            </a:r>
          </a:p>
          <a:p>
            <a:endParaRPr lang="en-IN" dirty="0"/>
          </a:p>
          <a:p>
            <a:r>
              <a:rPr lang="en-IN" dirty="0"/>
              <a:t>Deteriorate on exposure to atmosphere</a:t>
            </a:r>
          </a:p>
          <a:p>
            <a:endParaRPr lang="en-IN" dirty="0"/>
          </a:p>
          <a:p>
            <a:r>
              <a:rPr lang="en-IN" dirty="0"/>
              <a:t>Unpleasant taste </a:t>
            </a: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341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SPECIAL PROBLEMS AND RE</a:t>
            </a:r>
            <a:r>
              <a:rPr lang="en-IN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6400" y="1535113"/>
            <a:ext cx="4090988" cy="639762"/>
          </a:xfrm>
        </p:spPr>
        <p:txBody>
          <a:bodyPr>
            <a:noAutofit/>
          </a:bodyPr>
          <a:lstStyle/>
          <a:p>
            <a:r>
              <a:rPr lang="en-IN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PROBLEMS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7544" y="2276872"/>
            <a:ext cx="4040188" cy="395128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IN" dirty="0"/>
              <a:t>Hygroscopic and deliquescent ingredients</a:t>
            </a:r>
          </a:p>
          <a:p>
            <a:endParaRPr lang="en-IN" dirty="0"/>
          </a:p>
          <a:p>
            <a:r>
              <a:rPr lang="en-IN" dirty="0" err="1"/>
              <a:t>Eg</a:t>
            </a:r>
            <a:r>
              <a:rPr lang="en-IN" dirty="0"/>
              <a:t>  ammonium bromide</a:t>
            </a:r>
          </a:p>
          <a:p>
            <a:endParaRPr lang="en-IN" dirty="0"/>
          </a:p>
          <a:p>
            <a:r>
              <a:rPr lang="en-IN" dirty="0"/>
              <a:t>Iron </a:t>
            </a:r>
          </a:p>
          <a:p>
            <a:endParaRPr lang="en-IN" dirty="0"/>
          </a:p>
          <a:p>
            <a:r>
              <a:rPr lang="en-IN" dirty="0"/>
              <a:t>Calcium chloride </a:t>
            </a:r>
          </a:p>
          <a:p>
            <a:endParaRPr lang="en-IN" dirty="0"/>
          </a:p>
          <a:p>
            <a:pPr marL="0" indent="0">
              <a:buNone/>
            </a:pPr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en-IN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REMEDIES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IN" dirty="0"/>
              <a:t>Dispense in granular form</a:t>
            </a:r>
          </a:p>
          <a:p>
            <a:endParaRPr lang="en-IN" dirty="0"/>
          </a:p>
          <a:p>
            <a:r>
              <a:rPr lang="en-IN" dirty="0"/>
              <a:t>Don’t reduce to a very fine powder</a:t>
            </a:r>
          </a:p>
          <a:p>
            <a:endParaRPr lang="en-IN" dirty="0"/>
          </a:p>
          <a:p>
            <a:r>
              <a:rPr lang="en-IN" dirty="0"/>
              <a:t>Use double wrapped or cellophane envelopes</a:t>
            </a:r>
          </a:p>
          <a:p>
            <a:endParaRPr lang="en-IN" dirty="0"/>
          </a:p>
          <a:p>
            <a:r>
              <a:rPr lang="en-IN" dirty="0"/>
              <a:t>Mag. Oxide as absorbent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4498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5400" b="1" dirty="0">
                <a:solidFill>
                  <a:srgbClr val="00B050"/>
                </a:solidFill>
                <a:latin typeface="Algerian" pitchFamily="82" charset="0"/>
              </a:rPr>
              <a:t>CONT</a:t>
            </a:r>
            <a:r>
              <a:rPr lang="en-IN" sz="5400" b="1" dirty="0">
                <a:solidFill>
                  <a:srgbClr val="92D050"/>
                </a:solidFill>
                <a:latin typeface="Algerian" pitchFamily="82" charset="0"/>
              </a:rPr>
              <a:t>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2. Efflorescent ingredients (liberate water of </a:t>
            </a:r>
            <a:r>
              <a:rPr lang="en-IN" dirty="0" err="1"/>
              <a:t>crystillisation</a:t>
            </a:r>
            <a:r>
              <a:rPr lang="en-IN" dirty="0"/>
              <a:t>)</a:t>
            </a:r>
          </a:p>
          <a:p>
            <a:pPr marL="0" indent="0">
              <a:buNone/>
            </a:pPr>
            <a:endParaRPr lang="en-IN" dirty="0"/>
          </a:p>
          <a:p>
            <a:r>
              <a:rPr lang="en-IN" dirty="0" err="1"/>
              <a:t>Eg</a:t>
            </a:r>
            <a:r>
              <a:rPr lang="en-IN" dirty="0"/>
              <a:t> Citric acid </a:t>
            </a:r>
          </a:p>
          <a:p>
            <a:endParaRPr lang="en-IN" dirty="0"/>
          </a:p>
          <a:p>
            <a:r>
              <a:rPr lang="en-IN" dirty="0"/>
              <a:t>Sodium acetate</a:t>
            </a:r>
          </a:p>
          <a:p>
            <a:endParaRPr lang="en-IN" dirty="0"/>
          </a:p>
          <a:p>
            <a:r>
              <a:rPr lang="en-IN" dirty="0"/>
              <a:t>Codeine 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IN" dirty="0"/>
              <a:t>Use anhydrous salt and double wrapped to prevent moisture</a:t>
            </a:r>
          </a:p>
        </p:txBody>
      </p:sp>
      <p:pic>
        <p:nvPicPr>
          <p:cNvPr id="2050" name="Picture 2" descr="C:\Users\user\Desktop\sodium-sulphate-anhydrous-99.jpg_350x3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140968"/>
            <a:ext cx="3312368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1667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cont</a:t>
            </a:r>
            <a:endParaRPr lang="en-IN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dirty="0"/>
              <a:t>3. Eutectic mixtures </a:t>
            </a:r>
          </a:p>
          <a:p>
            <a:pPr marL="0" indent="0">
              <a:buNone/>
            </a:pPr>
            <a:r>
              <a:rPr lang="en-IN" dirty="0"/>
              <a:t>    ( may liquefy at room        	temperature)</a:t>
            </a:r>
          </a:p>
          <a:p>
            <a:r>
              <a:rPr lang="en-IN" dirty="0" err="1"/>
              <a:t>Eg</a:t>
            </a:r>
            <a:r>
              <a:rPr lang="en-IN" dirty="0"/>
              <a:t>  Acetyl salicylic acid</a:t>
            </a:r>
          </a:p>
          <a:p>
            <a:r>
              <a:rPr lang="en-IN" dirty="0"/>
              <a:t>  menthol </a:t>
            </a:r>
          </a:p>
          <a:p>
            <a:r>
              <a:rPr lang="en-IN" dirty="0"/>
              <a:t>Phenol </a:t>
            </a:r>
          </a:p>
          <a:p>
            <a:r>
              <a:rPr lang="en-IN" dirty="0" err="1"/>
              <a:t>Salol</a:t>
            </a:r>
            <a:r>
              <a:rPr lang="en-IN" dirty="0"/>
              <a:t> </a:t>
            </a: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IN" dirty="0"/>
              <a:t>Liquefiable substance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         Triturated 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       Forming eutectic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     Add fine powder 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2. Dilute with absorbent</a:t>
            </a:r>
          </a:p>
        </p:txBody>
      </p:sp>
      <p:sp>
        <p:nvSpPr>
          <p:cNvPr id="6" name="Down Arrow 5"/>
          <p:cNvSpPr/>
          <p:nvPr/>
        </p:nvSpPr>
        <p:spPr>
          <a:xfrm>
            <a:off x="6127528" y="2060848"/>
            <a:ext cx="62865" cy="5116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Down Arrow 6"/>
          <p:cNvSpPr/>
          <p:nvPr/>
        </p:nvSpPr>
        <p:spPr>
          <a:xfrm>
            <a:off x="6121814" y="2996952"/>
            <a:ext cx="68579" cy="5116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Down Arrow 7"/>
          <p:cNvSpPr/>
          <p:nvPr/>
        </p:nvSpPr>
        <p:spPr>
          <a:xfrm>
            <a:off x="6173247" y="3893630"/>
            <a:ext cx="51433" cy="5116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3646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54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cont</a:t>
            </a:r>
            <a:endParaRPr lang="en-IN" sz="5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4. Incorporation of liquids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 Small liquid proportion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 Triturated with equal           amount of powder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 Add remaining powder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    Add absorbent</a:t>
            </a:r>
          </a:p>
          <a:p>
            <a:endParaRPr lang="en-IN" dirty="0"/>
          </a:p>
          <a:p>
            <a:endParaRPr lang="en-IN" dirty="0"/>
          </a:p>
        </p:txBody>
      </p:sp>
      <p:sp>
        <p:nvSpPr>
          <p:cNvPr id="5" name="Down Arrow 4"/>
          <p:cNvSpPr/>
          <p:nvPr/>
        </p:nvSpPr>
        <p:spPr>
          <a:xfrm>
            <a:off x="6028994" y="2132856"/>
            <a:ext cx="484632" cy="5555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Down Arrow 5"/>
          <p:cNvSpPr/>
          <p:nvPr/>
        </p:nvSpPr>
        <p:spPr>
          <a:xfrm>
            <a:off x="6040518" y="3573016"/>
            <a:ext cx="484632" cy="5555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Down Arrow 6"/>
          <p:cNvSpPr/>
          <p:nvPr/>
        </p:nvSpPr>
        <p:spPr>
          <a:xfrm>
            <a:off x="6028994" y="4513626"/>
            <a:ext cx="484632" cy="5555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26" name="Picture 2" descr="C:\Users\user\Desktop\triturations-250x2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752787"/>
            <a:ext cx="3069887" cy="254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1528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5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5. Incorporation of extracts/tinctures</a:t>
            </a:r>
          </a:p>
          <a:p>
            <a:pPr marL="0" indent="0">
              <a:buNone/>
            </a:pPr>
            <a:r>
              <a:rPr lang="en-IN" dirty="0" err="1"/>
              <a:t>Eg</a:t>
            </a:r>
            <a:r>
              <a:rPr lang="en-IN" dirty="0"/>
              <a:t> belladonna tincture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err="1"/>
              <a:t>Nitroglycerine</a:t>
            </a:r>
            <a:r>
              <a:rPr lang="en-IN" dirty="0"/>
              <a:t>  spirit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6. Containing volatile substances</a:t>
            </a:r>
          </a:p>
          <a:p>
            <a:pPr marL="0" indent="0">
              <a:buNone/>
            </a:pPr>
            <a:r>
              <a:rPr lang="en-IN" dirty="0" err="1"/>
              <a:t>Eg</a:t>
            </a:r>
            <a:r>
              <a:rPr lang="en-IN" dirty="0"/>
              <a:t> menthol</a:t>
            </a:r>
          </a:p>
          <a:p>
            <a:pPr marL="0" indent="0">
              <a:buNone/>
            </a:pPr>
            <a:r>
              <a:rPr lang="en-IN" dirty="0"/>
              <a:t>   camphor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5.Replace liquid extract with dry extract </a:t>
            </a:r>
          </a:p>
          <a:p>
            <a:r>
              <a:rPr lang="en-IN" dirty="0"/>
              <a:t>Evaporate liquid to dry state</a:t>
            </a:r>
          </a:p>
          <a:p>
            <a:endParaRPr lang="en-IN" dirty="0"/>
          </a:p>
          <a:p>
            <a:pPr marL="0" indent="0">
              <a:buNone/>
            </a:pPr>
            <a:r>
              <a:rPr lang="en-IN" dirty="0"/>
              <a:t>6.Double wrapped and inner paper being </a:t>
            </a:r>
            <a:r>
              <a:rPr lang="en-IN" dirty="0" err="1"/>
              <a:t>paraffined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8833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54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cont</a:t>
            </a:r>
            <a:endParaRPr lang="en-IN" sz="5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dirty="0"/>
              <a:t>7. Containing explosive mixtures </a:t>
            </a:r>
          </a:p>
          <a:p>
            <a:pPr marL="0" indent="0">
              <a:buNone/>
            </a:pPr>
            <a:r>
              <a:rPr lang="en-IN" dirty="0" err="1"/>
              <a:t>Oxidzing</a:t>
            </a:r>
            <a:r>
              <a:rPr lang="en-IN" dirty="0"/>
              <a:t> agent   (pot. </a:t>
            </a:r>
          </a:p>
          <a:p>
            <a:pPr marL="0" indent="0">
              <a:buNone/>
            </a:pPr>
            <a:r>
              <a:rPr lang="en-IN" dirty="0" err="1"/>
              <a:t>Chlorate,pot</a:t>
            </a:r>
            <a:r>
              <a:rPr lang="en-IN" dirty="0"/>
              <a:t>. Nitrate)</a:t>
            </a:r>
          </a:p>
          <a:p>
            <a:pPr marL="0" indent="0">
              <a:buNone/>
            </a:pPr>
            <a:r>
              <a:rPr lang="en-IN" dirty="0"/>
              <a:t> triturated with a reducing </a:t>
            </a:r>
          </a:p>
          <a:p>
            <a:pPr marL="0" indent="0">
              <a:buNone/>
            </a:pPr>
            <a:r>
              <a:rPr lang="en-IN" dirty="0"/>
              <a:t>Agent (</a:t>
            </a:r>
            <a:r>
              <a:rPr lang="en-IN" dirty="0" err="1"/>
              <a:t>charcoal,sulphur</a:t>
            </a:r>
            <a:r>
              <a:rPr lang="en-IN" dirty="0"/>
              <a:t>) a </a:t>
            </a:r>
          </a:p>
          <a:p>
            <a:pPr marL="0" indent="0">
              <a:buNone/>
            </a:pPr>
            <a:r>
              <a:rPr lang="en-IN" dirty="0"/>
              <a:t>violent explosion may occur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Minimum pressure while triturating. Use tumbling</a:t>
            </a:r>
          </a:p>
          <a:p>
            <a:endParaRPr lang="en-IN" dirty="0"/>
          </a:p>
          <a:p>
            <a:r>
              <a:rPr lang="en-IN" dirty="0"/>
              <a:t>Powder </a:t>
            </a:r>
            <a:r>
              <a:rPr lang="en-IN" dirty="0" err="1"/>
              <a:t>seperately</a:t>
            </a:r>
            <a:r>
              <a:rPr lang="en-IN" dirty="0"/>
              <a:t> and then mix</a:t>
            </a:r>
          </a:p>
          <a:p>
            <a:endParaRPr lang="en-IN" dirty="0"/>
          </a:p>
          <a:p>
            <a:r>
              <a:rPr lang="en-IN" dirty="0"/>
              <a:t>Powder  </a:t>
            </a:r>
            <a:r>
              <a:rPr lang="en-IN" dirty="0" err="1"/>
              <a:t>seperately</a:t>
            </a:r>
            <a:r>
              <a:rPr lang="en-IN" dirty="0"/>
              <a:t> and dispense them in separate powder papers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11747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54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cont</a:t>
            </a:r>
            <a:endParaRPr lang="en-IN" sz="5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8. Powders containing potent drug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Take minimum </a:t>
            </a:r>
          </a:p>
          <a:p>
            <a:pPr marL="0" indent="0">
              <a:buNone/>
            </a:pPr>
            <a:r>
              <a:rPr lang="en-IN" dirty="0"/>
              <a:t>weighable quantity add </a:t>
            </a:r>
          </a:p>
          <a:p>
            <a:pPr marL="0" indent="0">
              <a:buNone/>
            </a:pPr>
            <a:r>
              <a:rPr lang="en-IN" dirty="0"/>
              <a:t>diluent and mix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0031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5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DIVIDED POWDERS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b="1" dirty="0">
                <a:solidFill>
                  <a:srgbClr val="0070C0"/>
                </a:solidFill>
              </a:rPr>
              <a:t>Preparation of divided powders</a:t>
            </a:r>
          </a:p>
          <a:p>
            <a:r>
              <a:rPr lang="en-IN" dirty="0"/>
              <a:t>    </a:t>
            </a:r>
            <a:r>
              <a:rPr lang="en-IN" b="1" dirty="0">
                <a:solidFill>
                  <a:srgbClr val="FF0000"/>
                </a:solidFill>
              </a:rPr>
              <a:t>Size reduction</a:t>
            </a:r>
          </a:p>
          <a:p>
            <a:pPr lvl="2"/>
            <a:r>
              <a:rPr lang="en-IN" dirty="0"/>
              <a:t>Trituration</a:t>
            </a:r>
          </a:p>
          <a:p>
            <a:pPr lvl="2"/>
            <a:r>
              <a:rPr lang="en-IN" dirty="0"/>
              <a:t>Pulverization by intervention</a:t>
            </a:r>
          </a:p>
          <a:p>
            <a:pPr lvl="2"/>
            <a:r>
              <a:rPr lang="en-IN" dirty="0" err="1"/>
              <a:t>Levigation</a:t>
            </a:r>
            <a:r>
              <a:rPr lang="en-IN" dirty="0"/>
              <a:t>  (wet grinding) </a:t>
            </a:r>
          </a:p>
          <a:p>
            <a:pPr lvl="2"/>
            <a:endParaRPr lang="en-IN" dirty="0"/>
          </a:p>
          <a:p>
            <a:pPr marL="914400" lvl="2" indent="0" algn="just">
              <a:buNone/>
            </a:pPr>
            <a:r>
              <a:rPr lang="en-IN" dirty="0"/>
              <a:t>EQUIPMENTS:  mortar  pestle</a:t>
            </a:r>
          </a:p>
          <a:p>
            <a:pPr marL="914400" lvl="2" indent="0" algn="just">
              <a:buNone/>
            </a:pPr>
            <a:r>
              <a:rPr lang="en-IN" dirty="0"/>
              <a:t>		</a:t>
            </a:r>
            <a:r>
              <a:rPr lang="en-IN" dirty="0" err="1"/>
              <a:t>pulvelizer</a:t>
            </a:r>
            <a:r>
              <a:rPr lang="en-IN" dirty="0"/>
              <a:t> </a:t>
            </a:r>
          </a:p>
          <a:p>
            <a:pPr marL="914400" lvl="2" indent="0" algn="ctr">
              <a:buNone/>
            </a:pPr>
            <a:r>
              <a:rPr lang="en-IN" dirty="0"/>
              <a:t>									</a:t>
            </a:r>
          </a:p>
          <a:p>
            <a:pPr marL="914400" lvl="2" indent="0">
              <a:buNone/>
            </a:pPr>
            <a:endParaRPr lang="en-IN" dirty="0"/>
          </a:p>
        </p:txBody>
      </p:sp>
      <p:pic>
        <p:nvPicPr>
          <p:cNvPr id="1026" name="Picture 2" descr="C:\Users\user\Desktop\dry-wet-pulverizer-500x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212976"/>
            <a:ext cx="3312368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97024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5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b="1" dirty="0">
                <a:solidFill>
                  <a:srgbClr val="FF0000"/>
                </a:solidFill>
              </a:rPr>
              <a:t>MIXING OF POWDERS</a:t>
            </a:r>
          </a:p>
          <a:p>
            <a:pPr marL="0" indent="0">
              <a:buNone/>
            </a:pPr>
            <a:r>
              <a:rPr lang="en-IN" dirty="0"/>
              <a:t>	</a:t>
            </a:r>
            <a:r>
              <a:rPr lang="en-IN" dirty="0" err="1"/>
              <a:t>Spatulation</a:t>
            </a:r>
            <a:endParaRPr lang="en-IN" dirty="0"/>
          </a:p>
          <a:p>
            <a:pPr marL="0" indent="0">
              <a:buNone/>
            </a:pPr>
            <a:r>
              <a:rPr lang="en-IN" dirty="0"/>
              <a:t>	Trituration</a:t>
            </a:r>
          </a:p>
          <a:p>
            <a:pPr marL="0" indent="0">
              <a:buNone/>
            </a:pPr>
            <a:r>
              <a:rPr lang="en-IN" dirty="0"/>
              <a:t>	Sifting</a:t>
            </a:r>
          </a:p>
          <a:p>
            <a:pPr marL="0" indent="0">
              <a:buNone/>
            </a:pPr>
            <a:r>
              <a:rPr lang="en-IN" dirty="0"/>
              <a:t>	Tumbling </a:t>
            </a:r>
            <a:endParaRPr lang="en-IN" b="1" dirty="0">
              <a:solidFill>
                <a:srgbClr val="FF0000"/>
              </a:solidFill>
            </a:endParaRPr>
          </a:p>
          <a:p>
            <a:r>
              <a:rPr lang="en-IN" b="1" dirty="0">
                <a:solidFill>
                  <a:srgbClr val="FF0000"/>
                </a:solidFill>
              </a:rPr>
              <a:t>DIVIDING POWDER MIXTURES</a:t>
            </a:r>
          </a:p>
          <a:p>
            <a:pPr marL="0" indent="0">
              <a:buNone/>
            </a:pPr>
            <a:r>
              <a:rPr lang="en-IN" b="1" dirty="0">
                <a:solidFill>
                  <a:srgbClr val="FF0000"/>
                </a:solidFill>
              </a:rPr>
              <a:t>	</a:t>
            </a:r>
            <a:r>
              <a:rPr lang="en-IN" dirty="0"/>
              <a:t>Estimation</a:t>
            </a:r>
          </a:p>
          <a:p>
            <a:pPr marL="0" indent="0">
              <a:buNone/>
            </a:pPr>
            <a:r>
              <a:rPr lang="en-IN" dirty="0"/>
              <a:t>	Blocking and dividing</a:t>
            </a:r>
          </a:p>
          <a:p>
            <a:pPr marL="0" indent="0">
              <a:buNone/>
            </a:pPr>
            <a:r>
              <a:rPr lang="en-IN" dirty="0"/>
              <a:t>	Powder measures</a:t>
            </a:r>
          </a:p>
          <a:p>
            <a:pPr marL="0" indent="0">
              <a:buNone/>
            </a:pPr>
            <a:r>
              <a:rPr lang="en-IN" dirty="0"/>
              <a:t>	weighing each powder</a:t>
            </a:r>
          </a:p>
        </p:txBody>
      </p:sp>
      <p:pic>
        <p:nvPicPr>
          <p:cNvPr id="4098" name="Picture 2" descr="C:\Users\user\Desktop\depositphotos_183633764-stock-video-sifting-flour-through-sieve-slo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268760"/>
            <a:ext cx="3744416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5934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5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lnSpcReduction="10000"/>
          </a:bodyPr>
          <a:lstStyle/>
          <a:p>
            <a:r>
              <a:rPr lang="en-IN" b="1" dirty="0">
                <a:solidFill>
                  <a:srgbClr val="FF0000"/>
                </a:solidFill>
              </a:rPr>
              <a:t>PACKING</a:t>
            </a:r>
          </a:p>
          <a:p>
            <a:pPr lvl="1">
              <a:buFont typeface="Courier New" pitchFamily="49" charset="0"/>
              <a:buChar char="o"/>
            </a:pPr>
            <a:r>
              <a:rPr lang="en-IN" dirty="0"/>
              <a:t>Powder papers</a:t>
            </a:r>
          </a:p>
          <a:p>
            <a:pPr lvl="1">
              <a:buFont typeface="Wingdings" pitchFamily="2" charset="2"/>
              <a:buChar char="ü"/>
            </a:pPr>
            <a:r>
              <a:rPr lang="en-IN" dirty="0"/>
              <a:t>	vegetable parchment</a:t>
            </a:r>
          </a:p>
          <a:p>
            <a:pPr lvl="1">
              <a:buFont typeface="Wingdings" pitchFamily="2" charset="2"/>
              <a:buChar char="ü"/>
            </a:pPr>
            <a:r>
              <a:rPr lang="en-IN" dirty="0"/>
              <a:t>	</a:t>
            </a:r>
            <a:r>
              <a:rPr lang="en-IN" dirty="0" err="1"/>
              <a:t>paraffined</a:t>
            </a:r>
            <a:r>
              <a:rPr lang="en-IN" dirty="0"/>
              <a:t> paper</a:t>
            </a:r>
          </a:p>
          <a:p>
            <a:pPr lvl="1">
              <a:buFont typeface="Wingdings" pitchFamily="2" charset="2"/>
              <a:buChar char="ü"/>
            </a:pPr>
            <a:r>
              <a:rPr lang="en-IN" dirty="0"/>
              <a:t>	light weight bond paper</a:t>
            </a:r>
          </a:p>
          <a:p>
            <a:pPr marL="457200" lvl="1" indent="0">
              <a:buNone/>
            </a:pPr>
            <a:r>
              <a:rPr lang="en-IN" dirty="0"/>
              <a:t>	      Folding the powders</a:t>
            </a:r>
          </a:p>
          <a:p>
            <a:pPr marL="457200" lvl="1" indent="0">
              <a:buNone/>
            </a:pPr>
            <a:endParaRPr lang="en-IN" dirty="0"/>
          </a:p>
          <a:p>
            <a:pPr lvl="1">
              <a:buFont typeface="Courier New" pitchFamily="49" charset="0"/>
              <a:buChar char="o"/>
            </a:pPr>
            <a:r>
              <a:rPr lang="en-IN" dirty="0"/>
              <a:t>  Envelopes</a:t>
            </a:r>
          </a:p>
          <a:p>
            <a:pPr lvl="1">
              <a:buFont typeface="Courier New" pitchFamily="49" charset="0"/>
              <a:buChar char="o"/>
            </a:pPr>
            <a:r>
              <a:rPr lang="en-IN" dirty="0"/>
              <a:t>   Powder boxes</a:t>
            </a:r>
          </a:p>
          <a:p>
            <a:pPr marL="457200" lvl="1" indent="0">
              <a:buNone/>
            </a:pPr>
            <a:r>
              <a:rPr lang="en-IN" dirty="0"/>
              <a:t>	</a:t>
            </a:r>
          </a:p>
        </p:txBody>
      </p:sp>
      <p:pic>
        <p:nvPicPr>
          <p:cNvPr id="2050" name="Picture 2" descr="http://store.apothecaryproducts.com/media/catalog/product/cache/1/image/9df78eab33525d08d6e5fb8d27136e95/6/6/66435_36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429000"/>
            <a:ext cx="2694434" cy="2612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17805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IN" sz="5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  <a:cs typeface="Times New Roman" pitchFamily="18" charset="0"/>
              </a:rPr>
              <a:t>BULK POWDERS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194920" cy="4925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Powders taken in large doses.</a:t>
            </a:r>
          </a:p>
          <a:p>
            <a:pPr marL="0" indent="0">
              <a:buNone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      Antacids</a:t>
            </a:r>
          </a:p>
          <a:p>
            <a:pPr marL="0" indent="0">
              <a:buNone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	Laxatives</a:t>
            </a:r>
          </a:p>
          <a:p>
            <a:pPr marL="0" indent="0">
              <a:buNone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	Powders for douches</a:t>
            </a:r>
          </a:p>
          <a:p>
            <a:pPr marL="0" indent="0">
              <a:buNone/>
            </a:pPr>
            <a:endParaRPr lang="en-IN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IN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I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EFFERVESCENT POWDERS</a:t>
            </a:r>
            <a:r>
              <a:rPr lang="en-IN" sz="2800" b="1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indent="0">
              <a:buNone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Citric acid + Tartaric acid + Sodium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biphosphate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/Bicarbonate + Medicinal agent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17</a:t>
            </a:fld>
            <a:endParaRPr lang="en-IN"/>
          </a:p>
        </p:txBody>
      </p:sp>
      <p:pic>
        <p:nvPicPr>
          <p:cNvPr id="5122" name="Picture 2" descr="C:\Users\user\Desktop\eno_fruit_salt_lemon_flavour_100g_super_saver_pac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204864"/>
            <a:ext cx="2808312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96115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5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CONT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04864"/>
            <a:ext cx="4038600" cy="4209331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 Homogeneous </a:t>
            </a:r>
          </a:p>
          <a:p>
            <a:pPr marL="0" indent="0" algn="just">
              <a:buNone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  No local irritation</a:t>
            </a:r>
          </a:p>
          <a:p>
            <a:pPr marL="0" indent="0" algn="just">
              <a:buNone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  Flow easily</a:t>
            </a:r>
          </a:p>
          <a:p>
            <a:pPr marL="0" indent="0" algn="just">
              <a:buNone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Spread uniformly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04864"/>
            <a:ext cx="4038600" cy="3921299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 Cling to skin</a:t>
            </a:r>
          </a:p>
          <a:p>
            <a:pPr marL="0" indent="0" algn="just">
              <a:buNone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  Good covering capability</a:t>
            </a:r>
          </a:p>
          <a:p>
            <a:pPr marL="0" indent="0" algn="just">
              <a:buNone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  Good adsorptive and   absorptive   capacity</a:t>
            </a:r>
          </a:p>
          <a:p>
            <a:pPr marL="0" indent="0" algn="just">
              <a:buNone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  Fine state of division</a:t>
            </a:r>
          </a:p>
          <a:p>
            <a:pPr marL="0" indent="0" algn="just">
              <a:buNone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 marL="0" indent="0" algn="just">
              <a:buNone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   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71800" y="1408306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DUSTING POWDERS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18</a:t>
            </a:fld>
            <a:endParaRPr lang="en-IN"/>
          </a:p>
        </p:txBody>
      </p:sp>
      <p:pic>
        <p:nvPicPr>
          <p:cNvPr id="6146" name="Picture 2" descr="C:\Users\user\Desktop\4594cc77fb8c794cc93bacfe372b79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5229200"/>
            <a:ext cx="3600400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55947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5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CONT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INGREDIENTS</a:t>
            </a:r>
          </a:p>
          <a:p>
            <a:pPr marL="0" indent="0">
              <a:buNone/>
            </a:pPr>
            <a:r>
              <a:rPr lang="en-IN" dirty="0"/>
              <a:t>         Starch</a:t>
            </a:r>
          </a:p>
          <a:p>
            <a:pPr marL="0" indent="0">
              <a:buNone/>
            </a:pPr>
            <a:r>
              <a:rPr lang="en-IN" dirty="0"/>
              <a:t>         Talcum</a:t>
            </a:r>
          </a:p>
          <a:p>
            <a:pPr marL="0" indent="0">
              <a:buNone/>
            </a:pPr>
            <a:r>
              <a:rPr lang="en-IN" dirty="0"/>
              <a:t>         Kaolin</a:t>
            </a:r>
          </a:p>
          <a:p>
            <a:pPr marL="0" indent="0">
              <a:buNone/>
            </a:pPr>
            <a:r>
              <a:rPr lang="en-IN" dirty="0"/>
              <a:t>         Boric acid</a:t>
            </a:r>
          </a:p>
          <a:p>
            <a:pPr marL="0" indent="0">
              <a:buNone/>
            </a:pPr>
            <a:r>
              <a:rPr lang="en-IN" dirty="0"/>
              <a:t>         Aluminium stearate, zinc oxide, zinc                	stearate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70026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54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cont</a:t>
            </a:r>
            <a:endParaRPr lang="en-IN" sz="5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>
                <a:solidFill>
                  <a:srgbClr val="FF0000"/>
                </a:solidFill>
              </a:rPr>
              <a:t>INSUFFLATIONS</a:t>
            </a:r>
          </a:p>
          <a:p>
            <a:pPr marL="0" indent="0">
              <a:buNone/>
            </a:pPr>
            <a:r>
              <a:rPr lang="en-IN" dirty="0"/>
              <a:t>	finely divided dusting powders introduced into body cavities. </a:t>
            </a:r>
            <a:r>
              <a:rPr lang="en-IN" dirty="0" err="1"/>
              <a:t>Eg</a:t>
            </a:r>
            <a:r>
              <a:rPr lang="en-IN" dirty="0"/>
              <a:t> tooth sockets, ears, nose , vagina, throat.</a:t>
            </a: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1026" name="Picture 2" descr="C:\Users\user\Desktop\insufflato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895724"/>
            <a:ext cx="3933825" cy="296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85959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54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cont</a:t>
            </a:r>
            <a:endParaRPr lang="en-IN" sz="5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>
                <a:solidFill>
                  <a:srgbClr val="FF0000"/>
                </a:solidFill>
              </a:rPr>
              <a:t>DISADVANTAGES </a:t>
            </a:r>
          </a:p>
          <a:p>
            <a:r>
              <a:rPr lang="en-IN" dirty="0">
                <a:solidFill>
                  <a:schemeClr val="tx1">
                    <a:lumMod val="95000"/>
                    <a:lumOff val="5000"/>
                  </a:schemeClr>
                </a:solidFill>
              </a:rPr>
              <a:t>Non uniform dosage</a:t>
            </a:r>
          </a:p>
          <a:p>
            <a:r>
              <a:rPr lang="en-IN" dirty="0">
                <a:solidFill>
                  <a:schemeClr val="tx1">
                    <a:lumMod val="95000"/>
                    <a:lumOff val="5000"/>
                  </a:schemeClr>
                </a:solidFill>
              </a:rPr>
              <a:t>Particles stick to each other and to wall of the insufflator.</a:t>
            </a:r>
          </a:p>
          <a:p>
            <a:pPr marL="0" indent="0">
              <a:buNone/>
            </a:pPr>
            <a:r>
              <a:rPr lang="en-IN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IN" dirty="0">
                <a:solidFill>
                  <a:srgbClr val="FF0000"/>
                </a:solidFill>
              </a:rPr>
              <a:t>SNUFFS</a:t>
            </a:r>
          </a:p>
          <a:p>
            <a:pPr marL="0" indent="0">
              <a:buNone/>
            </a:pPr>
            <a:r>
              <a:rPr lang="en-I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These are sent out in flat metal boxes with hinged lid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48357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5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Enclosed powders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>
                <a:solidFill>
                  <a:srgbClr val="FF0000"/>
                </a:solidFill>
              </a:rPr>
              <a:t>KONSEALS</a:t>
            </a:r>
          </a:p>
          <a:p>
            <a:pPr marL="0" indent="0">
              <a:buNone/>
            </a:pPr>
            <a:r>
              <a:rPr lang="en-IN" dirty="0"/>
              <a:t>Formed by sealing two concave disks of wafer sheet.</a:t>
            </a:r>
          </a:p>
          <a:p>
            <a:pPr marL="0" indent="0">
              <a:buNone/>
            </a:pPr>
            <a:r>
              <a:rPr lang="en-IN" dirty="0"/>
              <a:t> For administering nauseating and unpleasant taste drug</a:t>
            </a:r>
          </a:p>
          <a:p>
            <a:pPr marL="0" indent="0">
              <a:buNone/>
            </a:pPr>
            <a:r>
              <a:rPr lang="en-IN" dirty="0"/>
              <a:t>TYPES :</a:t>
            </a:r>
          </a:p>
          <a:p>
            <a:r>
              <a:rPr lang="en-IN" dirty="0"/>
              <a:t>Wet seal</a:t>
            </a:r>
          </a:p>
          <a:p>
            <a:r>
              <a:rPr lang="en-IN" dirty="0"/>
              <a:t>Dry seal</a:t>
            </a:r>
          </a:p>
        </p:txBody>
      </p:sp>
      <p:pic>
        <p:nvPicPr>
          <p:cNvPr id="2051" name="Picture 3" descr="C:\Users\user\Desktop\2011-0016_01_the_theory_and_practise_of_pharmaceutical_technolog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116164"/>
            <a:ext cx="3456384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79752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MOULDED SOLID DOSAGE 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>
                <a:solidFill>
                  <a:srgbClr val="FF0000"/>
                </a:solidFill>
              </a:rPr>
              <a:t>TABLET TRITURATES</a:t>
            </a:r>
          </a:p>
          <a:p>
            <a:pPr marL="0" indent="0">
              <a:buNone/>
            </a:pPr>
            <a:r>
              <a:rPr lang="en-IN" dirty="0"/>
              <a:t>Made of fine powders moulded   into shape while in a moist condition . Contains only medicament and diluent </a:t>
            </a:r>
            <a:r>
              <a:rPr lang="en-IN" dirty="0" err="1"/>
              <a:t>e.g</a:t>
            </a:r>
            <a:r>
              <a:rPr lang="en-IN" dirty="0"/>
              <a:t>  morphine, atropine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>
                <a:solidFill>
                  <a:srgbClr val="FF0000"/>
                </a:solidFill>
              </a:rPr>
              <a:t>HYPODERMIC TABLETS</a:t>
            </a:r>
          </a:p>
          <a:p>
            <a:pPr marL="0" indent="0">
              <a:buNone/>
            </a:pPr>
            <a:r>
              <a:rPr lang="en-IN" dirty="0"/>
              <a:t>Dissolved in water for injection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83874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51720" y="1412776"/>
            <a:ext cx="4429844" cy="4524315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lvl="0"/>
            <a:r>
              <a:rPr lang="en-US" sz="9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THANK      	YOU</a:t>
            </a:r>
          </a:p>
          <a:p>
            <a:pPr lvl="0"/>
            <a:endParaRPr lang="en-US" sz="9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E651-4AC3-4B7F-A4EF-7CE4B0A2D4A7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917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1290</TotalTime>
  <Words>709</Words>
  <Application>Microsoft Office PowerPoint</Application>
  <PresentationFormat>On-screen Show (4:3)</PresentationFormat>
  <Paragraphs>279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Algerian</vt:lpstr>
      <vt:lpstr>Arial</vt:lpstr>
      <vt:lpstr>Calibri</vt:lpstr>
      <vt:lpstr>Courier New</vt:lpstr>
      <vt:lpstr>Times New Roman</vt:lpstr>
      <vt:lpstr>Wingdings</vt:lpstr>
      <vt:lpstr>Office Theme</vt:lpstr>
      <vt:lpstr>POWDERS</vt:lpstr>
      <vt:lpstr>POWDERS</vt:lpstr>
      <vt:lpstr>characters</vt:lpstr>
      <vt:lpstr>CLASSIFICATION</vt:lpstr>
      <vt:lpstr>cont</vt:lpstr>
      <vt:lpstr>ADVANTAGES and DISADVANTAGES</vt:lpstr>
      <vt:lpstr>SPECIAL PROBLEMS AND REMEDIES</vt:lpstr>
      <vt:lpstr>CONT </vt:lpstr>
      <vt:lpstr>cont</vt:lpstr>
      <vt:lpstr>cont</vt:lpstr>
      <vt:lpstr>Cont.</vt:lpstr>
      <vt:lpstr>cont</vt:lpstr>
      <vt:lpstr>cont</vt:lpstr>
      <vt:lpstr>DIVIDED POWDERS</vt:lpstr>
      <vt:lpstr>Cont.</vt:lpstr>
      <vt:lpstr>CONT.</vt:lpstr>
      <vt:lpstr>BULK POWDERS</vt:lpstr>
      <vt:lpstr>CONT</vt:lpstr>
      <vt:lpstr>CONT</vt:lpstr>
      <vt:lpstr>cont</vt:lpstr>
      <vt:lpstr>cont</vt:lpstr>
      <vt:lpstr>Enclosed powders</vt:lpstr>
      <vt:lpstr>MOULDED SOLID DOSAGE FORMS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POWDERS AND SOLUTONS</dc:title>
  <dc:creator>user</dc:creator>
  <cp:lastModifiedBy>Office</cp:lastModifiedBy>
  <cp:revision>80</cp:revision>
  <dcterms:created xsi:type="dcterms:W3CDTF">2019-05-26T10:29:59Z</dcterms:created>
  <dcterms:modified xsi:type="dcterms:W3CDTF">2024-09-03T09:07:38Z</dcterms:modified>
</cp:coreProperties>
</file>