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1520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.S. Rai" userId="1bc407783bb62dbb" providerId="LiveId" clId="{0C4BD3BF-68A6-4468-9992-B0A79EEF4B5B}"/>
    <pc:docChg chg="addSld modSld sldOrd">
      <pc:chgData name="H.S. Rai" userId="1bc407783bb62dbb" providerId="LiveId" clId="{0C4BD3BF-68A6-4468-9992-B0A79EEF4B5B}" dt="2024-09-03T08:51:39.924" v="58"/>
      <pc:docMkLst>
        <pc:docMk/>
      </pc:docMkLst>
      <pc:sldChg chg="modSp mod">
        <pc:chgData name="H.S. Rai" userId="1bc407783bb62dbb" providerId="LiveId" clId="{0C4BD3BF-68A6-4468-9992-B0A79EEF4B5B}" dt="2024-09-03T08:50:25.690" v="55" actId="20577"/>
        <pc:sldMkLst>
          <pc:docMk/>
          <pc:sldMk cId="144959952" sldId="256"/>
        </pc:sldMkLst>
        <pc:spChg chg="mod">
          <ac:chgData name="H.S. Rai" userId="1bc407783bb62dbb" providerId="LiveId" clId="{0C4BD3BF-68A6-4468-9992-B0A79EEF4B5B}" dt="2024-09-03T08:50:25.690" v="55" actId="20577"/>
          <ac:spMkLst>
            <pc:docMk/>
            <pc:sldMk cId="144959952" sldId="256"/>
            <ac:spMk id="3" creationId="{00000000-0000-0000-0000-000000000000}"/>
          </ac:spMkLst>
        </pc:spChg>
      </pc:sldChg>
      <pc:sldChg chg="new ord">
        <pc:chgData name="H.S. Rai" userId="1bc407783bb62dbb" providerId="LiveId" clId="{0C4BD3BF-68A6-4468-9992-B0A79EEF4B5B}" dt="2024-09-03T08:51:39.924" v="58"/>
        <pc:sldMkLst>
          <pc:docMk/>
          <pc:sldMk cId="575881164" sldId="266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13:05.67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1941-420 6,'0'0'14,"0"0"3,0 0 0,0 0-5,0 0-2,0 0 0,0 0-2,0 0-1,0 0-2,0 0-1,0 0-1,-17-12-1,17 12-2,0 0 0,-25 2-1,25-2 0,-17 10-1,17-10 0,-22 34 0,5-1-1,-2 9 0,-6 19-1,0 12 1,-7 10 0,-1 5 1,-5-4 0,3-4 0,1-11 0,1-7 2,6-18 0,1-14 2,6-10-1,20-20 0,-26 19 1,26-19-1,-18-2 1,18 2-1,-17-35 0,10 3 0,-1-12 0,4-8-1,4-19 1,4-7-1,5-9 0,9-1 0,3 4 0,6 4-1,-1 7 1,-1 11-1,-2 18 1,-4 10-2,-5 13 0,-14 21-2,0 0-1,19 4 0,-21 21-2,-4 15 0,-5 13-1,-4 18 2,-8 8 0,-4 13 2,-12 2 0,1 3 1,-4-5 2,-2-6 1,4-11 1,1-12 0,9-9 1,3-16 0,10-5 0,1-12 0,11-2 1,5-19-1,7 29 0,-7-29-1,37 27 0,-7-16 0,12-3-2,12 3-9,4-16-1,9-1-1,-10-17-1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</inkml:traceFormat>
        <inkml:channelProperties>
          <inkml:channelProperty channel="X" name="resolution" value="201.52559" units="1/cm"/>
          <inkml:channelProperty channel="Y" name="resolution" value="268.70078" units="1/cm"/>
        </inkml:channelProperties>
      </inkml:inkSource>
      <inkml:timestamp xml:id="ts0" timeString="2022-08-21T06:13:39.24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14:25.04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511 1402 3,'-37'-21'6,"37"21"-2,-28-19 0,28 19-1,-29-19 1,29 19-2,-25-16 1,25 16-2,-29-2 0,29 2 0,-34 12 0,13 3-1,0 8 1,-4 6-1,-2 7-1,0 12 1,-2 8 0,1 7 0,1 12-1,0 5 1,0 8 0,6 6 0,2 2 0,5 5-1,5 1 0,7-4 1,4-5-1,7-6 0,7-11 0,3-9 0,6-13 0,0-20 0,2-16 1,1-18-1,3-18 1,-4-16 0,0-23 0,-4-14 1,-4-12 0,-4-9 0,-5-9-1,-5-3 2,-7-1-1,-3 2 2,-5 11 0,-3 11-1,-3 8 1,1 16 0,2 13-1,3 13 0,0 10-1,10 21-1,0 0 0,0 0 0,0 0-1,2 48 1,12-6-1,1 16 1,6 13 0,4 9 0,6 6 0,5 8 0,4-2 0,3-8-1,2-5 1,5-12-1,2-8 1,2-15-1,-1-9 1,1-22-1,-2-13 1,-3-13 1,1-22-1,-8-15 0,-3-13 1,-7-15 0,-3-16-1,-8-8 1,-8-7 0,-5-2-1,-8 0 1,-6 6 0,-3 5 1,-3 14-1,-5 11 2,0 16-1,0 13 0,3 11 0,-1 12 1,15 23-1,-19-21-1,19 21 0,0 0 0,0 0-1,-19-6-1,19 6 0,-6 18 0,4 1 0,-4 2-1,2 11 1,0 9 0,3 5 0,-1 9 1,5 7 0,7 1-1,0-4 1,9 4 0,4-3 0,4-7-1,5-5 1,5-9 0,3-11-1,0-12 1,2-13 0,-4-10 0,-1-14 0,-5-10 0,-5-11 1,-6-8 0,-7-4 0,-7 3 0,-5-1 0,-6 4 1,-5 4-1,-6 2 0,-6 9 0,-6 3 0,-4 1 0,-5 4-1,1 2 1,-1 2-1,-1-2 0,5 4 0,1-10 0,10 0-1,6-7 1,9-8-1,12-10 1,7-3-1,12-6 1,11-2-1,12 3 1,6 7 0,5 11-1,8 13 1,6 18-1,2 18 1,0 24 0,-3 19-1,-6 13 0,-7 4 1,-11 0 2,-10-7 1,-15-6 0,-15-14 1,-16-21 0,-13-21 1,-12-17 0,-13-17-1,-5-16-2,-9-11-1,1-15-1,0-10 0,3-8 0,6-3-1,10-1 1,7 4 0,12 10 0,8 8 1,5 13-1,8 9 0,2 10-1,4 14 1,4 9-1,-1 6 0,-9 19 0,37-12 0,-13 16 0,7 12 1,9 6-1,8 13 1,6 15 0,5 15 0,8 15-1,2 14 1,2 13 0,2 10-1,2 6 0,-3 1-3,3-7 0,-2-6-2,-6-11-3,0-10-4,-11-31-2,1-16-2,-19-36 2</inkml:trace>
  <inkml:trace contextRef="#ctx0" brushRef="#br0" timeOffset="-2511.61">3014-1462 9,'0'0'11,"0"0"1,0 0-2,0 0-7,0 0-2,0 0 0,0 0-2,-19-5 1,19 5-1,-25 30 0,6-1 0,-10 9 0,-7 10 0,-14 12 1,-9 7-1,-8 9 2,-8 5-1,-7 7 0,-8 6 1,-6-1 0,-6 5 1,5-4-1,-1-2 1,6-2 0,6-11 1,13-9 0,6-10-1,17-14 1,10-10-2,13-9 0,4-6 0,23-21-1,-23 21 0,23-21-1,0 0-2,0 0-3,0 0-3,0 0-3,0 0-2,0 0 1</inkml:trace>
  <inkml:trace contextRef="#ctx0" brushRef="#br0" timeOffset="390">2746 84 9,'-4'-67'17,"8"27"-2,-10 3-1,4 20-3,2 17-2,-24 6-3,6 17-1,-1 15-3,-2 8-3,-4 16 0,2 10 0,2 7-1,4 3 0,3-5-1,7-10 0,5-12 0,0-12 1,4-22 0,-2-21 1,0 0 0,2-50 2,-6 8 2,0-8-1,0 0 1,0 4-1,-1 6 1,1 9-2,2 12-1,2 19 1,0 0-3,15 31 2,-3 9-3,5 14-1,6 11-4,6 11-3,-6-1-5,5 6 1,-14-24-1</inkml:trace>
  <inkml:trace contextRef="#ctx0" brushRef="#br0" timeOffset="592.79">2112 239 35,'0'0'19,"-27"-25"0,27 25 1,0 0-11,12-17-5,16 6-6,15-9-8,18-1-10,2-19 1,18-2 0,-9-25 0</inkml:trace>
  <inkml:trace contextRef="#ctx0" brushRef="#br0" timeOffset="2932.8">1129 5256 2,'-67'-4'13,"16"4"-1,-1-9-3,14 3-3,5-7 0,10 5-2,4-6 1,19 14-2,-27-19 0,27 19-1,0 0 0,0 0-1,-15-19 0,15 19-1,0 0-1,0 0 1,19-8-2,0 7 1,10 1 1,13 3-1,12 9 1,15 5 0,11 12 0,14 7 0,7 12 0,3 4 0,1 1 0,0 5 0,-9-10 0,-6-6 0,-11-11 0,-20-8 2,-11-16 3,-13-11-1,-18-17 1,-15-15 1,-18-14 0,-12-15 0,-11-10-1,-7-15-2,-5-5-2,-3-5 0,-5-2 0,3 3-1,4-1 0,6 2-2,8 3 1,7-1-2,12 2 0,8-2-2,11 1-2,13 1-3,14 9-2,2 5-4,15 22-2,-2 7 0</inkml:trace>
  <inkml:trace contextRef="#ctx0" brushRef="#br0" timeOffset="4212">2148 5400 8,'2'21'14,"-2"-21"0,0 0 0,0 0-7,0 0-5,2-17-1,-2 17-1,19-27 0,-7 2 0,3-10 1,-3-11 0,1-11-1,-5-12 0,-2-11 1,-6-11-1,-6-6 0,-4-7 0,-5 5 0,-6 3 0,0 4-1,-2 8 0,0 11 0,-2 12-1,6 13-1,1 13-2,7 14 0,11 21 0,-19 14 0,11 16 0,8 22 2,2 13-1,4 16 2,2 12 2,3 7 0,2 2 1,7-3-1,3-3 1,1-6-1,7-13 1,4-14 0,-1-11 0,2-18 0,5-15 1,-1-17 0,0-21-1,-3-14 1,-1-16 0,-5-13 0,-5-7 0,-5-7 0,-7-3 1,-12-1 0,-4 7-1,-10 4 2,-3 10-1,-6 3 1,0 12-1,-2 6-1,2 5 0,4 10-1,17 23 0,-25-29-1,25 29-2,0 0 0,-14-17 0,14 17 0,0 0 0,29 21-1,-8-5 1,6 5 0,11 5 0,6 5 0,6 4 1,4 1-2,-1-2 1,3-3 0,-6-6 0,-2-8 0,-12-11 2,-3-10 0,-7-9 1,-5-14 2,-7-11 0,-8-10 0,-6-8 0,-4-9 0,-4 0 0,-3-2 0,-1 4-1,-1 1 1,1 11 0,1 8 0,3 13 0,2 7-1,6 23 1,-7-23-2,7 23 0,0 0-1,0 0-1,17 2 0,-17-2 0,32 17-1,-9-7 2,4 1-1,4 1 1,1 3-1,1-2 1,-2 1-1,-3-1 0,-3-5 0,-4 1-1,-1 1-1,-20-10 0,26 10-1,-26-10 1,18 7 0,-18-7 0,0 0 1,0 0 1,0 0 0,0 0 1,0 0 0,0 0 1,0 0-1,0 0 0,0 0 0,0 0 0,0 0-1,0 0 1,0 0-1,0 0 1,17 14 0,-17-14 0,13 17 0,-13-17 0,18 29 0,-7-12 0,-1 2 0,-1-2 1,-1 0-2,-8-17-2,19 31-5,-19-31-4,0 0 0</inkml:trace>
  <inkml:trace contextRef="#ctx0" brushRef="#br0" timeOffset="4555.2">2899 2574 12,'0'0'13,"-30"-9"-1,30 9-6,-21 0-3,21 0-1,5 25-2,7 0 0,3 7-1,4 12 1,4 8 1,8 15-1,3 11 0,9 11 1,1 4-1,9 11-2,3 7-1,1 0-4,8 12-5,-9-12-1</inkml:trace>
  <inkml:trace contextRef="#ctx0" brushRef="#br0" timeOffset="6442.81">229 5120 2,'-44'-6'14,"-13"-9"0,5 4-4,-4-5-4,10 3-2,4-4 0,10 3 0,5-3-1,6 5-1,2 1 0,19 11 0,-22-15-2,22 15 0,0 0 0,0 0-1,27 42 0,-2 2 0,8 17 0,11 21 1,8 14 0,5 8 0,2 1 0,1-7 1,-5-12-1,-3-19 0,-6-19 0,-8-25 1,-5-25 0,1-19 1,-3-23 1,0-18-1,1-12 1,1-16-1,1-10 1,3-5-1,-3-4 1,1 3-2,-5 9-1,1 7 1,-2 13-1,-1 8-1,-3 11 0,2 12-4,-4 12-2,0 1-7,6 14-2,-10-8-2,8 6 1</inkml:trace>
  <inkml:trace contextRef="#ctx0" brushRef="#br0" timeOffset="6645.61">1214 3886 30,'28'33'21,"-28"-33"-1,10 29 1,-10-29-10,0 0-15,4 27-12,-4-27-4,44 0 0,-25-31-1</inkml:trace>
  <inkml:trace contextRef="#ctx0" brushRef="#br0" timeOffset="5631.6">3127 3812 2,'-36'-54'11,"11"6"-1,8-7-6,11 1-1,10-2-1,9 1-1,8-3 0,12 3-1,5-1 0,10 3 0,8 5 1,5 6-2,8 3 1,13 9 0,6 9 0,6 13 0,6 12-1,1 11-1,-1 14 0,-8 7-1,-6 10-1,-17 0 3,-15-2 1,-16-3 2,-21-9 2,-19-7 3,2-25 1,-44 21 1,0-29 0,-4-5-1,-7-8-2,-1-8-2,3-7-2,3-8-1,4-8-1,8-5-1,9-3 0,10 1-1,7-4 1,6 1-1,6 3 1,6 3-1,2 5 1,1 5 0,3 4 1,-3 5-1,3 8 0,-1 6 0,-11 23 1,37-17-1,-12 25 1,7 11-1,7 10 1,3 13 0,6 10 0,3 13 0,1 6 0,0 5 0,-2-5 0,-8-6 0,-8-11-1,-3-12 2,-6-11 0,-25-31 0,27 2 0,-26-31 1,-2-15-1,-7-12 1,-4-11-1,-5-11 0,-4-7-1,-4-7 0,-2-1 0,1 1 0,-1 7 1,2 9-1,0 9 1,6 9 0,3 12 0,5 12 0,1 13-2,10 21 0,0 0 1,0 0-1,18 48 0,3 5-1,7 16 1,11 12 0,7 7 0,5 2 1,1-12 0,2-15-1,-1-20 1,-7-30 1,-3-26-1,-3-30 1,-10-25 0,-3-28 0,-10-17 1,-3-18-1,-8-12 0,-10-7 0,-6-1-1,-11 2 1,-4 16 0,-7 19 0,1 18 1,-3 23 0,1 23 0,2 20-2,5 26 1,1 27-1,5 26 0,5 32 0,6 28-1,7 33 0,9 25 1,9 28-3,9 19-2,7 9-3,16 3-8,-2-18-1,10-6 0,-16-32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12:20.27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-1162 3551 10,'0'0'6,"0"0"1,0 0 0,0 0-1,0 0-1,0 0-2,0 0 0,0 0-2,-21-8 1,21 8-2,0 0 1,-25-17 0,25 17-1,-23-19 1,23 19-1,-29-25 1,29 25 0,-33-33 0,16 16 0,0-2 0,0 0 1,-2 0-1,1-2 1,3 1-1,-2 1 0,3 2-1,3-2 1,-1 2 0,1-1-1,1-3 1,1 0-1,1 0 1,-2 0-1,3-2 1,1 2-1,-2-2 0,1 0 1,1 2 0,-2 0-1,1 0 0,-1-2 1,0 2-1,-1-2 0,-1 0 1,-1-2-1,-1 0 1,1 2 0,-3-2-1,3-2 0,-4 0 1,1 1-1,-1-1 0,-2-2 0,-1 2 0,3-1 0,-4-3 0,3 2 0,-1-1-1,0-3 1,2 0 0,1 3-1,5-3 1,-3 1 0,6-1-1,-1 2 1,3 1 0,-2-1-1,4-3 1,-2 3 0,3-3 0,1-1 0,1 1-1,1-1 1,-2-1 0,4 1 0,0 3 0,2-7-1,-2 3 1,3-2 0,-1-3 0,6-1 0,-1-2-1,1-2 1,1 0 0,2 0 0,1 2 0,1-2 0,2 2-1,-2 0 1,2 2 0,-1 6 0,3-1 0,-4 3 0,4 5 0,-2 2-1,0 4 1,2 2 0,0 0 0,1 2-1,2-6 1,3 0 0,0 0 0,4-2 0,1 2 0,-1-1 0,1 3 0,-1 0 0,0 5 0,-6 1 0,3 4 0,-3-3 0,-2 3 1,2-2-1,0-1 0,0-1 0,4 0 0,3-2 0,1-2 0,-1 0 0,1 1 0,3 1 0,1 0 0,-1 2-1,-1 2 1,1-1 0,-1 1 0,1 0 0,4-3 0,-2-1 0,3 2 1,-1-4-1,2 4 0,2-2 0,2 1 0,-2 1 0,0 2 0,0 1 1,-4-1-1,1 5 0,-5 1 0,-7 1 0,0 2 0,-5 4-1,-2 2 1,-3 4 0,-2 0 0,0 0-1,2 2 1,0 1 0,1-1 0,5 2 0,-1-2 0,1 1 0,4 1 0,4-4 0,1 3 0,3-1 0,-1 2 0,2-2 0,1 1 0,1-1 0,-2 2 0,-3 1 0,1-1 0,-3 1 0,-1-3 0,1 4 0,-1-3-1,7-1 1,-1 0 1,0 0-1,0-3 0,3-1 0,1 2 0,-2-2 0,2 2 0,-4 2 1,-1 1-2,1 3 1,-1 3 0,-3 3 0,1 5 0,1 2 0,0 5-1,3 1 1,1 4 0,0-3 0,2 1 0,2 0 0,0-3 0,-3-3 0,-1-2 0,-4 4 0,-3-8 0,3 4 0,-5 0 0,-1-2 1,1 0-1,-4 2 0,2 0 0,-4-2 0,1 2 0,-5 0 0,2-1 0,-1 1 0,-5-2 0,2 2 0,-2-2 0,0 0 0,-1-2 0,-1 2 0,-2-4 0,3 4 0,-3 0 0,3 2 0,-3 0 0,0 0 0,-1 0 0,3 2 0,-1 0 0,-1 2 0,0 2 1,1-1-1,-1 1 0,1 0 0,-3-2 0,1-1 0,-3-1 0,-1-2 0,1 2 0,-3-2 0,4 0 0,-5 2 1,5 0-1,-6 2 0,2 0 1,-3 3-1,-1-5 1,-2 4 0,-3 0 1,1-3-2,-4 3 1,2-2 0,-4 2 0,3-4-1,-3 3 0,2-1 0,-1 0 0,-1 2 0,0-2 1,-1 3-1,-1 1 0,1 1 0,-3 1 0,2-2 0,1 1 0,-1-1 0,1-2 0,-1-1 0,1-1 1,-3 2-1,1-2 0,-3 1 1,1 1-1,-3 0 1,1 2-1,-4-3 0,2 3 1,-1-6-1,-1 2 1,0-4-1,2 0 2,0-2-2,-1-2 1,1 0-1,0 0 1,0 4-1,-6 2 0,4 0 0,-4 2 0,-2 2-1,0-1 2,0 1-2,0-2 2,-2-2-2,4 2 2,-4-3-1,2 3 1,1 0-1,-3 0 0,0 4 1,-2-3-1,0 5 0,-3-3 1,1 1-1,-1 2 1,-3-5-1,-1 1 0,1-2 1,1 0 0,-1-4-1,3 0 1,1 0-1,2-6 0,5 2 1,1 0-1,-2-1 0,2 3 0,-2-2 0,2 2 0,-4 0 0,4 2 0,-2-2 0,-2 0 0,4-2 0,-2 0 0,6-1 1,-2-1-2,0-4 1,2 3 0,2-3 1,17-13-1,-29 23 0,29-23 0,-27 17 1,27-17 0,-19 14 0,19-14 0,0 0 0,-19 13 0,19-13 0,0 0 0,-17 15 0,17-15-1,0 0 1,-18 14-1,18-14 1,0 0-1,0 0 1,0 0-1,-17 9 0,17-9 0,0 0 0,0 0 0,0 0 0,-17 12 1,17-12-1,0 0 0,0 0 1,0 0-1,0 0 0,0 0-1,0 0-2,0 0-8,0 0-10,0 0 2,0 0-1,-14-19 0</inkml:trace>
  <inkml:trace contextRef="#ctx0" brushRef="#br0" timeOffset="-45848.49">-1281 3714 1,'0'0'1,"0"0"0,0 0 1,-23 13-1,23-13 1,-25 17-1,25-17 1,-34 19 0,14-7 1,-1-4 0,0 1 0,0-3 0,2-2 0,-2-2 1,2 0-1,-2-2-1,0-4 0,0-2 1,0 2-1,1-7 0,-1 1 1,0-3-2,0 1 1,-2 1-1,2-5 1,-4 5-1,4-4 1,-4 1 0,4 5 0,2-1 0,0 0 0,0-3 0,19 13 1,-31-21-1,31 21 0,-29-19 0,29 19-1,-30-23 1,30 23-1,-31-27 0,14 14 0,0 1 1,-1-1-2,-1-1 0,-4-1 0,0 0 0,-4-3 0,1-1 0,-5 0 0,-2-2 0,1 0 0,-5-2 0,5-2 0,-1 2 0,1 0 0,-1-4 0,1-1 0,-1-3 0,0 0 0,5 1 0,-5-1 1,2 2-1,-1-1 0,1 1 0,-1 0 0,-3 0 0,-1-1 0,-1-5 0,-3-5 0,-4-4 0,-2-6 0,-4-7 0,-1-5 0,-5-3 0,-3-2 0,-1 2 0,-7-2 0,2 0-1,-2 8 1,2 3-4,2 6-3,5 14-10,-3-2 1,11 15-1,-9-8 1</inkml:trace>
  <inkml:trace contextRef="#ctx0" brushRef="#br0" timeOffset="44038.87">320 74 6,'56'-59'7,"9"5"1,-6-1-2,5 7 0,-7 4-2,-3 11-1,-10 10-1,-6 10-1,-3 5-1,-11 12 0,-1 9 0,-5 14 0,-5 9-1,-9 9-1,2 6 0,-10 5-1,-4 1 1,-3-5 0,-1-6 0,-1-10 0,1-11 1,1-8 1,11-17 0,0 0 0,-17 16 0,17-16 0,0 0 0,0 0 0,24-19 0,-24 19 1,35-21 1,-12 11-1,2-3 1,2 3 0,-1-1-1,1 3 1,-4 2-1,0 2 0,0 4 0,-2 2 0,-2 2-1,-1 6 1,-18-10-1,27 40 0,-18-10 0,-3 9-1,-2 5 0,-6 6 0,0-1-1,-4-1 0,0-7 1,1-11-1,1-5 0,4-25 1,-2 19 0,2-19 1,13-23 0,3 0 0,5-7 0,2-3 2,5-3-1,7-3 1,-1 3 0,5 3 0,-3 5 0,-1 7-1,-5 5 0,-1 9 0,-2 3-1,-4 10 1,-4 3-1,-4 10 1,-3 6-1,-3 8 1,-3 5-1,-4 8 1,-4 2-1,-2 0 0,-2-2 0,1-4 1,-3-8-2,0-7 1,3-6-1,5-21 0,-6 18 0,6-18 1,0 0-1,17-16 1,-2-1-1,7-6 1,4-4 0,7-5 1,1-3-1,9-1 1,1-1-1,-2 5 1,0 5-1,-2 4 0,-5 4 0,-3 9 0,-5 3 0,-8 7 0,-19 0 1,25 17-1,-25-17 0,8 40 0,-8-11 1,-6 3-1,0 7 0,-1-1 0,-5 0 0,2 1 0,1-3 0,-1-5 0,3-5-1,1-4 1,4-5 0,2-17 0,-2 21-1,2-21 1,0 0 0,0 0 1,0 0 0,21 7 0,-21-7 0,23-5 1,-23 5 0,35-6-1,-16 4 1,6 0-1,1 4 0,-1 2-1,2 2 0,-2 5 1,-2 4-1,-2 7 1,-2 4 0,-1 11 0,-7 7 0,-1 6 0,-5 5-1,-3 1 1,-4 1 0,-3-3-1,-1-4 1,-2-10-1,2-11-1,3-6 1,3-23-1,-6 23 0,6-23 0,0 0 0,0 0 0,0 0-1,27-31 2,-12 10-1,6-4 0,4-4 1,6-3 1,3-1-1,3 2 0,-3 3 1,2 5-1,-1 5 0,-3 5 0,-5 5 0,-2 6 0,-6 4 0,-19-2-1,25 25 1,-19-4-1,-6 8 1,-4 4-1,-5 7 0,-5 2-1,-3 2 1,-2 2 0,0-8-1,-2 3 1,3-13 0,3-3 0,3-8 0,12-17 1,-7 22-1,7-22 1,0 0 1,32 5 0,-12-7 0,1 0 1,5 2 0,-1 0 0,2 0 0,-2 0-1,-2 8 0,-2 2 0,-4 5 1,-17-15-1,27 38 0,-19-17 1,-4 8 0,-4 2-1,-4 1 1,-8 3 0,-1-3-1,-6 5 0,-2-3 1,-6 1-1,2 1 0,-4-3 0,0-1 0,1 1 0,1-6 0,2-1 1,2-3-2,4-1 1,2-7 1,1 2-1,16-17 0,-21 19 0,21-19-1,0 0 1,0 0-1,-17 16 1,17-16-1,0 0 0,0 0-1,0 0 0,0 0 1,0 0 0,25-16 0,-25 16-1,31-17 1,-10 4 0,0 3 1,2-5-1,-2 5 0,-2-1-1,-19 11 1,29-10 0,-29 10-1,0 0 1,19 17 0,-17 2 0,-4 4 0,-4 12 0,-4 3 0,-3 10 0,-4 6 0,-4-1 0,-4 7 0,-2-5 0,-2 3 0,2-5 0,-3-5 0,3-4 0,4-9 0,2-5 0,6-7 0,3-5-1,12-18-2,0 0 1,-11 17 1,11-17-1,0 0 1,26-4-1,-26 4 1,29-4 0,-29 4 1,31 4 1,-31-4-1,25 12 0,-25-12 0,9 26 1,-9-4-1,-7 4 1,-5 7 0,-3 3-1,-4 10 1,-10 4 0,-6 2-1,-3 3 1,-6 1-1,-4 1 0,-2 5 0,-3-1 1,-3-4-1,1-1 0,3 0 0,4-9 0,8-4 0,5-9-1,7-9-1,8-8-2,20-17 1,-17 14-1,17-14 1,16-27-1,1 2 1,6-2 0,4-6 2,1 1 1,-1 1 0,0 4 1,-4 6 0,-6 6 1,-17 15 1,17-11 1,-17 11-1,-9 21 1,-5 0 0,-9 7 0,-5 9 0,-11 7 1,-5 8-2,-9 3 1,-10 3-1,-10 1 1,-6 0 0,-7-1 0,0-1-1,-6-3-1,0-4 0,2-4-1,4-6 0,7-7-2,14-9-3,9-4-3,7-20-5,18-8-9,-2-27 0,20-3 1,-4-29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13:07.89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2121 3401 3,'0'0'11,"0"0"-1,0 0-4,0 0-1,0 0-1,0 0-1,0 0 0,-8 18-1,16-1-1,2 8-1,7 9 1,4 12-1,9 12 1,9 11 0,3 5 0,2 3-1,2-2-1,2-4-2,-8-12-5,2 0-4,-15-18 0,0-7-1</inkml:trace>
  <inkml:trace contextRef="#ctx0" brushRef="#br0" timeOffset="234">2288 3476 18,'-21'-38'16,"-4"1"1,25 37-1,-25-28-9,25 28-2,0 0-1,0 0-1,0 0 0,19 7-2,8 11 0,13 10 0,14 5 0,13 5 0,9 4-2,12-5-4,6-1-9,-6-17-3,6-3 0,-21-34 0</inkml:trace>
  <inkml:trace contextRef="#ctx0" brushRef="#br0" timeOffset="-1045.21">-1771 620 18,'7'-36'16,"7"17"-1,-14-1-2,0 20-2,0 0-3,0 0 0,0 0-4,-4 37-4,4 7-5,-2 13-11,11 24-1,-5-1 0,15 18-1</inkml:trace>
  <inkml:trace contextRef="#ctx0" brushRef="#br0" timeOffset="-1232.42">-2222-319 8,'0'0'14,"-26"-15"0,26 15-2,-18-13-4,18 13-2,0 0-1,0 0-1,0 0-2,0 0-2,0 0 0,0 0-1,-2 28-1,16 1 1,5 13 0,6 12 0,6 13 1,9 13 1,6 11-1,2 6 0,3 3-1,5-1 0,-1-7-1,1-7 1,-2-11-2,-6-9 1,-2-9 0,-6-12 0,-8-8 0,-7-11 1,-4-4 0,-21-21 0,21 25 1,-21-25 0,0 0 1,0 0 0,0 0 0,0 0 0,-23 2 0,4-7 0,-8-5 0,-5 0 0,-12-1 0,-2-1-1,-10 1 1,-1-1 0,-5 3 0,1 1-1,4 4 1,5 4-1,6 2 1,6 6-1,7 5 0,8 8-1,6 6 1,4 10-1,5 5 0,6 4-2,4 4-1,2-3-2,8-1-4,1-13-2,11-4 0,0-25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13:32.27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7815 416 19,'0'0'13,"5"49"0,-12-10 0,3 10-12,-2 13-4,0 5-5,12 11-5,-8-11 1,10 0-1</inkml:trace>
  <inkml:trace contextRef="#ctx0" brushRef="#br0" timeOffset="-1201.21">6765-1674 5,'0'0'8,"0"0"-1,-17-19 0,17 19 0,0 0 0,0 0-1,0 0 0,0 0-1,0 0 0,0 0-1,-20-8 0,20 8-1,0 0-1,0 0 0,0 0-1,0 0-1,0 0 0,0 0-1,0 0 0,0 0 1,0 0-1,-11 17 0,11-17 1,0 0-1,0 0 1,-6 21-1,6-21 1,-2 21 0,2-21-1,0 35 1,0-10-1,-2 7 1,2 6 0,0 5 0,0 3 0,-2 3 0,2 5 0,-1 0 0,-1-3 0,0-3 1,0-2-1,0 0 0,0-2 0,0-3 0,2-3 1,-2 2-1,0-2-1,2 3 1,2-1 0,-2 4 0,4 2 0,0 4 0,2 3-1,1 7 1,1 3 0,1 0 0,1 2 0,0 0 0,1 0 0,1 1 0,-1-1 0,3-4 1,-3-2-1,2 10-1,3 0 2,-3 4-2,1 0 2,1 4-2,-2-1 2,3 1-2,-1-1 1,0-3 1,-1-4-1,1-4 0,-4-9 0,-1-8 0,0-10 1,-7-7 0,1-10 0,-4-21 0,2 17 0,-2-17 0,0 0-1,-17-27 0,4 4 0,-7-6 0,-1-1 0,-5-5-1,-3-3 1,-6 2-1,3-1 1,-5 7 0,3 7 1,1 5-1,1 3 0,5 5 0,4 5 1,4 3-2,19 2 1,-23 9 0,23-9-1,2 33 1,7-6-1,7 9 0,7 10 0,5 6-4,7 7-4,1-5-5,14 5-1,-6-13 1,6-4-1</inkml:trace>
  <inkml:trace contextRef="#ctx0" brushRef="#br0" timeOffset="1731.6">6709 205 4,'0'0'13,"0"0"-2,-13 17 0,13-17 0,0 0-2,-10 19-3,10-19 0,-11 25-3,7 0-1,0 6-4,2 17-9,-3 3-5,5 22 1,-20-14-1</inkml:trace>
  <inkml:trace contextRef="#ctx0" brushRef="#br0" timeOffset="-11060.42">6606-201 7,'0'0'6,"0"0"-1,-2 17 0,2-17 0,0 0-1,0 0 0,0 0-1,0 0 0,0 0 0,0 0 0,0 0-1,0 0 1,0 0-1,0 0 1,0 0-1,0 0 1,0 0 1,0 0-1,0 0 0,0 0 1,0 0-1,0 0 2,0 0-3,0 0 0,0 0 0,0 0-1,0 0 0,-19-8 0,19 8-1,0 0 1,-19-13 0,19 13-1,0 0 1,-23-15 0,23 15-1,-23-16 1,23 16-1,-27-21 0,27 21 1,-29-19-1,10 8 0,2-7 1,-2 5-1,1-4 1,1 3-1,0-5 1,-2-4-1,-2 2 1,1-2 0,1-2-1,0-2 1,-2 0 0,-2 1-1,4-3 1,-2-2-1,4 1 0,-1-1 0,1-2 1,4 1-1,-1-3 0,3 3 0,1-1 0,1 1 0,1-1 0,0 2 1,3 5-1,-1 1 0,0 2 0,0 2 0,3 3 0,-3-1 0,0 2 0,6 17 0,-10-33 0,5 16 1,-1 0-1,0-2 0,1-2 1,-3 2-1,0-1 0,1 3 1,7 17-1,-14-28 0,14 28 0,-11-22-1,11 22 0,0 0-2,0 0 0,0 0-3,0 0-5,11-19-8,10 19 0,-5-17 0,8-2 0</inkml:trace>
  <inkml:trace contextRef="#ctx0" brushRef="#br0" timeOffset="-187.21">7297-1793 1,'-17'-4'11,"17"4"-1,0 0-3,-23 8-2,23-8-1,-13 23-1,7-6-2,-2 8 0,1 6-1,-3 5 0,2 6 0,1 10 0,-1 3 0,0 9 1,3 3-2,-1 7 2,0 7-1,0 1 0,3 8 0,-3-2 0,0 6 0,2 2-1,-1 2 1,-1-3 0,0 1-1,2 0 1,0-6 0,1-6 0,1-3 0,2-10 0,2-10 0,1-6 0,3-7 0,4-2-1,1-2 1,5-2 0,3 1 0,4 3-1,5 1 2,7 3-2,3 4 1,4 1 1,1 1-2,2-2 1,-4-6 0,-3-3 1,-4-4-1,-7-7 0,-6-5 0,-3-8 0,-18-21 0,19 25 1,-19-25 0,0 0 1,0 0 0,0 0 0,0 0 0,0 0 0,0 0 0,0 0 0,-29-15 0,29 15-1,-33-27 0,14 11 0,0 3 0,-4-2 0,0-1 0,0 3 0,0-2 0,-2 5 0,2 0 1,0 1-1,-2 3 1,4 4-1,-2 2-1,4 4 1,19-4-2,-30 15 0,18 3-1,4-1-1,5 6-3,-1-2-4,13 12-5,-5-14 1,13 7-1</inkml:trace>
  <inkml:trace contextRef="#ctx0" brushRef="#br0" timeOffset="-9453.64">7797-820 4,'0'0'7,"0"0"0,0 0-2,0 0 0,0 0-2,0 0-1,-17 23 0,17-23-1,-15 31 1,3-14 0,3 4-1,-3 0 1,1-2 1,-3 2-1,3-2 1,-5 1-1,5-3 0,11-17 1,-25 32-1,25-32-1,-29 31 1,29-31 0,-30 29 0,30-29 0,-27 25-1,27-25 1,-25 19-1,25-19 0,-23 17 0,23-17 0,-17 15 0,17-15-1,-17 18 0,17-18 0,0 0 0,-20 21 0,20-21 0,0 0 0,-19 19 0,19-19 0,-11 17 0,11-17 0,-14 19 0,14-19 0,-15 25 0,15-25 0,-17 19 0,17-19 0,-16 19 0,16-19 1,0 0-1,-15 18 0,15-18 1,0 0-1,0 0 1,0 0 0,0 0 0,0 0 0,0 0 2,0 0-1,0 0 0,0 0 1,0 0-1,-21 5 0,21-5 0,0 0 0,-23 10-1,23-10 0,-17 6-1,17-6 1,0 0-1,-19 9 1,19-9-1,0 0 1,0 0 0,0 0 0,-19 6 1,19-6-1,0 0 1,0 0-1,0 0 0,0 0 0,0 0-1,0 0-1,0 0-3,0 0-2,0 0-5,0 0-10,7-17 2,10 5-1,-13-20 0</inkml:trace>
  <inkml:trace contextRef="#ctx0" brushRef="#br0" timeOffset="1404">6430-1684 1,'-2'-32'11,"2"32"1,-4-20-1,4 20-6,0 0-1,0 0-1,0 0-1,0 0 0,0 0-1,-17 27 0,15-6-2,-2 6 1,2 6-1,-4 9 1,6 6-1,-2 9 1,2 6 0,4 8 1,-4 8-1,6 7 0,0 10 0,3 7 0,-1 8 0,5 10 0,-1 2 0,1 3 0,1 0 0,-1-1 0,-1-4 0,-5-6 0,1-8 1,-6-11-1,-4-10 1,-4-10-1,-3-10 1,-3-13 0,-1-7 0,-3-13 0,3-12 1,13-21 0,-27 21 0,27-21 0,-27-8-1,27 8 0,-28-32 0,12 7-1,-1-4 0,0-4 0,-1-3 0,3-4 0,-2 1 0,0-1 1,-1 4-1,-1-1 1,-2 5-1,-4 3 2,0 4-1,-1 6 0,-1 6 0,0 1 0,4 5 0,2 3-1,21 4 1,-29 5-2,29-5 1,-9 25-1,11-7 0,5 6-1,5 3 0,1 4-1,4 0 0,2-5-1,1-3 2,-3-3-1,-17-20 0,27 21 1,-27-21 1,0 0 1,19 7 1,-19-7-1,0 0 1,0 0 0,0 0 0,-21-7 0,21 7 1,-23-2-1,23 2 0,-25 2 0,25-2 0,-25 5 0,25-5 0,-17 12-2,17-12 0,0 0-2,-16 27-3,16-27-6,0 21-1,0-21 0,0 0-1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11:37.62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context xml:id="ctx1">
      <inkml:inkSource xml:id="inkSrc5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1" timeString="2022-08-21T06:14:40.632"/>
    </inkml:context>
  </inkml:definitions>
  <inkml:trace contextRef="#ctx0" brushRef="#br0">-3633 2097 4,'-10'-31'4,"10"31"0,-13-32 0,13 32 0,-16-27 0,9 10 0,-7-1 0,3 1-1,-5-4 0,3-2 0,-4-4 0,0-1-1,-3-7 1,3 1-2,-2-3 1,2 1-1,0-2 0,-1 3 0,1 4 0,0 3 0,0 5 0,1 2 0,-1 5 0,0 5 0,17 11 0,-27-16-1,27 16 1,-25-17 0,25 17-1,-23-25 1,12 8-1,-3-2 1,-3-4-1,2 0 0,-5-2 1,1 2-1,2 2 1,-2 2-1,4 2 1,15 17-1,-29-23 1,29 23-1,-25-14 1,25 14 0,-19-7 0,19 7 0,-23-8 1,23 8-1,-27-8 0,27 8-1,-34-7 1,9 3-1,-4 0 0,-6 0 0,-1 0 0,-2 4 0,-3-2 0,1 4 0,0 4 0,0 0 0,3 5-1,1 1 1,0 5 0,-1 2 0,-3 0-1,4 4 1,-3-2 0,5 0 0,3 0 0,1 1 0,3-5 0,6 2 0,1 0 0,1-2-1,4 2 1,2 3 0,-3 2-1,7 3 1,-3 2 0,5 2-1,1 1 1,2 1 0,2 1-1,4-5 1,0 0 0,2-4 0,0-4 0,1-2 0,-5-19-1,14 31 1,-14-31 0,11 26 0,-11-26 0,14 25 0,-14-25 0,15 29 0,-15-29 0,17 29 0,-17-29 0,21 30 0,-21-30 0,25 29 0,-25-29 0,31 21 0,-14-15 0,6 0 0,2-6 0,0-8 0,4 4 0,-3-7 0,3 3 1,0-5-1,0 1 0,-3-1 0,1 1 0,-2 3 0,0-3 0,-2 3-1,2-1 1,2 0 0,-2 3 0,1-3 0,3 1 0,0-3 0,0 1 0,1-3 0,1 1 0,-6-3 0,4 1 0,-5 0 0,1-4 0,-2-1 1,-2-2-1,0-3 0,-1-2 0,-3 0 1,0-2-1,-3 0 0,-3 1 1,-1-1-1,-3-2 1,-1-1-1,-2-1 0,0-1 1,-4 1-1,0-1 0,-2 1 1,-2 3-1,-4 3 0,-3 4 0,11 23-2,-35-29-5,16 35-8,-19 5-1,-8 20 0,-31-2 0</inkml:trace>
  <inkml:trace contextRef="#ctx0" brushRef="#br0" timeOffset="23259.64">-4995 1425 3,'-27'7'3,"2"-3"0,4 4 0,-2-2 0,6 3-2,-1 3 0,18-12 0,-28 23-1,28-23 1,-27 30-2,12-13 1,1 1 0,1 1 0,-1 0 0,-1 2 0,4 2 0,-5-2 0,1 0 0,1 0 0,1 0 0,0-3 1,-1-1-1,14-17 0,-19 25 0,19-25 0,0 0 0,-15 19 0,15-19 0,0 0 0,0 0-1,0 0 1,0 0 0,2 21 0,-2-21 0,5 17 0,-5-17 0,12 25 0,-12-25 0,11 33 0,-5-14 0,0 8 0,0-1 0,-1 5 0,-3 4 0,0-1 0,0 2 0,-4-3-1,0 0 1,0-7 0,1-3 0,-1-3 0,2-3 0,0-17 0,2 25 0,-2-25 0,9 17 0,-9-17 0,17 13 0,-17-13 0,25 14 0,-25-14 0,31 7 0,-14-5 0,0-2 0,1-4 0,-1 1 0,-17 3 0,30-18 1,-12 5-1,1 0 0,-2-5 0,4 3 0,0-4 0,0 0 0,4 0 0,0-3 0,2 1 1,0-3-1,-2-3 0,3 0 0,-1 2 0,2-4 0,-2 2 1,2 1-1,-3-1 0,3 4 0,-2 0 0,2 2 0,1-2 0,1 0 0,1 2 0,1-2 0,0 4 0,1-2 0,1 3 0,1 1 0,-3 2 0,-1 1 0,1 3 0,-1 1 0,1 3 0,-1 1 0,-1-2 0,2 2 0,-3 1 0,-1-1 1,2 0-1,-5-2 0,-1 3 0,-2-3 1,-2 4-1,-21 4 1,29-9-1,-29 9 2,0 0-1,19-8 0,-19 8 0,0 0 1,0 0 0,0 0-1,12-17 1,-12 17 0,5-21-1,-5 21 0,10-35 1,-6 12 0,0 0 0,-2-4 0,0 1 1,-2-5-1,-2 2 1,-4-1 0,-2-1-1,-3-2 1,-3 3-2,-7-1 1,-2 2-1,-4 3-1,-9 6-2,-8 13-4,-15 11-8,-3 28-1,-28 8 1,-11 27-2</inkml:trace>
  <inkml:trace contextRef="#ctx0" brushRef="#br0" timeOffset="84115.34">0-1 0,'0'0'3,"29"-5"-1,-29 5 1,35 9-1,-16-1 1,8 2-1,-2-1 0,-1 5-1,-1-1 0,-2 2 0,-3 4-1,-5 2 0,-5 2 0,-6-1 0,-4 1-1,-4-1-1,-2 1-2,-9-3-1,2 1 1</inkml:trace>
  <inkml:trace contextRef="#ctx0" brushRef="#br0" timeOffset="123255.81">6201-2219 2,'0'0'10,"-2"-19"0,2 19 1,0 0-5,0 0-3,0 0-1,0 0 1,0 0-1,0 0 0,0 0 0,0 0-1,0 0 0,0 0 0,0 0-2,0 0-3,0 0-6,0 0-2,0 0 0,0 0 0</inkml:trace>
  <inkml:trace contextRef="#ctx0" brushRef="#br0" timeOffset="180024.31">6521-2445 4,'0'0'11,"0"0"1,0 0-3,-17-2-3,17 2-1,0 0-1,0 0-2,0 0 1,0 0-1,0 0-1,0 0 1,0 0 0,0 0 1,0 0-1,0 0 0,0 0 0,0 0-1,0 0-1,0 0-7,0 0-7,0 0 0,19-4-1,-17-24-1</inkml:trace>
  <inkml:trace contextRef="#ctx1" brushRef="#br0">6210-2231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11:58.002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-3582 4886 2,'0'0'4,"0"0"-2,0 0-1,0 0 0,0 0-1,0 0 1,0 0 0,0 0 0,0 0 0,0 0 1,0 0-1,0 0 1,0 0-1,0 0 0,0 0-1,0 0 0,0 0 0,0 0 0,0 0 0,0 0-1,0 0 1,0 0 0,0 0 0,0 0 0,0 0 0,0 0 0,0 0 1,0 0-1,0 0 1,0 0-1,0 0 1,0 0-1,0 0 1,0 0 0,0 0-1,0 0 0,0 0 0,0 0 0,0 0 0,14-17 0,-14 17 0,6-19 0,-6 19-1,7-25 1,-7 25 0,14-25 1,-14 25-1,9-21 1,-9 21 0,0 0 0,0-23 1,0 23 0,-7-18 0,7 18 0,-12-24 0,12 24 0,-10-27 1,5 10-1,5 17 1,-14-27 0,14 27 0,-15-27 0,15 27-1,-15-21 0,15 21 0,-16-17-1,16 17 1,-15-18-1,15 18 0,-21-17 0,21 17 1,-21-19-1,21 19 0,-29-21 0,29 21 1,-31-21-1,14 11-1,0-1 1,-2-1-1,0-1 1,1-1-1,-3 1 1,2-2-1,0-1 1,2-1-1,-2-2 1,1 2-1,3-2 1,0-2-1,-2-1 0,1 1 0,-3 0 0,0-2 2,0 2-2,-2-2 1,-2 2-1,2 2 1,-2 0-1,-2-2 0,4 2 1,0-2-1,0-1 0,-1 0 0,3-1 0,0 0 0,0-2 0,0 0 0,2 0 0,-1 0 0,3-4 0,-2 0 0,0 3 0,1-1 0,-5-4 0,4 2 0,-2-1 0,-2-1-1,0 2 1,1 1 0,-3-3 0,4-2 0,0 7 0,0-3 1,0 2-1,2 2 0,-3 4 0,3 0 0,0 4 1,2 0-1,-3 3 0,18 14 1,-30-25-1,30 25 0,-31-21 0,31 21 0,-29-27 0,29 27 0,-28-25 0,28 25 0,-27-30 1,27 30-1,-25-33 0,25 33 0,-29-28 0,16 8 0,-4 5 0,17 15 0,-31-33 0,14 14 0,3 2 0,-3-2 0,4-2 0,-3 0 0,3 0 0,-2-4 0,1-2 0,-3-4 0,-2-1 0,0-5 0,-2 3 0,1-4-1,-1 1 1,-2 3 0,4-1 0,0 3 0,4 3 0,-1 2 0,3 0 0,0 4 0,1 0 0,1 0-1,1 2 1,2 0 0,1-2 0,-3 0 0,2 0 0,1 0 0,-1 0 0,2 2 0,1 0 0,-1 0 0,0 2 0,2 0 0,0-2 0,-1 3 0,3-1 0,-2-2 0,-2 2 0,2 0 0,-1-2 0,1 4 1,-2-1-1,4 1 0,2 17-1,-6-25 1,6 25 0,-2-25 0,2 25-1,2-23 1,-2 23 0,6-28-1,0 8 1,0-1 0,3-4 0,5-1-1,1-7 1,6 1 0,4-3-1,6-1-1,3 1-2,6-1-3,8 9-7,0-8-3,13 14 1,-11-11-1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12:43.16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520 4311 4,'0'0'8,"0"0"-4,0 0-1,0 0-1,0 0-2,0 0 1,0 0-1,0 0 0,0 0 0,0 0 0,11-17 0,-11 17 0,0 0 0,0 0 0,0 0 0,0 0-1,0 0 1,0 0 0,0 0 0,17-2 0,-17 2 0,0 0 0,0 0 0,0 0 0,0 0 0,0 0 1,18 0 0,-18 0 0,0 0 0,0 0 1,0 0-1,0 0 0,0 0 0,0 0 0,0 0-1,0 0 1,0 0-1,11 17 0,-11-17 1,0 0-1,25 25 0,-25-25 1,29 27-1,-29-27 1,32 33-1,-13-14 1,1 0-1,-1 2 0,6 0 1,-1 0-1,1 2 0,2 0 0,0 0 0,2-2 0,-2 4 0,1-2 1,-3-2-1,-2 2 0,2-4 0,-2-1 0,2 1 1,-2-2-1,4 0 0,-2 0 0,2 3 1,-1-1-1,1 0 0,0 2 0,-2-2 0,0 2 0,0 0 0,0 0 0,-1 0 1,1 1-1,2 0 0,-2 3 0,4 0 0,1 2 1,1 2-1,2 1 1,-5 3-1,1 0 0,-2-1 0,0 3 0,-2-3 0,-2-1 0,0 0 0,-2-1 1,2-1-1,-4-2 0,4 1 1,-2 1-1,0 2 1,0 1-1,0 3 1,0-1-1,-4 1 1,5-3-1,-7 5 0,0-3 1,1 3-1,-3-5 1,0 1-1,1-4 1,-3 3 0,1-3 0,-3-4 0,1-4 0,-2-2 0,-3 0 0,-5-19 0,12 31-1,-12-31 1,7 30 0,-1-10-1,-2-1 1,2 2 0,-2 0-1,3 6 1,-1-4-1,2 5 0,-3-1 0,3 0 1,-2-2-1,0 2 0,-1-2 0,3-4 0,-2 6 1,-1-3 0,-1-1 0,0 2 0,0 2 1,0 0-1,-2 0 1,-2 0-1,0-2 1,-2-3-1,0 0 1,0 1-1,-2-4 0,-2 0 0,3 4-1,-1-2 1,0 0-1,0 2 0,-2 4 0,2 0 0,1 3 2,-1 3-2,0-3 0,-2 3 0,2 2 0,1-5 1,-3-1-1,2-2 0,0-2 0,0-4 0,1-2 1,3-19-1,-8 30 0,6-12 0,2-18 0,-8 34-1,6-15 1,-1 2 0,-1 4 0,0-2 0,-2 4 0,0-2 0,-1 2 0,-1-4 1,-2 4-1,-1-2 0,-1 1 0,-3 1 1,2 0-1,-4 4 0,-1-1 0,1 3 1,-4 1-1,2 1 0,-2 1 0,-2 3 1,0-5-1,0 1 1,0-1-1,2-3 0,2-3 1,-3 1-1,3-6 1,2 0-1,0-2 0,-2-2 0,1 0 1,1-1-1,0-1 0,-2-2 1,2 1-1,-1-3 0,1 2 0,0-1 0,0 1 0,-1-2 0,1 3 0,0-1 0,-4 2 0,2 1-1,-2-1 2,-4 4-2,2 0 1,-2-2 0,2 0 0,-2 0 0,2 1 1,-2-5 0,2 0 0,2-3 0,-4-3 0,2 1 0,-2-2 0,2-3 0,-2 1 0,0-2 0,-1 0-1,1 1 2,-2-1-1,0 0 0,-2-2 0,1 2-1,-5 0 1,0-2 0,1 1-1,-3 1 0,1 0 0,-2 2 0,1 0 0,-1-1 0,-3 3 0,1 0 0,0-1 0,-4 3 0,-2-2-1,-1 1 1,1 1 0,-2-3 0,-1 1 0,-1 0 0,0-3 0,-2 1 0,2-2-1,0 0 1,0 0 0,0 0-1,2-1 1,-1-1 0,1 0 0,0 0-1,2 0 1,-2-2 0,0 0 0,2-4 0,-2-2 0,-2-1 0,-4-3 0,0-1 0,1-5 0,-1-1 0,-2-2 0,1-2 0,1 0 0,2 0 0,2-2 0,4 2 0,-2 0-1,2 3 1,0-1 0,2 2 0,2 2 0,1-3 0,3 5 0,0-2 1,3 1-1,2-3 0,4-2 0,-1-4 1,3-4-2,2-2 2,0-5-2,0-4 1,2-5 0,2-1-1,1 0 1,1 0 0,2-2 0,1 0 0,1 0-1,2 2 1,-1 0 0,1 0 0,-1 0 0,1 2 0,1 2 0,-1 0 0,-1 1 0,-1-3 0,3-2 0,-3-4 0,1 2 0,-3-4 1,3 1-1,1 3 0,1-2 0,1 4 0,-1 3 0,1 5 0,-1 0 0,4 1 0,-3 3 0,-3-1 0,3 2 0,-3 1 0,1-3 0,-3-1 0,1 1 0,-1-1 0,-1-3 0,0 3 0,1-1 0,1 3 0,-1 3 0,1 2 0,2 2 0,-1 4 0,2 0 0,-3 0 0,2-2 0,-1 2 0,1-4 0,-3-4 0,1 1 0,-3-1 0,1-4 1,0-1-1,-1 3 0,-1-3 0,2 5 0,0 0 0,-5 2 0,7 1 0,-2 1 0,3 2 0,-1 0 0,-1 0 0,3-2-1,-1 0 1,5 0 0,-5-2 0,3 0 0,-3-1 0,1-3 0,-1 2 0,1 1 0,-3-1 1,1 2-1,-1 4 0,3 0 0,-1 4 0,12 19 0,-19-29 0,19 29 0,-15-23-1,15 23 2,-13-19-1,13 19 0,-14-17 0,14 17 0,-17-21 0,17 21 0,-21-23 0,21 23 0,-23-25 0,23 25 0,-29-27 0,29 27 0,-27-27 0,27 27 1,-26-25-1,12 8-1,14 17 1,-27-33 0,27 33 0,-25-32 0,14 15 1,-1-2-1,-1-3 0,-2 5 0,-3-6 1,3 0-1,-4-4 0,-2 3 0,-4-3 0,0 0 0,0 0 0,-2 2 0,1 0 0,-1 2 0,-4 0 0,-1-2 0,-3-1 0,-1-5 0,-8-7 0,-8-8-2,-8-14-7,-1-7-11,-17-30 1,-7-13-1,-26-43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0:15.58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4432-73 0,'0'0'0,"0"0"1,0 0-1,0 0 1,0 0 1,0 0 2,0 0 0,17 2 2,-17-2-1,0 0 1,0 0 0,-4-17-2,4 17 0,-2-35-2,2 14-1,-2-4 0,0-5-1,0-5-1,2 1 1,-1-3 0,-1 5 0,2-3 0,-2-1 0,4-1 0,-2 3 0,3-1 0,-1 3 0,2-1 0,0 1 0,0 1 0,-2 2 0,0 5 1,-4-1 0,0 5 1,-2 1 0,4 19 1,-10-27-1,10 27 1,0 0-2,-9-17 1,9 17-2,0 0 1,0 0-2,0 0 1,0 0 0,0 0 0,0 0 0,0 0 1,0 0 0,0 0 0,0 0 0,0 0-1,0 0-2,0 0-5,0 0-6,0 0-1,0 0 0,0 0-1</inkml:trace>
  <inkml:trace contextRef="#ctx0" brushRef="#br0" timeOffset="160750.18">5671-2257 2,'-9'29'3,"9"-29"0,-10 29-1,10-29 0,-13 25-1,13-25-1,-10 19 1,10-19-1,0 0 1,-13 21-1,13-21 1,0 0-1,0 0 1,0 0-1,-12 17 1,12-17-1,0 0 0,0 0 0,-2 17 0,2-17 0,0 0 1,4 27-1,-4-27 0,4 29 0,0-12 0,-2 2 1,1 6-1,1 0 0,0 6 0,-2 3 0,0 1 0,0 1 1,-2 2-1,0 1 0,0-1 0,-2-2 1,0-3-1,-2-2 1,2-3 0,-2-3 0,2-2 0,-1-4 0,1 1 0,2-20 0,-4 32 0,4-32-1,-4 31 1,4-31 0,-4 27 0,4-27 0,-2 21 0,2-21 0,-2 17 0,2-17 0,0 0 0,-2 21-1,2-21 1,0 0-1,0 0 0,0 21 1,0-21-1,0 0 0,0 0 1,-3 21-1,3-21 0,-4 17 0,4-17 1,-2 18-1,2-18 0,-2 17 0,2-17 1,0 0-1,-4 19 2,4-19 0,0 0 1,0 0 0,0 0 0,0 0 0,0 0 0,0 0 0,0 0-3,0 0-4,0 0-5,0 0-6,0 0 1,17-13-1</inkml:trace>
  <inkml:trace contextRef="#ctx0" brushRef="#br0" timeOffset="5070">4916-1266 0,'-28'13'1,"28"-13"-1,-27 21 0,8-7 1,1-1 1,-1-2 2,2 5 1,-4-9 1,4 5 1,-4-8 1,21-4 2,-29 7-1,29-7 0,-19 2-2,19-2 0,0 0-2,0 0 1,-19 2-3,19-2 0,0 0-2,0 0 0,0 0-1,0 0 0,0 0-1,0 0 1,0 0 0,0 0 0,0 0 0,0 0 0,-20 19 1,20-19-1,0 0 1,0 0-1,0 0 0,0 0 0,-17 21 0,17-21 0,-9 31 0,3-6-1,-2 6 1,1 9 0,-5 4 0,3 2-1,-3 6 1,-1-3 0,-1 3 0,1-2 0,-3-2 0,1-4 0,0-2 0,3-4 0,-1-1 1,3-5-1,3 1 1,-1-4-1,0 3 1,1 3 0,-5 1-1,3 4 1,-5 1-1,1-3 1,-4 0-1,3-5 0,3-5 1,-1-6-1,12-22 0,-13 24 0,13-24 0,0 0-1,0 0 1,0 0 0,-6 18 0,6-18 0,0 0 0,0 0-1,13 21 1,-13-21 0,0 0 1,0 0-1,0 0 0,0 0 0,0 0 1,18 15 0,-18-15-1,0 0 1,0 0 0,0 0-1,0 0 1,0 0-1,0 0 0,0 0 1,0 0-1,0 0 0,0 0 0,0 0 1,0 0-1,0 0 0,0 0 0,0 0 0,0 0 0,-14 25 0,14-25 0,-11 21 0,11-21 0,-12 23 0,12-23 1,-9 17-1,9-17 0,0 0 0,0 0 1,0 0 0,0 0 0,0 0 0,0 0 0,0 0 0,0 0 0,0 0 0,0 0 0,0 0-1,-16-21 0,16 21 0,-5-38-1,1 7 1,2-7-1,0-8 1,2-6-1,-2-3 1,2-9-1,2 1 1,0 0 0,2 2-1,1 3 1,7 3 0,1-1 0,5 4-1,3 3 1,4-1 0,1 0 0,5 2 0,2 0 0,-3 4 0,-1-2 0,-2 6 0,0 4 1,-6 3-1,-4 2 0,-4 7 0,-3 1 0,-2 5 0,-8 18 1,9-23-1,-9 23 0,0 0 0,0 0 0,0 0 0,0 0 0,0 0 0,0 0 0,0 0 0,0 0-1,0 0 1,0 0 0,0 0 0,0 0-1,0 0 1,8-17 0,-8 17-1,0 0 1,19-13 0,-19 13-1,27-10 1,-27 10-1,40-4 1,-15 8 0,6 2-1,1 3 1,3-1 0,1 2 0,0-1 0,5-1 0,1-4 0,0-2 0,6-4 0,-2-2 0,4 2 0,-4-2 0,0 2 0,-2 0 0,-2 2 0,-6 0 0,-1 2 0,-3 2 0,3 0 0,-1 0 0,1 0 0,1-1 0,0 1 0,1 0 0,-3 0 0,-1-2 0,-1 0 0,-5 2 0,-2-3 0,-8 1 0,1 0 0,-18-2 0,26 4 1,-26-4-1,18 6 0,-18-6 0,0 0 1,25 8-1,-25-8 0,0 0 1,17 7-1,-17-7 0,0 0 1,0 0 0,0 0 1,0 0-1,0 0 1,0 0 0,0 0-1,0 0 1,0 0-1,0 0-1,0 0-2,0 0-10,2 21-8,0-2-2,-22-28 1,5-10-1</inkml:trace>
  <inkml:trace contextRef="#ctx0" brushRef="#br0" timeOffset="1138.8">5698-1136 3,'0'0'9,"0"0"-4,0 0-3,0 0 0,0 0-1,0 0 0,0 0 0,0 0-1,0 0 2,0 0 1,0 0 2,0 0 0,0 0 0,-4-17 0,4 17 0,0 0 0,0 0-2,0 0-1,0 0 0,-21 0-1,21 0 0,-25-2 1,25 2 0,-34-6 0,13 2 0,-2-2 1,0 3 0,-4-1 0,0 0-1,-4 0-1,1 0 0,-1 0 0,2 3 0,-1-3 0,-3 0-1,2 2 1,-1-4 0,1 0 0,-1 1-1,-1-1 1,-1 0-1,-1 2 0,-1 1 0,1-1 0,1 2 0,-1 0 0,5 2 0,-5 0 0,3-2 0,-1 2 0,2-2 1,1 0-1,-1 0 1,0-2 1,1 3-1,3-3 1,4 0 0,-2 0 0,4 0 0,4 2-1,17 2 1,-27-2-1,27 2 0,-17-2-1,17 2 0,0 0 0,0 0 0,0 0 0,0 0-1,0 0-2,0 0-5,0 0-7,-18-5-5,18 5 1,0 0-1,0 0 0</inkml:trace>
  <inkml:trace contextRef="#ctx0" brushRef="#br0" timeOffset="3244.8">4437 98 9,'0'0'8,"0"0"-1,0 0 1,0 0-1,0 0-1,0 0-2,0 0 0,0 0-1,0 0-1,0 0 1,0 0 0,0 0-1,0 0 1,0 0-1,-5-18 0,5 18 0,-14-21 0,14 21-1,-17-32-1,8 9 0,-3-4 1,4-4-1,-1-3 0,1-3 0,0-1 0,3 0 0,-1-4 0,2-2 0,0-1 0,2-1 0,0 2 0,4-2 0,0-1 0,4-1 0,0-2 0,3-2 0,1 2 0,1-1 1,3 3-1,-5 0 1,3 6 0,-2 3 0,-3 9 1,-1 3-1,0 6 0,-3 4 0,-3 17 0,4-21 0,-4 21-1,0 0 1,4-18-1,-4 18 0,0 0 0,0 0 1,0 0-1,2-25 0,-2 25 1,0-23 0,0 23-1,0-30 1,0 30-1,-2-29 1,2 29-1,-2-25 1,2 25-1,-2-17 0,2 17 1,0 0 0,-2-19 0,2 19 0,0 0 0,0 0 0,-7-21 1,7 21-2,0 0 1,0 0-1,0 0 0,0 0 0,0 0-1,0 0 1,-2-18-1,2 18 1,0 0 0,0 0 0,0 0 0,19-9 0,-19 9-1,0 0 1,27-10 0,-27 10 0,25-11-1,-25 11 1,32-8 0,-14 6-1,1 2 1,0 0-1,2 0 1,0 2 0,2 2 0,6-2 0,-2 2-1,3-2 1,-1 1 0,2-1 1,-1 2-2,-1-2 1,0 0 0,-4 0 0,-2-2 0,1 4 0,-1-4 0,4 4 0,-2-4 0,6 3 0,-2-1 0,3 0 0,-1-2 0,1 2 0,-1-4 0,0 0 0,-3 4 0,1-6 0,-4 6 0,-2-4 1,0 2-1,-4 0-1,-2 2 2,-17-2-1,31 0 0,-31 0-1,23 0 2,-23 0-1,19 0 0,-19 0 0,0 0 0,0 0 0,17-2 1,-17 2 0,0 0-1,0 0 1,0 0 0,0 0 0,0 0 0,0 0-1,0 0 1,0 0 0,0 0 0,0 0-1,0 0 0,0 0-1,-21-1 0,21 1-1,-27-4-1,10 2-1,-4 4-1,-2-4-2,-2 2-3,-3 0-1,-3 4-1,-5-6-1,3 6 1,-7-6 1,5 4 1</inkml:trace>
  <inkml:trace contextRef="#ctx0" brushRef="#br0" timeOffset="-175386.56">5834-1718 0,'0'0'4,"0"0"-1,0 0-1,0 0-1,-10 19 0,10-19 0,0 0 0,0 0 0,0 0 1,0 0 0,0 0 1,0 0-1,0 0 1,0 0-1,0 0 1,-23-12-1,23 12 0,-19-13-1,19 13-1,-29-14 0,29 14 1,-32-9-1,15 3 1,-2 2 0,-1 0 0,1 1 0,2-1 1,-2 0-1,19 4 0,-35-12 0,35 12 1,-30-17-1,30 17 1,-29-27-1,16 10 0,-3-2 0,5 0 0,-1 0 0,-1-4-1,3 0 0,1 2 0,1 0 0,0-2-1,3 3 1,-1-1 0,0 2 0,0 2 1,1 0-1,-3 0 0,8 17 0,-19-31 0,11 14 0,-3-1 0,11 18 0,-21-32 0,11 15 0,0-3 0,-1-1 0,1-4 0,-5 2 0,4-3 0,-7-5 0,5-2-1,-4-3 1,-3-2 0,3 1 0,-2 1 0,2-4 0,2 1 0,1 7 0,3-1-1,3 3 1,0 1 0,4-4 0,3 3 0,4-1 0,1 0 0,4-1-1,0-1 1,3-3 0,4-1 0,-1 3 0,5 0 1,-4 1-1,1 0 0,-1 3 0,0 3 0,-1 2 0,-1 4 0,-3 2 0,-10 19 0,19-25-1,-19 25 1,23-12-1,-23 12 0,32 18-1,-14 1 0,5 8-1,-2 1 0,-2 3 1,-2-2 0,0-2-1,-7-4 2,-4-4 0,-6-19 2,1 17 0,-1-17 1,0 0 0,-17-4 0,17 4 0,-21-25 0,8 2 0,-1-9 0,1-9-1,0-5-1,1-9 1,2-5-2,3-5 1,5-4 0,2 0 0,4 0 0,3 2 0,3-3 0,1 1-1,3 2 1,3 3 0,2 3 0,2 4-1,0 3 1,6 4 0,-4 8 0,4 4 0,-2 7-1,0 6 1,-2 8-1,-2 5 1,-2 11-1,0 6 0,-19-5-1,31 33 1,-20-10-1,-1 6 0,-4-3 0,-3 3 1,-1-6 0,-4-2 1,2-21 0,-7 25 0,7-25 0,0 0 0,0 0-1,-19-8 0,19 8 0,3-28 0,3 5-1,4-4 1,5-6 0,4-1 1,10-5 1,4 1 0,3-2 1,4-2 0,8 2 0,2-3 0,5 5 0,1 6-1,0 3 0,-3 6-1,-1 8 0,-8 11-1,-4 9 0,-5 13 0,-10 5-1,-4 9 0,-10 3 1,-5-1 0,0-1 0,-6-5 0,0-5 1,0-23 1,0 0-1,0 0 1,0 0 0,-2-36 0,7 2-1,7-7 1,3-7-1,4 1 1,6-3 0,2 2 0,2 2 0,2 8 1,-1 3-1,3 6-1,-5 6 2,-1 4-2,0 4 0,0 3 0,-4 3 0,0 3 0,0 2 0,-4-3 0,0 5 0,-19 2-1,29 2 1,-29-2-1,17 13-1,-17-13 0,8 35-4,-4-1-3,-12 0-2,8 12 2</inkml:trace>
  <inkml:trace contextRef="#ctx0" brushRef="#br0" timeOffset="196500.18">5792-2479 3,'0'0'4,"-2"19"-1,2-19 0,-12 18-1,12-18 1,0 0 0,-15 17 0,15-17-1,0 0 0,0 0 0,0 0-1,0 0-1,0 0 1,0 0-1,-17 21 0,17-21 1,0 0-1,0 0 1,-21 19 0,21-19 1,0 0 0,0 0-1,0 0 0,0 0 1,-18 13-2,18-13 1,0 0-1,0 0-1,0 0 1,4 27 0,-4-27 0,0 33 0,2-12 0,-2 2 0,0 0 0,0 2 1,0-4-1,-2 0 0,2 0 0,-2-2 0,2 0 0,0 0 0,0 1 0,2-3 1,-2 0-1,2 4 0,0-2 0,0 4 1,0 0-1,2 4 0,-2-2 0,2 0 0,-3 2 0,1-4 0,2 0 0,-2-4 0,0-2 0,-2-17 0,2 27 0,-2-27 0,4 21 0,-4-21 0,4 17 0,-4-17 0,3 19 0,-3-19 0,8 19 0,-8-19 0,8 23 0,-8-23 0,15 33 0,-1-12 0,-3 4 0,6 2 0,2 3 1,2 7-1,4 1-1,-4-1-5,12 9-6,-10-10 1,8 2-1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0:25.66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534 563 4,'0'0'13,"-25"-5"-2,25 5-1,0 0-1,-19-4-2,19 4-1,0 0-2,0 0-2,0 0-1,0 0-2,-17 0-2,17 0-2,-27 21 0,4-2 0,-12 2 1,-5 4 0,-8 0 2,-7-2 2,1 0 3,0-10 2,8-3 1,4-8 0,15-6 0,6-8-2,18-7 0,8-4-1,13-7-1,6-1-2,11-7 0,5 1 1,4 1-1,2 5 0,-2 6-1,-4 6 1,-5 8-1,-4 3 0,-10 4 1,-21 4-1,25 2 1,-25-2 0,17 4 1,-17-4 0,21 4 0,-21-4 0,34 6 0,-11-1 0,8 1 0,-2 4-1,3-3 1,3 5-1,-1-3 0,1 3 1,-3-3-1,-1 1 0,-6 0 0,0-5 2,-4 1-2,-21-6 1,30 8 0,-30-8 0,25 2 0,-25-2 0,23 3 0,-23-3 0,29 0 0,-12 0 0,4 2 0,2-4-1,4 2 0,0 0 0,2 0 1,3-1-1,1 1 0,-1-2 1,1-2-1,3 2 1,1-4-1,-1 0 1,6 1-1,-1-3 1,3-2-1,4 3 1,-1-5-1,5 3 0,0-3 1,0 3-1,-1-5 0,1 3 0,2-1 1,1-1-1,-1 1 0,1-5 0,1 4 0,3-5 0,3 5 1,-1-6-1,2 0 0,-2-2 0,-1 1 1,-5 7-1,1-4 1,-4 5-1,-5-3 0,-2 7 0,-5 3 0,0 1 0,-6-2 0,1 4 0,-4-2-1,-1 2 1,-3-2 0,2 3 0,-4-3 0,0 2 0,0-2 1,-3 2-1,1 0 0,-1 0 0,1 0 0,-4 0 0,2 1 0,-2 1 0,0-2 0,2 2 0,0 0 0,4 2 0,0-1 0,4 1-1,1 0 1,5-2 0,-1 0 1,5 0-1,3-2 0,-2 0 0,2-3 0,0 1 0,-1-4 0,1 2 0,2-1 0,2 1 0,0 0 0,2 1 0,1 1 0,1 0 0,2 0 1,0 0-1,-1 0 0,-1 1 0,-2 1 0,-4-2 0,2 0 0,-8 0 0,-1 0 1,-10 0-1,-4 3 1,-6-1 1,-17 2 0,21-4 2,-21 4-1,0 0 1,0 0 1,0 0-1,0 0 1,0 0-2,0 0 0,0 0-1,0 0-1,0 0 0,0 0-1,0 0 0,0 0-2,0 0-1,0 0-5,0 0-10,0 0-5,0 0-3,-35-19 3,9 7-1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0:37.49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680 1009 2,'0'0'1,"0"0"-2,-6 21 0,3-3 1,-1 1-1,-2 0 2,0 2 1,-1-4 2,1 0 0,6-17 1,-10 18 1,10-18 1,0 0-1,0 0 1,0 0-2,0 0 0,0 0-1,-17 0 0,17 0-2,0 0 0,-10-18-1,10 18 0,-13-24 0,0 4 0,-1-1 0,-3-2 1,-4-3-1,-2-3 1,-4-6 0,-2 1 0,1-1-1,-1-3 1,0 2-2,0-6 0,5 3 1,1 3-1,0-1 0,1 3 0,5 1 0,-2 3 0,2-1 0,2 4 0,-1 0 0,1-1 0,0-1 1,-1-4-1,1-3 0,0 0 0,1-3 0,3 3 2,-3-4-2,3-1 1,1 3-1,4 6 1,-1 3 0,5 6-1,-2 4 0,4 19 0,-2-25-1,2 25 0,6 17 1,-4 14-1,5 15-1,3 11 1,3 12 1,1 10 0,3 7 0,-2 2-1,3-8 1,-1-5-2,-2-8 0,-1-11-2,-3-8-1,3-6-3,-9-12-2,9 7-6,-12-18 0,7 6 2</inkml:trace>
  <inkml:trace contextRef="#ctx0" brushRef="#br0" timeOffset="405.6">88 159 11,'0'0'13,"0"0"-1,0 0-5,0 0-3,-17-8 0,17 8-2,0 0-1,6 17 0,-6-17 0,21 37-1,-2-7-1,10 13-2,3 3-9,16 17-1,-4-4 1,14 6-2</inkml:trace>
  <inkml:trace contextRef="#ctx0" brushRef="#br0" timeOffset="-3104.42">328 971 4,'0'0'3,"0"0"-1,0 0 0,0 0 0,0 0-1,0 0 0,0 0 0,0 0 1,0 0-1,0 0 1,0 0-1,0 0 0,0 0 1,0 0-2,0 0 0,0 0 0,0 0-3,0 0-4,0 0-2</inkml:trace>
  <inkml:trace contextRef="#ctx0" brushRef="#br0" timeOffset="1996.8">831 601 17,'-21'4'16,"-7"-8"0,9 2-3,-4 0-8,23 2-1,-20 2-1,20-2-1,0 0-1,0 0-1,0 0-1,0 0 1,0 0-1,0 0 1,16 21 0,-16-21-1,32 37 1,-9-12 0,6 5 0,4 1 0,1-2 0,2-8 0,-1-2 1,-1-9-1,-5-5 0,-4-5 0,-4-5 1,-4-3 0,-17 8 0,19-21 2,-19 21-1,4-31 2,-6 14-2,-1 0 0,1-2 0,-4-3 0,4 1-1,-2 0-1,4 2 0,0-2-1,4 4 0,4 0-1,-8 17-1,21-29-4,-4 19 0,0 1-3,10 9-1,-6 2 0,8 5-1,-8-3 1,4 10 1,-25-14 4,30 17 5,-30-17 5,18 15 3,-18-15 4,0 0 2,0 0 0,0 0 2,0 0-2,0 0 0,0 0-5,0 0-3,-19 10-5,19-10-6,0 0-13,5 30-1,-5-30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0:36.54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182 184 5,'0'0'4,"0"0"2,0 0 0,0 0 0,0 0-1,0 0 0,0 0-2,-8-20 0,8 20-1,0 0 0,-21-23-2,21 23 2,-19-23-2,19 23 1,-21-23-1,21 23 1,-20-26 0,20 26-1,-19-21 0,19 21 0,-19-20 0,19 20 0,-17-13 0,17 13 0,0 0 1,-21-12-1,21 12 1,0 0 0,-17-3-1,17 3 1,0 0 0,0 0 0,0 0 0,0 0 0,0 0-1,0 0 1,0 0-1,0 0 1,0 0-1,0 0 0,0 0 1,0 0-1,0 0 1,0 0-1,0 0 0,0 0 0,0 0 0,0 0 0,0 0 0,0 0 0,0 0 0,0 0-1,0 0 1,0 0 0,0 0 0,0 0 0,0 0 0,0 0 0,0 0-1,0 0-2,0 0-3,0 0-8,0 0 0,0 0 0</inkml:trace>
  <inkml:trace contextRef="#ctx0" brushRef="#br0" timeOffset="-110844.66">1432-92 16,'25'15'13,"-25"-15"-1,23-8-5,-2 6-6,10 4-1,11 2 1,14 6 0,13 3 0,17 8 0,12 6 0,5 8-1,8 3 0,6 2 0,0-2 1,-10-3-2,-9-8 1,-18-4 0,-15-6 0,-15-7-1,-14-5 0,-16-5-3,-20 0-6,0 0-3,0 0 1</inkml:trace>
  <inkml:trace contextRef="#ctx0" brushRef="#br0" timeOffset="-9001.24">885-156 1,'0'0'13,"0"0"0,-25-9 1,25 9-8,0 0-4,-20 0-1,20 0 0,0 0 0,0 25-1,2-8-1,2 8 1,2 6 0,2 7 0,-1 4-1,5 4 1,-3 2-1,7 2 0,-3-4-1,4-4 0,-1-8-2,3-5 1,-2-10 0,2-3-1,2-13 1,-3-5 1,1-9 0,2-6 1,-6-8 1,-2-4 1,-1 2 4,-8-3-1,-2 1 1,-10-2 0,-5 4 0,-8 3-1,-4 4-1,-10 3-1,-3 2-1,-6-1-1,-4 3-1,0 2 1,-2-3 0,2 3 0,0-5 1,6-1 0,4-2 0,4-8-1,5-2 1,4-1 0,6-5-1,3-3 1,5-4-2,5 0 1,4 0 0,4 3 0,4-1-1,5 2 1,1 1 0,5 5 1,4 1-1,2 8 0,6 6 0,2 9-1,5 12 1,0 15 0,7 18 0,-3 12 0,2 20-1,-4 12 1,1 7 0,-3 2-1,0 0-1,-1-8 0,-5-9-2,3-4 0,-4-21-3,3-8 1,-7-19-3,8-7-1,-8-18 0</inkml:trace>
  <inkml:trace contextRef="#ctx0" brushRef="#br0" timeOffset="-7956.02">1063-678 19,'0'0'15,"-21"-6"0,21 6-4,0 0-8,-20-6-1,20 6-1,0 0 0,18 29-2,-5-12-2,4 4 0,4 0 0,4 6-2,-2-4 0,4 2-2,-4-12-1,6 3-2,-10-14-3</inkml:trace>
  <inkml:trace contextRef="#ctx0" brushRef="#br0" timeOffset="-8361.64">1392-111 9,'-4'-31'13,"4"31"0,-5-33-2,5 33-1,0 0-2,-10-19-3,10 19-1,0 0-1,0 0-2,0 0-2,0 0-1,0 0-1,-10 21 0,10-21 0,4 37-1,0-16 0,6 2 0,-3-2 0,7-2 1,-14-19 1,34 10-1,-9-24 2,0-11 1,0-13 0,0-6 2,0-2 1,-6-6 1,-2 2 0,-7-1 0,-8 8 0,-12 5-1,-3 9 0,-8 3 0,-2 5-1,-4 5-2,0 5 0,0 3-1,4 4-1,23 4-1,-27-2-1,27 2 1,0 0 0,0 0 1,0 0 1,0 0 0,0 0 2,0 0 1,4-17 0,-4 17 0,19-15-1,-19 15 1,21-14-1,-21 14 0,18-9 0,-18 9 0,0 0 1,0 0 0,19 30 0,-14-3 1,7 13-1,1 14 1,5 15-1,3 15 1,4 14-3,0 7 1,1 10-1,5 0-1,0 0-3,1-9 1,-1-16-3,-1-12-2,-1-22-3,6-10-3,-12-31-2,5-7 0</inkml:trace>
  <inkml:trace contextRef="#ctx0" brushRef="#br0" timeOffset="-7612.83">1848-615 7,'35'15'14,"-35"-15"0,0 0 0,9 19-6,-9-19-5,14 29-1,-5-6-1,3 2-1,3 6 1,4 1-2,4-3 1,-2 0-1,0-8 0,-4-4 1,-17-17 3,27 13 1,-27-13 1,10-30 1,-10 1 1,-4-8-1,-2 3 0,-1-8-3,-5 0-6,3 9-15,-14-7-1,3 21 0,-22-6-1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1:22.02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0 3,'0'0'11,"0"0"1,0 0-2,0 0-9,0 0 0,0 0 0,0 0 0,0 0 1,0 0 1,0 0 0,0 0 0,0 0 0,0 0 0,0 0-1,0 0-1,0 0-1,0 0-5,0 0-8,0 0-1,0 0-1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1:37.28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325 2610 4,'0'0'9,"0"0"-7,0 0 0,0 0-2,0 0 2,0 0 0,0 0 1,0 0 1,0 0 1,0 0-1,-17-23 2,17 23-1,-7-23-1,-3 6 0,4-6-1,-7-2-1,3-5 0,-5-3-1,2-3 0,-3-6-1,-1-3 0,2 0 0,-4-7 0,1-4 0,-3-1 0,2-5 0,2 1 0,-2 2 0,-1-3-1,5-3 1,2 0 0,1 4 0,3 0 0,5 3-1,4-3 1,4 1 0,5 1-1,5 4 1,5-3-1,4-1 1,7 3 0,7 1-1,1-1 1,4 1 0,2 1-1,6 0 1,2 1 0,2 1 0,3 0 0,2-5 1,5 3-1,-3 0 1,0 5-1,-1 1 1,-5 6-1,-3 3 0,-8 7 1,-6 7-1,-5 2 0,-3 8-1,-1-1 1,-2 5 0,2-1 0,-1 3 0,7 1 0,3-2 0,2 3 0,1-3 0,-1 2 0,0-1 0,2 1 0,-2-3 0,-1-1 0,-1 1 0,4-3 0,2-1 1,2 2-1,0-3 0,4 3 0,0-1 0,0 5 0,1-1 0,-3 5 0,2-1 0,-4 2 0,2 0 0,-4 2 0,0 2 0,2-2 1,0 2-1,0-2 0,2 2 0,0 0 0,3 2 0,5 0 0,1 0 0,5 2 0,-1 2 0,6-2 0,0 3 0,4-1 0,-2 4 0,0-1 0,-2 3 0,0-1 0,0 4 0,-4 1 0,-1 3 0,-5 2 1,-1 2-1,-1 2 0,-3 0 0,-4 2 0,-4-2 0,-2-1 1,-4 1-1,-3 0 0,-3-2 0,-5 2 0,-2-2 0,-4 2 0,-2 2 0,-3 0 0,1 3 0,-4 1 0,1 5 0,1 5 0,-4 1 0,3 7 0,-1 3 0,1 0 0,-3-2 0,1-2 0,-1-4-1,-1-4 1,-1-6 0,1-3 0,-2-6 0,-1 2 1,-1 1-1,-2-1 0,0 4 0,-2 3 0,1 1 0,-3 5 1,2 2-1,0 6 0,0 4 0,-2 0 0,2-1 0,0 1 0,-2-2 0,0-4 0,-2 0 1,0-6-1,0-5 0,-2 3 0,-1-4 1,1 1-1,-2-3 0,2 5 1,-2-1-1,3-1 0,-3-3 1,0-1-1,0-1 0,1-1 1,-1-2-1,0-4 1,0-2-1,1-4 1,5-17-1,-12 31 0,12-31 1,-9 23-1,9-23 0,-8 17 0,8-17 0,-6 17 0,6-17 0,-4 18 0,4-18 0,-5 19 0,5-19 0,-4 27 1,4-27-1,-8 34 0,4-17 0,0 6 0,-1 0 0,-3 0 0,2 4 0,-7 0 0,1 4 0,-1-5 1,-4 7-1,0-2 0,-3-3 1,-1 5-1,-2-2 0,2 1 1,0-3-1,0 3 0,2-1 1,-2 0-1,2 3 0,-2-3 0,2 1 1,-1 1-1,1-2 1,0-1-1,0 1 0,2 2 0,-1-5 1,1 1-1,0 0 2,0-4-2,-2 0 1,3-3 0,-3-2 0,0-1 0,2-4 1,-1-1-1,18-14 1,-30 21-1,30-21 0,-27 17 0,27-17 0,-23 11 0,23-11 0,-21 12 0,21-12 0,-17 8-1,17-8 1,0 0 0,0 0-1,-18 5 0,18-5 0,0 0 0,0 0-2,0 0-1,0 0-2,0 0-8,0 0-6,0 0 0,-15-17 0,-16-4 1</inkml:trace>
  <inkml:trace contextRef="#ctx0" brushRef="#br0" timeOffset="-2636.42">260 2593 6,'-17'-11'4,"17"11"1,-19-20 0,19 20-2,-17-22 0,17 22 0,-18-27-2,18 27 1,-15-27 0,15 27-1,-15-29 1,7 12-1,8 17 1,-19-33 0,19 33 0,-19-30 0,19 30 0,-21-31 0,21 31 0,-21-31-1,21 31 0,-19-32 0,9 15 0,0-4-1,1-1 0,1-2 0,1-3 0,1-2 0,0 0 0,2-5 0,2-1 0,2-1 0,0-2 0,0 1 1,2 3-1,0-3 0,2 3 0,0 3 0,2 2 0,1 3 0,1-1 0,1 0-1,5 0 1,-1-3 0,3-3 0,3-2-1,4 3 1,-2-3-1,6 3 1,-1 1 0,1-1 0,2 5 0,0 2-1,-1 0 1,-1 2 0,4-2 0,-2 2 0,1 0 0,-1 4-1,0-2 1,-1 2 0,1 0 0,2 0 0,0-3 0,1-1 0,1 4 1,3-4-1,0 2 0,1 0 0,-1 0 0,1 4 0,-3 0 0,-1 1 0,-3-1 0,-1 6 0,-2-5 0,-4 5 0,0-1 0,-4 1 0,0 1 0,0 1 0,0 1 0,1 0 0,-1 1 0,0-1 0,2 2 0,2-1 0,2 1 0,0-2 0,2 2 0,1-1 1,1-1-1,2-2 0,1 1 0,-1-1 0,0-1 0,1 1 0,3 1 1,-1-3-1,-1 3 0,1-1 0,-1 2 0,-3 1 0,3-1 1,-4 0-1,-4 1 0,-1 1 0,-1 2 0,-1-2 0,-5 3 0,2 1 0,-19 2 1,23-4-1,-23 4 0,0 0 0,19-2 1,-19 2-1,0 0 0,0 0 1,0 0 0,0 0-1,0 0 1,0 0 0,0 0-1,0 0-1,0 0-4,0 0-6,0 0-3,0 0 0,-19 27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1:42.35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2349 2777 4,'0'0'10,"-19"6"-1,19-6-6,0 0-1,0 0-1,0 0 0,0 0-1,0 0-1,0 0 1,0 0 0,0 0 1,0 0 0,0 0 1,0 0 1,-8-25-1,8 25 0,-8-25 1,5 8-1,-3-4 0,-2-4-1,1 0 1,-3 0 0,2 2 1,-7-6-1,3 3 0,-7-3 0,2 0-1,-4 0 0,-2-1 0,0 1-1,-2-4 0,0-1 0,-4 1 1,5-1-1,-3-4 1,-2-1-1,2-1 1,0 0 0,1-2-1,-3 2 1,4-3-1,-2 3 1,0 0-1,0-4 0,3 0 1,-9 0 0,0 0 0,1-4 0,-5 0 0,3 2 0,0 0 0,-3 4 0,1 4 0,3-1 0,-1 3-1,-1 3 2,1 3-1,-5-1 2,-1 0-2,-2-1 2,-2-3-1,-2-1 0,-2-4 0,0-3 0,-3-4 0,-1-3-1,-2-6 1,-3-5-2,-5-6 1,-3 2 0,-4-2-1,-2-2 0,1 0 1,-1 0-1,0 2 0,4 9 0,5 3 0,9 3-3,7 2-4,9 14-12,5-10-1,17 13 0,-5-20 0</inkml:trace>
  <inkml:trace contextRef="#ctx0" brushRef="#br0" timeOffset="-1482.01">4958 0 1,'0'0'2,"0"0"0,0 0 0,0 0 0,0 0 0,0 0-1,-6 20 1,6-20 0,0 0-1,0 0 1,0 25-1,0-25 1,6 21-1,-6-21 0,5 23-1,-5-23 1,8 26 0,-8-26 0,6 31 0,-6-31-1,4 36 1,-4-14 1,2 0-1,-2 3 1,1 2-1,-1 2 1,4-2 0,-2 5 0,4-1 0,0 2-1,3 3 1,5 2-1,1 1 1,4 3-1,4 2 0,4-2 0,4 4 1,5-4-1,0 0 0,1-2 0,3 1-1,0-5 1,4 2 0,-2-1 0,1-1 0,-1-1 0,2 1 0,2-3 0,2 1-1,1-3 1,3-3-1,4-1 1,-1-4-1,3 0 1,-1-2-1,-1 0 0,-1-2 1,-3 3-1,-2-1 0,-2 2 0,-6 0 1,-2 2-1,-2-1 0,-3 3 0,-1 2 0,1-2 0,-3 5 0,3 1 0,1 1 0,3 3 1,-1 1-1,6 6 0,-2 0 0,0 4 1,0 2-1,-1 2 0,-5 3 1,-2-1-1,1 3 0,-6-1 0,-4-3 0,-2 1 0,-4-2 0,-2-2 0,-4-1-1,3 1 1,-5 0 0,3 0 0,-1 3 1,0 5-1,1 5 0,-3 6 1,3 4-1,-3 4 1,-3 7-1,0 0 0,-3 4 1,-3-2 0,-4 1-1,-3-3 1,-5-2 0,-2-3 0,-3-3 0,-4-3 0,-2 0 0,-4 0 2,-4-2-2,-3-2 1,-1 3-1,-5 1 0,-2-6 0,-6 0 0,-2 0 0,-2-2 0,0 1 0,0-1 0,-3 0 0,1-4-1,0-1 1,1-1-1,-3-2 0,2-1 0,-1-6 0,-3-2 0,-3-6 0,-3-2 0,-5-2 1,0-5-1,-6-4 0,-5-5 0,-4-2 0,-3-7 0,-1-6 0,-2 1 0,0-8 0,0-2 0,2-2-1,3-4 1,3-1 0,-3-3-1,-1 0 1,4-1 0,1-1-1,-1-1 1,1 0 0,2-3 0,3 3 0,1-4 0,2 1 0,2-3-1,2 0 1,2 0 0,2-2 0,-2-2 0,1 0-1,1 2 1,0-6 0,2 0 1,1 0-1,1-1 0,0-1 1,3 0 0,0-3-1,5-3 1,1 4 0,2 1-1,-2-3 0,2 3 0,-1-3 0,1 2 0,-1 1 0,1 1 0,-2-2 0,0-5 0,1-2 0,3-3 0,0 1 1,2-4-1,3 2 1,1-4-1,4 0 1,1 4-1,1 0 1,3 0-1,0 1 0,3-1 0,-3 2 0,2 0 0,-1 0 0,3-1 1,-2 1 0,2 4-1,0-3 2,5-1-1,-3 0 1,4 2-1,-2-1 1,5-3-1,1-2 0,2 2 0,1-2 0,-1 2-1,2-2 0,-3 0 1,5-2-1,-5 2 0,-3 0-1,0-10 0,-4-4-1,-2-3-6,-9-14-13,5 1-2,-25-24 2,1-5-1</inkml:trace>
  <inkml:trace contextRef="#ctx0" brushRef="#br0" timeOffset="2730">558 216 0,'0'0'3,"-19"4"1,19-4-2,-27 11 1,10-1-1,-4-4 1,-2 0 1,-2-3 0,2 1 1,-2-6 0,2-2 0,-2-5-1,2 1 0,0-3-1,-2-3-1,2 3 0,-2-3-1,-2 3 0,-3-2-1,-1 1 1,0-1 0,-1-5-1,-3-3 2,-3-2-1,2-3 1,-1-5-1,3-7 2,-1-5-1,5-1 0,-3-2 1,4 0-1,3-5 0,1-1 0,2 0 0,2 4 0,1-1 0,3 1-1,4 2 0,-3 0-1,3 4 1,-2-1 0,1 1 0,-1 0 0,0 0-1,-3 2 1,-1 0 0,2-3 0,-2 1 0,4-2 0,-1-2-1,3-2 1,-1-5 0,1-5 0,1-1-1,-1-4 1,0-2 0,-3-3 0,-1 3 0,0 2 0,0 4 0,-3 1 0,3 5 0,-2 3 0,-2 2-1,0 2 1,-4 0-1,0-2 1,-6 2-1,-1 0 1,-1 2-1,1 4 0,1 0-3,4 3-5,12 9-13,-2-13 0,19 3 0,-10-25 0</inkml:trace>
  <inkml:trace contextRef="#ctx0" brushRef="#br0" timeOffset="-3962.42">2000-1636 7,'-25'-4'10,"25"4"-6,-19-6-1,19 6-2,0 0 0,0 0-1,0 0 0,-4 17-1,4-17 0,2 27 0,-2-6 0,0 4 1,0 6 0,0 3 0,2 3 0,-2 3 0,2 0 0,2 2 1,0 1-1,3-3 0,1 4 0,2 4 0,-1 0 0,3 3 0,-1 3 0,1 5 0,1 3 0,-1 3 1,-1 0 0,1-6 0,-1-3 0,3-3 1,-5-7-1,5-2 1,-5-7-1,8-5 0,-3-1 0,3 0 0,2-3 0,2 1 0,0 2-1,2 0 1,2 1-1,-2 1 1,2 1 0,2 3-1,-2 1 1,4 4 0,-3 0 0,3 2-1,0-4 1,-2-1 0,-1-3-1,-1-3 1,0-3 0,-2-5 0,0-2 0,0 2 0,2-2-1,0 4 1,2-2 0,2 2 0,-1-2-1,5-2 0,-6 1 1,-1-6-1,-1 1 0,-5-6 0,-20-13 1,26 16 0,-26-16-1,0 0 1,0 0-1,0 0 0,0 0-2,0 0-11,18 15-1,-18-15 0,0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1:47.73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2200 1391 1,'0'0'3,"0"0"0,0 0 1,0 0 0,0 0 0,0 0 0,0 0 0,0 0-1,0 0 1,-18-20-2,18 20 0,0 0-1,-23-26 0,23 26 1,-15-35-1,5 16 0,3-6 1,-3 0 0,2-6 0,-3 1 1,3-1 0,-1 1-1,1-3 1,-1 0-1,-3-1 1,4-2-1,-3-5 1,3-3 0,-5 0 0,1 0-1,3-4 1,-3 0 0,5 2-1,-1 2-1,2 4 0,4 4-1,0 3 0,4 4 0,0 6 0,2 2 0,-2 4 1,-2 17-1,4-25 0,-4 25 1,0 0 0,-4-23 0,4 23 0,-8-17 0,8 17 0,-13-19 0,13 19 0,-17-23 0,17 23 0,-23-25 0,23 25 0,-29-31 0,14 12 0,-5 4 1,1-6-1,-2 3 1,2-1-1,-2 2 1,0 2-1,0-1 0,-4 7 0,4-5 0,-2 5-1,-2-1 1,0 3-1,-2-1 0,-2 0 0,3 1 0,1-1 0,-2 2 0,4-1 0,2 1 0,0 0 0,4 0 0,17 6 0,-31-5 0,31 5 0,-25-6 0,25 6-1,-25 0 1,25 0 0,-25 0 0,25 0 0,-27 4 0,27-4-1,-28 5 1,28-5 0,-31 8 0,12-4 0,0 2 0,-4-1 0,-2 3 0,-6 0 0,1 3 0,-5-1 0,-1 1 0,-3 3-1,3 1 1,-4-2 0,3 5 0,1-1-1,1 0 1,3 2-1,-3 2 1,5 0-1,-3-1 1,-1 5-1,-3 1 1,-1 1-1,-2 6 1,-2-1 0,0 5 0,-1-3 0,3 4 0,2-1 0,3-1-1,1 1 1,3 1 0,1-2-1,5 1 1,-2-3-1,6 3 1,0-3 0,5-1-1,3-3 1,5-3-1,4-2 0,4-2 1,4-2-1,6-4 0,-10-17 1,25 29-1,-25-29 1,32 23-1,-14-11 1,1 1 0,0-2-1,0 5 1,0-1 0,0 2 0,1 1 0,-1-1 0,0 2-1,0 4 1,2-6 0,-4 4 0,2-5 0,-19-16 0,33 30 0,-33-30-1,29 23 1,-29-23 0,21 10 1,-21-10-1,25 2 0,-25-2 0,25-8 0,-25 8 0,30-15 0,-30 15 0,35-21 0,-18 7 0,2-1 0,4-2 0,2-2 0,4-3 0,1 1 0,3-4 0,1 3 0,7-1 0,-3-2 0,2 2 0,0 0 0,1 3 0,-5-1-1,-1 6 1,-3-2 0,-5 5 0,-4 1 0,-2 3 0,-4 1 0,-17 7 0,31-16 0,-31 16 0,31-15 0,-14 5 1,2-3-1,0-2 0,2-3 0,-2 1 0,2 0 1,0-4-1,-3 2 0,1-1 0,-19 20 0,29-32 0,-29 32 0,23-21 0,-23 21 0,17-17 0,-17 17 0,17-14 0,-17 14 0,17-17 0,-17 17 0,29-25 0,-29 25 0,35-33 0,-14 14 0,2-2 1,-2 2-1,2-2 0,-2 2 0,-2 2 0,0 1 0,-19 16 0,31-25 0,-31 25 0,25-17 0,-25 17 0,21-13 0,-21 13 0,0 0 0,19-12 0,-19 12 0,0 0 0,19-11 0,-19 11 0,0 0-1,23-12 1,-23 12 0,0 0 1,21-11-1,-21 11 0,0 0 0,0 0 1,0 0 0,0 0 0,0 0 1,0 0 0,0 0-1,0 0 1,0 0-1,0 0 1,0 0-1,0 0 0,0 0 0,0 0-2,0 0 1,0 0-3,27-14-7,-6-3-11,23-10 0,-10-40-1,16-21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1:57.92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context xml:id="ctx1">
      <inkml:inkSource xml:id="inkSrc1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1" timeString="2022-08-21T06:32:01.778"/>
    </inkml:context>
  </inkml:definitions>
  <inkml:trace contextRef="#ctx0" brushRef="#br0">0 46 6,'0'0'12,"0"0"1,0 0-1,0 0-6,0 0-2,0 0 0,0 0-2,0 0-1,0 0-1,0 0-1,0 0 1,0 0-1,0 0 0,0 0 0,0 0-2,0 0-1,0-17-2,0 17-4,25-17-2,6 5-1</inkml:trace>
  <inkml:trace contextRef="#ctx1" brushRef="#br0">-158-378</inkml:trace>
  <inkml:trace contextRef="#ctx1" brushRef="#br0" timeOffset="-31.21">-158-378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9:57.95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1474 281 0,'0'0'2,"0"0"0,0 0 1,0 0 1,0 0-1,0 0-1,0 0 1,0 0 0,-19-2-1,19 2 0,0 0-2,0 0 1,0 0 0,-18-8 0,18 8-1,0 0 1,0 0 0,0 0 0,-17-2 0,17 2 0,0 0 1,-19 0-2,19 0 1,-17 4 0,17-4 0,-21 4-1,21-4 0,-27 8 0,10-2 0,17-6 0,-33 9 1,33-9-1,-33 10 0,16-8 1,0 1-1,0-1 1,-1-2 0,1 0 0,-2 0-1,2 0 1,0 0 0,17 0-1,-33-2 0,33 2 0,-31 2 0,31-2 0,-30 2 0,13 0 0,-1 0 0,-1 0 0,0 0 0,0 0 0,0-2 0,-1-2 0,1 2 1,19 0-1,-30-4 0,30 4 1,-23-4-1,23 4 1,-19-4-1,19 4 0,0 0 1,-22-5-1,22 5 1,0 0 0,-21-8 0,21 8 0,-17-8 0,17 8 0,-21-9 0,21 9 1,-25-10-1,25 10 0,-29-11 0,29 11 0,-30-14 0,13 9 0,17 5 0,-31-14 0,31 14 0,-31-11-1,31 11 1,-30-12-1,12 4 1,-1 1-1,0 1 0,0-2 1,-4 1-1,4-1 0,-4-1 0,0 1 0,-2-2 1,0-1-1,-2-1 0,-2 3 0,3-5 0,-3 3 1,0-1-1,4 1 0,-2-1 0,6 5 0,0-3 1,4 2-1,0 3 1,17 5-1,-25-12 1,25 12 0,0 0 0,-19-9 0,19 9-1,0 0 1,0 0-1,0 0 0,0 0 0,0 0 0,0 0 0,0 0-1,0 0-1,0 0-2,0 0-4,0 0-8,0 0 0,-2 32-1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0:00.21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1674 2151 2,'-9'23'3,"9"-23"1,0 0-1,-8 17 1,8-17 0,0 0-1,0 0 0,0 0 0,0 0-1,0 0 0,0 0 1,0 0-1,0 0 0,0 0-1,0 0 1,-17-13-2,17 13 1,0 0-1,-17-14 1,17 14-1,-18-7 1,18 7 0,-17-8 0,17 8 0,0 0 0,-19-11 0,19 11 0,0 0 0,0 0 0,0 0-1,0 0 0,0 0 0,0 0 0,0 0 1,0 0-1,0 0 0,0 0 1,-17-12-1,17 12 1,0 0-1,-8-19 0,8 19 0,-11-21 0,11 21 1,-14-33-1,7 10 0,-1-2 0,0-1 1,-1-3-1,1 0 1,0 2-1,3 0 0,-3 6 1,0 4-1,8 17 0,-11-27 0,11 27 0,-10-17 0,10 17 0,0 0 0,0 0 0,-13-17 1,13 17-1,0 0 1,0 0 0,0 0 1,-23-23 0,23 23-1,0 0 2,-25-23-1,25 23 0,-27-23 0,27 23-1,-34-31 1,11 16-1,-2-4 0,-4 0-1,0 1 2,-5-1-2,-1 0 0,1 4 0,-1-4 0,-1 1 0,1-1 0,1 4 0,1-2 0,3 1 0,1 3 0,0-4 0,1 3 0,3-3 0,-2 4 1,4-3-1,-4-3 0,4 0 0,-4-4 1,2-2-1,-1-4 0,-3 1 0,0-3 0,-2-2 0,3-1 0,-1-4 0,2-3 0,0 1 0,2 0 0,6-2 0,0 2-1,2-1 1,2 3 0,-1 2 1,1 1-1,-2 1 0,1 3 0,-1-2 0,0 5 0,0-3 0,1 2 0,1-1 1,0 3-1,1 2-1,3 2 1,-1-2 0,5-2 0,-3 0 0,0-1 0,1-1 0,-1-5 0,1-1 0,-1-3 0,-1 5 0,1-1 0,0 5 0,3 2 0,1 8 0,6 19 0,-10-25 0,10 25 0,0 0-1,0 0 1,0 0-1,0 0-1,0 0 0,0 0-3,0 0-6,0 0-6,0 0 0,-1-17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9:59.06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17 7,'0'0'3,"0"0"-3,6-17-1,-6 17 0,0 0-1,0 0 0,0 0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0:09.68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156-830 3,'0'0'3,"-19"-13"0,19 13-1,0 0-2,-15-17 1,15 17-1,-8-20 0,8 20 0,-6-28 0,2 7 0,2-8 1,0-4-2,1-1 2,-1-1-1,0-3 0,0 0 0,-2 1 0,-2 9 1,0 3 0,-1 6 0,-3-1 0,10 20 1,-17-21-1,17 21 0,-13-17 0,13 17-1,-4-19 0,4 19 0,7-23-1,-7 23 1,16-27-1,-16 27 1,17-25 0,-17 25 0,15-17 0,-15 17 0,0 0 1,0 0 0,0 0 0,0 0 0,0 0 0,0 0 0,0 0 0,0 0 0,0 0-1,0 0 0,0 0 1,0 0 0,0 0 1,0 0 0,0 0 0,0 0 1,0 0-1,0 0 1,0 0-1,0 0 0,0 0 0,8 21-1,-8-21 0,0 0 0,-6 21-1,6-21 1,0 0-1,0 0 1,0 0-1,0 0 0,0 0 0,0 0 0,2 19 0,-2-19 0,0 0 0,0 0 0,10 18 0,-10-18 0,0 0 0,0 0 0,13 19 0,-13-19 0,0 0 0,0 0 0,14 23 0,-14-23 1,0 0-1,13 25 0,-13-25 0,8 21 0,-8-21 0,9 25 0,-9-25 1,12 28-1,-7-9 0,-5-19 0,22 35 0,-9-16 0,4 4 0,2 0 0,4 0 0,0 8 1,4-1-1,2 5 0,3 5 0,3 4 1,3 4-1,1 9-1,5 10-3,-2 2-6,9 16-3,-8-3-1,4 8 0</inkml:trace>
  <inkml:trace contextRef="#ctx0" brushRef="#br0" timeOffset="-4945.21">468-508 4,'-23'-8'4,"23"8"-1,-17-5 0,17 5 1,-17-10-1,17 10 0,0 0 1,-17-27-2,17 27 2,-10-27 0,10 27 0,-10-34 0,5 15-1,-7 0 2,1-2-2,-7 1 0,3 3-1,-6 2 0,2 1-3,0 7-2,-2-3-6,21 10-5,-23 4-1,23-4 1</inkml:trace>
  <inkml:trace contextRef="#ctx0" brushRef="#br0" timeOffset="1981.2">64 463 3,'-17'-4'11,"17"4"0,0 0-7,-17-5-2,17 5 0,0 0-2,0 0-1,0 0 1,0 0-1,0 0 1,0 0-1,3 21 1,-3-21-1,8 32 1,-2-9 0,5 6 0,3 5 0,3 7 0,8 3-1,6 2 1,5 2-1,4-2 0,4-2-1,2-6 0,0-9 1,-4-10 0,-1-11 0,-9-12 0,-3-12 2,-4-9 0,-6-9 0,-2-8 1,-3-6-1,-1-4 0,0-5 1,-1-3-2,-3 5 1,1-1-1,-4 8 1,-4 4-1,-4 6 1,-6 4 0,-5 9 0,-8 5-1,-8 3 1,-8 6-1,-5 1 1,-6 3-1,-3 3 0,-3 2 1,-3 0-1,3 0 0,2 2 0,6-4 1,6 2 0,6-2-1,9 1 1,7-7 0,18 10-1,-13-35 1,17 9 0,7-7 0,5 1 0,7-5-1,5 5 1,9 10 0,5 19 0,8 26-1,5 26-3,3 32-5,9 30-4,-8 23-1</inkml:trace>
  <inkml:trace contextRef="#ctx0" brushRef="#br0" timeOffset="3260.4">830-282 4,'-27'13'10,"10"-5"-3,17-8-5,-19 25-1,15-6 0,2 4 0,2 4-1,4 7 1,2 7-1,4 7 0,1 5 0,2 1 0,3 0 0,1-3 0,4-1 0,2-6-1,0-8 1,2-9 0,0-9 0,0-11 0,2-11 1,-1-9 0,-3-10-1,-2-12 1,-3-9 1,-5-7 0,-3-7 0,-8-7 1,-8 2 0,-8 0 0,-7 5 0,-11 7 0,-7 8-1,-7 11-2,-1 11-1,-1 11-6,-4 4-6,14 16 0,-3-10-1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9:50.07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2186 2992 0,'0'0'3,"0"0"0,0 0 0,0 0 0,0 0 1,0 0 0,0 0-1,0 0 1,-17-8-1,17 8 0,0 0-1,-14-19 0,14 19 0,-15-21-1,15 21 1,-17-19-1,17 19 1,-17-21-2,17 21 1,-18-21-1,18 21 1,-13-23-1,13 23 0,-10-27 0,5 10 0,-1-3 0,6 20 0,-10-38 0,3 19 0,1 2 0,-2-2 1,1-1-1,7 20 1,-18-32-1,11 15 1,7 17-1,-16-27 0,16 27 1,-11-25-1,11 25 1,-12-25-1,12 25 1,-11-21-1,11 21 1,-10-27-1,10 27 1,-13-29-1,13 29 1,-14-30-1,14 30 1,-15-31 0,15 31 0,-17-31-1,17 31 1,-21-25 0,21 25 0,-23-26-1,23 26 1,-23-29-1,23 29 0,-23-33 0,9 16 0,3-6 0,-1 2 1,3-4-1,-4-2 0,1 1 1,-1-3-1,1 2 1,3-2-1,-3 1 0,1 1 0,-1-2 0,2 4 0,-1 0 0,3 0 0,-3 2 0,1 2 0,3 0 0,-3 2 0,4 0 0,-1 2 0,1-3 0,2 1 0,-2 2 0,2-4 0,1 4-1,1-2 1,-2-1 0,0 1 0,0 2 1,-2 0-1,3-2 0,-3 1 0,2 1 0,-2-4 0,1 2 0,1-2 0,-2-2 0,0 0 0,2 0 0,1 0 0,-3 0 0,2-2 0,0 4 0,-2 2 0,3 0 0,-1 1 0,4 18 0,-10-28 1,10 28-1,-9-25 1,9 25 0,-14-21-1,14 21 1,-17-19 0,17 19-1,-19-22 0,19 22 1,-19-21-1,19 21 0,-21-23 0,21 23 0,-21-25 1,21 25-1,-22-26 0,22 26 1,-21-37-1,8 18 1,0-4-1,-5 0 0,3-2 0,-4-2 0,-2 1 1,-4-5-1,0 2 0,-2-1 0,0-1-1,0 0-1,-1 1-6,9 3-7,-4-10-1,5 5 0,-14-26-1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31:43.79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2964 534 3,'0'0'6,"0"0"0,0 0 0,0 0 0,0 0 1,0 0-1,0 0 0,0 0-2,0 0 0,-2-25-1,2 25 0,-8-38-1,2 11 0,-3-5 0,-3-9 0,-3 1 1,-4-2 0,-6-4 0,-4 4 1,-1-2 0,-9 0 0,-3 2-1,-6-1 0,-2 1-1,-5 2 0,-1 0 0,-1-4-1,-6 0 0,1 2 0,3-2-1,3 3 0,3 3 0,3 2 0,0 1 0,4 3 0,2 1 0,4 0 0,-4-1 0,4-3 0,-2-7 0,1 0 0,-1-6 0,2-2 0,2-5 0,-1 3 1,7 0-1,1 2 1,4 4-1,2 2 1,4 4-1,2 4 1,4 5-1,0 0 1,-1 3 0,1-1 0,0 0 0,-3-1 0,-1-7 0,-2-3 0,-6-2 1,2-4-1,-5-2 0,-3-6 0,-3 1 0,-4-3 0,-3 4-1,-3 1 1,-3-3-1,-5 2 0,-3 1 0,-1 1-1,1 6-2,5 2-5,6 13-13,-2-6-2,15 14 1,-7-15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0:27.98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-725-1613 0,'0'0'1,"0"0"1,0 0-1,-19-6 1,19 6-2,0 0 1,-21 2 0,21-2 0,-18 2 0,18-2 2,-17-2 0,17 2 0,0 0 0,-25-10 0,25 10 0,0 0-1,-23-9 0,23 9-2,0 0-1,-17 2 0,17-2-1,0 0 0,-23 13 1,23-13 0,0 0 1,-21 17 0,21-17 0,0 0 2,0 0-1,0 0 0,0 0 0,0 0 0,0 0-1,0 0 1,-8-19 0,8 19-1,0 0 1,0 0 0,0 0 0,0 0-1,-17-13 2,17 13-1,0 0 1,-21-8 0,21 8 1,0 0-1,-21-2 1,21 2-1,0 0 0,0 0-1,-17-2 0,17 2 0,0 0-1,0 0 0,0 0 0,0 0 0,-18-11 0,18 11 0,0 0 0,-15-25 0,15 25 1,-11-27-1,7 10 1,4 17-1,-8-33 1,8 33-1,-7-28 0,7 28 1,-8-27-1,8 27 0,-8-25 1,8 25-1,-11-29 1,11 29-1,-12-32 1,5 12-1,-1 3 1,0-2 0,1 2 0,-1 0-1,0-3 1,1 3 0,1-4-1,-4 2 1,4-4-1,-1 0 0,1 0 0,0-2 0,2-2-1,1 0 1,3 1 0,0-1 0,2 2 0,3-2 0,-3 2 0,4 4 0,-2 0 0,-4 21 0,7-31 0,-7 31 0,6-17 0,-6 17 0,0 0 0,0 0 0,0 0 0,0 0 0,0 0 1,0 0-1,0 0 1,0 0 0,0 0-1,0 0 1,0 0 0,0 0 0,0 0 0,0 0-1,0 0 0,0 0 1,0 0-1,0 0 0,0 0 0,0 0 0,0 0 0,0 0 0,0 0 1,0 0-1,0 0 1,0 0-1,0 0 1,0 0 0,0 0 0,0 0 0,0 0-1,0 0 2,0 0-1,0 0 0,0 0-1,0 0 1,0 0-1,0 0 0,0 0 0,0-17 0,0 17 0,0 0 0,6-19 0,-6 19 0,0 0 0,8-25 0,-8 25-1,3-17 1,-3 17 0,0 0 0,6-20 0,-6 20 1,0 0-1,4-19 0,-4 19 0,0 0 0,4-17 0,-4 17 0,0 0 0,0 0 0,0 0 0,0 0 0,0 0 0,0 0 0,0 0 0,0 0 0,0 0 0,0 0 0,0 0 0,0 0 0,0 0 0,0 0 0,0 0 0,0 0 0,0 0 0,0 0 0,0 0 1,0 0-1,0 0 1,0 0-1,0 0 1,0 0 0,0 0 1,4-17-1,-4 17 1,0 0 0,0 0 0,0 0-1,0 0 1,0 0-1,0 0 0,0 0-1,-21-14 1,21 14-1,0 0-1,0 0-1,0 0-2,0 0-4,-8-19-6,25 19-5,-17 0 0,37-19-1,-20-2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0:29.84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2122 363 8,'0'0'5,"0"0"0,-23-4-1,23 4 0,0 0 0,-20-4 1,20 4-1,-17-10-1,17 10 0,-23-11 0,23 11-1,-27-12-1,27 12 1,-26-11-2,26 11 1,-29-10-1,29 10 0,-29-13 0,29 13 0,-31-21 0,14 6 0,0-3 0,0-1 1,-4 0-1,0 0 0,0 2 0,-4-1 0,0 7 0,-4 1 1,2 3-1,-2 3 1,1 2 0,-1 0 0,4 2 1,0 2 0,6 0 1,0-2 0,19 0 0,-33 0 0,33 0 0,-28-6 0,28 6-1,-29-10 1,12 5-1,-1-3-2,-1 2 1,0-1-1,-2 5 1,0-2-1,-4 2 0,2 4 1,-2-2-1,2 2 0,-2 0 1,2-2-1,-2 0 0,-1-4 0,-1 2 1,0-2-1,-2-2 0,2 1 0,-1-3 0,-3 0 1,2 1-1,0 1 0,3-2 0,-3 4 0,2-1 1,0 3-1,0 6 0,4-2 0,2 1 0,4 1 0,17-4 0,-27 4 0,27-4 0,-17 0 1,17 0-1,0 0 1,0 0 0,0 0 0,-17-4-1,17 4 1,0 0 0,0 0-1,0 0 1,-21-6 0,21 6-1,0 0 0,-27 2 1,27-2-1,-29 8 0,29-8 1,-32 10 0,13-7-1,-4 5 2,0 0-2,-2-3 1,-4 3 1,2 0-2,-4 1 1,3-1 0,-1 2-1,4-3 1,2 3-1,4-6 1,19-4 0,-29 7-1,29-7 1,-17 2-1,17-2 1,0 0-1,-19 0 0,19 0 0,0 0 0,-23 4 0,23-4 0,-19 6 0,19-6 0,-23 9 0,23-9-1,-23 12 1,23-12 0,-23 10 0,23-10 1,0 0-2,-21 9 1,21-9 0,0 0 1,0 0-1,0 0 0,0 0-1,0 0 1,0 0 0,0 0-3,0 0-2,0 0-5,0 0-12,0 0 2,-12-25-2,18 0 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0:15.28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2704 1174 0,'0'0'2,"7"-19"0,-7 19-1,0 0 1,8-27 0,-8 27-1,6-23 1,-6 23-1,7-27 1,-3 10-2,-4 17 1,8-33 0,-6 16 0,0 0 1,-2-2 0,0 0-1,-4-3 2,2 5-1,-4-2 0,1 0 1,5 19-1,-16-29 1,16 29-1,-15-17 0,15 17 0,0 0 0,-25-10-1,25 10 0,-17 12-1,17-12 1,-18 34-1,13-11 0,-1 8-1,4 5 1,4 5 0,6 1-1,3 2 1,4-4 0,7-2 0,1-1 0,3-5 0,3-5 0,0-2 0,0-2 0,1-4 0,-3-2 0,2 1 0,-2-3 0,-1-2 1,1 3-1,-4-5 1,2 3-1,-4-1 1,-4 4 0,-17-17 0,25 37 0,-23-12 0,-8 3 0,-5 7 0,-8 3 0,-8 4-1,-6 2 1,-3 6-1,-6-2 0,2-6 0,-1 0 0,1-7 0,4-8 0,5-8-1,4-10 0,6-9 0,21 0-1,-21-30-1,19-1-1,8-4-1,0-11-1,7 1-1,1-11 2,7 0-2,-4-3 2,4 3 0,-2 1 1,0 5 2</inkml:trace>
  <inkml:trace contextRef="#ctx0" brushRef="#br0" timeOffset="1513.2">3089 1229 7,'0'0'9,"-23"-19"-6,23 19-1,0 0-1,0 0 0,0 0-1,0 0 0,0 0 0,25 10 0,-6 9 0,0 8 0,6 5 1,4 12-2,3 6 1,1 4 0,-1 0 0,3 1-2,-3-1 1,-3-6-1,-4-4 0,-8-12 1,-3-5-1,-9-6 1,-5-21-1,-5 23 2,5-23 1,-23-4 0,23 4 1,-33-32-1,16 1 1,1-9 2,3-10-2,5-6 1,5-9-1,5-6 1,5-7-1,8-3 0,7 1-1,6 5 0,5 3-1,-1 6 1,3 9-1,3 11 0,-1 17 0,1 18 0,0 16-1,-3 20 1,-3 19 0,1 20 0,-4 10 0,-6 13 0,-6 5-1,-6-6 0,-5-8 1,-4-11 0,-4-13 0,-2-16 0,0-11 2,4-27-1,0 0 1,0 0 0,-21-44 0,17 6 1,-5-8 0,3-8-1,-2-7 0,3-1-1,-1 5 1,6 7-1,0 6 0,2 10-1,4 7 0,3 8 1,-9 19-1,31-10 0,-10 22 0,6 7 0,7 11 0,5 11 0,3 8-1,8 11 0,-1 7-4,-5-2-2,2 4-4,-11-15-3,3 1 0</inkml:trace>
  <inkml:trace contextRef="#ctx0" brushRef="#br0" timeOffset="1747.2">4372 927 23,'0'0'18,"19"36"1,-30-5 0,-1 15-11,5 7-5,3 5-4,8 7-10,-4-15-5,17 3-1,-9-26-2,13-9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0:35.84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2387 0 0,'-17'9'5,"17"-9"-2,-25 14-1,8-5-1,17-9 0,-35 23-1,14-11 1,-2 1-1,0-2 0,-2-1 0,2-2 0,-2-4 1,2-1-1,1-3 1,2-2 1,1 1-1,2-3 1,0 0 0,17 4-1,-27-6 1,27 6-1,-21-4 1,21 4-1,-19 0 0,19 0 0,-21 8 0,21-8-1,-23 13 1,23-13 0,-33 25-1,12-7 0,-4 1 2,-2-2 0,-5 0 1,-1 0 0,-3-1 1,1-5-1,-1 1 1,1-5 0,3 1-1,3 0-1,2-1-1,2 1 0,4 0 0,4-1-1,17-7 1,-29 14-1,29-14 0,-17 9 0,17-9 1,0 0-1,0 0 0,0 0 0,0 0 0,0 0 1,0 0-1,0 0 1,0 0-1,0 0 0,0 0 1,0 0-1,-17 16 0,17-16 0,-17 13 1,17-13-1,-23 19 0,23-19 0,-31 19 1,31-19-1,-29 16 0,29-16 1,-17 9-1,17-9 0,0 0 0,-19 25 0,13-8-1,-2 4 1,-1 1 0,-3 4 0,-1-3 0,0 2 1,-1-6-1,3-1 1,11-18 0,-21 19 0,21-19 0,0 0 0,0 0 0,-20 11-1,20-11 0,0 0 0,0 0 0,0 0-1,-13 21 1,13-21 0,-17 23 0,17-23 0,-25 29 1,25-29-1,-31 25 1,31-25 0,-27 17 1,27-17 0,-23 8-1,23-8 1,-17 2-1,17-2 1,0 0 0,-17 0-1,17 0-1,0 0 1,0 0-1,0 0 0,0 0 0,0 0 0,0 0 0,0 0 0,0 0 0,0 0 0,0 0 0,0 0 0,0 0 1,0 0-1,0 0 0,0 0 0,0 0 0,0 0 0,0 0 0,0 0 1,0 0-1,0 0 1,0 0-1,0 0 1,-17-2 0,17 2 0,0 0 0,-19-10 0,19 10 0,-27-13 0,9 7 0,-1-5-1,2 3 1,-6-5 0,2 3-1,0 0 1,0-1-1,-2-1 0,0-1 0,-2 2 0,-2-3 0,2 3 0,-2-3 0,1 1 0,3-1 1,-2 1-1,2 0 0,2-1 0,2 3 0,-1-3 0,20 14 0,-32-23 0,32 23 0,-31-25 0,31 25 0,-32-21 1,12 10-1,3 1 0,-2-1 0,-2-1 0,0 1 0,2-1 0,0 1 0,1-3 0,18 14 1,-30-26-1,30 26 1,-27-29-1,12 12 1,15 17 0,-31-35-1,14 18 1,-1 2 0,1-1 0,17 16 0,-29-23-1,29 23-1,-21-15-9,21 15-9,0 0-3,0 0 1,0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29:13.95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4613-4080 26,'-37'-10'15,"37"10"0,-28-9-3,28 9-5,-19-6-2,19 6 0,0 0-1,-18-4-2,18 4-1,0 0 0,0 0-1,-19 0 1,19 0-1,0 0 0,-23 14-1,23-14 0,-27 32 0,14-7 1,-6 4-1,0 7 1,-4 4 0,-4 8-1,2 6 1,-2 2 1,0 3-1,-3 2 0,-1 2 0,-2 6 0,1 0-1,-3-3 1,-1-1 0,0-6-1,-1-3 1,5-7-1,-1-5 1,6-7 0,0-7-1,4-1 1,4-6 0,4-2 0,0-2 0,15-19 0,-21 29 0,21-29 1,-16 19-1,16-19 0,0 0 0,0 0 1,0 0-1,0 0 1,0 0-1,0 0 1,0 0 0,0 0 0,0 0 0,0 0 0,0 0 0,0 0-1,0 0 0,0 0 0,0 0 0,0 0 1,0 0 0,0 0 0,0 0 0,0 0 1,0 0 1,0 0 0,0 0 0,0 0 0,0 0-1,-2-17 0,2 17 0,-5-34-1,1 7 0,-2-6-1,0-5-1,2-8 1,1-8 0,3-1-1,2-3 1,1-1-1,5 3-1,0 1 0,1 5-1,1 4-1,3 10-2,-1 1-3,1 10-3,-3-2-2,9 14-2,-10-8-2,14 17 0</inkml:trace>
  <inkml:trace contextRef="#ctx0" brushRef="#br0" timeOffset="592.79">4061-2973 41,'0'0'18,"-4"31"-1,4-31 0,-21 29-15,21-29-4,-15 32 1,15-32 1,-8 29 2,8-29 1,0 0 1,0 0 0,0 0 1,0 0-1,0 0 0,0 0-2,0 0 0,42 0-1,6-4-2,21 0-9,23-9-11,33 5-1,5-24 1,10 1 0</inkml:trace>
  <inkml:trace contextRef="#ctx0" brushRef="#br0" timeOffset="-1201.21">4475-2082 32,'-12'31'20,"12"-31"0,0 0-1,0 0-8,0 0-6,0 0-2,0 0-1,18-6-1,-18 6-1,34-2 0,-7 6 0,2 5 0,9 9-2,2 6-1,6 9-6,14 11-4,-3-8-7,14 9 1,-8-21 0,12-4 0</inkml:trace>
  <inkml:trace contextRef="#ctx0" brushRef="#br0" timeOffset="-1497.61">5408-2965 4,'0'0'10,"15"-19"0,-15 19-3,0 0-3,0 0 1,0 0 1,0 0 1,0 0 0,0 0 1,0 0 0,0 0-2,0 0 1,0 0-4,-27 0 0,27 0-2,-28 4 0,8-3-2,3 5 0,-6 0 1,0 4-1,2 3 1,-2 4-1,-2 0 0,-4 10 0,-1 4 0,-5 3 0,1 7 0,-1 3 0,-3 0 0,2 4 0,-1 1-1,5-5 1,-3 0 1,7-1 0,1-9 0,4-1 0,2-3-1,0-5 1,5-2-1,3-4 1,-1-1-1,14-18 1,-19 28-1,19-28 1,-19 23 0,19-23 1,-19 23-1,19-23 0,-25 25 0,25-25 1,-23 23-1,23-23 0,-23 17 1,23-17-1,0 0 1,-21 16 0,21-16 2,0 0-1,0 0-1,0 0 1,0 0 0,0 0-1,0 0 0,0 0-1,0 0 1,0 0-1,0 0 0,0 0 0,0 0 1,0 0 0,0 0 0,0 0 0,0 0 1,0 0-1,0-19 1,0 1-1,0-3 1,0-6-1,4-3 0,2-7 0,-1-3-1,5 0 1,1 0-1,5 3 0,-3 7 0,2-1-1,-3 8 0,-1 2 0,-11 21 0,18-25-1,-18 25 0,0 0 0,0 0 0,0 0 0,15-17 0,-15 17 0,0 0 0,0 0-1,13-17-1,-13 17-2,0 0 0,23-18-4,-23 18-1,0 0-1,14-19-1,-14 19-1</inkml:trace>
  <inkml:trace contextRef="#ctx0" brushRef="#br0" timeOffset="-3338.42">5437 433 3,'0'0'10,"0"0"-3,0 0-1,0 0-2,0 0 0,0 0 2,0 0 2,0 0 0,0 0 1,0 0-1,-18-6 0,18 6 0,-25-17-3,25 17-2,-34-17-1,11 3-1,-6 1-1,-1-2 1,-7 1-1,-3-3 0,-6 2-1,-2-3 1,-2-3-1,-3 2 0,-1-2 0,0 4 0,3 0 1,7 3-1,3 1 0,3 1 1,5 3 0,5 3 0,5 2 0,0-2-1,4 1 1,1-1-1,1-2 0,17 8 1,-31-15 0,31 15 0,-23-13 1,23 13-1,0 0 1,-21-12 0,21 12 0,0 0-1,0 0 0,0 0-1,0 0-1,0 0 0,0 0 1,0 0-1,0 0 1,0 0 0,0 0-1,0 0 2,0 0 2,0 0-1,0 0 0,0 0 1,0 0-1,0 0 2,0 0-1,0 0 1,0 0-1,0 0 0,0 0 0,0 0-1,0 0 1,0 0 0,0 0-1,0 0 1,0 0-1,0 0 1,0 0-1,0 0 0,0 0-1,0 0 1,0 0-1,0 0-1,0 0 1,0 0 0,0 0 0,0 0 0,0 0 0,0 0 0,0 0 0,0 0 0,0 0 1,0 0-1,0 0 0,0 0 1,0 0 0,0 0-1,0 0 1,0 0-1,0 0 1,0 0-1,-19-4 1,19 4 0,0 0 0,0 0-1,0 0 1,-21-11-1,21 11 1,0 0-1,0 0 1,0 0-1,0 0 0,0 0 0,0 0 1,0 0-1,0 0 0,0 0 0,0 0-1,0 0 1,0 0-2,0 0 1,0 0 0,0 28 0,16-3 0,8 10-1,7 5-2,5 8-2,7 2-3,8 7-6,-5-9-7,4 8 1,-17-22 1,5 4 0</inkml:trace>
  <inkml:trace contextRef="#ctx0" brushRef="#br0" timeOffset="-2901.61">4709-159 33,'0'0'21,"0"0"-1,0 0 0,-21-4-5,21 4-11,0 0-2,0 0-1,0 0-1,0 0-1,0 0-2,0 0 0,0 0 0,0 0-1,17 8-3,12-16-6,20 6-6,3-23 1,15 2 0,-6-26 1</inkml:trace>
  <inkml:trace contextRef="#ctx0" brushRef="#br0" timeOffset="-6447.83">0 1096 6,'0'0'8,"0"0"-2,0 0-5,0 0-1,0 0 0,0 0 1,0 0 0,2-19 1,-2 19 0,8-29 1,-4 10 0,1-4 0,3-4 0,0-2-1,3-1 1,-1-5-2,5 3 0,0-5-1,5 1 1,1-5-1,4-3 0,1-3 0,5-5-1,2-6 1,1 1 0,1-4 0,3 1 0,-4 5 0,-1 1 0,-1 4 0,-3 6 0,-2 6 0,-4 5 0,-2 6 0,-6 6 0,-1 4 0,-14 17 2,17-19-1,-17 19 1,0 0 1,0 0 0,0 0 0,0 0 1,0 0-1,0 0 1,0 0-1,0 0 1,0 0-1,0 0 2,0 0-1,0 0-1,0 0 0,0 0-1,-19-6 0,19 6-1,-29 6 0,12-2-1,-4 2 1,2-1 1,-2 1-1,-2 0 0,0 1 0,-2 1 0,0-2 0,-2 0-1,0-1 1,0 1-1,2-2 1,1-2-1,4 0 1,3-2-2,17 0 1,-17 0-2,17 0 0,0 0-1,0 0 1,0 0 0,23-14 0,-4 7 1,2-3-1,8-1 2,2-1 0,5 3 0,-2-1-1,5 6-1,3 4-2,-4 10-4,6 15-4,-5 11-6,10 29 0,-10 14 1</inkml:trace>
  <inkml:trace contextRef="#ctx0" brushRef="#br0" timeOffset="-5277.81">3328 1435 3,'-22'25'7,"22"-25"-1,-23 19 0,23-19 0,-23 19-1,23-19 1,-21 17-1,21-17 0,-17 12 1,17-12-1,-17 11 0,17-11 0,0 0-2,-21 0 0,21 0-2,0 0 1,-25-17-1,25 17 0,-21-23-1,7 6 1,1-6-1,-2-4 0,-1-4 1,-1-1-1,-2-7 0,-6-6-1,4-5 1,-4-2-1,0-2-1,0-1 1,2-1 0,2 1 0,2 3 0,8 6 0,1 6 1,2 7 0,5 8 1,1 4 0,2 21 1,0-21 0,0 21 0,0 0 2,0 0-2,0 0 1,0 0-1,0 0-1,0 0 0,0 0-1,0 0 1,0 0-1,0 0 0,0 0 1,0 0-1,0 0 0,0 0 1,0 0 0,0 0-1,0 0 1,0 0 0,0 0-1,0 0 0,0 0 0,0 0-1,-12 31 1,6-4-2,-5 9 2,-1 14-2,-1 9 1,-2 14-1,-1 4 1,3 3-1,0-5 0,1-16-1,4-3-5,1-16-2,5-6-4,2-34-2,4 20-1,-8-40 0</inkml:trace>
  <inkml:trace contextRef="#ctx0" brushRef="#br0" timeOffset="-4841.01">3013 575 44,'0'0'21,"20"-6"2,-20 6-3,0 0-11,0 0-5,0 0-3,-4 21-1,6-4-1,3 6 0,3 4 0,4 6 0,9 3-1,7 4 0,14 1-3,10-3-3,8-11-8,14 3-5,-3-16 0,8 1 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30:48.046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 contextRef="#ctx0" brushRef="#br0">2462-4304 0,'0'0'1,"0"0"0,0 0 0,0 0 0,0 0-1,0 0 0,0 0-1,0 0 1,0 0 0,0 0 0,0 0 0,0 0 0,0 0 1,0 0 2,0 0 0,0 0 1,0 0 0,0 0 0,-8 17-1,8-17 1,0 0-2,0 0 0,-13 17-1,13-17-1,0 0 0,0 0 1,0 0-1,0 0 0,0 0 0,-18 16 0,18-16 0,0 0 1,0 0-1,0 0 0,0 0 1,0 0-1,-21 13 1,21-13-1,0 0 1,-19 21-1,19-21 1,-19 23-1,19-23 1,-27 31-1,10-16 1,0 2 1,-6-1-1,2 3 0,-4-6 1,0 4-1,0-3 0,2-1-1,0 1 0,0-1 0,0 1 0,4-1 0,-2 2-1,-2 1 1,2 1 0,-4-2-1,-2 4 0,-2 0 0,1 3 0,-3-1 0,-2 2 0,1 0 0,-1 0 0,1 1 1,1-1 1,0 0 0,3-1-1,-1-5 1,2 0 0,2-4 0,2 1 0,2-3-1,2-3 1,19-8-1,-29 13 1,29-13-1,-21 8 1,21-8-1,0 0 0,0 0 0,-17 4-1,17-4 1,0 0-1,0 0 1,0 0 0,0 0 0,0 0 0,0 0 1,0 0 0,0 0 0,0 0 1,0 0-1,0 0 0,0 0-1,0 0 0,6-19 0,-6 19 0,0 0-1,0 0 0,0 0-1,0 0-2,3-19-2,-3 19-4,0 0-3,0 0 1</inkml:trace>
  <inkml:trace contextRef="#ctx0" brushRef="#br0" timeOffset="3853.2">251-4055 5,'0'0'13,"0"0"-1,0 0-2,0 0-4,-17 0-2,17 0-2,0 0 0,0 0 0,0 0-2,0 0 1,0 0 1,0 0 0,0 0 0,-21-15 1,21 15 0,0 0 0,0 0 0,0 0-1,0 0 0,-17-8 0,17 8-1,0 0-1,0 0 0,0 0 0,0 0-1,0 0 0,0 0 1,0 0-1,0 0 0,0 0 0,0 0 1,0 0 0,17 9-1,-17-9 1,17 16 0,-17-16 0,29 25 0,-12-8 0,6 2 0,0 2 1,6-2-1,1 0 0,1-1 0,-2 1 0,0-8 1,-1 1-1,1-6 0,-2 1 0,2-3 1,1-2-1,1 0 0,-1-2 0,1 0 1,2-2-1,-6 2 0,1-2 0,-5 2 0,0 0 0,-6 2 0,3-2 0,-20 0 0,28 10 0,-28-10 0,29 7 0,-29-7 0,27 12 0,-27-12 0,27 9 0,-27-9 0,27 8 0,-27-8 0,24 10 1,-24-10-1,27 9 0,-9-5 0,-18-4 0,32 8 0,-32-8 0,33 9 0,-33-9 0,32 8 0,-15-2 0,-17-6 0,31 11 0,-31-11 0,33 17 0,-33-17 0,32 20 0,-15-11 0,1 1 0,3-1 0,-4 1 0,0-2 0,0-3 0,-17-5 1,27 14-1,-27-14 0,21 7 0,-21-7 1,0 0 1,0 0 0,0 0 0,0 0 0,0 0 0,0 0 0,0 0 0,0 0-1,0 0 0,0 0-1,0 0-3,0 0-2,0 0-7,18 4-5,-18-4-1,21-8-1,-2 8 1</inkml:trace>
  <inkml:trace contextRef="#ctx0" brushRef="#br0" timeOffset="1575.6">138-4149 0,'0'0'11,"0"0"-2,0 0-2,0 0 0,0 0-3,0 0-2,0 0-1,-17 8-1,17-8 1,0 0 0,-17 7 1,17-7 1,0 0 1,0 0 2,0 0-1,-18-3 0,18 3 0,0 0-2,0 0-2,0 0 0,0 0-1,0 0 0,0 0-1,0 0 1,0 0-1,0 0 1,0 0-1,0 0 1,0 0-1,0 0 1,0 0-1,0 0 1,0 0 0,20 1 0,-20-1 0,30 4 0,-7-2 0,6 0 0,5 0 0,7 2 0,1 0-1,4 1 1,2 3-1,0 2 1,-2 1-1,1 3 1,-1 1-1,-2-2 1,0 3 0,1-3 0,-5-1 0,0-3 0,-4 1 0,-1-5 0,-4 3 0,-5-4 0,-3 2 0,-5-2-2,-18-4 0,26 11-1,-26-11 0,0 0 0,20 21 0,-20-21 1,0 0 0,7 21 1,-7-21 1,0 0 1,0 0-1,4 19 1,-4-19 0,0 0-1,0 0 0,0 0 1,0 0-1,0 0 0,13 21 0,-13-21 0,0 0 0,18 21 0,-18-21 0,9 23 0,-9-23 1,10 25-1,-10-25 0,8 29 1,-8-29-1,3 29 1,-3-29 0,4 27 0,-4-27 0,-4 25 0,4-25 0,-5 28 0,5-28 0,-10 29 0,4-12-1,6-17 1,-9 31-1,9-31 1,-6 27 0,6-27-1,-6 19 1,6-19-1,0 0 1,0 0-1,0 0 1,0 17-1,0-17 1,0 0-1,0 0 1,0 0-1,0 0 0,0 0 1,0 0-1,0 0-1,0 0-1,0 0-1,0 0-6,0 0-6,21-9 0,-3 7 0</inkml:trace>
  <inkml:trace contextRef="#ctx0" brushRef="#br0" timeOffset="5475.6">2609-4325 14,'0'0'14,"0"0"0,0 0-4,0 0-4,0 0 0,0 0-1,0 0-1,0 0-1,0 0 1,0 0-2,0 0 1,0 0-2,0 0 0,0 0-1,0 0 1,0 0-1,0 0 0,0 0 1,0 0 0,0 0-1,0 0 1,-19 6 0,19-6-1,0 0 1,-21 5-1,21-5 1,-21 8-1,21-8 0,-25 13 0,25-13 0,-33 18 0,14-7 0,-2 1 0,-2 3 0,-2 0 0,-2 1 0,1 1 0,-3-2 0,-2 2 0,4-1 1,1-1-2,3-2 1,0 1 0,4-3 0,1 1-1,18-12 1,-28 21-1,28-21 1,-22 21-1,22-21 1,-17 17 0,17-17 0,0 0-1,-21 23 1,21-23 0,-13 17 1,13-17-1,-17 20 0,17-20 0,-20 21 1,20-21-1,-19 21 0,19-21 1,-17 17 0,17-17-1,-19 13 1,19-13 0,-19 16 0,19-16 0,-23 11-1,23-11 1,-25 17 0,25-17-1,-27 12 1,27-12 0,-33 11-1,33-11 1,-26 12-1,26-12 0,-25 8 0,25-8 0,-23 11 0,23-11 0,0 0 0,-21 12 0,21-12 0,0 0 0,-18 9 0,18-9 1,0 0-1,-17 6 0,17-6 1,0 0-1,0 0 0,0 0 1,-17 8-1,17-8 0,0 0 0,0 0 0,0 0-1,0 0 0,0 0-2,0 0-5,-10 19-9,10-19-2,-5 17 0,5-17 0</inkml:trace>
  <inkml:trace contextRef="#ctx0" brushRef="#br0" timeOffset="7191.61">236-4051 11,'0'0'12,"0"0"-2,0 0-4,0 0-4,0 0 0,0 0-1,0 0 1,0 0 0,0 0 0,0 0 1,0 0 0,0 0 1,0 0 0,0 0 0,0 0-1,0 0 0,0 0-1,0 0-1,0 0-1,0 0 0,0 0 0,0 0-1,17 11 1,-17-11 0,21 6 0,-4-4 0,1 2-1,3 0 1,4 1 0,1 3 0,3 0 0,0 3 0,2 1 0,-1 3-1,1 0 1,1-1 0,-3 3 0,0-6 0,0 3 0,-1-7 0,-5 1 0,2-4 0,-2 2 1,0-2-1,-2-1 0,-2 1 0,1 0 0,-20-4 0,30 8 0,-30-8 0,23 9 0,-23-9 0,0 0 0,17 12 0,-17-12 0,0 0 0,0 0 0,10 17 0,-10-17 0,0 0 1,10 23-1,-10-23 0,13 19 0,-13-19 0,21 17 0,-21-17 0,27 20 0,-27-20 0,29 15 1,-29-15-1,28 15 0,-28-15 0,23 17 0,-23-17 0,23 18 0,-23-18 0,23 13 0,-23-13 0,25 13 0,-25-13 0,27 10 0,-27-10 0,27 12 0,-27-12 0,27 11 0,-27-11 0,19 10 0,-19-10 0,0 0 0,21 13 0,-21-13 0,0 0 0,19 12 0,-19-12 0,0 0 1,21 9-1,-21-9 0,0 0 1,0 0 0,17 10 0,-17-10 1,0 0 1,0 0-1,0 0 0,0 0 1,0 0-1,0 0-1,0 0 1,0 0-2,0 0 0,0 0 1,0 0-2,0 0 1,0 0 0,0 0 0,0 0-1,0 0 1,0 0 0,0 0 0,0 0 0,0 0 0,0 0 0,0 0 0,0 0 0,0 0 1,0 0-1,0 0 0,0 0 1,0 0-1,0 0 0,0 0 0,0 0-2,0 0-7,0 0-11,0 0 2,-40-16-1,-2-10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29:06.06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-1482-270 0,'0'0'3,"0"0"0,0 0 1,0 0 0,0 0 0,0 0-1,-18 10 0,18-10-1,0 0-1,0 0-2,0 0 1,0 0-1,0 0-1,0 0 1,0 0-1,4-23 1,-4 23-1,17-33 1,-1 12 0,3-8 1,6-3 0,4-7 0,1-1 1,3 0-1,3-2 1,4 0 0,1-4 1,1 3-1,-2 1 0,6 2 1,-2 2-1,0 3-1,-2 3 1,-3 1 0,-3 6-1,-5 2 1,-5 4-1,-5 4 1,-3-1 0,-1 3 0,-17 13 1,27-29-1,-27 29 0,25-28 0,-14 10 0,-11 18 0,19-26-1,-19 26 1,14-18-1,-14 18 1,0 0-1,0 0 1,0 0 0,0 0-1,0 0 1,0 0-1,0 0 1,0 0-1,0 0 1,0 0 0,0 0 0,0 0 1,0 0 0,0 0-1,15-17 1,-15 17 0,10-19-1,-10 19 1,13-23-2,-13 23 1,17-25 0,-17 25 0,17-21-1,-17 21 1,0 0-1,0 0 1,22-15-1,-22 15 0,0 0 0,21-23 1,-21 23-1,23-27 0,-23 27 0,25-31 0,-25 31 0,21-29 0,-21 29 0,13-19 0,-13 19 1,0 0-1,0 0 1,0 0 1,0 0 0,0 0 1,0 0-1,0 0 1,0 0-1,0 0 2,-27 0-2,27 0-1,-29 10 0,10-4 0,0-3 0,-2 3 0,-2 0 0,2 0-1,0-1 1,0 1-1,0 0 0,0 0 0,0 1 0,-2 3 0,0 1 0,0 3-1,-2 1 1,0 6 0,-4-4 0,2 3 1,1-5 0,3 2 1,0-5 0,5-1 0,18-11-1,-25 12 1,25-12-2,0 0 1,0 0-1,21 5 0,6-8-1,4-7 1,11-2 0,8-5 0,9 0-1,1-4-1,1 6-4,-5-3-2,5 15-5,-13 1-2,7 23-3,-16-2-1,7 23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31:04.488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 contextRef="#ctx0" brushRef="#br0">0 84 29,'0'0'16,"0"0"-1,0 0-4,0 0-10,0 0 1,0 0 1,0 0 0,0 0 0,0 0 2,0 0-1,0 0-1,0 0 0,0 0-1,12-21 0,-12 21-2,0 0-3,8-23-5,-8 23-8,0 0-2,24-17-1,-16-6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9:18.63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1716 36 3,'0'0'3,"-19"-8"0,19 8-2,0 0 0,0 0 1,0 0 1,-18 2 2,18-2 0,0 0 1,0 0 1,0 0 0,0 0 0,0 0-2,-23-5 0,23 5-1,-21-6-2,21 6 0,-34-8 0,11 6-1,-2-2 1,-2 1-1,-4-1-1,1 2 1,-5 0 0,-1 2-1,1 0 0,-1 2 0,0 2 0,-1 1 1,1-1-1,-2 4 0,1 0 0,-1 3 0,-4 1 0,0 5 0,-6 2 0,0 2 0,-4 6-1,-3 2 1,-1 3 0,-2 3-1,1 1 1,-2 0 0,3 3 0,-1-1 0,3 0 1,0 1-1,6-5 0,6-1 1,4-5-1,5-1 1,3-6-1,7-3 1,23-18-1,-29 23 0,29-23 1,-17 11-1,17-11 0,0 0 0,0 0 0,0 0-1,0 0 1,0 0 0,0 0 0,0 0 0,0 0-1,0 0 1,0 0 0,-8 25 0,8-25 0,0 23 0,0-23 0,2 29 0,-2-29 0,2 30 0,-2-30 0,2 25 0,-2-25 0,2 23 0,-2-23 0,-2 25 0,2-25 0,-4 27 0,4-27 0,-8 32 0,5-10 0,-5-1 0,2 2 1,-1 0-1,-1 1 0,-2 1 0,3-2 0,1-2 0,-2 1 0,4-5 0,2 0 0,2-17 0,0 31 0,0-14-1,4 2 1,2 4 0,-2 2 0,2 2 0,-3 1 0,1 3 0,-2 2 0,-2-3 0,-2 3 0,-2-1 0,-1-3 0,-1 2 0,-2-2 1,3-3-1,-1-3 0,0 0 0,2-5 0,0-1 0,4-17-1,-2 27 1,2-27 0,2 17 0,-2-17 0,4 19 0,-4-19 0,12 25 0,-12-25-1,17 27 1,-17-27 0,27 32 0,-27-32 0,29 27 0,-29-27 0,32 15 0,-15-9 1,1-2-1,-1-2 0,4-2 0,-2 0 0,4-2 0,0 0 0,0-2 0,2 0-1,0 1 1,0-3 0,-2-2 0,5 1 0,-1-9 0,2-1 0,5-4 0,1-4 0,3-6 0,1 1 0,-1-5 0,2 1 0,0-1 0,-3 3 0,-3-1 0,-1 4 1,-3 1-1,-1-1 0,2 0 0,-1-1 0,1-5 1,0-1-1,3-3 0,1-1 1,-1 0-1,-1-2 0,-1 0 2,-3 1-2,0 1 0,-4 4 1,-2-2-1,0-1 0,-2 3 0,-2-2 0,2 3 0,-2 1 0,-4 5 0,1 0 0,-5 4 0,-1 2 1,-4 4 0,-1 2 0,-3 0 1,-2-3-1,-2 1 1,-2 0 1,3 0-1,-5-2 0,2 2-1,0 0 1,-2 1-1,3 1-1,3 17 1,-8-29-1,8 29 0,-8-23 0,8 23 0,-6-17 0,6 17-2,0 0-6,-11-19-12,11 19 0,-4-17 0,4-2 0</inkml:trace>
  <inkml:trace contextRef="#ctx0" brushRef="#br0" timeOffset="2480.4">2177 5216 8,'0'0'11,"0"0"-4,0 0-4,0 0-1,0 0-1,0 0-1,6-19 0,-6 19 1,0 0-1,0 0 2,8-18 0,-8 18 0,0 0 2,0-23 0,0 23 0,-2-19 0,2 19 0,-4-23-1,4 23-1,-6-23 0,6 23-1,-4-27-1,4 27 0,-9-32 0,3 11 0,0-2 1,1-2-1,-1-2 0,0-2 0,2 1 0,0-3 0,3-2 1,-1 5-1,2-3 1,0-2-1,2 5 1,1-3-1,-1 4 1,4-2-1,-2 3 1,2 1 0,1-4 0,-1 4 1,2-4 0,-1-3 1,-1-1 0,2-1 0,-4 1-1,1-1 0,-1 1 0,0 1-1,-4 1 0,0 0 0,-2 1 0,-2-3-1,-3-1 1,-1-3 1,-2 1-1,-3-4 0,0-4 0,-1-2 0,-3-2 0,0-2-1,-2 0 1,-4-4-1,0 3 1,-2-3-1,0 2 1,-4 3 0,0 1 1,1 4-1,-3 1 1,0 1 0,3 4 0,-3 4 0,0 1 0,2 0-1,1 5 0,-3-1-1,4 0 0,-1 0 1,1 1-1,0-1 0,0-4-1,-2 1 1,-3-3 0,-5-1 0,1-2 0,-2-1 0,-3-1 0,1 2 0,-2 1 0,2 3 0,3-1 0,1 3 0,2 3 0,1-1-1,0 1 1,5-2 0,-3 0 0,2 1 0,1-3 0,1 1 1,2 1-1,0 4 1,4 0-1,2 4 0,2 4 0,1 2 1,16 17-1,-25-25 0,25 25 0,-19-19 0,19 19 0,-17-23-1,17 23 1,-15-33 0,7 12 0,-2 0 0,1-4 0,-3 0 0,-1-3 0,-4 1 0,-1-2 0,-3 0 0,0 3-1,0-3 1,-2 2-1,2 0 0,2 2 0,0-1 0,3 1-1,1 0 0,-2 0-1,4 0-3,-1 0-5,-3-9-12,9 5 2,-13-27 0,13-1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9:16.21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2768 2720 9,'0'0'12,"0"0"-2,0 0-6,-17 23-3,17-23 0,-17 21-1,17-21 1,-27 30-1,12-12 0,-2-1 1,-1-2-1,18-15 1,-28 21 1,28-21 0,-25 14 0,25-14 1,-18 4-1,18-4 1,0 0-1,-26 0 0,26 0-1,-19-6 0,19 6-1,-27-8 0,27 8 1,-27-9-1,27 9 0,-29-8 1,29 8 1,-34-10 0,34 10 0,-37-15 0,16 4 1,-2-7 1,0 1-1,0-8 0,-2 0 1,2-3-1,-3-3-1,1 0 0,-4 1-1,2-1 0,-5-2 0,-3 1 0,-1 1-1,-3-3 1,1 1 0,2 1-1,-3-3 1,3 2 0,3 3-1,1 1 1,3 0-1,2 4 1,0-3-2,-1 1 2,1-2-1,-2 0 0,0-1 0,-1-3 0,-1-1-1,2-1 1,3-1 0,-5 1 0,2-1 0,2-2 0,1-1 0,1 1 0,0 0 0,0-1-1,2-1 1,4 0 0,0-2 0,1 2 0,3-1 0,2 1 1,-1 0-1,1 2 0,-1 3 1,3 6-1,-1 3 0,3 1 1,-1 4-1,10 21 0,-17-29 0,17 29 1,-17-23-1,17 23 0,-16-21 0,16 21 0,-21-19 0,21 19 0,-21-19 1,21 19-1,-25-20 0,25 20 1,-26-19-1,26 19 0,-31-19 0,14 9 0,-1 1 1,1-3-1,-4 3 0,0-3 0,-2 1 0,2-1 0,-2-1 1,2 1-1,0-1 0,-2-2 1,4-1 0,-2-1 0,-2 0 0,2-4 0,-2 2 0,-2 0 0,2-3-1,0 5 1,2-2 0,-2 4-1,5 1 0,-1 3 0,19 11 0,-27-23 0,27 23 0,-26-21 1,26 21-1,-27-23 0,27 23 0,-23-25 0,23 25 0,-27-31 0,27 31 0,-23-30 0,23 30 0,-25-29 0,25 29 0,-25-31 0,25 31 0,-25-27 0,25 27 0,-27-24 0,27 24 0,-22-27 0,22 27 1,-23-25-1,23 25 0,-20-27 0,20 27 0,-15-29 1,15 29-1,-13-30 0,13 30 0,-12-29 1,12 29-1,-9-29 0,9 29 1,-10-29-1,10 29 1,-13-30-1,13 30 1,-12-31-1,12 31 0,-10-27 0,10 27 0,-9-25 0,9 25 0,-6-17-1,6 17-3,0 0-8,-7-21-9,7 21-2,-2-29 0,-2-1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49:11.06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2362 3351 8,'0'0'8,"0"0"0,0 0-2,0 0 0,-25 2-2,25-2-2,-21-7 0,21 7-1,-25-14 0,25 14 0,-32-13-1,13 5 0,-2-1 0,-1 1 1,-1-2-1,-1 1 1,-1-1 0,2 1 0,-2-3 1,2 1-1,-2-3 1,2 1-1,-2-1 1,-2 1-1,0 0-1,1-1 1,-3 1-1,0 1 0,0-1 1,3 0-1,1-1 1,0 1 0,2-6 0,2-3 0,2-4 0,-1-7 0,1 1 0,2-5 1,0-1-1,1 0 0,1-3-1,-2 1 1,0 2-1,-3-1 0,-1-5 0,2 0 0,-4-4 0,0 1 0,2-7-1,2-2 1,4-1 0,1-1 0,5 3-1,3-3 1,6 3 0,0-3 0,4 3 0,3-1 0,3 3 0,3-1 0,5 2-1,-1 2 1,2 1 0,0-1 0,4 4 0,0-2-1,4-4 1,0 1 0,0-1-1,5 0 1,1 0 0,3 1 0,1 1 0,1 0-1,2 4 2,4 0-1,4 0 0,4 0-1,5 0 2,3 0-1,1 0 0,2 2 1,2 2-1,0 2 0,2 0 1,0-1-1,1 3 0,4 2 0,5-5 0,3 1 0,5 0 0,1 2 0,2 3 0,2-1 0,2 1 0,2 3 0,2-1 1,-3 3-1,5 1 0,2 4 0,-4-2 0,1 8 0,-1 2 0,-4 3 0,-6 5 0,-3 3 0,-7 2 1,-3 4-1,0 2 0,-4 4 0,-4 3 0,0 3 0,0 3 0,2 4 0,-4 4 0,-1-2 0,-5 2 0,-3 4 0,-3-2 0,-3 2 0,-2 0 0,-2 2-1,0 1 1,-1 7 0,-1 3 0,0 2 0,0 6 0,0 4-1,-4 3 1,3 1-1,-5 1 1,-1-3 0,-3-4-1,-3-4 1,0-4 0,-6-8 0,-2-5 0,-8 0 0,4-3 0,-5 3 0,-1 4 0,-3 5 0,1 2 0,-1 8 0,-4 4 0,0 3 0,-2 3 0,-2-3 0,-2-1 0,0-4 1,0-6-1,0-6 0,0-1 0,-2-9 0,2-1 1,0 0-1,1-4 1,-1 6-1,-2-1 1,0 3-1,0 0 1,0 3-1,-1-1 0,1-1 0,-2 3 0,0-5 1,2 1-1,-1-2 0,1 0 0,0-1 0,2-1 0,-2 2 1,2-2-1,0 1 1,-3-1 0,3 2 0,-4 0 0,2-1 0,-2 1 0,3 0 0,-5-2 1,2 1-2,0 1 1,1-2-1,-1 0 0,-4-4 1,1 2-1,-1-2 0,-1 2 1,-3-2-1,3 0 1,-6 0-1,3 0 1,-3 3-1,2-1 0,-3 4 0,1 2 0,0-1 0,0 3 0,-1 3-1,-1 3 1,-2-1 0,-4 6 0,0-2 0,-3 2 0,-1 2 0,-4-2 0,-1-2 1,-1-1-1,1-1 0,-1-4 1,1-1-1,1-3 1,-1 1 0,-1-1-1,1 1 1,-2 1 0,-1-3-1,1 0 1,-1-5-1,1 1 0,0-4 1,-3-4-1,3-1 1,1-3 0,1-5-1,1-1 1,3-1 0,-1 1 0,-1-1 0,-1 4-1,-2 1 1,-1 4-1,-6 6 0,-4 4 0,2 0 0,0 0 0,4-2 0,5-4-1,6-4 2,8-4-1,21-13 0,-21 12 0,21-12 1,0 0 0,0 0-1,0 0 1,0 0 0,0 0 0,19-21 0,-19 21 0,0 0 0,18-16 0,-18 16-1,0 0 1,0 0 0,0 0-1,0 0 1,0 0 0,0 0-1,0 0 1,0 0-1,0 0 0,0 0 0,0 0 0,0 0 0,0 0 0,0 0 0,0 0 0,0 0 0,0 0 0,0 0-1,0 0 1,0 0 0,0 0 0,0 0 1,0 0-1,0 0 0,0 0 0,0 0 0,0 0 0,0 0 0,0 0 0,0 0 0,0 0 0,0 0 1,0 0-1,0 0 0,0 0 0,0 0 0,0 0 0,0 0 0,0 0-1,0 0 1,0 0 0,0 0 0,0 0 0,0 0 0,0 0 0,19-5 1,-19 5-1,0 0 0,0 0 0,0 0 0,23-20 0,-23 20 0,0 0 1,17-7-1,-17 7-1,21-2 1,-21 2 0,19 0 0,-19 0 0,23 0 0,-23 0 1,23 2-1,-23-2 0,25 0 0,-25 0 0,27 0 0,-27 0 0,25 2 0,-25-2 1,25 0-1,-25 0 0,25 2 0,-25-2 0,17 5 0,-17-5 0,17 4 0,-17-4 0,0 0 0,19 8 1,-19-8-1,0 0 0,23 4-1,-23-4 2,19 5-1,-19-5 0,25 14 0,-25-14-1,31 17 1,-31-17 0,33 19 0,-14-7 1,0-1-1,0 3 0,2-1 0,4 4 0,-2 1 0,6 1 0,-2 4 0,1 0 0,3 7 0,0 3 0,3 3 0,-1 1 0,1 5 0,-1 2 1,1 0-1,1 0 0,-3-2 0,-1-2 0,1 1 0,-1-1 0,-2-4 1,0 3-1,-3-3 0,-1 2 0,0 2 0,-4 1 0,-2-3 0,-3 2-1,-3-3 1,-1-1 0,-3-3-1,1 1 1,-5-5 0,3 0 0,0 1 0,1-1 0,-1 3 0,2 1 0,-3 3 0,3 1 0,-2-1 1,-1 1-1,-3 1 0,2 0 0,-2-1 0,-2-1 0,1 0 1,-1 1-1,0 1 0,2-1 0,0-3 0,2-1 1,1-1-1,1-1 0,0-2 0,1-1 0,-1 3 0,1 0-1,1-5 1,-2 3 0,1-2-1,3 2 1,1-3-1,-1 3 1,3-4 0,0 0 0,1 0 0,1 0 0,0 2 0,0-6 0,-5 0 0,1-2 0,-3 0 0,-10-19 0,19 31 0,-19-31 0,13 28 0,-13-28 0,12 31 0,-12-31 0,9 31 0,-9-31 0,8 28 0,-6-8 0,0-3 1,0 0-1,2 2 0,-2 4 0,1 0 0,1 2 0,0 6 0,2-6 0,0 2 1,-1-1-1,-1-3 0,0 0 0,0-4 0,0 3 0,-2-3 1,1 0-1,-1 4 1,4 4-1,-2-1 1,2 7-1,1 7 1,1 6-1,-2 6 1,-1 3-1,1 3 0,-2 5 0,0 4 1,-2 0-2,-2-5 1,0-3 1,0-2-1,-2-1 0,-2-6 0,-2-4 1,-1-6-1,-3-2 1,0-1 0,1-5-1,-3-5 1,1 0-1,-3-2 1,1 0-1,0 3 0,-5-5 0,1 6 0,-4 0 0,-4 0 0,-2 1 0,-1-1 0,-1 2 0,-4-6 1,1 5-1,-5-5 1,3 0-1,-4 2 1,-3 0-1,-3 1 0,-4 3 1,-3-2-1,-7 1 0,-1 3 0,-2-2 0,-1-3 0,-1 1 0,0-4 0,2 0 0,-3-4 0,3 0 0,0-2 0,3 0 0,-3 2 0,4-3 0,-1-1 0,2 0 1,3-2-1,5-3 0,0-1 0,6-3 0,0 0 1,2-3-1,1-1 0,1-2 0,2-2 0,1-2 0,1 0 0,-5-1 0,3-3 0,-1 2 0,-3-2 0,0 0 0,0 3 0,-4-1 0,2 0 1,-1 0-1,3-2 0,0 1 1,2-3-1,-1 0 1,1-1-1,0-1 1,-2 1-1,-3 1 0,-3-2 0,-1 3 0,-3 1 0,-6-2 0,-1 1 0,-1-1 0,-1-2 0,0 5 0,1-9 0,-1 3 0,1-3 0,-1-1 0,1-2 0,1 0 0,-3-5 0,3-2 0,-2 2 0,-5-2 0,3-1 0,0 0 1,1-2-1,1 0 0,0 0 1,1 1-1,3-5 1,1 0-1,2-3 0,4-5 1,1-3-1,2 2 1,3-4-1,2-2 0,0 2 1,3-6-1,3 2 1,0 0-1,3-1 0,2 1 0,2 0 0,4 0 0,2 0 0,2 6 0,0 0 0,0 3 0,0 5 0,-2-1 0,1 3 0,-1 1 0,2-1 0,-4-1 0,4 2 0,-2-5 1,-2 4-2,2-5 1,-2 1-1,0-1 1,2 3 0,0-1 0,-4 1 0,2 5 0,2-3 0,-4-1 0,4 2 0,-2-1 0,0-5 0,2-5 0,0-2 0,-2-2 0,2-4 0,0-1 0,0-5 0,0-1 0,-1-6 0,-1 1 0,0-3 0,-3-4 0,1-2 0,-2 2 1,-2-2-1,0 1 0,-1-3 0,-1-4 0,-3 2-2,1-3-2,-5-3-5,-1 3-15,-6-18-2,0 2-1,-20-17 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50:02.813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177D36"/>
      <inkml:brushProperty name="fitToCurve" value="1"/>
    </inkml:brush>
    <inkml:context xml:id="ctx1">
      <inkml:inkSource xml:id="inkSrc9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1" timeString="2022-08-21T07:19:00.079"/>
    </inkml:context>
    <inkml:brush xml:id="br2">
      <inkml:brushProperty name="width" value="0.25" units="cm"/>
      <inkml:brushProperty name="height" value="0.25" units="cm"/>
      <inkml:brushProperty name="color" value="#177D36"/>
      <inkml:brushProperty name="fitToCurve" value="1"/>
    </inkml:brush>
  </inkml:definitions>
  <inkml:trace contextRef="#ctx0" brushRef="#br0">4 61 1,'3'-19'10,"-8"-2"-1,5 21-6,-2-21-3,2 21 1,9 19 0,1 11-1,5 18-1,8 14-4,14 22-5</inkml:trace>
  <inkml:trace contextRef="#ctx0" brushRef="#br0" timeOffset="-3931.21">254 419 3,'52'33'-1</inkml:trace>
  <inkml:trace contextRef="#ctx0" brushRef="#br0" timeOffset="-1669.21">551 247 25,'6'-17'15,"-6"17"-3,17 13-2,-17-13-24,56 46-2,-2-19-1</inkml:trace>
  <inkml:trace contextRef="#ctx0" brushRef="#br1" timeOffset="-24913.25">4110 1306 4,'21'12'3,"-21"-12"-2,0 0 0,23 15 0,-23-15 0,0 0 1,0 0 1,18 9-1,-18-9 1,0 0 0,0 0-1,0 0 1,0 0-1,0 0 0,0 0 0,0 0-1,0 0 0,0 0 0,0 0 1,0 0-1,0 0 0,0 0 1,-8 20 0,8-20 0,0 0 1,0 0-1,0 0 0,0 0 0,-17 21 0,17-21 0,0 0-1,-19 9 0,19-9 0,-21 8 0,21-8 0,-27 8 0,27-8 0,-31 9 0,14-5 0,0 4-1,-1-3 1,-1 5-1,0-4 1,-2 1-1,2 1 0,-2 4 1,-2-3-1,0 1 0,-2 1 0,-2 3 0,2 1 0,-2 2 0,-1 0 0,3 4 0,0 1 1,-2-1 0,2 4-1,2-1 1,-4 1 0,4-2 0,0 0 0,-2-4 0,4 1 1,2-5-1,2 0 1,17-15-2,-27 21 1,27-21-1,-19 14 1,19-14-1,0 0 0,-23 21 1,23-21-1,0 0 2,0 0-1,-19 13 1,19-13-1,0 0 1,0 0 0,0 0 0,0 0 0,0 0-1,0 0 1,0 0-1,0 0 0,0 0-1,0 0 1,0 0-1,0 0 0,0 0 0,0 0 0,0 0-1,0 0-3,0 0-1,0 0-6,23 0-9,-23 0 0,32-9 0,-26-16 1</inkml:trace>
  <inkml:trace contextRef="#ctx0" brushRef="#br1" timeOffset="-20202.04">3913 1588 7,'0'0'9,"0"0"-4,0 0-3,0 0-1,0 0 0,0 0 2,0 0 1,0 0 1,0 0 1,0 0 0,0 0 0,0 0-1,-19 2 0,19-2-1,-21 1-2,21-1 0,-33 2-1,12 2-1,-2 0 1,0 2 0,-2 0 0,0-1 0,2 1 0,-1 2 0,1-3 1,2 1-1,-1 0 2,1-4 0,4 0-1,0-2 0,17 0 0,-31-2 0,31 2-1,-27 0 0,10-2 0,17 2-1,-32 6 0,9-2 0,0 3 1,-4 3-1,-2 1 0,0 3 0,1 1 0,-5 0 0,4-1 0,4 1 1,1-3 0,1-1 0,1-1 0,1-3 0,2 1 0,2-2 1,-2-1 0,-2 3-1,-2-2 1,2 0-1,-2-3 1,4 3 0,-1-4-1,20-2 1,-28 4-1,28-4 0,0 0-1,-19 2 1,19-2-1,0 0 0,0 0 0,0 0 0,0 0-1,0 0 1,0 0-1,0 0-2,0 0-3,0 0-3,24 11-14,-24-11 2,45-2-1,-32-26 0</inkml:trace>
  <inkml:trace contextRef="#ctx0" brushRef="#br1" timeOffset="-21637.24">1856 956 8,'-27'-14'9,"27"14"-5,0 0-1,0 0-1,0 0 0,0 0-1,0 0 0,0 0 0,0 0 1,0 0-1,0 0 1,0 0-1,0 0 0,0 0 0,0 0 0,0 0 0,0 0-1,0 0 1,0 0-1,17 17 1,-17-17 0,23 21-1,-23-21 1,33 27 0,-16-11 0,2-1 1,0 0 0,2 1 0,-1-1-1,1 0 1,0 2 0,2 1 0,0-1 0,0 2 0,2 0-1,-1 0 1,1 1-1,0-3 0,-2 0 1,4-2-1,-4-1 0,0-3 0,0-1 0,-2-1 0,0 1-1,0-2 0,-2 1 1,-19-9-1,33 23-1,-33-23 1,31 27 0,-14-12 0,0 3 0,0-1 0,1 0 0,1-2 1,0 1-1,2-3 0,-2 1 0,0-3 0,2 0 1,0 1-1,1-1 0,0 1 0,1 1 0,-1 1 0,1 1 0,0 0 0,-4 1 1,2-1-1,0 0 0,0 3 0,0-5 0,0-1 0,0-1 0,2 1 1,2-5-1,0 1 0,-2-4 1,0 1-1,0-1 0,0-2 1,-4 0 0,0 2-1,-2-2 2,-17-2-1,27 2 0,-27-2 0,21 4 0,-21-4-1,0 0 1,18 5 0,-18-5 0,0 0 1,0 0 0,0 0 0,0 0 1,0 0 1,0 0-1,0 0 1,0 0-1,0 0-2,0 0-2,0 0-10,0 0-10,0 0 0,5-21-1,-22-29 0</inkml:trace>
  <inkml:trace contextRef="#ctx0" brushRef="#br0" timeOffset="29733.65">6509 1865 6,'-6'-32'12,"6"15"-5,-6-6 0,6 3-2,-4 1 1,4 19-1,-3-27-1,3 27-2,-4-17 0,4 17 0,0 0-1,0 0-1,-21 14 1,7 7-1,-3 6 0,-6 7 0,-4 8 0,-3 10 0,-5 7 0,-1 6 0,-3 2 1,-1 2-1,0 2 0,0-2 0,-2 0 0,-1-6-1,1-1 1,2-7 0,6-5 0,1-8-1,6-7 2,4-7-1,6-7 1,17-21 0,-21 25-1,21-25 1,0 0-1,-12 18 1,12-18-1,-9 21 0,9-21 0,-19 30 0,5-9 0,1 0 1,-4 4-1,-1-4 0,5 2 0,13-23 0,-23 31 0,23-31-1,0 0 2,-15 19-1,15-19 0,0 0 1,0 0 1,0 0-1,0 0 0,0 0 1,3-19-1,-3 19 0,0 0 0,0-23 0,0 23-1,-5-29 1,-5 10-1,2-2 0,-5-8 0,0-7 0,-3-4 0,-1-10-1,2-4 1,1-1 1,7-1-2,3-1 2,4 5-2,2 4 2,2 10-2,3 5 1,-1 12 0,2 4-2,-8 17 1,0 0 0,0 0 0,5 29-1,-8 15 0,-5 15 1,-2 16 0,-3 11 0,0 6 1,-3 0-1,1-8 1,0-13 1,5-17-1,2-16 0,3-15 0,5-23 1,0 17-1,0-17 0,0 0 1,32 6-1,-5-6 1,7 2-2,12-2-3,8-6-10,17 12-1,0-16 0,7 7 0</inkml:trace>
  <inkml:trace contextRef="#ctx0" brushRef="#br0" timeOffset="30700.85">5057 2038 2,'0'0'4,"0"0"0,0 0 1,0 0 0,0 0 0,0 0-1,2-21 0,5 2 0,1-6-2,5-10 1,6-7-1,4-12-2,4-5 2,6-4-1,3-6 0,4-2 1,-1-6 1,3 3-1,-6 1 0,5 4 1,-9 6-1,1 3 0,-8 12 0,-4 6-1,-6 8 1,-2 7-1,-3 4 0,-10 23 0,8-31 0,-8 31 0,2-21-1,-2 21 1,1-17-1,-1 17 1,-1-17-1,1 17 0,0 0 0,-2-25 0,2 25 0,-2-17 0,2 17 0,-4-21 0,4 21 0,0-27 0,0 8 0,2-1 0,4-1-1,-3 2 1,5 0 0,-4 2 0,-4 17 1,9-27 0,-9 27 0,0 0-1,6-17 1,-6 17-2,0 0 0,0 0-2,0 0 1,0 0-1,-4 29-1,1-10 0,-3 6 0,0 7-2,-2 10 0,1 2-2,1 12-3,-9-2-2,5 14 0</inkml:trace>
  <inkml:trace contextRef="#ctx0" brushRef="#br0" timeOffset="31605.65">5380 1237 12,'-19'-13'15,"19"13"0,0 0-1,-15-19-7,15 19-6,0 0 0,21 15-1,8 2 0,9 6-3,12 2-5,19 8-6,6-24 0,18-7 0</inkml:trace>
  <inkml:trace contextRef="#ctx1" brushRef="#br2">1990 733,'0'0,"0"0,0-39,0 0,0 39,0-39,0 0,0 0,0 39,0-40,0 1,0 0,0 39,0-39,0 0,0 0,0 0,0-39,0 78,0-39,39 39,-39-39,0 39,0-39,39 39,-39-39,0 39,39-40,0 40,-39 0,0 0,39 0,0-39,0 39,-39-39,40 39,-40-39,39 39,0 0,-39 0,39 0,0 0,-39 0,39 0,0 0,0 0,-39 0,39 0,0 0,0 0,-39 0,39 0,0 0,-39 0,0 0,0 0,0 39,40-39,-40 39,0-39,39 0,-39 39,39-39,-39 40,0-1,0-39,39 0,-39 39,39-39,-39 39,39-39,-39 39,0 0,39 0,0-39,-39 0,0 39,39-39,-39 39,39-39,-39 39,39-39,-39 0,0 39,0-39,0 39,0-39,0 39,0 1,39-40,-39 39,0-39,0 39,39-39,-39 39,0 0,0-39,0 39,0 0,40-39,-40 0,0 0,0 39,39-39,0 0,-39 0,39 0,0 0,0 0,-39 0,39 0,-39 0,0 0,0-39,39 39,-39-39,0 39,39 0,-39-39,0 0,0 39,0-39,0 39,39 0,-39-39,0 0,39 39,0 0,-39 0,39 0,1 0,-40 0,39 0,0 0,0 0,-39 0,39 0,0 0,0 0,-39-40,0 40,0 0,39-39,0 39,-39-39,39 39,0 0,0-39,-39 39,0-39,39 39,-39-39,40 39,-1 0,-39 0,0 0,0-39,39 39,0-39,-39 0,39 39,-39 0,39 0,0-39,-39 39,0-39,39 39,0 0,0 0,-39 0,39 0,-39-39,39 39,-39-39,39 39,1 0,-40-40,39 40,-39 0,0 0,39-39,0 39,-39-39,39 0,-39 39,0 0,39 0,0 0,-39-39,0 39,39 0,0-39,0 39,-39 0,39 0,39-39,-78 39,40-39,-1 0,0 39,-39 0,39-39,0 39,-39-39,39 39,-39 0,0-39,39 39,0 0,-39 0,39 0</inkml:trace>
  <inkml:trace contextRef="#ctx0" brushRef="#br0" timeOffset="31293.65">5022 2212 1,'0'0'4,"0"0"2,0 0 1,0 0 1,0 0 1,0 0 0,0 0 1,-9-29-3,11 6-1,-2-5-2,0-3-1,-2-5-1,2-1-1,0 3-1,-2 3 0,0 2 1,0 3-1,-4-1 0,2 6 0,-1 1 1,-1 3-1,6 17 1,-10-27 0,10 27-1,0 0 0,-7-17 0,7 17-1,0 0 0,-4 19 0,2 8 0,0 13 0,-4 8 0,2 10 1,1 3 0,1 0 0,0-1 0,2-10 0,7-10 1,11-15-1,10-10 1,14-11-1,12-8-2,7-6-4,12 8-7,2-9-2,7 13-1,-17-8 0</inkml:trace>
  <inkml:trace contextRef="#ctx0" brushRef="#br0" timeOffset="22230.03">-751 4785 1,'0'0'3,"-17"21"-1,17-21 0,0 0 0,0 0-1,0 0-1,0 0 1,0 0-1,0 0 1,0 0 0,0 0 1,0 0-1,21-21 1,-21 21-1,19-33 1,-8 14-1,1-4 0,-1 2 0,1-2-1,-3 2 1,1 0-1,-1 2 0,1-1 1,-10 20-1,21-28 0,-7 10 1,-1 1-1,8 0 0,2-4 0,6-4 0,3 0 1,3-4-1,1 1 0,2-3 0,3-2 0,-3 3 0,0-1 0,1 2 0,-3-1 0,0 1 0,1 4 0,-3-4 0,-1 8 0,-4 0 0,1 4 0,-5 2 1,-4 3-1,-2 3 0,-1-1 1,-18 10 0,21-10 0,-21 10 1,0 0-1,0 0 1,0 0 0,0 0 0,0 0 1,0 0 1,0 0-1,0 0 2,0 0-1,0 0 1,0 0-2,0 0 0,0 0-1,4-17 0,-4 17-2,0 0 0,-10-27 0,10 27 0,-10-23-1,10 23 1,-13-23 0,13 23 0,-19-24 0,19 24 0,-29-23 0,10 13-1,0 4 1,-4 2 0,-2 2 0,2 4-1,-2 2 1,4 2-1,4 0 0,17-6 0,-25 13 0,25-13 0,0 0 0,-2 17 0,2-17 0,23 10 1,-4-8 0,4-2 0,4-2 0,2-4 0,5-1 0,2-3 1,-1-3-1,5 1 0,-3 2 0,-3 1 0,-3 3 0,-6 4 0,-4 6 0,-4 8 0,-6 9 0,-5 9-1,-6 14 0,-4 14-2,-5 17-2,-5 9-4,3 21-5,-6 0-2,11 14 1</inkml:trace>
  <inkml:trace contextRef="#ctx0" brushRef="#br0" timeOffset="22230.03">-751 4785 1,'0'0'3,"-17"21"-1,17-21 0,0 0 0,0 0-1,0 0-1,0 0 1,0 0-1,0 0 1,0 0 0,0 0 1,0 0-1,21-21 1,-21 21-1,19-33 1,-8 14-1,1-4 0,-1 2 0,1-2-1,-3 2 1,1 0-1,-1 2 0,1-1 1,-10 20-1,21-28 0,-7 10 1,-1 1-1,8 0 0,2-4 0,6-4 0,3 0 1,3-4-1,1 1 0,2-3 0,3-2 0,-3 3 0,0-1 0,1 2 0,-3-1 0,0 1 0,1 4 0,-3-4 0,-1 8 0,-4 0 0,1 4 0,-5 2 1,-4 3-1,-2 3 0,-1-1 1,-18 10 0,21-10 0,-21 10 1,0 0-1,0 0 1,0 0 0,0 0 0,0 0 1,0 0 1,0 0-1,0 0 2,0 0-1,0 0 1,0 0-2,0 0 0,0 0-1,4-17 0,-4 17-2,0 0 0,-10-27 0,10 27 0,-10-23-1,10 23 1,-13-23 0,13 23 0,-19-24 0,19 24 0,-29-23 0,10 13-1,0 4 1,-4 2 0,-2 2 0,2 4-1,-2 2 1,4 2-1,4 0 0,17-6 0,-25 13 0,25-13 0,0 0 0,-2 17 0,2-17 0,23 10 1,-4-8 0,4-2 0,4-2 0,2-4 0,5-1 0,2-3 1,-1-3-1,5 1 0,-3 2 0,-3 1 0,-3 3 0,-6 4 0,-4 6 0,-4 8 0,-6 9 0,-5 9-1,-6 14 0,-4 14-2,-5 17-2,-5 9-4,3 21-5,-6 0-2,11 14 1</inkml:trace>
  <inkml:trace contextRef="#ctx0" brushRef="#br0" timeOffset="14788.82">-31 3620 0,'-25'10'3,"25"-10"0,0 0 0,-8-29-1,8 29 1,10-35-3,0 16-2,7 2-4</inkml:trace>
  <inkml:trace contextRef="#ctx0" brushRef="#br0" timeOffset="20139.62">136 3434 0,'0'0'9,"0"0"-1,0 0-2,0 0-3,0 0-2,0 0 0,0 0-1,0 0 0,0 0 0,17 14 1,-17-14-1,0 0 1,21 23 0,-21-23-1,21 19 0,-21-19 1,23 13-1,-23-13 0,21 10 0,-21-10 0,19 5 0,-19-5 0,0 0 0,0 0 0,0 0 1,18 4-1,-18-4 1,0 0-1,0 0 1,0 0-1,-10 31 1,6-14-1,-7 8 1,5 2-1,-6 7 0,5 3 0,-3 1 1,-1 0-1,7 1 0,0-1 0,4-3 0,2-5 1,2-3-1,1-6 1,1 0-1,-6-21 1,23 29-1,-23-29 1,21 19-1,-21-19 1,25 17-1,-25-17 0,25 23 0,-25-23 0,25 23 0,-25-23 0,21 19 0,-21-19 0,17 2-1,-17-2 1,18-13 0,-18 13 0,15-33 1,-9 16-1,-1-2 0,-5 19 1,8-29 0,-8 29 0,6-17 0,-6 17 0,0 0 0,0 0-1,0 0 1,0 0-1,17 17 0,-17-17 0,23 16 0,-6-13 0,2 5 0,2-2 0,1 0 0,1-1 0,-2-1 0,-4 6 0,0 1 0,-4 8 1,-1 2-1,-4 8 0,-3 2 0,1 1 0,-2 3 0,-2-5 1,4 1-1,-1-6 0,3-4 0,0-4 0,-8-17 0,21 27 0,-21-27 0,27 25 0,-27-25 0,21 29 0,-14-8 0,-3 10 0,0 5 0,-6 4 1,0 2-1,-4 0 0,1 1 0,-1-7 0,2-3 0,2-12 0,2-21 0,-2 21 0,2-21 0,0 0-1,0 0 1,0 0 0,0 0 0,10 17 0,-10-17 0,0 0 0,6 17 0,-6-17 0,7 25 0,-3-8 0,-2 2 0,2 4 0,0-2 0,1 2 0,5-1 0,0-1 0,1-2 0,-11-19 0,29 34 0,-12-22 0,2 1 0,0-1 0,0-1 0,-1 1 0,1-3 0,-2 3 1,0-10-1,-17-2 0,29 9 0,-29-9 1,25-4-1,-25 4 1,19-11 0,-19 11 1,0 0-1,0 0 0,17-15 1,-17 15-2,0 0 0,0 0 1,0 0-2,2 23 1,-2-23 0,2 30-1,2-9 1,2 0 0,1 6 0,3-2-1,2 0 2,3-2-2,0-2 1,4 2 0,0-4 0,3 0 0,1-1 0,0-1 0,-1 0 0,1-2 0,0 1 0,-3-1 0,3 0 0,0 4 0,-4-5 0,2 1 0,-4-5 0,0 3 0,1-5 0,-18-8 0,28 13 0,-28-13 0,19 6 0,-19-6 0,0 0 0,18 2 0,-18-2 1,0 0-1,0 0 1,0 0 0,0 0 0,0 0-1,0 0 0,0 0 0,0 0 0,0 0 0,0 0-1,0 0 0,0 0 0,0 0 0,2 27 1,-2-27-2,9 32 2,-3-9-1,3 6 1,3 2 0,-1 3 0,7 1 0,-3-5 0,4 5 1,2-5-2,0 1 1,4-4 0,-2-2 0,2 0 0,-2-2 0,2 0 0,-2-6 0,0 2 0,0-6 0,-2 5 0,0-7 0,0 3 0,-21-14 0,31 11 0,-31-11 0,23 8 1,-23-8-1,0 0 0,17 4 0,-17-4 0,0 0 0,0 0 0,0 0 0,0 0 0,0 0 0,0 0 0,0 0 0,0 0-1,0 0 0,0 0 1,0 0-1,0 0 1,0 0-1,23 5 1,-23-5 0,23 10 0,-23-10 0,33 15 0,-14-5 0,2-1 0,0 1 0,0-4 1,6-1-1,-4-1 0,4 0 0,-1-2 0,3-2 1,-2 0-1,-2-4 0,0 0 0,-6 1 0,0-1 1,-19 4-1,27-10 0,-27 10 0,0 0 0,19-9 0,-19 9 0,0 0 0,0 0 0,0 0 0,0 0-1,0 0 1,0 0 0,0 0 0,0 0 0,21 26 0,-21-26 0,19 27 0,-19-27 0,37 31 0,-14-14 0,5-5 0,3-3 1,7-1-1,1-6 0,1-2 0,2-4 0,2-2 1,-4-2-1,1 1 0,-3-1 0,-6 2-1,1 3 1,-4-1 0,-2 4 0,-6 2 0,0 0 0,-4-1 0,-17-1 1,27 6-1,-27-6-1,19 6 2,-19-6-1,0 0 0,19 2 0,-19-2 0,0 0 0,19 4 0,-19-4 0,0 0 0,25 21 0,-25-21 0,29 34 0,-8-9 0,0 6 0,4 1 0,6 3 0,-3-3 0,5-1 0,1-2 0,-1-8 0,-1-8-1,3-5 1,-1-6 1,-3-6-1,4-4 1,-5-3-1,-1-4 1,-2 1-1,-2 1 1,-8 1 0,-17 12-1,27-15 1,-27 15 0,0 0-1,0 0 1,0 0-1,0 0 0,0 0 0,0 0 0,17-4 0,-17 4-1,0 0 1,0 0-1,27 21 1,-27-21 0,30 12 0,-9-10 0,6 0 0,0-6 0,4-2 0,3-2 1,-1-5-1,1-1 0,-1-1 0,-1 0 0,-1-2 0,-4-1 0,-2 3 1,-4 0-1,0 1 0,-21 14 0,31-19 0,-31 19 0,21-11 0,-21 11 0,0 0 0,0 0 0,19-8 0,-19 8-1,0 0 1,0 0 0,0 0 0,0 0 0,19 15 0,-19-15 0,23 14 0,-6-9 0,6 3 0,-2-4 1,4-2-1,2-2 0,2-4 0,1-7 1,3-7-1,1-5 1,1-5-1,3-5 1,-1-1-1,1-3 0,-4 1 0,1 5 0,-6 2 1,-3 4-1,-1 4 0,-6 6 0,-1 0 0,-18 15-1,21-16 1,-21 16 0,17-5 0,-17 5 0,23 7 0,-23-7 0,29 16 0,-10-11 0,4 3 0,2-2 0,2-2 0,-1-6 1,3-4-1,-2-7 0,0-5 1,1-5-1,1-3 1,0-7-1,-2 0 1,3-3-1,-3 0 0,2 3 1,0 0-1,-4 7 0,-4 3 0,-2 4 0,-19 19 0,23-23 1,-23 23-1,0 0 1,0 0-1,0 0 0,0 0 0,0 0 0,0 0 0,0 0 0,17-8-1,-17 8 1,0 0 0,25-10 0,-25 10 1,31-19-1,-12 2 1,2 0 1,0-6-1,2 0 0,-2 0 0,-2 0 0,0 2 0,-2 0 2,1 5-3,-3-3 0,-15 19 1,27-29-1,-27 29 0,25-25 0,-25 25 1,17-21-1,-17 21 1,0 0 1,13-21 0,-13 21 0,-5-17 0,5 17 1,-16-25-1,16 25 0,-23-36-1,10 11 0,0-2 0,-1 0-1,3 0 1,1-5-1,4 3 0,1 0 0,3 1 0,0 1 0,4 0 0,0 0-1,-1 0 1,3 2 0,-2-1-1,2 1 1,0 0 0,-2 2 0,2 2 0,-1 4 0,-3 17 0,4-27 0,-4 27 0,0 0 0,8-21 0,-8 21 0,0 0 0,0 0 0,0 0-1,0 0 1,0 0 0,0 0 0,0 0-1,0 0 0,0 0 1,19-8-1,-19 8 1,21 2-1,-21-2 1,29-2-1,-12 0 1,2-2 1,-1-3-1,-1-7 0,0-7 1,2-10-1,2-7 1,0-4 0,-2-6-1,1-6 1,-3-1-1,-2 1 0,-5 4 1,-4 6-1,-8 2 1,-4 6 0,-2 3 0,-7 7 0,1 3 0,-3 3 0,2 3 0,-2 0 0,17 17-1,-25-31 0,25 31 0,-21-30 0,21 30 0,-16-31 0,16 31 0,-17-29 1,17 29-1,-27-25 0,27 25 1,-28-21-1,10 14 0,18 7 0,-30-14 1,30 14-1,-25-13 0,25 13 1,-19-16-1,19 16 0,-14-23 0,5 6 1,1 0-1,-3-6 0,-1-2 1,-3-2-1,-1 0 0,-1-1 0,-2 3 0,-2 0 1,2 2-1,-2 4 0,5-2 0,16 21 1,-26-33-1,16 16 0,-2 0 1,7-1-1,-3 1 1,4 0-1,4 17 1,-11-35-1,3 18 0,2-2 0,2-4 0,-1-4 0,1-3 0,0-3 0,0-1 0,2-1 1,0-1-1,0 3 0,2 1 0,2 3 0,0 4 0,0-4 0,2 4 0,0 4 0,0 0 0,0 2 0,-4 19 0,7-27 0,-7 27 0,0 0 0,2-19 0,-2 19 0,0 0-1,0 0 1,0 0-1,0 0 0,0 0 0,0 0 1,0 0 0,0 0-1,0 0 1,0 0 1,0 0-1,0 0 0,0 0 0,0 0 1,0 0-1,0 0 0,4-23 1,-2 6-1,-2-2 0,2-8 1,0 0-1,-2-7 0,0-1 1,0-1-1,0 1 0,-2 3 0,0 5 1,0 0-1,0 6 0,0 4 1,2 17-1,-2-23 1,2 23-1,0 0 1,0 0-1,0 0 1,0 0-1,0 0 1,-13-19-1,13 19 1,-17-16-1,17 16 1,-21-21 0,21 21 0,-25-31-1,9 14 1,5 0 0,-1-2 0,1 0-1,-3-4 0,1 2 1,-4-2-1,0-2 0,-3-2-1,-1-2 1,-2 0 0,0-1 0,-2-1 0,2-1 0,2-3 0,2 3 0,0-3-1,0 1 1,4 1 0,-1 2 0,3 3 0,-1 5 0,1 4 1,2 1-1,11 18 0,-20-25 0,20 25 0,0 0 1,-19-21-1,19 21 0,0 0 1,-11-17-1,11 17 1,0 0 0,-21-25 0,21 25 0,-18-23-1,18 23 1,-23-25-1,23 25 1,-30-27-1,13 16 0,-1-4 0,-1-1 0,-4-1 0,0-2 0,-4-4 0,1-4 0,-7-2 0,2 3 0,-3-3 0,1 4-2,-1 6-2,-5 5-6,-3 11-14,2 24 0,-15-2-1,-1 9 0</inkml:trace>
  <inkml:trace contextRef="#ctx0" brushRef="#br0" timeOffset="38313.65">4838 5405 6,'0'0'10,"0"0"-5,0 0-3,0 0 0,0 0-1,0 0-1,0 0 1,0 0 0,0 0 1,0 0-1,0 0 1,0 0 0,0 0 0,0 0 0,0 0 0,0 0-1,0 0 0,0 0 0,0 0-1,0 0 0,0 0 1,0 0-1,0 0 0,0 0 1,-17 19 0,17-19-1,-17 16 2,17-16-1,-25 19 1,25-19-1,-23 15 1,23-15-1,-21 12 0,21-12 1,-17 5-1,17-5 0,0 0 0,-21 8 0,21-8 0,-18 2 0,18-2 0,-19 4-1,19-4 1,-23 4 0,23-4-1,-27 4 1,27-4-1,-34 3 0,15-1 1,-4 2-1,0 0 0,-4-2 0,0 2 0,-2 0 0,1-1 0,1 1 0,-2 0 0,2 0 1,2 0-1,-1 0 0,1 3 1,-4-3-1,4 4 1,-4-6 0,4 5 0,-1-5-1,-1 6 1,0-8 0,0 0 0,2 2-1,0-8 1,0 4-1,-3-4 0,1 4 1,-2-5-1,2 3 1,-3-4-1,1 3 1,-4 1 0,3-2 1,-3 0-1,1 0 0,-1-1 0,0 1 0,-1 0 1,-4 1-1,1-1 0,1 2-1,0 0 1,1 0-1,1 2 1,-1-1-1,3 1 0,3-2 0,2 0 1,-2 0-1,2-2 1,-1 1 0,1-3 0,-2-2 0,0 1 1,-1-3 0,-1 3-1,2-5 1,1 3 0,-3-1-1,2 1 1,4 1-1,2 3-1,4 1 1,19 6-1,-27-8 0,27 8-1,0 0 0,0 0 0,0 0 0,0 0-1,0 0-2,0 0-1,0 0-1,0 0-5,18 25-9,-18-25 0,42 25 0,-42-25 0</inkml:trace>
  <inkml:trace contextRef="#ctx0" brushRef="#br0" timeOffset="39608.46">2725 5258 2,'0'0'12,"-24"0"1,24 0-7,-18 0-1,18 0-1,0 0 0,0 0-1,0 0 0,0 0 0,0 0-1,0 0 0,0 0 1,-23-21-2,23 21 1,-19-21-1,19 21 0,-25-31 0,25 31 0,-32-34 0,16 16 0,-3-3 1,-2 0-1,2-4 0,-4 0 0,0-1 0,-4-3-1,-3 0 1,-3-2 0,0 1 0,1-3 0,-3 3 0,-1-1 0,0-2 1,-1 3-1,3-1 0,-1 2 0,-1-1 0,-1 1 0,1 2 0,-2 0 1,1 0-1,1 4 0,3-1 0,3 1 0,1 3 0,4 3-1,4 0 1,2 2-1,19 15 0,-27-25 0,27 25 0,-23-23 0,23 23 1,-19-17-1,19 17 0,0 0 0,-17-22-1,17 22 1,0 0-2,0 0-2,0 0-2,0 0-3,0 0-6,40 25-5,-11-21 1,19 2 0</inkml:trace>
  <inkml:trace contextRef="#ctx0" brushRef="#br0" timeOffset="28563.65">6953 3898 12,'-17'-27'14,"17"27"0,-31-15-7,31 15-4,-29-16 0,29 16 0,-28-7-1,10 7-1,-1 0 0,-2 5-1,-7 3 1,1 4 0,-8 1-1,-1 6 1,-2 2-1,-3 0 1,-1 4-1,2-2 1,2 2-1,-5 2 0,5 2 0,0 1 0,-2 3 0,1 3 0,1-3 0,-2 1 0,3-1-1,3-4 1,3-5 0,6-4 1,4-7 0,21-13-1,-27 13 2,27-13-1,0 0 0,0 0 0,0 0 0,0 0 0,0 0 0,0 0-1,0 0 0,0 0 0,0 0 0,0 0 0,0 0 0,0 0 0,0 0 0,0 0 1,0 0 0,0 0 0,0 0 0,0 0 0,0 0-1,0 0-1,-19-2 0,19 2 0,-25-5 0,8-1 0,-2 0 0,-2 1 1,0-3 0,2 0 1,1-1 1,18 9-1,-28-21 0,28 21 0,-16-25 0,16 25 0,-9-23-1,9 23 0,0 0 0,-6-21 0,6 21 0,0 0 0,0 0 0,0 0 0,0 0 0,0 0 0,0 0 0,0 0 0,0 0 1,0 0-1,0 0 0,0 0 0,0 0 0,0 0 0,0 0 0,0 0 0,0 0 0,0 0 1,0 0 2,0 0-1,0 0-1,4-23 1,4 2 0,1-8-1,5-8 0,3-7-1,4-4 0,6-5 0,-2 1-1,1 6 0,-1 10 0,-7 5-1,-1 10 0,-17 21 0,21-21-1,-21 21 0,0 17 1,-8 8 1,-3 8-1,-5 7 1,-1 4 0,-2 10 0,0-3 1,-2-1-1,4-4 1,3-8-1,5-3 1,3-6 0,2-5 0,2-4 0,4-1-1,-2-19 1,17 30 0,0-16-1,8-1-1,10-7-4,13 5-6,3-14-3,18 5 0,-7-18-1</inkml:trace>
  <inkml:trace contextRef="#ctx0" brushRef="#br0" timeOffset="23493.64">611 6489 7,'-18'4'2,"18"-4"-1,0 0-1,0 0 0,0 0 0,0 0 0,0 0 1,0 0 0,0 0 0,6-23 0,0 2 0,4-7 0,1-9 0,4-7 1,3-10-1,5-5-1,2-2 2,1-1-2,1 5 1,0 3 0,-4 5-1,0 5 1,-4 5 0,-4 5 0,-1 3 0,-3 4 0,-3-7 0,2-1 1,-1-1-1,5-2 0,3-3-1,0-3 1,4 0-1,0-2 1,2 6-1,0 4 0,-4 3 0,0 6 0,-5 4 0,-3 6 2,-11 17 1,14-19 0,-14 19 1,0 0 0,0 0 0,0 0 0,0 0-1,0 0-1,0 0-1,0 0-1,0 0 0,0 0-1,0 0 0,0 0 1,0 0-1,0 0 1,0 0 0,0 0 1,0 0 0,0 0 0,-4-19 0,4 19 1,0 0-1,-17-12 1,17 12-1,0 0 1,-18-9 0,18 9 1,0 0-1,-17-12 2,17 12-2,-19-15 1,19 15-1,-27-23 0,10 13 0,0-1-1,-2 3-1,1-1 0,18 9 0,-28-10-1,28 10-1,-18 0 1,18 0-1,0 0 0,0 0 0,0 31 0,0-31 1,20 25-1,-20-25 2,28 24 0,-7-14 0,2-6 0,4-6 2,4-6-2,1-3 1,7 1-1,-3-1 0,0 1 0,-3 4 0,-2 4-1,-5 12 1,-4 9-2,-5 14 0,-6 9-2,3 17-4,-7 8-10,14 21 1,-5-5-1</inkml:trace>
  <inkml:trace contextRef="#ctx0" brushRef="#br0" timeOffset="24414.04">2643 7049 6,'0'0'14,"0"0"0,0 0 0,0 0-12,0 0-3,0 0-2,0 0 0,0 0 0,0 0 0,0 0 0,0 0 3,0 0 0,0 0 1,-17-12 2,13-5 0,-4-6 1,-1-11 0,-1-7-1,-5-10-1,0-5 0,-3-3 0,1-1-1,0 3 0,2-1-1,1 5 0,3 1 0,3 2 0,0 4 0,4 2 0,3 0 0,1 4 0,-2 4 1,2 1 0,-4 6 0,0 1 0,0 5 0,-2 2 1,6 21-1,-11-31 0,11 31 0,-10-23-1,10 23 0,0 0-1,0 0 0,0 0-1,0 0 1,0 0-1,-13 19 1,9 8-1,-4 11 1,-1 16 1,-3 15 0,-3 15 0,0 16-3,-4 11-2,-3 4-7,7 11-2,-6-19-1</inkml:trace>
  <inkml:trace contextRef="#ctx0" brushRef="#br0" timeOffset="25069.24">2566 5970 9,'0'0'16,"12"20"-1,-12-20-1,-4 34-10,10 8-7,5 18-3,12 18-5,0 16-4,18 23 1</inkml:trace>
  <inkml:trace contextRef="#ctx0" brushRef="#br0" timeOffset="26114.44">4448 6627 8,'3'-38'15,"-12"-6"0,13 15-4,-2 2-5,-2 27-2,28-21-2,-3 25-2,6 8-1,3 9-1,12 6-1,8 1-2,13 7-2,8-10-7,19 2 0,-3-24-1</inkml:trace>
  <inkml:trace contextRef="#ctx0" brushRef="#br0" timeOffset="25896.04">4840 7074 8,'0'0'13,"-36"17"1,36-17-9,-27 4-2,27-4 0,0 0-1,-23-12 1,23 12 0,-21-23-1,8 6 0,-5-4 0,1-2 1,-2-2 0,0-6-1,0-3 0,-2-8 0,3-6 0,3-6 0,2-5-1,1-4-1,4-4 1,3 2-1,1 3 0,4 9 0,0 7 0,2 9-1,0 10 1,0 6 0,-2 21 0,2-17 0,-2 17 0,0 0 0,0 0 0,0 0 1,0 0-1,0 0 0,0 0 0,0 0-1,0 0 0,0 0 0,-8 38 0,2-3 0,2 11 0,-3 13 0,-1 12 0,0 12 0,1-1-1,-1 0 0,4-9-1,0-4-2,0-15-2,4-6-2,-7-22-3,9 1-3,-2-27 1</inkml:trace>
  <inkml:trace contextRef="#ctx0" brushRef="#br0" timeOffset="26894.44">6825 6030 1,'0'0'12,"-19"11"-4,19-11-3,-25 8 0,25-8-2,-33 8-1,12-5-1,2-3 0,-4 0-1,2-3 1,-4-5 0,0-2 0,-2-5 2,0-6-1,-3-6 0,-3-2 1,-3-5-1,-1-4 1,-5-1-1,0 1-1,-6-2 0,4 5 0,0 3-1,4-1 1,0 4-1,5 5 1,3 1-1,5 0 1,6 3 0,0-1-1,1 4 1,3 0-1,17 17 1,-28-31-1,28 31 1,-22-27-1,22 27 0,-17-19 0,17 19 0,0 0 0,-11-19 0,11 19 0,0 0 0,0 0 0,0 0 0,0 0-1,0 0 0,-4 17 1,2 10-1,-4 11 0,0 12 0,-5 8 0,1 7 1,-3 8-2,2 3-1,-5-3-4,7 0-4,-7-20-4,14 1 0</inkml:trace>
  <inkml:trace contextRef="#ctx0" brushRef="#br0" timeOffset="27175.24">5911 5488 21,'0'0'15,"8"-21"-1,-8 21 0,0 0-11,0 0-6,0 0-2,28-8-1,-3 16 0,0-3 1,10 5 1,5 1 0,12 1 0,3-3 2,10-3 0,4-6-5,14 0-2,-5-11-1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51:04.168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2962 991 0,'0'0'3,"0"0"-1,0 0 1,0 0-1,0 0 0,0 0 1,0 0 0,0 0 0,0 0 0,0 0 0,0 0 0,0 0 0,0 0 0,0 0-1,0 0 0,0 0 0,0 0 0,0 0 0,0 0 0,-21 0-1,21 0 0,0 0 0,-25-12 0,25 12-1,-20-10 0,20 10 0,-19-7 0,19 7 0,-19-10 0,19 10 0,-21-6-1,21 6 1,-25-3 0,25 3 0,-29-4 0,29 4-1,-24 0 1,24 0 0,-29 0 0,29 0 0,-25 2 0,25-2 0,-21-2 1,21 2-1,-21-2 2,21 2-1,-19-8 0,19 8 0,-23-7 0,23 7-1,-29-4 0,10 4 0,-2 5-1,-2 3 0,-2 4 0,-2-1 0,-4 4 0,-1 1 0,-3-1 1,-1 0-1,-1 1 1,1-5 0,-2 1 0,-1-3 0,3-1 0,0-2 0,1-1 0,1-1 0,1-2 0,1 0 0,1-2 0,0-2 1,3 2-1,-1-2 0,4 0 1,0 0-1,-4 2 0,6-1 1,-2-1-1,2 2 1,0-2-1,2 0 0,0-2 0,0 2 1,4-4-1,-2 1 0,2-3 0,-1-2 0,-1 1 0,0-3 0,0-3 0,-2 2 1,2-1-1,-2-1 0,-1-1 0,1 3 0,0 0 1,-2 1-1,0-1 0,0 1 0,-2-1 0,1-1 1,-1 1-1,-2-4 1,4 1-1,-2-1 1,0 0-1,0-2 1,0 2-1,-2-1 0,1-1 0,3 6-1,-2-3 1,0 1 0,4 4-1,-2-3 1,6 5 0,-3-3 0,20 12 0,-32-23 0,32 23 0,-31-23 0,31 23 1,-27-21-1,27 21 0,-23-19 0,23 19 1,-19-15-1,19 15 0,0 0 0,-23-18 0,23 18 0,0 0 0,-23-15 0,23 15 0,-17-10 0,17 10 0,-21-11 0,21 11 1,-25-13-1,25 13 1,-29-18 0,10 7 0,2 1 0,-2-1 0,0-1 0,-1 1-1,-1-3 1,0-1-1,2 2 0,-2-3 0,-2 5 0,-2-6 0,2 1 0,-2-1 1,0 0-1,-1 1 1,-1-1-1,0 2 1,4-4 0,-4 2 0,4-1 0,0-1 0,0 2 0,2-2 0,4 1-1,-2 1 1,19 17 0,-29-29-1,29 29 1,-21-19 0,21 19-1,0 0 1,-17-17-1,17 17 2,0 0-1,0 0 0,0 0-1,0 0 1,0 0 0,0 0 0,0 0-1,0 0 0,0 0 0,0 0-2,0 0-1,0 0-2,0 0-3,21 14-10,-2-5 0,15 6-1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51:06.290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841 1098 1,'0'0'6,"0"0"-1,0 0 0,0 0-1,0 0-1,-19-18 0,19 18-1,0 0 0,0 0-1,0 0 0,-21-11 0,21 11 0,0 0-1,-20-6 1,20 6 0,-21-9 1,21 9-1,-25-16 1,25 16 1,-26-25 0,8 12 1,5-4-2,-2-3 1,-5 1 0,5 0-1,-2 0 0,-2 0-1,0 4 0,1-3 0,-1 3-1,0 0 0,19 15 1,-34-31-1,34 31 0,-29-33 0,13 14 0,3 0 1,-2-4-1,-2 2 1,1-4-1,-1 2 1,0-2 0,-1 2-1,1-4 1,0 4-1,2-1 1,-1-1-1,1 0 0,2-4 0,-3 0 0,1-5 0,-4-3 1,2-3-1,-3 0 0,-1-2 1,0 2-1,2 1 1,0 5-1,2 5 1,1 6-1,3 4 1,13 19-1,-19-23 0,19 23 0,0 0 1,0 0-1,0 0-1,0 0 0,0 0-1,0 0-3,0 0-2,0 0-7,0 0-3,0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6:51:15.166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235 352 0,'0'0'3,"-21"0"2,21 0 0,0 0 1,0 0 0,-21 0 1,21 0 0,0 0 0,-13-17-1,13 17-1,-12-23-1,12 23-1,-13-29-1,5 12 0,-2-2-1,3-4 0,-5 2 0,1-4 1,-1-2-1,-3 4 0,2-2 0,-1 2 0,1 2 0,13 21 0,-21-33-1,21 33 0,-18-21 1,18 21-2,0 0 1,-9-17 0,9 17 0,0 0-1,0 0 1,0 0 0,0 0-1,0 0-2,0 0-2,0 0-2,0 0-7,19-4-3,-19 4 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21:21.97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89 65 3,'0'0'4,"0"0"0,0 0 0,-17-18 0,17 18 0,0 0 0,0 0-1,0 0 1,-20-17 0,20 17-1,0 0 0,0 0 0,-17-11 0,17 11-1,0 0 0,-17-8 1,17 8-1,0 0 1,0 0-1,-19-12 0,19 12 0,0 0-1,0 0 1,0 0-2,0 0 1,0 0-1,0 0 1,0 0-1,0 0-1,0 0 1,0 0 0,0 0 0,0 0-1,0 0 1,0 0 0,0 0-1,0 0 1,0 0 0,0 0 0,0 0-1,0 18 2,0-18-1,4 21 0,-4-21 0,7 27 0,-7-27 1,4 30-1,-4-30 0,6 27 0,-6-27 0,2 27 0,-2-27 0,2 29 1,0-12-2,-2 0 2,0 4-1,1-2 0,-1 0 0,0-1 0,0-18 0,0 28 0,0-28 0,2 21 0,-2-21 0,0 0 0,4 22 0,-4-22 0,8 21 0,-2-4-1,-6-17 1,13 38-1,-3-13 1,-1 2 0,3 0 0,-1 1-1,1 1 1,-1-4 0,1 4 0,-1-6 0,1-2 1,-3 0-1,1-4 0,-3 0 0,-7-17 0,14 25 0,-14-25 0,13 18 0,-13-18 0,0 0 0,19 24 0,-19-24 0,22 25 1,-9-7-1,2 1 0,2 2 0,3 0 0,1 2 1,-2-2-1,2 2 0,-2-2 0,-2 0 0,1 0 1,-3 0-1,0 2 0,-3 2 0,1-2 0,1 2 0,1 0 0,4 2 1,0 0-1,4-3 0,-2 3 0,4 0 0,0-2 0,-4-2 0,2 2 0,-4-4 0,0 2 0,-3-2 0,1 2 0,-4 4 0,3 0 0,1 3-1,-2-1 1,2 2 0,1-3 0,-1 3 0,2 0 0,2-1 0,2 1 1,6 5-1,2 1 0,1 5 0,3 0 1,1 2-1,-2 2 0,3 0 1,-5-2-1,-1-4 0,-4 1 1,-2-7-1,-2-1 0,0-3 0,-4-3 1,0-4-1,2 0 0,0-2 0,0 2 1,4-2-1,2 2 0,4 0 0,1 0 0,1 0 0,1-4 0,1 2-1,1-5 1,-1-1-1,3 2 1,-4-1 0,3-1 0,-3-2 0,1 5 1,-5-3-1,-1 2 0,-4-2 1,-4-1-1,-21-14 0,27 25 0,-27-25 0,15 25-5,-15-25-11,6 21 0,-6-21 0,0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37:13.451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-2268-54 3,'0'0'6,"0"0"-3,0 0-1,-19-11 0,19 11 0,0 0 0,0 0 0,-21-10 0,21 10 0,0 0 1,0 0-1,-21-2-1,21 2 1,0 0-2,-23 6 1,23-6-2,-23 17 1,23-17-1,-33 31 1,16-14-1,-2 2 1,-2 2 0,2 2 0,0 2 0,1-4-1,3 2 1,0 0 0,3 4-1,3 2 0,1 0 0,2-1 0,4 1-1,2-4 1,2 0-1,0-2 0,6-2 0,-3-4 0,-5-17 0,23 25-1,-23-25-1,31 10 0</inkml:trace>
  <inkml:trace contextRef="#ctx0" brushRef="#br0" timeOffset="374.4">-2306 130 8,'0'0'6,"-8"-21"0,8 21 1,0 0-1,-19-15 0,19 15-2,0 0 0,0 0-2,0 0 0,0 0-1,-17-14 0,17 14-1,0 0 0,0 0-1,0 0 0,0 0 0,0 0 0,0 0 0,9 25 1,-9-25-1,12 31 0,-5-10 1,5 2-1,1 0 1,1 2-1,1-2-2,4-2 0,-1-6-2,4-1-1,3-14-1,8 0-1,-6-18-3</inkml:trace>
  <inkml:trace contextRef="#ctx0" brushRef="#br0" timeOffset="2184">-1230 1007 2,'0'0'10,"0"0"-3,0 0-3,0 0-1,0 0-1,0 0 0,0 0 0,0 0 0,0 0 1,0 0 0,0 0 1,0 0-1,0 0 0,-5-19 0,5 19-2,0-30 0,0 10-1,0-4-1,-2-3 0,2-2-1,-2-2 0,-2 1 0,0-1-1,0-1-1,-1-1 1,1 0 0,0-1 0,0 3 0,0-1 1,4-1 0,2-3 1,2 1 0,2-1 1,1 3-1,3 3 0,0 1 1,-3 4 0,-1 8 1,-6 17 0,9-17 0,-9 17 0,0 0 0,0 0 0,0 0 0,-7 23-1,7-23 0,-4 19 0,4-19 0,-6 17 0,6-17 1,0 0 0,0 0-1,0 0 1,0 0 0,0 0-1,0 0 0,0 0 0,-5 19-1,5-19 1,0 0 0,-6 25 0,6-25 0,-8 19 1,8-19 0,-8 19 2,8-19-1,0 0 0,0 0 1,0 0-1,0 0 0,-11 18 0,11-18-1,0 0 0,0 0 0,0 0-1,0 0 1,0 0-1,0 0 1,0 0-1,0 0 0,0 0 0,-21 21 0,21-21 0,-19 24-1,19-24-1,-16 31-3,16-31-4,-5 31-4,5-31 0</inkml:trace>
  <inkml:trace contextRef="#ctx0" brushRef="#br0" timeOffset="3572.4">-1052 224 11,'-19'8'14,"19"-8"-1,0 0-3,0 0-8,0 0-2,0 0 0,0 0-1,0 0-1,0 0 1,0 0 0,-5 25 0,8-6 0,5 4 1,0 4 0,1-1-1,3 1 0,-1 2-2,1-10-3,5 4-4,-17-23-2</inkml:trace>
  <inkml:trace contextRef="#ctx0" brushRef="#br0" timeOffset="9094.81">-770 814 6,'0'0'10,"0"0"-1,0 0-2,0 0-1,0 0-1,0 0-1,0 0-2,0 0 0,0 0-1,0 0-1,-4-17 1,4 17-1,-6-23 0,6 23 0,-7-33 0,1 16 0,0-2 0,1 2 0,5 17 0,-10-27-1,10 27 0,-8-21 0,8 21-1,0 0 0,-7-21 0,7 21 0,0 0 0,0 0 1,-2-18 0,2 18 0,0 0 0,0 0-1,-8-26-1,8 26 0,-2-18 1,2 18-1,0 0 1,-2-21 1,2 21 0,0 0 3,0 0 0,0 0-1,0 0 1,0 0 0,0 0-1,0 0 1,0 0-1,-4 23 0,4-4 1,-3-1 0,1 6 1,-2-2 0,2 1 0,-4-2 1,4-4-1,2-17 0,-5 29-1,5-29 0,-4 21 0,4-21-1,-4 17 0,4-17 0,0 17-1,0-17 0,0 19 1,0-19-1,0 27 0,0-27 0,0 33 0,0-16 0,0 6 0,-2 0 1,2 4-1,0-2 0,0 1 0,0-4 0,2-1 0,-2-2 0,0-19 0,0 28 0,0-28 0,0 0 0,0 0 0,4 20 0,-4-20 0,0 0 0,0 0 0,0 0 0,17 9 0,-17-9 0,0 0-1,27 2 1,-27-2 0,23-9-1,-23 9 1,25-10 0,-25 10 0,23-13 0,-23 13 0,23-18 0,-23 18 0,25-15 0,-25 15 1,26-23-1,-26 23 0,29-23 0,-29 23 0,27-21 0,-27 21 0,19-15 1,-19 15-1,0 0 1,23-14-1,-23 14 0,0 0 1,19-9-1,-19 9 1,0 0 1,0 0-1,0 0 1,0 0 0,0 0-1,0 0 1,0 0-2,0 0-1,0 0-2,2 23-4,-2-2-3,-11-4-6,11 10-1,-14-10 1</inkml:trace>
  <inkml:trace contextRef="#ctx0" brushRef="#br0" timeOffset="10795.21">-1113 408 0,'6'-17'1,"-6"17"0,8-29 1,-8 29 1,0-19 1,0 19 0,0 0 1,0 0-1,0 0 0,0 0-1,0 0-1,-18 13-1,18-13-1,-3 29-1,3-29 0,0 31 0,0-31 0,7 26 1,-7-26 0,17 12 0,-17-12 1,27-10 0,-27 10 0,31-23 0,-31 23 0,29-32 1,-16 14-1,-3-1 0,-1 2-1,-5 0 1,-4 17 0,0-29 0,0 29 0,-17-15 0,17 15-1,-29 0 1,8 7 0,0 7-1,-4 5 1,-2 4-1,0 8 1,-1 1 0,3 1 0,2-3 0,4-3 0,1-2 1,18-25 0,-19 29 0,19-29 1,0 0 1,0 0 1,0 0-1,0 0 0,0 0 0,0 0 0,0 0-2,0 0-2,0 0-2,0 0-8,0 0-5,0 0-3,0 0 1,-19-29-1</inkml:trace>
  <inkml:trace contextRef="#ctx0" brushRef="#br0" timeOffset="13587.62">-144 165 12,'0'0'12,"0"0"-1,0 0-1,0 0 0,0 0-2,-21-14-3,21 14-1,0 0-3,0 0-1,-19 14 0,19-14-1,0 0 0,-25 21 1,25-21 1,-17 13 1,17-13 1,0 0 0,0 0 0,-17 13 1,17-13-2,0 0 0,0 0 0,0 0 0,0 0 1,0 0-1,0 0 0,0 0 0,0 0 0,0 0 1,0 0-1,0 0-1,0 0 1,0 0-1,0 0 1,0 0-1,0 0 1,0 0-1,0 0 0,0 0 0,0 0-1,0 0 1,0 0 0,0 0-1,0 0 0,0 0 0,0 0 0,0 0 0,0 0 0,0 0-1,0 0 0,0 0 1,0 0-1,-10 18 0,10-18 1,8 17-1,-8-17 1,9 27 0,-9-27 0,16 29 0,-16-29 0,13 26-1,-13-26 1,14 27 0,-14-27-1,15 23 1,-15-23 0,11 23-1,-11-23 1,12 23 0,-12-23 0,15 23 0,-15-23 0,16 21-1,-16-21 1,19 17 0,-19-17 0,0 0-1,21 14 1,-21-14 0,0 0 0,0 0 1,0 0-1,0 0 0,0 0-1,0 0 1,0 0 0,0 0 0,0 0 0,17 13-1,-17-13 1,0 0 0,0 0 0,0 0 0,0 0 0,0 0 0,0 0 0,0 0 0,0 0 0,0 0 1,0 0-1,0 0 0,0 0 0,0 0 0,0 0 0,0 0 0,17 12 0,-17-12 0,0 0 0,0 0 0,0 0 0,0 0 0,18-6 0,-18 6 0,0 0 0,19-10 0,-19 10 0,0 0 0,21-21 0,-21 21 1,19-25-1,-19 25 0,25-30 0,-10 7 0,2 0 0,3-2 1,-1-2-1,2-2 0,2-1 0,-4-1 0,2 0 1,-2 3-1,-2 1 0,-1 2 0,-3 4 1,-3 4 0,-10 17 0,13-25-1,-13 25 1,0 0 0,0 0 0,6-18 0,-6 18-1,0 0 0,0 0 0,0 0 1,0 0-1,0 0 0,4-24 0,-4 24 0,5-29 0,-3 12-1,2-1 1,-2 1 0,-2 17 0,4-25 0,-4 25 0,0 0 0,2-17 0,-2 17 1,0 0-1,0 0 0,0 0 0,0 0 0,0 0-1,0 0 1,0 0 0,0 0 0,0 0 0,0 0 1,0 0-1,0 0 0,0 0 0,0 0 0,0 0 0,0 0 0,0 0 0,0 0 0,0 0 0,0 0 0,0 0 0,0 0 0,0 0 0,0 0-1,0 0 0,0 0-1,0 0-2,-4 17-4,4 8-7,-11-2-8,7 19 1,-21-5 1,-4 22 0</inkml:trace>
  <inkml:trace contextRef="#ctx0" brushRef="#br0" timeOffset="-4602.01">19 626 22,'0'0'9,"0"0"0,0 0-1,0 0-2,-9-23-2,9 23-3,-8-21-1,8 21 0,-2-27 0,2 27 0,2-26 0,-2 26 0,10-33 1,-5 10-1,5-4 1,3 2-1,-1-3 1,1-3 0,-1 2 0,1 2 0,-3 1-1,1 4 1,-5 3-1,0 0 0,3 2 0,-1 0-1,2-2 1,-1-1 0,3-6 0,-3 3 0,5-4 1,-5 6-1,1 0 1,-10 21-1,11-31 1,-11 31 0,0 0-2,0 0 0,0 0-4,0 0 0,0 0-1,0 0-2,19 13-2,-19-13-4,18 16 0</inkml:trace>
  <inkml:trace contextRef="#ctx0" brushRef="#br0" timeOffset="-3307.21">-201 301 6,'0'0'7,"0"0"-1,-17-10 0,17 10-1,0 0 0,-21-8-1,21 8 1,0 0-1,-18 0 0,18 0 0,0 0 0,0 0 0,0 0 0,0 0 0,0 0-1,0 0 0,0 0 0,-15-21-1,15 21 1,0 0-1,-9-23-2,9 23 1,-10-21-1,10 21 0,-13-19 0,13 19 0,-14-17 0,14 17 0,-9-17 0,9 17 0,0 0 0,-10-21 0,10 21 0,0 0 0,0 0 0,0 0 0,0 0 0,0 0-1,0 0 0,0 0 1,0 0-1,0 0 0,0 0 1,0 0-2,0 0 2,0 0-1,0 0 1,19 3 0,-19-3 0,25 14 0,-8-5 0,2-1 0,1 2 0,-1-1 0,-2 1 0,0-1 0,-17-9 0,29 14 0,-29-14 0,19 9 0,-19-9 0,0 0 0,23 14 0,-23-14 0,21 13 0,-21-13 0,25 15 0,-25-15 0,27 22-1,-27-22 1,25 19 1,-25-19-1,0 0 0,21 19 1,-21-19 1,0 0-1,0 0 0,0 0 0,0 0 0,0 0 0,4 17-1,-4-17 1,0 0 0,0 0-1,-4 17 0,4-17 1,0 0-3,0 0-1,-8 19-8,14-1-7,-6-18 0,-10 21 0,-16-21 0</inkml:trace>
  <inkml:trace contextRef="#ctx0" brushRef="#br0" timeOffset="-5023.21">-180 433 4,'0'0'4,"0"0"0,0 0-1,0 0-2,0 0 0,0 0-1,0 0 0,0 0 0,0 0-1,0 0 1,0 0-1,0 0 1,0 0 0,0 0 0,21 21 0,-21-21 0,17 19 0,-17-19 0,23 17 0,-23-17-1,27 16 1,-27-16 0,25 15-1,-25-15 1,21 6 0,-21-6 0,17 2 0,-17-2 0,0 0 0,0 0-1,18-4-1,-18 4 0,0 0 0,0 0 0,0 0-1</inkml:trace>
  <inkml:trace contextRef="#ctx0" brushRef="#br0" timeOffset="17706.03">-2120 34 2,'0'0'4,"-20"-9"0,20 9 1,-21-2-1,21 2 2,-17-4-2,17 4 0,0 0-1,0 0-1,0 0-1,0 0 0,-17-15 0,17 15-1,0 0 1,0 0 0,-10-19 0,10 19 0,-13-18 0,13 18 0,-15-19-1,15 19 1,0 0-1,-21-23 0,21 23-1,0 0 1,0 0-1,-14-19 0,14 19 0,0 0 0,0-19 0,0 19 0,4-19-1,-4 19-1,10-23 0,-10 23 0,17-27 0,-17 27-1,25-31 1,-8 12-1,4 0 1,4-2 1,2 0 1,1 0-1,3 0 1,-2 0-1,-4 1 3,0 9 2,-8-4 3,-17 15 2,17-12-1,-17 12 0,0 0 1,-8 25-1,-5-8-1,3 4-3,-7 2-2,6 0-2,-5 0 1,5-4 0,1-1 0,10-18 1,0 0 1,-11 19 1,11-19 0,0 0 1,0 0 0,0 0-1,0 0 1,0 0-3,0 0 0,0 0-1,0 0-1,0 0-2,0 0 2,0 0 0,0 0 1,0 0 0,0 0 0,0 0 1,0 0 2,0 0-1,0 0 0,0 0-1,0 0 1,0 0-1,0 0 1,0 0-2,-19 0 1,19 0 0,0 0-1,-25 0 1,25 0 0,-25 2-1,25-2 1,-29 7-1,12 1 1,-2 2 0,-2 3-1,-2 2 1,-4 5 0,0 6-1,-4-3 1,5 6 0,-1 2 0,0-1 0,2 3-1,6-2 1,-2 1-1,5-7 0,1 2-1,4-6 1,1 0 0,4-2-1,3-2 1,3 3 0,3-3-1,1 0 0,4 2 0,1-2 0,1 1 0,-10-18 0,23 26 0,-23-26-1,29 20 1,-29-20-1,27 11 1,-27-11 0,28 6 0,-28-6-1,29 2 1,-29-2 1,25-2-1,-25 2 0,27-8 1,-27 8-1,27-13 1,-27 13-1,28-21 1,-10 4-2,1 1 1,0-5 1,2 0-1,4-2-1,-4-2 1,2 0 0,0 0 0,-2 0 0,-2-3 0,-2 5 1,-1-4 0,-7 8 0,-1-4 1,-8 23 1,8-31-1,-8 31 1,0-21 1,0 21 0,0 0-1,-2-21 1,2 21 0,0 0-1,0 0 0,0 0-1,0 0 0,0 0 0,3-23 0,-3 23-1,8-25-1,-8 25 1,12-32 1,-7 14 0,-1 1 2,-4 17-1,4-27 1,-4 27-1,0 0 1,-6-17 0,6 17-1,0 0-1,0 0-1,0 0 0,0 0 0,0 0 0,0 0 0,0 0 0,0 0-1,0 0 2,0 0-1,0 0 0,0 0 0,0 0 0,0 0 0,-9 25 1,9-25-1,4 29 0,-3-12 0,3 4 0,0 2-1,2 2 1,0 0 0,1 0 0,1 0 0,0-2 0,-1 1 0,-1-6 0,2 3-1,-8-21 1,9 27 0,-9-27 0,14 21 0,-14-21 0,0 0-1,21 17 1,-21-17 0,19 4 0,-19-4 0,21 2 0,-21-2 0,23-2 0,-23 2 0,27-4 0,-10-2 0,2-2 0,0 1 0,4-5 0,0-1 0,-2-1 1,2-5-1,0 6 1,-4-2-1,-19 15 1,27-23 0,-27 23-1,0 0 1,19-16 0,-19 16 0,0 0-1,0 0 1,0 0-1,0 0 1,0 0-1,0 0 0,0 0 0,0 0-1,0 0-1,0 0-2,0 0-7,0 0-8,0 0-4,0 0 1,-34-36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21:28.15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177D36"/>
      <inkml:brushProperty name="fitToCurve" value="1"/>
    </inkml:brush>
    <inkml:brush xml:id="br2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-3408 440 10,'13'41'11,"-1"-1"-1,7 8-3,2 3-7,8 3-1,3 2-4,-5-12-5,10-4 0,-13-19 0</inkml:trace>
  <inkml:trace contextRef="#ctx0" brushRef="#br0" timeOffset="-484">-3379 544 3,'-20'15'9,"22"2"1,2 1-5,10 8-2,5 5-1,8 6 0,3 3-1,10 2-1,5 2-5,-5-10-5,4 3 1,-8-14-1</inkml:trace>
  <inkml:trace contextRef="#ctx0" brushRef="#br0" timeOffset="-281">-3096 1032 5,'15'41'8,"-5"-20"-2,5 2-4,5 0-1,1-6-3,2 4-5,-4-12-1</inkml:trace>
  <inkml:trace contextRef="#ctx0" brushRef="#br0" timeOffset="-1108">-4374-377 4,'0'0'4,"0"0"0,0 0-1,0 0-1,0 0-1,0 0 1,0 0-1,0 0 1,27 7-1,-4 3 1,6-1 0,6 5-1,5 1 1,11 4-1,5 2-1,9 2 1,6 4-1,4 2-2,5 5-4,-3-1-3,5 7 0</inkml:trace>
  <inkml:trace contextRef="#ctx0" brushRef="#br0" timeOffset="203">-3782-130 7,'-65'-46'14,"19"30"-1,10 14 0,21 37-6,18 17-2,22 22-3,12 18-7,11 6-8,17 13 0,0-17 0,6-8-1</inkml:trace>
  <inkml:trace contextRef="#ctx0" brushRef="#br0" timeOffset="-780">-3548 142 5,'-27'21'2,"27"-21"0,-7 23-1,7-23 1,19 21 0,2-10-1,6-1 0,9 1-1,6 1 1,2 1-5,10 4-3</inkml:trace>
  <inkml:trace contextRef="#ctx0" brushRef="#br1" timeOffset="-49592">-1851 2166 4,'-17'-7'8,"17"7"0,-17-6 0,17 6-2,-19-6-1,19 6-1,-21-4 0,21 4-1,-25-2 0,25 2-1,-23 2 0,23-2 0,-23 2 0,23-2 0,-23 0 0,23 0 0,-23-2-1,23 2 1,-27-9-1,27 9 0,-29-17 1,29 17-1,-31-22 0,14 9 0,0 2 0,17 11 0,-34-27-1,16 15 1,1-1 0,-2-1 0,2 1-1,-2-2 1,1-3 1,-1 1-2,2 0 1,0-2-1,-1-4 1,-1 2-1,2 0 1,0 0 1,-2 0-1,3 1 0,-1 3 1,17 17-1,-29-27 1,29 27-1,-25-15 0,25 15-1,-23-4 1,23 4-1,-32 2 1,32-2-1,-35 0 0,14 0 1,-2-2-1,-2 0 0,-1-3 0,-3 1 0,-2-2 1,-1 0-1,1 2 0,0 2 0,5 1 0,-1-1 0,4 2 0,2 0 1,3 0-1,1-2 0,17 2 1,-30-6-1,30 6 1,-31-12 0,14 5-1,-1-3 1,1-1 0,0-1 0,17 12 0,-29-21-1,29 21 1,-23-17 0,23 17-1,0 0 0,0 0 0,-17-13 0,17 13 0,0 0 0,0 0-1,0 0 1,0 0-1,0 0 1,0 0-1,0 0 0,0 0-1,27 5-5,-8 5-13,-19-10 1,36 11 0,-36-11-1</inkml:trace>
  <inkml:trace contextRef="#ctx0" brushRef="#br0" timeOffset="26021">-2468 2459 17,'2'-19'17,"-15"0"1,13 19 1,-17-11-9,17 11-1,0 0-3,-23 7-3,15 11 0,2 10-2,4 12-1,6 8 0,6 4 0,3 4-1,4-3 1,5-7 0,2-9 0,3-20 0,0-21 0,-6-15 1,-2-18-1,-7-10 1,-3-7 1,-5-4 0,-6 3-1,-7 1 1,-7 12-1,-7 6 0,-3 15-2,-7 11-4,0 18-9,-1 3-7,9 20 2,-6-14-2,16 8 0</inkml:trace>
  <inkml:trace contextRef="#ctx0" brushRef="#br0" timeOffset="25678">-3004 2959 1,'0'0'11,"-13"-34"1,13 34 0,-14-19-7,14 19-2,0 0 0,0 0-1,-15-19 0,15 19 0,0 0-2,0 0 1,0 0-2,0 0 1,15-21-1,-15 21 1,25-10-1,-6 10 1,2 4-1,4 9 1,0 10-1,2 12 1,0 7-1,-4 11 0,0 5 1,-6-1-1,-4-3 1,-1-8 1,-4-10 1,-5-7 0,-1-10 1,-2-19 1,0 0 0,0 0 0,0 0 0,0 0-2,0 0 1,23-27-2,-9 4 0,-1-1 0,8-7 0,0-4 0,0 1 0,2-1-1,0 3 1,-2 1-1,-1 8 0,-3 4 0,-17 19-1,23-29-3,-23 29-5,0 0-7,19-13 0,-19 13 1,0 0-1</inkml:trace>
  <inkml:trace contextRef="#ctx0" brushRef="#br0" timeOffset="25132">-3121 2804 0,'0'0'5,"-19"-21"0,19 21-1,-11-27-2,11 27 0,-16-28 0,16 28-1,-21-25 1,21 25 0,-23-21 1,23 21 0,-29-14-1,29 14 1,-26-6 0,26 6-1,-21-3 1,21 3-2,0 0 1,0 0-1,-14 21-1,22-2 1,1 15-1,7 7 0,5 8 1,6 9-1,1 7 0,5 4 0,1-4 0,-1-4 0,-2-7-1,-1-4 0,-5-8-1,-6-4-1,-1-11-3,-5 2-3,-13-29-3,17 36 0</inkml:trace>
  <inkml:trace contextRef="#ctx0" brushRef="#br2" timeOffset="-0.03">-2373 1519 19,'-10'23'15,"8"9"-1,-7-9-5,5 0-5,-2-3-4,6-20-7,-6 30-6,6-30-2,0 0 0</inkml:trace>
  <inkml:trace contextRef="#ctx0" brushRef="#br0" timeOffset="-30826">-5373 779 3,'0'0'4,"0"0"0,0 0-2,0 0-1,0 0 0,0 0 0,0 0-1,0 0 0,0 0 0,9 23 0,-9-23 1,27 39-1,-8-10 0,6 5 1,4 8-2,3 8 1,3 5 0,1 3-1,-1 1-4,1 6-3</inkml:trace>
  <inkml:trace contextRef="#ctx0" brushRef="#br0" timeOffset="-60263">-3887 1630 14,'0'0'10,"0"0"0,0 0-1,0 0-2,0 0-2,-19-12-1,19 12-2,-15-19 0,1 2-1,1-6 0,-6-4 1,-2-5 0,-6-5 0,-6-5 0,-3-6 0,-4 2-1,-3 0 1,-1 0 0,2 4-1,4 4 0,1 7 0,7 4 1,5 6-1,6 6-1,19 15 1,-25-19 0,25 19 0,0 0-1,0 0 0,0 0 1,0 0-1,0 0 1,0 0-1,0 0 1,0 0-1,0 0 0,0 0-1,-4 19 0,16 2 0,5 12 0,4 7 0,4 10-3,7 7 0,9 3-2,-7-11-3,6-1-3,-9-15-4,3-6 0,-13-24 0</inkml:trace>
  <inkml:trace contextRef="#ctx0" brushRef="#br0" timeOffset="-57439">-3916 1858 4,'-19'-21'10,"19"21"-1,-19-29-2,9 8 0,3 0-2,-1-6-1,0-3-1,-1-7 0,-1-3 0,-3-6-1,-2 2 1,-5-2-1,-3 0 1,-3-2-1,-5 4 1,0 4 0,1 3 0,1 9 0,6 3-1,0 7 0,23 18 1,-23-11-2,23 11 0,6 29-1,7 5 0,6 10 0,6 16-1,4 11-1,2 7-4,3 6-1,-5-7-3,1-4-2,-10-22-3,1-5-2,-21-46 2</inkml:trace>
  <inkml:trace contextRef="#ctx0" brushRef="#br0" timeOffset="-57299">-4260 1304 0,'-18'-32'11,"3"5"0,15 27-2,17 8-2,14 24-3,11 18-12,12 4-2,13 17 0,2-4-2</inkml:trace>
  <inkml:trace contextRef="#ctx0" brushRef="#br0" timeOffset="-61370">-4341 1956 0,'0'0'3,"0"0"-2,0 0 0,0 0-1,0 0 1,0 0-1,0 0 1,0 0 0,0 0 1,0 0-1,0 0 0,0 0 1,0 0-1,-8 19 0,8-19-1,0 0 1,6 27-1,-6-27 0,8 19 0,-8-19 0,0 0 0,13 19 0,-13-19 0,0 0 0,0 0 0,21 0 1,-21 0-1,0 0 1,0 0 1,18-21 0,-18 21 0,0-17 1,0 17 0,-6-20 0,6 20 0,-12-19-1,12 19 1,-17-15 0,17 15-1,-23-13 0,23 13 0,-25-18 0,25 18 1,-25-27-1,12 10 0,1 0 0,-1-6 0,1 2-1,-1-4 1,0 0-1,-3-2 0,-1 4 0,-2 2 0,2-2 0,-6 6 0,0 2 0,-4-3-1,0 3 1,0 0 0,-1-4-1,-1-4 0,0 0 0,4-6 0,0-2 0,0 3 1,4-5-1,0 2 0,6 3 0,0 3 0,1 2 0,5 4 0,9 19 0,-12-29 0,12 29 0,0 0 0,-6-19 0,6 19 0,0 0 0,0 0-1,0 0 1,0 0 0,0 0 0,25 21-1,-9 2 1,3 7 0,0 16-1,6 10-1,0 15-3,5 15-5,-7-2-4,8 8-1,-10-15 1</inkml:trace>
  <inkml:trace contextRef="#ctx0" brushRef="#br0" timeOffset="-61121">-4898 1302 9,'0'0'12,"-33"-17"-2,33 17-4,0 0-1,0 0-2,19-9-2,8 16-2,9 11-6,5-3-4,16 17-1,-1 1 1</inkml:trace>
  <inkml:trace contextRef="#ctx0" brushRef="#br0" timeOffset="-58110">-4301 2203 10,'0'0'11,"-21"-10"-4,21 10-1,-17-13 0,17 13-2,-19-12-1,19 12-1,-19-9 0,19 9 1,-23-8-1,23 8 1,-27-13 0,8 1 1,0-5 0,-4-8-1,-4-8 1,-6-9-2,-1-9 0,-1-11 0,-5-1 0,4-6-1,1 0 0,3 2-1,5 8 0,6 5 0,2 6 0,3 10 1,7 3-1,-1 12 1,2 4 0,8 19 0,-11-23 0,11 23 0,0 0 0,0 0 0,0 0 0,-6 17-1,14 10 1,5 12-1,6 14-1,4 16-2,8 15-4,9 18-6,-1 5-4,12 14-1,-7-12 0,6 0 0</inkml:trace>
  <inkml:trace contextRef="#ctx0" brushRef="#br1" timeOffset="-51402">-3985 2097 2,'-17'2'3,"17"-2"0,0 0 0,0 0-1,0 0 1,-6 18 0,6-18 0,0 0 0,0 0 0,0 0 0,0 0 0,0 0 0,4 17-1,-4-17 0,0 0-1,0 0 1,0 0-1,19 15 1,-19-15-1,0 0 0,23 17 0,-23-17 0,21 6 0,-21-6 0,25 2 1,-25-2-1,25-2 0,-25 2 1,21-6-1,-21 6 0,19-7 0,-19 7 0,0 0 0,18-8 0,-18 8 0,0 0 0,0 0 0,0 0 0,0 0 0,0 0 0,0 0 0,17-8 0,-17 8 0,0 0 0,0 0 0,0 0 0,0 0-1,0 0 0,0 0 1,0 0-1,-10-17 0,10 17 0,0 0 0,0 0 0,0 0 0,0 0-1,0 0-2,0 0-3,0 0-9,0 0 0,0 0 0,0 0-1</inkml:trace>
  <inkml:trace contextRef="#ctx0" brushRef="#br1" timeOffset="-52556">-4226 3325 1,'0'0'2,"-12"-27"1,12 27-1,-5-36 0,1 13 2,0-6-2,0-3 2,-3-7-1,3-1 0,-4-4 0,4-2 0,-1-9 0,3-5-1,-2-7 0,4-2-1,2-5 1,0-3-1,3 0 0,1 3 0,2 5 0,-1 2 0,3 11-1,1 10 1,-1 12-1,0 5 0,-3 12 1,-7 17-1,0 0 0,0 0 0,16 19 0,-20 6-1,0 3 1,-2 5 0,0 3 0,-1 3 0,1-1 0,-2-2 0,5-3 0,-1-2-1,4 1-5,-2-7-5,9 6-1,1-12 1</inkml:trace>
  <inkml:trace contextRef="#ctx0" brushRef="#br0" timeOffset="-29546">-4052 2795 7,'-25'-27'11,"25"27"-2,-15-19-2,15 19-1,0 0 0,-15-21-2,15 21 0,0 0-1,0 0-1,0 0-1,0 0 0,-2 38-1,9 4 0,7 10-1,-1 17 1,6 7-1,3 14-3,1 2-3,5 12-7,-7-16 1,6-2-1</inkml:trace>
  <inkml:trace contextRef="#ctx0" brushRef="#br0" timeOffset="-28782">-3962 3147 2,'-11'-38'12,"5"3"1,-7-3-1,5 4-8,2-7 0,6 1-2,2-4 1,2 0-2,4 2 1,3 2-2,3 1 1,5 3-1,2 7 0,6 6 0,1 8-1,3 15 1,3 6 0,1 17-1,-2 19 1,-5 13-1,-1 16 0,-6 8-1,-6 5 2,-5-4-1,-10-3 1,0-16 1,-6-13 0,1-11 1,-3-14-1,8-23 1,0 0 0,0 0-1,8-21 0,7-8 0,6-11 0,6-12-1,7-13 1,3-12 0,3-7-1,0-4 1,0-4-1,-1 2-1,-5 4 1,-3 7 0,-6 12 0,-6 11 1,-4 12 0,-5 10 1,-5 11 0,-5 23 0,-1-19 0,1 19 0,-12 23 0,6 7-1,2 14 0,4 10-1,4 11 0,8 10 0,1 0 0,8-6 0,8-16 0,0-16 0,-1-22 0,1-25 0,0-24 1,-6-24-1,0-13 1,-6-11 0,-3-4 3,-5 2-2,-3 5 3,-2 16 0,-4 11 0,-4 16-1,-8 13 1,12 23-2,-38-4 0,13 19-4,-4 6-8,-5-3-12,7 5-1,-9-25 1,5-4 0</inkml:trace>
  <inkml:trace contextRef="#ctx0" brushRef="#br0" timeOffset="-59358">-3412 1433 4,'0'0'12,"0"0"0,0 0-4,-17-16-2,17 16 0,0 0-2,0 0-1,-15-25 0,15 25-1,-12-24 0,2 6 0,-1-1 0,-2-6 0,-7-2 0,-6-3 0,-7-10 0,-5-4 0,-8-8 0,-6-4-1,-2-3 1,-1-2-1,3-1 0,4 5 2,6 9-1,8 12-1,9 3 0,6 14 0,19 19-1,0 0 0,0 0 1,0 0-1,17 30 0,6-1-1,2 8 1,5 3 0,1 4 1,2 6-2,-7-1 1,3 1-2,-6 0-1,-6 0-2,-3 0 0,-5-2-2,-1 1-2,-10-6-3,6 4-2,-16-12-1,9 1 1</inkml:trace>
  <inkml:trace contextRef="#ctx0" brushRef="#br0" timeOffset="-59124">-3975 845 4,'2'-23'9,"-4"2"0,2 21-3,11-22 0,-11 22-1,31 4-1,-4 10-1,5 3 0,11 4-2,4 4-5,7-2-6,9 4-2,-3-14 0,3-1 0</inkml:trace>
  <inkml:trace contextRef="#ctx0" brushRef="#br0" timeOffset="-60060">-4351 1080 14,'-21'-29'14,"16"10"-1,-1 2-3,6 17-2,17-19-2,0 17-2,6 4-2,10 13-2,5 8-5,2 2-7,8 17-2,-2-1-1,6 12 0</inkml:trace>
  <inkml:trace contextRef="#ctx0" brushRef="#br0" timeOffset="-3182">-5730 929 4,'-17'4'5,"17"-4"0,0 0-1,0 0-1,-8 17-1,8-17-2,4 31 1,0-6-1,4 9 0,3 8-1,3 8 1,3 9-1,0 3 1,4 5 0,-2 2 0,0-4-1,3 0-2,-7-10-4,2 1-1</inkml:trace>
  <inkml:trace contextRef="#ctx0" brushRef="#br0" timeOffset="-2855">-5375 1406 1,'-12'23'8,"12"-23"-1,-7 17-1,7-17-2,-2 27-2,5-8-1,3 8-1,4 5 0,-1 9 0,5 5 0,5 7 0,0 7-4,0-3-5,6 6 0</inkml:trace>
  <inkml:trace contextRef="#ctx0" brushRef="#br0" timeOffset="-2527">-5105 1885 6,'-10'25'5,"3"0"-1,5 5 1,0-3 0,6 6-1,1-1 0,7 8-2,3 3 1,4 6-2,2 7 1,6 5-1,-2 0-1,2 3-1,0-3-3,-4-5-4,3 1-3,-10-13 0</inkml:trace>
  <inkml:trace contextRef="#ctx0" brushRef="#br0" timeOffset="-2278">-4795 2279 6,'0'0'10,"0"0"-3,0 0 0,0 0-2,-2 21 0,8 6-2,2 12-2,1 5 0,5 11-1,1 8 0,2 4 0,2 0-2,-3-5-3,3-1-5,-8-15-1,8-4-1</inkml:trace>
  <inkml:trace contextRef="#ctx0" brushRef="#br0" timeOffset="-2059">-4589 2417 3,'-8'-19'11,"8"19"1,-19 25 0,6 6-8,1 7-2,7 16-1,3 9 0,4 12 0,5 7-1,7 6-5,9 8-4,0-8-4,9 4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21:23.88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-4667-916 4,'0'0'10,"-19"-6"-2,19 6 1,0 0-2,0 0 0,0 0-1,-17-5-1,17 5-1,0 0-1,0 0-1,0 0 0,0 0-1,0 0-1,0 0 1,0 0-2,0 0 1,0 0 0,0 0 0,0 0-1,0 0 1,0 0 0,0 0-1,0 0 1,0 0 0,0 0 0,27 5 1,-10-1-1,2 0 1,4 2-1,2 0 1,0-1-1,0 1 0,-2 2 0,-2-2 0,-4-1 0,0 3 0,-17-8 1,29 11-1,-29-11 0,27 14 0,-27-14 0,27 15 0,-27-15 0,29 19 0,-12-5 0,0-3 0,4 3 1,0-1-1,2 0 0,2 1 0,0-3 0,2 1 0,-2-3 0,2 1 0,-5 2 0,3-1 0,0 4 0,2 3 0,2 1 1,1 6-1,7 3 0,-1 7 0,3 1 1,-1 3-1,4-1 0,-4-4 1,-3-1-1,-3-4 0,-5-8 0,-4-4 0,0-6 0,-4-1 0,1-2 0,-3-1 0,4 3 0,2 1 0,2 5 0,2 1 1,-1 0-1,5 2 0,0 1 0,-1-1 0,-3 0 1,2-2-1,-2-4 0,-4 1 0,2 3 0,-6-5 0,2 1 0,-2 4 0,0 1 0,-2 3 1,-1 2-1,3 1 0,-4-1 0,4 6 0,-1-2 1,-3 0-1,2 2 0,-4-5 0,3 3 0,-3-2 1,1 0-1,-3 0 0,1 0 0,-3 2 1,3-2-1,-5 0 0,3 5 1,0 3-1,-1 3 1,3 2 0,-1 3-1,1 1 2,3 4-1,0 0-1,4 0 1,1 0 0,-1 2-1,4-1 0,0-1 0,0 0 0,0-3 0,-2-3-1,-2-2-4,2 4-11,-10-19 0,5 6-1,-16-29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0:54.207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0 0 8,'0'0'5,"0"0"0,0 0 0,0 0-1,0 0-1,0 0-1,0 0-1,0 0 0,0 0-1,0 0 1,0 0-1,0 0 1,0 0-1,0 0 1,0 0-1,0 0 1,0 0-1,0 0 0,0 0 0,0 0 1,0 0-1,0 0 1,8 19-1,-8-19 0,0 0 0,5 21 0,-5-21 0,6 21 0,-6-21 0,12 23 1,-12-23-1,13 29 0,-7-12 0,1 0 1,-1 3-1,-2 1 1,0-2 0,-2 6 1,-4-6-1,2 2 0,-2-4 0,0 0 0,2-17 0,-2 27-1,2-27 0,0 17 0,0-17 0,0 0 0,6 23 0,-6-23 0,0 0 0,0 0 0,9 20 0,-9-20 0,0 0 1,6 19-1,-6-19 0,6 17 0,-6-17 1,8 19-1,-8-19-1,9 19 1,-9-19 0,10 21 0,-10-21 0,11 18 0,-11-18 0,0 0 0,17 25 1,-17-25-1,0 0 0,14 21 0,-14-21 0,9 17 0,-9-17 0,8 17 0,-8-17 0,0 0 0,12 25 0,-12-25 0,0 0 0,9 19 0,-9-19 0,0 0 0,0 0 0,0 0 0,0 0 1,0 0-1,0 0 0,0 0 0,0 0 0,0 0 0,0 0 0,8 17-1,-8-17 1,0 0 0,0 0 0,7 21 0,-7-21 0,12 20 0,-12-20 0,13 25 0,-13-25 0,16 23 0,-16-23 0,21 24 0,-21-24 0,23 23 0,-23-23 0,28 21 1,-28-21-1,33 18 0,-33-18 0,27 11 0,-27-11 0,19 8 0,-19-8 0,0 0 0,0 0 1,17 8-1,-17-8 0,0 0 0,8 17 0,-8-17 0,0 0 0,11 19 1,-11-19-1,8 17 0,-8-17 0,10 19 0,-10-19 0,0 0 1,11 27-1,-11-27 0,4 23 0,-4-23 0,6 25 0,-6-25 1,5 31-1,-5-31 0,8 28 0,-8-28 0,15 29 0,-15-29 0,12 23 0,-12-23 0,11 17 0,-11-17 0,0 0 0,16 21-1,-16-21 2,9 18-1,-9-18-1,12 17 1,-12-17 0,17 23 0,-17-23 0,21 23 0,-21-23 0,23 21 0,-23-21 0,27 21 0,-27-21 0,25 19 0,-25-19 0,27 17 0,-27-17 0,21 14 0,-21-14 0,21 11 0,-21-11 0,17 10 0,-17-10 0,0 0 0,21 9 0,-21-9 0,0 0 0,0 0 0,21 10 0,-21-10 0,0 0 0,0 0 0,19 15-1,-19-15 1,0 0 0,19 16 0,-19-16 0,0 0 0,18 7 0,-18-7 0,0 0 0,17 10 0,-17-10 0,0 0 0,19 15 0,-19-15 0,17 18 1,-17-18-1,21 19 0,-21-19 0,27 21 0,-8-10 0,1 1 1,-1-1-1,2 3 0,0 3 0,4 0 0,-8 2 0,4 2 0,-4 0 1,-1 2-1,-1 4 0,2 0 0,-3 0 1,-3 0-1,4-1 0,-3-3 0,1-1 0,-1-3 0,-12-19 1,17 23-1,-17-23 0,0 0 0,23 19 0,-23-19 1,0 0-1,17 9 1,-17-9-1,0 0 0,0 0 1,0 0-1,19 20 0,-19-20 1,0 0-1,12 24 0,-12-24 1,11 25-1,-11-25 1,12 25-1,-12-25 1,9 25-1,-9-25 1,8 17 0,-8-17 0,0 0-1,12 23 1,-12-23 0,17 21 0,-17-21 0,21 31-1,-8-12 1,1 0-1,1 2 1,-1 1-1,-1-5 1,-13-17-1,17 29 0,-17-29 1,17 19-1,-17-19 0,0 0 0,20 11 0,-20-11 0,0 0 0,17 8 1,-17-8-1,0 0 0,0 0 1,21 9 0,-21-9 0,0 0 1,0 0-1,0 0 1,19 21-1,-19-21 0,0 0 0,12 18-1,-12-18 1,0 0-1,17 13 0,-17-13 0,17 14 0,-17-14 1,19 21-1,-19-21 0,27 25 0,-27-25 0,31 28 0,-14-11 0,0 3-1,0-1 2,2 0-1,-1 4 0,-1-2 0,0 4 1,-1-4-1,-3-4 0,-13-17-2,19 27-4,-19-27-10,19 0-2,-17-31 1,2-7-1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0:58.076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68 68 10,'0'0'10,"-31"9"-2,31-9-3,0 0 0,0 0-2,-17 4 0,17-4-1,0 0 0,0 0-1,0 0 1,0 0-1,-21-7 0,21 7 0,0 0-1,0 0 0,0 0 0,0 0 0,0 0 0,0 0 0,0 0-1,0 0 1,0 0-1,6-22 1,-6 22 0,21-13 0,-21 13 0,27-19 0,-27 19 0,27-15 0,-27 15 0,21-12 0,-21 12 0,0 0 0,19-8 0,-19 8 1,0 0-1,0 0 0,0 0 0,0 0 0,0 0 0,0 0 1,0 0-2,19 10 1,-19-10 0,0 0 0,17 17 0,-17-17 0,0 0 0,25 16 0,-25-16 0,0 0 0,21 13 0,-21-13 0,19 6 0,-19-6 0,20 7 0,-20-7 0,23 6 0,-23-6 1,24 6-1,-24-6-1,25 6 1,-25-6 0,27 3 1,-27-3-1,29 6 0,-29-6 0,25 8 0,-25-8 0,27 11 0,-27-11 1,26 14-1,-26-14 0,29 13 0,-29-13 0,31 14 0,-31-14 0,27 9 0,-27-9 0,28 10 0,-28-10 0,29 11 0,-29-11 0,29 10 0,-29-10 0,30 9 0,-12-3 0,-1 0 0,0 2 0,0-3 0,1 3 0,-1 0 0,-17-8 1,27 15-1,-27-15 1,21 17 0,-21-17 0,19 21 0,-19-21 0,19 25 0,-19-25 0,21 25 0,-21-25-1,25 25 0,-25-25 0,27 21 0,-27-21 0,29 21 0,-29-21 0,30 23 0,-12-10 0,1 1 0,2-3 0,-4 1 0,2-3 0,-2 3 0,1-4 0,-1 1 0,-17-9 0,29 14 0,-29-14 0,30 19 0,-11-8 1,-1 1-1,3-1 0,-2-1 0,-2 1 0,2 3 0,0-3 0,-19-11 0,31 17 0,-31-17 0,25 18 0,-25-18 0,25 15 0,-25-15 0,19 15 0,-19-15 0,25 23 1,-25-23-1,23 29 0,-10-10 1,-3 0-1,3 4 1,-1-2-1,-3 0 1,-1 1 0,0-5-1,-1 0 1,-7-17 0,12 29-1,-12-29 1,15 29-1,-15-29 0,19 30 1,-19-30-1,23 29 0,-23-29 0,25 29 1,-13-12-1,-12-17 0,19 23 1,-19-23-1,15 19 1,-15-19-1,12 17 1,-12-17-1,0 0 0,15 19 1,-15-19-1,0 0 1,17 20-1,-17-20 1,0 0-1,17 21 1,-17-21-1,0 0 1,8 21 1,-8-21-1,0 0 0,6 25 0,-6-25 0,4 21 0,-4-21-1,2 23 1,-2-23 0,2 23-1,-2-23 0,3 19 1,-3-19-1,0 0 1,2 17-1,-2-17 0,0 0 0,0 0 1,4 17-1,-4-17 0,10 19 0,-10-19 0,9 27 0,-3-10 0,-6-17 0,13 33 0,-7-16 0,-2 1 1,-4-18 0,6 30-1,-6-30 1,2 25 0,-2-25 0,4 19 0,-4-19-1,0 0 1,1 23-1,-1-23 0,0 0 0,4 21 0,-4-21 0,0 0 0,2 19 1,-2-19-1,0 0 0,4 20 0,-4-20 0,0 0 0,6 17 0,-6-17 0,5 17 0,-5-17 0,8 19 0,-8-19 0,8 17 0,-8-17 0,6 18 0,-6-18 0,5 23 0,-5-23 0,8 25 0,-8-25 0,8 30 0,-8-30 0,11 29 0,-11-29 0,14 29 0,-14-29 0,15 28-1,-15-28 1,17 29 0,-17-29 0,19 27 0,-19-27 0,16 23 0,-16-23 0,0 0 1,13 17-1,-13-17 0,0 0 0,0 0 0,0 0 1,0 0-1,0 0 1,0 0-1,0 0 0,0 0 1,0 0-1,0 0 1,0 0 0,2 21-1,-2-21 1,-2 18-1,2-18 1,-2 19-1,2-19 1,-2 25 0,2-25-1,-4 23 1,4-23 0,-4 21 0,4-21 0,-5 26 0,5-26-1,-6 31 1,2-14-1,0 6 0,1-2 0,-1 2 1,2-3-1,-2-3 0,4-17 0,-4 27 0,4-27 0,0 0 0,0 0 0,-2 19 0,2-19 0,0 0 0,0 0 0,0 0-1,0 0 2,0 0-1,0 0 0,0 0 0,0 0 0,0 0-1,0 0 1,0 0 0,0 0 0,0 0-1,17 15 1,-17-15 0,20 14 0,-20-14 0,24 15 0,-24-15 0,27 17 0,-27-17-1,25 12 1,-25-12 0,17 9 0,-17-9 0,0 0 0,0 0 1,18 8-1,-18-8 0,0 0 0,0 0 0,0 0 0,0 0 0,0 0 0,13 21 0,-13-21 0,0 0 0,13 23 1,-13-23-1,0 0 0,10 17 0,-10-17 1,0 0-1,0 0 0,0 0 1,0 0-1,0 0 0,0 0 1,8 17-1,-8-17 0,0 0-1,0 0-5,0 0-9,-10-21-7,10-2 1,-17-30 0,5-5-1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6:42:35.925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1891 33 31,'32'-16'16,"-32"16"-1,21-18-1,-21 18-14,0 0-4,-15 26-1,5 1 1,-3 13 0,-8 10 0,-4 10 0,-12 10 2,-4 9-1,-11 1 2,-4 4 0,-7-3 2,-9 1 0,-1 2 0,-6 3 0,-4 3 1,-5 2-1,-2 3 1,-5-1-1,1 5-1,1-1 1,1-4 0,3-5 0,1-5 0,10-10 0,3-5 0,10-11 1,12-8 0,5-10-1,7-2 0,7-10 0,4 2 0,2-7-1,7-3 1,-3 0-1,4-4 0,2 0 0,18-16-1,-25 20 0,25-20-1,-15 10-2,15-10-2,0 0-3,0 0-6,0 0 1,0 0 0</inkml:trace>
  <inkml:trace contextRef="#ctx0" brushRef="#br0" timeOffset="-546.01">1119-137 0,'0'0'8,"-15"24"0,15-24-3,-11 22-2,1-2-1,0 2-1,-8 10 2,-6 6-1,-2 9 1,-6 3 0,-3 8 0,-8 4 0,0 1 0,-3 3 0,1-2 0,-3-2-1,3 0 0,-2-5 0,2 5 0,-1-2 0,-1 2-1,-1 1 0,-3 3-1,-2 2 0,-9 2 0,3-1 1,-5-1 1,5-4 0,-3-7 0,4-5 1,5-6 1,3-4-1,9-8 1,3-6-1,8-4 0,1-6-2,6-5 0,8-3 0,15-10-1,-21 14-1,21-14-1,0 0-1,0 0-5,0 0-1,0 0-3,15 12-5,6-18 0,22 6-1</inkml:trace>
  <inkml:trace contextRef="#ctx0" brushRef="#br0" timeOffset="-1731.61">288-593 8,'15'-2'10,"-15"2"1,0 0-8,0 0-1,0 0-1,-17-8 0,17 8 0,-23 8 1,4-2-1,-4 6 1,0 2-1,-7 4 2,0 4-2,-5 4 1,2 0-1,-2 7 0,0 3 0,2 4-1,0 6 0,0 6 0,1 2 0,-1 3 0,0 5 0,-2 0 0,-2 0 0,-1-1 0,2-1 0,-9 2 1,2-2-1,0 5 1,-1 3-1,1 6 0,-3 7 0,-2 5 1,-2 8-1,2 1 1,-5 1 0,1 2 0,1-5 1,-2-5-1,3-8 1,2-9-1,4-9 1,1-6-1,10-6-1,0-11 1,1-7-1,9-8 1,5-4-1,18-20-2,-27 26-3,27-26-6,0 0-3,-6 18-1,6-18 0</inkml:trace>
  <inkml:trace contextRef="#ctx0" brushRef="#br0" timeOffset="-2355.61">34-1013 3,'0'0'1,"-9"22"0,9-22 1,0 0 2,-1 18 1,1-18 1,0 0 1,-9 17-1,9-17 0,0 0 0,-20 18 0,20-18-2,-28 26-2,13-6 0,-6 2-1,-4 4 0,-2 6 0,-4 6 0,-1 2 0,-3 9 0,-1 5 0,-6 6 0,2 0 0,-1 7 0,-2 1 0,-9 6-1,1 4 1,-6 1-1,-1 3 0,-5 2 0,-5 1 0,-2-1 1,-3-2-1,5-1 0,-3-7 0,4-2 0,6-9 0,3-3 0,6-2 0,4-6 0,7-2 0,3-11 0,4-3 0,6-4 0,3-4 0,4-4-1,2-6 2,5-4-1,14-14 0,-19 20 0,19-20 0,0 0-2,0 0-3,0 0-1,0 0-3,0 0-6,23-8 0,2-14 0</inkml:trace>
  <inkml:trace contextRef="#ctx0" brushRef="#br0" timeOffset="-1294.81">-1228 228 6,'0'0'9,"0"0"-1,-17 10 0,17-10-10,-5 20 0,5 0 0,2 9-1,-4 9 2,-3 10 2,4 8-1,-4 8 1,-5 9 1,-5 7-1,-2 6 2,-3 1 0,-1 5 0,-4-2 0,-2 1 0,1-3-1,2-6 0,4-9-2,7-5-3,3-2-6,7-16-2,13-5-1</inkml:trace>
  <inkml:trace contextRef="#ctx0" brushRef="#br0" timeOffset="390">-209 1525 6,'0'0'8,"18"-14"-6,-1 4-3,5-4-3,9 8-5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22-08-21T07:28:55.37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0 0</inkml:trace>
  <inkml:trace contextRef="#ctx0" brushRef="#br0" timeOffset="982.8">0 0</inkml:trace>
  <inkml:trace contextRef="#ctx0" brushRef="#br0" timeOffset="-211439.55">3399-1681</inkml:trace>
  <inkml:trace contextRef="#ctx0" brushRef="#br0" timeOffset="-211408.35">3399-1681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28:59.12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94 2 15,'-27'0'15,"10"8"2,-8-14-1,25 6-9,-25-4-2,25 4 1,0 0 0,0 0-2,0 0 0,0 0-2,0 0 0,0 0 0,0 0-1,0 0-1,0 0-1,0 0 1,0 0-1,0 0-1,0 0-4,0 0-11,0 0-1,0 0 0,0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31:59.955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0 0 0,'13'21'1,"-1"2"0,-1 0-1,1 0 1,-3 0-1,1-2 1,0 0-1,-1-4 1,-9-17 0,12 25 1,-12-25 0,7 17-1,-7-17 1,0 0 0,0 23-1,0-23 0,-3 19-2,3-19-4,1 23-3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8:06.41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161 2133 12,'0'0'8,"0"0"0,0 0-1,0 0-1,0 0 0,0 0-2,0 0 0,0 0-1,0 0-1,0 0-1,0 0 1,0 0-2,0 0 0,-5-17 1,5 17-1,0 0 0,-10-17 2,10 17-1,0 0 1,-11-21 0,11 21 0,-10-19 0,10 19 0,-10-23 1,10 23-1,-15-31 1,9 14-1,-3-2-1,-1-2 1,-1 0 0,1-2-1,-1 3 0,1-3 1,-1 2 0,-1 2 0,-1-2 0,-1 2 1,1 2 0,-1-2-1,-1 1 1,15 18-1,-27-30-1,27 30 0,-25-33 0,12 16-1,1 0 0,1-1 0,-2-1 0,-3 2 1,3 0-1,-4 0 0,-1-1 0,-1 3 0,0-2 1,-2-2-1,2-1 0,0-3 0,-4 2 0,2-4 0,0-1 0,-1 1 0,3-2 0,-2 2 0,2-2 0,0 4 0,2-4 0,1 2 0,-1 4 0,2-3 1,-1 1-1,1 0 0,2 0 1,-3-4-1,1 2 0,0-4 0,-1 0 1,1-1-1,0-1 0,1 4 0,1-1 0,1 1 0,1 6 1,-1 1-1,1 3 0,1 0 1,10 17-1,-23-29 1,23 29-1,-23-34 1,12 15 0,1-1 0,1-1 0,-3 2 0,3-4 0,-1 6 0,1 0 0,9 17 0,-20-29 0,20 29-1,-19-23 0,19 23 0,-17-17 1,17 17-1,-19-15 0,19 15 1,-17-18-1,17 18 1,-20-19-1,20 19 1,-24-25-1,24 25 1,-29-32-1,12 9 1,-8-2-1,-4-2 0,-4-4 1,-7 4-1,-2-1 0,-2 3 1,0 4-2,0 9 0,4 3-4,1 9-2,3 4-10,9 17-7,-15-2-1,4 11 1,-26-12 0</inkml:trace>
  <inkml:trace contextRef="#ctx0" brushRef="#br1" timeOffset="187416.29">560 2974 9,'0'0'12,"0"0"-2,6-17-2,-6 17 0,0 0-1,0 0 0,0 0 0,-20-13 0,20 13 0,0 0 0,0 0-2,0 0 0,0 0-1,0 0-1,0 0 0,0 0 0,0 0-1,0 0 1,0 0 0,0 0-1,0 0 0,-17 0 0,17 0-1,0 0 1,0 0-2,0 0 1,0 0-1,0 0 0,0 0 0,0 0-1,0 0 0,0 0 1,0 0-1,10 17 1,-10-17 0,19 15-1,-19-15 1,29 25 0,-10-8 0,4 4 0,-2-1 0,0-1 0,0 2 0,0-2 0,-2-2 0,-2-1 0,1-5 0,-18-11 0,23 19 0,-23-19 0,21 14 1,-21-14-1,0 0 0,23 17 0,-23-17 0,0 0 0,21 23 0,-21-23-1,15 21 1,-15-21 0,19 29 0,-7-12 0,-1 2 0,1 0 0,3 0 0,-2 6 0,1-2 0,-1 2 0,1 2 0,1-2 1,-2 2-1,3 0 0,-3 1 0,2-3 0,-1 2 0,1 0 0,-1 0 0,1-1 0,-2 1 0,3 0 0,-3-2 0,2 4 0,1-2 0,-1-1-1,0-1 1,3 0 0,-1 0 0,0-2 0,-2-4 0,1 0 0,-16-19 0,27 29 0,-27-29 0,23 25 0,-23-25 0,17 15 0,-17-15 1,0 0-1,19 14 0,-19-14 0,0 0 0,0 0 0,0 0 0,21 11-1,-21-11 1,0 0 0,21 14 0,-21-14 0,27 11 1,-27-11-1,34 14 0,-16-9 0,-1 1 0,-17-6 0,27 6 1,-27-6-1,19 5 1,-19-5-1,0 0 1,0 0 0,0 0 0,0 0-1,0 0 1,0 0 0,0 0 0,0 0-1,0 0 0,0 0 0,0 0-2,0 0-5,0 0-5,13-17-10,4 10-2,-7-24 1,13 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6:03.382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2041 3234 2,'0'0'7,"-10"17"-3,10-17 0,0 0-1,-13 17 1,13-17 1,0 0 1,0 0 0,0 0 1,-22 14-1,22-14 0,0 0-1,0 0 0,0 0-1,0 0-1,0 0 0,0 0-1,0 0-1,0 0 1,0 0-1,0 0 0,0 0 0,0 0 0,0 0 0,0 0 1,0 0 0,0 0 1,0 0-1,0 0 0,0 0 0,0 0-1,0 0 0,0 0 0,0 0-1,-21-14 1,21 14-1,0 0 0,-21-9 0,21 9 1,0 0-1,-21-10 1,21 10-1,0 0 1,-17-8 0,17 8 0,0 0 0,0 0 0,-19-13 0,19 13 0,0 0 0,-17-10-1,17 10 1,0 0-1,-23-9 1,23 9-1,-23-6 0,23 6 0,-25-4-1,25 4 1,-25-2 0,25 2 1,-19-2-1,19 2 0,0 0 0,-19-5 0,19 5 0,0 0 1,0 0-1,-18-2 0,18 2 0,0 0 0,-23 0 0,23 0 0,-23-6 0,23 6 0,-28-11 1,28 11-1,-29-14 0,29 14 0,-35-13-1,16 5 1,2-3 0,-6 3 0,0-4 0,-2 3-1,0-3 1,2-1 0,-2 1 0,0 1 0,2 1 0,0-1 0,2 1 0,2-1 1,2 1 0,17 10 0,-29-23 0,29 23 0,-25-27 0,25 27 0,-19-30 0,19 30 0,-19-33 0,11 14-1,-3 2 1,1-2 0,-1 1-1,-1-1 1,1 2 0,-3-2-1,5 2 1,-5-1 0,3-3-1,-1 2 1,1-4-1,1 2 0,-1-2 1,1-2-1,-5 0 0,2 0 0,-5 2 0,1-5 0,-2 3 0,0 0 0,-2-2 0,0 0 0,1 0-1,3 1 1,0-3 0,0 4 0,1-2-1,3 2 1,-2 2 0,1-2 0,-1 2 0,2 0-1,-3 2 1,3 0 0,-1 0-1,1 0 1,2-2 0,-1 4 0,2-2 0,-1-2 0,1 4 0,-1-2 0,-3 0 0,3 1 0,-4-1-1,-4 2 1,-1 0-1,1 0 1,-2 2-1,0-1 1,4 1 0,-2 2-1,1 0 1,18 15 1,-21-29-1,21 29 0,-15-35 0,7 16 0,6 0 0,-3 2 0,3-2 0,-2-1 0,0 1 1,0 2-1,4 17 0,-13-31 0,13 31 0,-15-28-1,15 28 2,-20-25-1,20 25-1,-19-27 1,19 27 0,-17-27 0,17 27-1,-15-30 1,15 30 0,-12-29-1,12 29 1,-7-25-1,7 25 0,-6-21 0,6 21 0,-8-21-1,8 21 1,-9-27-1,1 10 0,0-1 1,1-3 0,-3-2 0,0 2 0,1-4 1,-1 1-1,1 1 1,-1 0 0,2 1-1,1 1 1,1 4 0,-2-2 0,8 19 0,-13-29 0,13 29 0,-13-27 0,13 27 0,-12-23 0,12 23 0,-11-24 0,11 24 0,-10-29-1,10 29 1,-8-31 0,8 31 0,-5-32 0,1 14-1,4 18 1,-2-32-1,2 32 1,0-29 0,0 29-1,-2-25 1,2 25 0,-2-23 0,2 23 0,-4-25 0,4 25 0,-2-23 0,2 23 0,-4-28 0,4 8 0,-2 3 0,4-2 0,-2 0 0,-2-2 0,8 0 0,-2 2 0,4-4 0,1 2-1,7-4 1,-1 0-1,6-2 0,4 0 0,2-2 0,3-1 0,3-1 1,0 0-1,-1 5 0,1-3 0,-3 6 1,-1 0 0,0 4-1,-4 3 1,0 3 0,-6 5-1,0 3 1,-19 5-1,25-4 0,-25 4 0,19 2 0,-19-2 0,0 0 0,17 19 0,-17-19 0,17 19 0,-17-19 0,21 23 1,-21-23-1,27 19-1,-27-19 2,29 14 0,-29-14-1,31 9 1,-31-9 0,28 12-1,-28-12 1,25 17-1,-25-17 1,23 23 0,-23-23 0,21 34 0,-9-16 0,-1 1 0,1 0 0,-1 0 0,3 0 0,-3 0 0,3-1 0,-14-18 1,26 30-1,-26-30-1,27 27 1,-27-27 0,29 23 0,-29-23 0,31 21 0,-31-21 1,30 25-2,-11-12 1,-3 5-1,1-1 1,-17-17 0,31 34 0,-31-34 0,25 33 0,-25-33 0,21 27 0,-21-27 0,19 19 1,-19-19-1,17 15 0,-17-15 0,0 0 0,21 16 0,-21-16 0,0 0 0,0 0 0,0 0 1,0 0 0,17 15 2,-17-15-1,0 0 1,0 0 0,0 0 1,0 0-1,0 0 1,0 0-1,0 0 0,0 0-1,0 0-1,0 0 0,0 0 0,0 0-1,0 0-1,0 0 1,0 0-2,0 0-3,0 0-7,21 4-9,-21-4 0,23-23 1,-23-8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5:13.741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8828-3311 4,'0'0'2,"0"0"0,0 0 0,0 0-1,0 0 0,0 0-1,0 0-2,0 0-3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8:04.14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1631 2810 4,'0'0'4,"0"0"-2,7-19 0,-7 19 2,0 0-1,-4-19 2,4 19 1,0 0 0,-17 1 2,17-1-1,-19 2 0,19-2 0,0 0-2,-19 0-1,19 0-1,0 0-1,0 0 0,0 0 0,0 0 0,0 0 0,0 0-1,0 0 0,0 0-1,-12-19 1,12 19-1,-13-23 0,3 6-1,1-4 1,-3-6-1,1 0 1,-1-3 0,1-1 0,-1-2 0,-1 3 0,3 1 0,-1 4 1,-1 0-1,1 4 0,1 0 0,1-2 0,-1 6 0,1-4 0,1 0 0,-2 2 0,3-1 0,-3 3 1,1 0 0,9 17 1,-23-33-1,5 18 1,3-2-1,-4 0 1,-2-3-1,0 1-1,2-2 0,-2 0 1,-1 0-1,5 2 0,-2 2 0,2-4 0,0 1 0,-3-1 1,1 0-1,-2 0 0,0-4 0,0 4 0,-4-6 0,2 3 0,-2-1 0,-2-2 1,1 0-1,-1 0 0,4 0 0,-2-5 0,2-1 0,2-3 0,4-2 0,-3-1 0,1 1 0,-2 1 0,-2-1 0,-2 2 1,-1 1 0,-3 3 0,-4 3 1,6-2-1,1 3 0,3 1 0,2 0 0,3 2-1,3-4 1,3 1-1,3-3 0,-1-4 0,3 1 0,-1-4 0,0-1 0,1-1 0,-3-2 0,1 0 0,-3 5 0,1-1 0,-3 0 0,-3 1 0,2-1 0,-3 0 1,1-2-1,0 1 0,0-3 0,-1 2 0,3-2 1,5 2-1,-1 3 0,3 3 1,1 1-1,1 4 1,0 3-1,0 3 0,-3 0 1,9 23 0,-19-33-1,19 33 1,-27-23-1,27 23 1,-21-13-2,21 13-2,-17-8-4,17 8-9,0 0-6,0 0 0,-4-17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8:08.492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1207-639 0,'-21'-4'11,"21"4"-1,0 0-2,-21-23-3,21 23-1,-13-17-2,13 17 0,0 0-1,-16-18-1,16 18 0,0 0 1,0 0-1,0 0 1,0 0 1,0 0 1,0 0 0,-19-3 3,19 3-1,0 0 1,0 0-1,-21 0-1,21 0 0,-17 0 0,17 0-3,-21 3 0,21-3-2,-35 14 1,12-1 0,-4 1-1,-5 7 1,-5 2 0,-3 2 0,-2 1-1,0 3 1,-4 0 0,0-6 0,-2 4 0,6-4 0,2-4 0,3 0 0,3-4 0,5 1 0,4-3-1,2 4 1,2-1-2,0 3 1,-2 4 1,-4 2-1,-5 2 0,-1 1 1,1 1-1,-1-2 1,2 0 0,6-4 1,1 0-1,2-6 0,9 0 0,13-17 0,-17 31 0,17-31 0,-14 28 0,9-10 0,5-18 0,-8 34 0,4-13 0,0 2 0,-1 2 0,-1-2 0,0 4 0,0-4 0,1-2 0,1 0 0,2-4 0,2-17 0,2 31 0,-2-31 0,9 27 0,-9-27 0,18 27 0,-18-27 0,19 28 0,-19-28 0,23 29 0,-23-29 0,25 27 0,-25-27 0,23 19 0,-6-17 0,-17-2 1,32-4-1,-10-4 0,-1-5 0,3-2 0,3-6 0,2-2 0,-2-2 0,7-6 0,1-1 0,3-7-1,2-1 1,4-4 0,0 2 0,4 0 0,-2 0-1,0 1 1,-2 1 1,-1 4-1,-3-1 0,-2 7 0,-3 1 0,-5 0 0,-1 4 1,-2 2-1,-4 4 0,0 2 0,-4 2 0,-2 1 0,0 1 0,1 1 1,-1 3-1,-17 9 0,32-21 0,-32 21 1,35-18-1,-18 9 0,2-1 2,-19 10-2,33-17 0,-33 17 0,25-12 1,-25 12-1,0 0 1,0 0 1,17-13-1,-17 13 0,0 0 0,17-19 0,-17 19-1,17-27 1,-17 27-1,22-31 1,-22 31-1,13-30 1,-13 30-1,9-27 1,-9 27-1,0 0 1,6-17-1,-6 17 1,0 0 0,0 0 0,0 0 0,0 0 0,2-18 0,-2 18-1,4-26 1,-4 26-1,10-39 1,-3 18-1,-1-2 0,0 4 0,-6 19 0,9-25 1,-9 25-1,0 0 0,0 0 0,0 0 0,-28 17-1,6-1 1,-2 5 0,-7 2-1,-2 2 1,-1-2-2,-4 2-2,-1 0-7,-11-12-9,10 6 1,-23-28-1,-2 5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4:53.461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7055-1992 3,'0'0'7,"0"0"-1,0 0 0,0 0-2,0 0 0,0 0 0,-19 8-1,19-8 0,0 0 0,0 0-1,0 0 0,0 0 0,0 0 0,-4-27-1,4 27 0,2-30-1,0 7 0,-2 0 0,2-2 1,-2 0-1,0 0 0,-2-2 0,0 2 1,0 2 0,-2 2-1,1 0 1,1-4 0,-2 0-1,2 0 0,4-1 1,-2-1-1,4 0 0,-1-2 0,3 2 1,0 2 0,2 2 0,-5 2 0,1 0 0,-4 2 1,-2 2 0,-1-2 0,3 19 0,-12-35 0,12 35-1,-11-32 0,5 14-1,2 1 0,0 0 0,4 17-1,-4-31 1,4 31-1,-2-30 1,2 30-1,-2-31 1,2 31 0,-7-29 1,7 29 0,-10-28-1,10 28 1,-13-25-1,13 25 1,-12-25-1,12 25 1,-5-27-1,5 27 0,0-29 0,0 29 0,3-30 0,-3 30 0,4-31 0,-4 31 1,0-27-1,0 27 1,-2-27-1,2 27 0,-3-21 1,3 21-1,-6-17 1,6 17 0,0 0 1,0 0-1,-8-19 1,8 19-1,0 0 0,0 0 0,-9-17 0,9 17 0,0 0 0,-18-18-1,18 18 1,-19-21-1,19 21 0,-23-21 1,23 21-1,-25-23 0,25 23 0,-21-23 0,21 23 0,-17-15 0,17 15 0,0 0 0,-21-21 0,21 21 1,0 0-1,-17-14 0,17 14 0,0 0 0,0 0 0,-20-9 0,20 9 0,0 0-1,0 0 1,0 0 0,0 0 0,0 0 0,-9-17 0,9 17 0,0 0 0,0 0 0,0 0 0,0 0 0,-6-20 0,6 20 0,0 0 0,0 0 0,0 0 0,0 0 1,0 0-1,0 0 0,0 0 1,0 0-1,0 0 0,0 0 0,0 0 0,0 0 0,-11-19-1,11 19 1,0 0 0,0-23 0,0 23-1,2-23 1,-2 23 0,1-26 0,-1 26 0,2-29 0,-2 29 0,4-27 0,-4 27 0,4-29 0,-4 29 0,4-25 0,-4 25 1,2-21-1,-2 21 1,-2-17-1,2 17 1,0 0-1,-12-19 1,12 19 1,0 0-1,-23-15 0,23 15 0,-21-10 1,21 10-1,-25-10 0,25 10 0,-24-7-1,24 7 1,-23-8-1,23 8 1,-29-4-1,29 4 0,-29-4 1,29 4-1,-29 2 1,29-2-1,-30 6 0,12-2 0,1 0 0,-4 1 0,0 1 0,-4 0 0,0 0 0,-2-1 0,-1 3 0,1-2 1,0 0-1,2-1 0,0 1 0,0 2 0,4-2 0,-2 1-1,4 1 1,-4-2 0,6 1 0,17-7 0,-29 14 0,29-14 0,-27 11 0,27-11-1,-17 12 1,17-12 0,0 0 0,-25 21 0,25-21 0,-17 15 0,17-15-1,-23 21 1,23-21 0,-25 27 0,25-27 0,-27 31 0,14-14 0,-2 4 0,1 0 0,-1 0 0,1 2 0,3-2-1,-2 2 1,-1-4 0,3 0 0,-1 1 0,-1-3 0,13-17 0,-23 32 0,9-14 0,14-18 0,-21 32 0,12-13 0,-1-1-1,4-1 1,6-17 0,-11 32 0,11-32-1,-10 33 1,10-33 0,-4 31 0,1-14-1,3-17 1,-2 30-1,2-30 1,-2 29 0,2-29-1,2 25 1,-2-25 0,5 21 0,-5-21 0,6 23 0,-6-23 0,8 35 0,-6-16 1,0 6-1,-2 0 0,2 1 0,-2 1 1,-2-2-1,0 0 0,2-8 0,-2 2-1,2-19 1,-2 27 0,2-27 0,2 23 0,-2-23-1,6 21 1,-6-21 0,7 27 0,-3-8 0,0 2 0,0 8 0,-2 2 0,-4 5 0,0 2 0,-2 3 0,-2-5 0,1-1 0,-1-5 0,2-3 0,0-8-1,2-2 1,2-17 0,0 25 0,0-25 0,8 25 0,-8-25-1,9 31 1,-3-10 0,0 2 0,0 8 0,-1-1 0,-1 7 0,0 3-1,-2-2 1,0 4 0,2-9 0,-2-1 0,2-7 0,-1-4 0,-3-21 0,12 29-1,-12-29 1,17 15 0,-17-15 0,23 21 0,-23-21 0,25 27 0,-14-9 0,-11-18 0,23 32 1,-23-32-2,20 29 2,-20-29-1,15 23 0,-15-23 0,0 0 0,23 17 0,-23-17 0,21 4 0,-21-4-1,29-2 1,-29 2 0,34-2 0,-34 2 0,29-2 0,-29 2 0,25 2 0,-25-2 0,21 4-1,-21-4 1,19 6 0,-19-6 0,23 7 0,-23-7 0,27 4 1,-27-4-1,36 2 0,-15-4 0,4 0 0,2-2 0,0 2 0,-2-1 0,-2 1 0,-2 0 0,-2 2 0,-19 0 0,29 2 0,-29-2 0,25 7 0,-25-7 0,26 4 0,-26-4 0,33 0 0,-16-2 1,0-2-1,1 1 0,3-5 0,-2 0 0,2 1 1,2-3-1,-2-1 0,2 1 0,0 0 0,-2-1 0,-4 1 0,2-1 1,-19 11-1,27-25 0,-27 25 0,25-31 1,-11 10-1,3-4 0,4-1 0,0-5 0,6-4 0,2 3-1,1-3 1,-1 3 0,2 3 0,-7 2 0,-1 6 0,-3 4 0,-20 17 0,25-19-1,-25 19-1,0 0-3,0 0-5,17 4-9,-17-4 0,0 0 0,0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5:00.762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8463-3543 6,'0'0'4,"0"0"0,0 0 1,0 0-2,0 0 0,0 0 0,0 0-2,0 0 1,0 0-1,0 0 1,0 0 0,0 0 1,0 0-1,0 0 0,0 0 0,0 0 0,0 0-1,0 0 0,0 0 0,19 17-1,-19-17 1,14 18-1,-14-18 1,13 28-1,-13-28 1,13 35-1,-7-18 1,0 0 0,-6-17 0,13 33 0,-13-33 0,14 29 0,-14-29-1,15 26 1,-15-26-1,19 25 0,-9-7 0,-10-18 0,17 30 1,-7-10-1,-3-1 1,1 0 0,-2 0 0,-1 4 0,-1-6 0,2 2 0,0-1-1,-6-18 1,13 28-1,-13-28 1,14 22-1,-14-22 1,11 19-1,-11-19 0,6 23 1,-6-23 0,0 29 0,-2-10-1,0 2 1,-2 0 0,-2 0 0,3 0-1,-1 0 1,0 0-1,-2-2 1,0 2-1,3-1 1,-3-1 0,0 2 0,2-2-1,-3 4 1,1-2-1,0 4 0,0-4 0,-3 6 0,1-2 0,0 0-1,1 2 1,-1 0 1,0-1-1,3 1 0,-1 0 0,0 0 1,1 2-1,-1-2 0,2-3 2,0 1-2,0-2 0,0 0 0,1-5 0,1-1 1,2-17-1,-4 25 0,4-25 1,-4 23 0,4-23 0,-4 25-1,4-25 1,-7 30-1,1-8 1,-2 1-1,-1 3 1,-1 3-1,-1 0 1,-1 2 0,1-5 1,-3-1 0,3-2 0,1 0 0,1-5-1,9-18 1,-22 32-1,22-32 1,-22 31-2,6-14 1,1 2-1,-4-1 2,0-1-1,1-2 0,-3 2 0,4-1 1,0-5-1,17-11 1,-29 19-1,29-19-1,-25 12 1,25-12-1,-21 6 0,21-6 1,-21 2-1,21-2 0,-21 3 0,21-3 0,-27 6 0,27-6 0,-30 10-1,10-3 1,-1 3 0,-2 0-1,-3-1-1,-3 1-1,-4 1-5,-1 3-7,-16-10-6,6 1 1,-15-18 0,7-2 0</inkml:trace>
  <inkml:trace contextRef="#ctx0" brushRef="#br0" timeOffset="18283.23">8719-3384 4,'0'0'9,"0"0"-3,0 0-4,0 0-2,0 0-1,0 0 0,0 0 1,0 0 2,0 0 1,0 0 1,0 0 2,0 0 0,0 0 0,0 0 0,0 0-1,0 0-1,0 0-1,0 0-2,0 0 1,0 0-1,0 0-1,0 0 0,0 0 0,0 0 0,0 0 0,0 0-1,-4 23 1,4-23 0,15 27 0,-1-8 0,-1 2 0,4 4 0,1-2-1,-3 2 1,0-2 0,-1-2 0,1-4 0,-5 2 0,-10-19 0,17 29 0,-17-29 0,15 30 0,-9-12 1,2 1-1,-5 2 0,3 0 0,-2 0 1,2 0-1,-4-2 1,1-1 0,-1-1 0,-2-17-1,2 27 2,-2-27-1,2 24 0,-2-24 0,-2 25 0,2-25 0,-4 29 0,3-10 0,-3-1 1,0 1-2,0 2 3,-2-2-3,2 2 1,1-2 0,-1 2 1,4-21-2,-6 33 1,6-33-1,-6 30 1,6-30-1,-2 33 1,2-14-1,2 0 1,0 4-1,0 2 0,0 2 0,2 0 1,-2 2-1,2-5 0,-1 3 1,-3-4-1,2-2 0,-2 0 1,0-1-1,-2 1 1,-1 0 0,-3 2 0,-2 0 0,1 2 0,-5 1-1,1-1 1,-3 4 0,-3-2 0,4-2 0,-3 0-1,3-6 1,-1 0 0,14-19 0,-23 29 0,23-29 0,-19 17 0,19-17 0,0 0 0,-27 19-1,27-19 1,-19 13-1,19-13 1,-23 16 1,23-16-1,-27 19 0,27-19 0,-30 23 0,30-23 1,-31 25-1,31-25 0,-31 27-1,31-27 1,-30 28-1,30-28 1,-31 25 0,14-15 0,17-10-1,-35 19 1,18-9 1,-4-3-1,2-1 0,-4 2-1,2-3 1,2 5-1,-4-4 1,2 3-1,-2-1 0,6 0 0,-1-3 0,18-5 0,-30 14 1,30-14-1,-23 4 1,23-4 1,-18 2-1,18-2 1,-21-4 0,21 4 0,-25-4 0,25 4 0,-28-4-1,28 4 1,-35-2-2,16 2 0,-2 2 0,0 0-1,-4 2 0,-4 0 0,-1 1-1,-9-1 0,-1 2-2,-6-4-6,-6-8-11,3-3-3,-15-24 0,9-5 0</inkml:trace>
  <inkml:trace contextRef="#ctx0" brushRef="#br0" timeOffset="15974.42">8765-3306 7,'-14'18'9,"14"-18"-1,0 0-2,0 0 0,0 0-1,0 0 0,0 0-1,0 0-1,0 0 0,0 0-2,0 0 0,0 0 0,0 0-1,0 0 1,-21 0 0,21 0 1,0 0 1,-23 3-1,23-3 1,0 0 0,-17 4-1,17-4 1,0 0-2,0 0 0,0 0 0,0 0 0,0 0 1,0 0-1,0 0 0,0 0 0,0 0 1,0 0 0,-8-19 0,8 19 0,-7-21 0,7 21-1,-8-33 1,2 16 0,3-4-1,-5 2 0,2 0 0,0 2 0,-1-1 0,7 18-1,-18-26 1,18 26 0,-19-22 0,19 22 0,-21-19 0,21 19 0,-19-17 0,19 17 0,-17-17-1,17 17 0,-19-17 1,19 17-1,-18-16 1,18 16-1,-21-13 1,21 13-1,-21-12 0,21 12 1,-19-7-1,19 7 0,-21-4 0,21 4 0,-21-2 0,21 2 0,-19-4 0,19 4 0,-21-2 0,21 2 0,-17-2 0,17 2 1,-18-2-1,18 2 0,0 0 0,-19-2 0,19 2 0,0 0 0,0 0 0,-17-1 0,17 1 0,0 0 0,0 0 0,-17-6 0,17 6 0,-19-4 0,19 4 1,-23-6-1,23 6 0,-29-4 0,29 4 0,-33-2 0,33 2 0,-29-1 0,29 1 0,-24-2 0,24 2 1,-27 0-1,27 0 1,-21-2 0,21 2-1,-25-2 1,25 2 0,-25-2-1,25 2 1,-25 0-1,25 0 0,-25 2 0,25-2 0,-21 2 0,21-2 0,0 0 0,-21 4 0,21-4-1,0 0 1,-21 7 0,21-7 0,0 0-1,-25 14 1,25-14 0,-17 11 0,17-11-1,0 0 1,-25 23 0,25-23 0,0 0 0,-23 23 0,23-23 0,-17 13 0,17-13 0,0 0 0,-18 14 0,18-14 1,0 0-1,0 0 0,0 0 0,0 0 0,0 0 1,0 0-1,0 0 0,0 0 1,0 0-1,-17 9 0,17-9 1,0 0-1,0 0 0,0 0 1,0 0-1,0 0 1,0 0-1,0 0 1,0 0 0,0 0 0,0 0 0,0 0-1,0 0 1,0 0 0,-17-5-1,17 5 1,0 0-1,0 0 1,0 0-1,0 0 0,0 0 0,0 0 0,-19-6 1,19 6-1,0 0 0,0 0 0,0 0 0,0 0 0,0 0 0,-21-8 1,21 8-1,-18-7 0,18 7-1,-19-4 1,19 4 0,-19-6 0,19 6 0,-19-4 0,19 4 0,-17-5 0,17 5 0,0 0 0,-21-8 0,21 8 0,0 0 0,-20-4 0,20 4-1,0 0 1,0 0-1,0 0 0,0 0 0,0 0 0,0 0 0,0 0 0,0 0 0,0 0 1,0 0-1,-9 21 1,9-21-1,-2 21 1,2-21 0,-4 27 0,4-27 0,-2 31 0,2-31 0,0 30-1,0-30 1,2 35 0,0-16 0,-2 4 0,-2 2 0,0 4 1,-3-1-1,-1 5 0,-4-1 0,3-1 0,-3-4 0,0-2 0,3-6 0,7-19 0,-10 25 0,10-25 0,0 0 0,0 0 0,0 0 0,0 0 0,0 0 0,0 0 0,-6 19 0,6-19-1,0 0 1,0 27 0,0-27 0,-2 29 0,2-12 0,-1 0 0,-1 2 0,0-2 0,2-17 0,-2 31 0,2-31 0,0 29 0,0-29 0,0 27 0,0-27 0,2 23 0,-2-23 0,2 21 0,-2-21 0,2 17 0,-2-17 0,3 17 0,-3-17 0,2 17 0,-2-17 0,0 21 0,0-21 1,0 22-1,0-22 1,0 19 0,0-19 0,0 0-1,0 23 1,0-23-1,0 0 0,0 0 1,0 25-1,0-25-1,0 21 1,0-21 0,0 26-1,0-26 1,-2 33-1,2-33 1,0 29-1,0-29 1,0 28 0,0-28 0,-2 27 0,2-27 0,2 23 0,-2-23 0,0 21-1,0-21 1,2 20 0,-2-20 0,2 21 0,-2-21 0,6 24 0,-6-24 0,4 33 0,-2-16 0,0 2 0,0 1 0,-1-3 0,-1 2 0,0-19 0,0 31 1,0-31-1,-1 23 0,1-23 0,0 0 0,-2 23 0,2-23 0,0 0 0,0 0 0,-2 25 0,2-25-1,0 0 1,2 26 0,-2-26 0,3 21 0,-3-21 0,4 21 0,-4-21 0,4 20 0,-4-20 0,2 25 0,0-8 0,-2-17 0,4 32 0,-4-32 0,2 35 0,0-18 0,-2-17 0,2 31 0,-2-31 0,0 25 0,0-25 0,0 21 0,0-21 0,0 0 0,3 23 0,-3-23 0,0 0 0,4 21 0,-4-21 0,2 21 0,-2-21 0,2 30-1,0-8-1,-2 6-3,2 9-6,-8-5-10,12 20-1,-14-14-1,6 4 2</inkml:trace>
  <inkml:trace contextRef="#ctx0" brushRef="#br0" timeOffset="-24648.05">7588-1482 4,'0'0'12,"0"0"0,0 0 0,0 0-4,0 0-5,0 0-1,0 0-1,0 0 0,0 0 0,0 0 0,0 0 0,0 0 0,0 0 0,0 0 1,0 0-1,0 0 1,0 0-1,0 0-1,0 0-1,0 0-1,0 0 0,0 0-1,-4-19 0,4 19-1,13-27 0,-1 8 1,3 0 1,2-2-1,1 1 2,-1 3 0,-17 17 1,27-23 1,-27 23 1,21-9-1,-21 9 1,0 0-1,0 0 1,0 0-1,0 0 1,0 0-1,0 0 1,0 0 0,17 11 0,-17-11 1,0 0 1,0 0-1,0 0 0,0 0 0,0 0-1,-23 19 0,23-19-1,-19 21 0,19-21-1,-31 29 0,16-12 0,1 6 0,-3-2 0,2 2 1,-4 6-1,0 2 0,1 1 0,-3 3 0,0 3 0,-4-2 0,0 1 0,-1 1 0,-1-3 0,0-5 1,0 1-1,0-2 0,0-4 0,3 1 0,-1-1 0,4-4 0,-4 2 0,4 0 0,1 0 0,1-2 0,-2 0 0,0 1 0,0-1 1,-6 2-1,2-2 1,-1 2-1,-3 0 0,2 0 1,-4 3-1,5-3 0,-1 0 0,4-3 2,-2-1-2,4 0-2,2-2 2,-1-2 0,3-3 0,17-12 0,-30 25 0,12-14-1,18-11 1,-30 18 0,30-18 0,-27 19 0,10-10 0,17-9 0,-29 19 0,29-19 0,-25 20 0,25-20 0,-21 17 0,21-17 0,-19 21 1,19-21 1,-21 21-2,21-21 1,-27 29 0,27-29 0,-35 34-1,16-15 1,-4 2 0,0 1 0,-2 1 0,-1-2-1,1 2 1,2-6 0,2 2-1,0-4 0,3-1 1,1-1-1,17-13-1,-27 19 1,27-19 0,-21 18 0,21-18 0,-19 13 0,19-13 0,-17 13 0,17-13 0,-16 18 0,16-18 0,0 0 0,-19 13 0,19-13 0,0 0 0,0 0 0,0 0 0,0 0 0,0 0-1,0 0 1,0 0 0,0 0 0,0 0 1,0 0-1,0 0 0,0 0 0,0 0 0,0 0 0,0 0 1,0 0-1,0 0 1,-19 13-1,19-13 2,0 0-1,-23 27 0,23-27 1,-29 25-1,12-10 0,17-15 0,-30 27 0,30-27-1,-27 19 0,27-19 0,-18 12 0,18-12 0,0 0 1,0 0-1,0 0 0,0 0 0,0 0 0,0 0 0,0 0 0,0 0 0,0 0-1,0 0 1,0 0-1,0 0 0,0 0 0,0 0-1,0 0-1,0 0-3,0 0-3,0 0-2,0 0-6,6-37-1,10 15 0,-13-28 0</inkml:trace>
  <inkml:trace contextRef="#ctx0" brushRef="#br0" timeOffset="-30841.26">6779-2267 6,'0'0'9,"0"0"-2,0 0-4,0 0-1,0 0-1,0 0 0,0 0 0,0 0 0,0 0 1,0 0 1,0 0 1,0 0 0,0 0 0,0 0-1,0 0 0,0 0 0,-11 19-1,11-19-1,-14 17-1,14-17 1,-17 21-1,17-21 1,-21 25 0,21-25 0,-23 29-1,12-12 1,-7 2 0,3 4 0,-2 0 0,-2 2-1,-4 4 0,0-1 1,-2 1-1,-2 2 0,0-2 0,-2-1 1,3-1-1,1-2 0,0-2 0,2-2 1,2-4-1,2 0 0,19-17 0,-29 33 1,29-33-1,-23 29 0,23-29 0,-19 27 0,19-27 0,-16 25 0,16-25 0,-11 19 0,11-19 1,-10 17-1,10-17 0,0 0 0,-11 21 1,11-21-1,0 0 1,-8 19-1,8-19 0,0 0 0,-13 25 0,13-25 0,-12 23 1,12-23-1,-13 23 0,13-23 1,-17 25 0,17-25-1,-18 25 1,18-25-1,-19 25 0,19-25 1,-19 25-1,19-25 0,-19 23 0,19-23 0,-15 23 0,15-23 0,-16 21 0,16-21 0,-13 23 0,13-23 0,-14 25 0,14-25 0,-19 28 0,19-28 0,-23 33 0,10-16 0,0 4 0,-5 0 0,-1 0 0,-2 2 1,-2 2-1,-2 0 0,0 2 0,-2 2 0,-1-3 0,-1 3 0,2 2 0,0-4 0,-1-1 0,5 1 0,-2-4 0,2 0 1,2-2-2,0 0 1,1-1 0,1 1 1,4-2-1,-2 0 0,1-2 0,3 2 0,0 0 0,-1-1 1,3-1-1,11-17 0,-21 25 0,21-25 2,-18 27-4,18-27 4,-15 21-2,15-21 0,-17 21 1,17-21-1,-14 21 1,14-21-1,-13 17 1,13-17 0,-10 17 0,10-17 0,0 0 0,-9 20 0,9-20 0,0 0-1,0 0 1,-10 21-1,10-21 0,0 0 1,0 0-1,0 0 0,0 0 1,0 0-1,0 0 0,0 0 0,0 0 1,0 0-1,0 0-1,0 0 0,0 0-1,0 0-6,0 0-8,0 0-2,4-31 0,2-23 0</inkml:trace>
  <inkml:trace contextRef="#ctx0" brushRef="#br0" timeOffset="-32682.06">6086-2386 3,'0'0'4,"0"0"1,0 0-1,0 0-2,0 0 1,0 0-2,0 0 0,0 0-1,0 0 0,-4 17 1,4-17 0,-6 25 0,6-25 0,-5 32 0,-1-12 1,0 1-1,-5-2 1,5-2 0,-4 0 0,10-17-1,-15 27 1,15-27 0,-19 25-1,19-25 0,-19 21-1,19-21 0,-19 27 1,19-27-1,-22 29 0,22-29 0,-19 30 0,19-30 0,-21 31 1,21-31-1,-17 25 0,17-25 0,-13 21 1,13-21-1,-14 19 0,14-19 0,-11 19 0,11-19 0,-12 18 1,12-18-1,-17 19 0,17-19 0,-15 19 0,15-19 0,-14 19 0,14-19 0,-9 19 0,9-19 0,-8 23 0,8-23 0,-6 23 0,6-23 0,-9 27 0,9-27 1,-12 27-1,12-27 1,-17 28 0,7-8-1,10-20 1,-21 34 0,12-15 0,-1-1-1,1-1 1,1 0-1,0 0 1,8-17-1,-15 29 1,15-29-1,-17 31 1,17-31-1,-25 32 0,11-13 1,-1-1-1,-2 1 1,0-2 0,17-17-1,-27 31 1,27-31-1,-23 28 1,23-28-1,-18 25 0,18-25 0,-13 29 0,13-29 0,-15 33 0,7-16 0,-1 2 0,-1 0 0,-2 0 0,12-19 1,-21 35-1,21-35 0,-21 30 0,21-30 0,-19 25 0,19-25 0,-17 25 0,17-25 0,-21 31 0,9-12 0,-3 0 0,0 2 0,-3 4 0,-3 0 0,-2 0 0,0 0 0,-1 0 0,1-4 0,0-2 0,1-2 0,22-17 0,-30 25 0,30-25 0,-19 14 0,19-14 0,0 0 0,0 0 0,0 0-1,0 0 1,0 0 0,0 0 0,0 0 0,0 0 0,0 0 0,0 0 0,0 0 1,-14 17-1,14-17 1,0 0-1,-17 19 0,17-19 1,-15 21-1,15-21 1,-19 31 0,19-31 0,-23 30-1,23-30 2,-27 31-2,27-31 1,-23 23-1,23-23 0,-17 13 0,17-13 0,0 0-1,0 0 1,0 0-2,0 0-1,0 0-3,0 0-1,0 0-3,0 0-4,0-28 0,0 28-1</inkml:trace>
  <inkml:trace contextRef="#ctx0" brushRef="#br0" timeOffset="-26629.25">7325-1900 4,'0'0'5,"0"0"0,0 0-1,0 0-1,0 0-1,0 0 0,0 0 0,0 0 0,-2 25 0,2-25 1,-11 23 1,11-23-1,-19 31 1,19-31 0,-23 32 0,23-32 0,-27 35-2,12-18 0,-1 4-1,3 2 1,-6 0-2,3 0 1,-3 2-1,0 0 1,0 0-1,0 0 1,-2-4-1,-2 0 0,4 0 0,1-2 0,-1 0 0,4-1 0,0-1 0,15-17 0,-25 27 0,25-27 0,-18 23 1,18-23-1,0 0 0,-19 21 0,19-21 0,0 0 0,0 0 0,-13 21 0,13-21 0,0 0 0,-10 25 0,10-25 0,-7 21 0,7-21 0,-14 25 1,14-25-1,-19 28 0,8-10 0,11-18 1,-27 36-1,9-17 0,1 2 0,-2 4 0,-4 0 0,0 2 0,-4 2 1,-1 1-1,-3-1 1,2 4 0,-3-3-1,1 1 1,0-1-1,-1-1 1,1 0-1,2-2 0,-1-2 0,1 1 0,-2-1 0,1 0 0,-1 0 0,2 0 0,2 0-1,-3 0 1,1 2 0,0-4 0,1 3-1,1-3 1,-2 0 0,6-1 0,-4-3-1,10-2 1,0-4 0,17-13 0,-25 23 0,25-23-1,-14 18 1,14-18 0,0 0-1,-11 17 1,11-17 0,0 0 0,0 0 0,-8 21 0,8-21 0,0 0 0,-7 25 0,7-25 0,-14 29 1,7-10-1,-3 0 0,-1 4 0,1-4 0,-2-2 1,3 2-1,9-19 0,-17 29 0,17-29 0,0 0-1,-16 17-2,16-17-2,0 0-5,0 0-3,0-19-2,16-2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8:24.451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1359 2321 12,'0'0'7,"0"0"1,0 0-1,0 0 0,-10-17-3,10 17 0,0 0-1,0 0-1,-15-17-1,15 17 0,0 0 0,0 0 0,0 0 0,-18-19 1,18 19 0,0 0 0,-11-18 0,11 18 1,-10-17-1,10 17 0,0 0-1,-15-25 0,15 25 0,0 0-1,-15-21 0,15 21 0,0 0 0,-16-17 0,16 17 0,0 0 0,-15-21 0,15 21 0,-11-19 0,11 19 0,-12-21 0,6 3 0,1 1 0,1-8 0,-2 2-1,2-4 1,-2 5 0,3-3 0,-1-2 0,0 4 1,0 0 0,-4 2 0,3 0 0,-3 0 1,2 0 1,-5-2-1,-1 1 1,-1 3 0,-1 2-1,14 17 0,-26-31 0,26 31 0,-25-28-1,25 28 0,-21-27-1,13 10 0,-2-3 0,1-3 0,1 1 1,-3-1-2,-1-6 2,1 2-2,-3-4 2,1 3-1,-2-1 0,-1 2 0,1-2 1,-2 1-1,1 1 0,-1-4 0,2 2 0,-2 1 0,-1-1 0,-1-4 1,-2 3-1,-4-5 0,-2 1 1,-1-1 0,-3 1 0,-4-3 1,1 3-1,-2-2 0,-1 1 0,5 1 0,1 1-1,2 0 1,2 1-1,4-6 0,4-3 0,2 1 0,4-2-1,-1-4 1,5-2-1,-1-2 1,1-1-1,-1 5 1,0 0 0,1 2 0,-1 5 0,-1 3 0,-1 5 1,1 6-1,-1 6 1,12 19-1,-17-25 0,17 25 1,0 0-1,-17-9 1,17 9-1,0 0 0,0 0 0,0 0 0,0 0-1,0 0-1,0 0 1,-10 26-1,8-6 1,0 1-1,-1 6 1,1 3 0,-4 8 0,-2 7 0,1 1-1,-3 5-2,2 9-3,-1 10-4,-7 5-4,5 15-4,-12-5 0,11 10 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5:39.091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177D36"/>
      <inkml:brushProperty name="fitToCurve" value="1"/>
    </inkml:brush>
    <inkml:brush xml:id="br2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5491 650 1,'-19'4'7,"19"-4"-1,0 0-2,0 0 2,0 0-1,0 0 2,0 0-1,0 0 0,0 0 0,0 0-1,0 0-1,0 0-2,-19 17 0,19-17-1,0 0 1,-19 11-1,19-11 0,0 0 0,0 0 0,0 0 0,-18 12 0,18-12-1,0 0 0,0 0 0,0 0 0,0 0 0,8 17 0,-8-17 0,0 0 0,10 23 0,-10-23 0,9 17 0,-9-17 0,0 0 0,17 25 0,-17-25 0,18 16 0,-18-16 0,23 21 0,-23-21 0,30 27 0,-12-10 1,1 0-2,-2 6 1,2-2 0,-2 0 0,-3 2 0,1-2 0,-1 0 0,-5-3 0,-9-18 0,15 28 0,-15-28 0,10 21 0,-10-21-1,0 0 1,0 0 0,0 0 1,17 16-1,-17-16 0,0 0 0,0 0 1,0 0 0,14-18-1,-14 18 1,15-21 0,-5 4 0,3-4 0,2-8 2,6-5-1,2-6 0,4-3 0,2-3 1,3-3 0,-1 5 0,-4 3 1,-2 7-1,-6 7 1,-2 8 1,-17 19-1,17-19-1,-17 19 0,0 0-2,0 0 0,0 0 0,0 0-2,0 0 0,0 0-1,0 0 1,0 0-2,0 0-2,0 0-5,0 0-6,0 0-6,0 0 1,0 0 1</inkml:trace>
  <inkml:trace contextRef="#ctx0" brushRef="#br0" timeOffset="-2402.42">3104 1694 0,'0'0'2,"0"0"0,0 0 0,0 0 1,0 0 0,0 0 0,0 0 0,0 0 0,0 0 0,0 0-1,0 0 1,0 0-1,0 0 0,0 0 0,0 0 0,0 0-1,0 0 1,0 0-1,0 0 1,0 0-1,0 0 0,0 0 0,0 0 0,0 0 1,0 0-1,0 0 1,0 0 0,0 0 0,0 0 0,0 0 0,0 0 0,0 0-1,0 0 1,0 0-1,0 0 0,0 0-1,0 0 1,0 0-1,0 0 1,0 0-1,0 0 0,0 0 0,0 0 0,0 0 0,2-19 0,-2 19 0,4-25 0,-4 25 0,2-25 0,-2 25 0,4-23 0,-4 23 0,0 0 0,4-19 0,-4 19-1,0 0 1,0 0-1,0 0 0,0 0 0,0 0 1,0 0-1,0 0 1,13-23 0,-13 23-1,14-21 2,-14 21-1,19-25 0,-19 25 0,19-27-1,-19 27 0,17-19 0,-17 19 0,0 0-1,23-15 0,-23 15 0,0 0 1,0 0-1,21-10 1,-21 10 1,0 0 0,0 0 0,19-12 0,-19 12 1,0 0-1,0 0 0,21-13 0,-21 13 0,0 0-1,0 0 1,0 0 0,0 0 0,18-8 0,-18 8 0,0 0 0,0 0 0,23-11 0,-23 11 0,24-12 0,-24 12 0,29-13 0,-29 13 0,33-12 0,-33 12 0,27-7 0,-27 7 0,23-6 0,-23 6 0,0 0 0,21-2 0,-21 2 1,0 0-1,17-2 0,-17 2 1,0 0-1,0 0 1,19-4 0,-19 4 0,0 0 0,0 0 0,17 2 0,-17-2-1,0 0 1,0 0 0,0 0-1,18 14 1,-18-14-1,0 0 0,0 0 0,0 0 0,17 13 1,-17-13-1,0 0 0,0 0 0,0 0 0,21 15 0,-21-15 0,0 0 0,21 14 0,-21-14 0,17 9 0,-17-9 0,21 12 0,-21-12-1,23 11 1,-23-11 0,23 10 1,-23-10-1,25 12 0,-25-12 0,25 7 0,-25-7 0,27 8 0,-27-8 0,29 8 1,-29-8-1,26 7 0,-26-7 0,25 10 0,-25-10 1,21 9-1,-21-9 1,18 10 0,-18-10 0,0 0 1,19 25-1,-19-25 1,11 17 0,-11-17-1,0 0 0,12 21 1,-12-21-1,0 0-1,0 0 1,5 19-1,-5-19 1,0 0-1,0 0 0,0 0 0,0 0 1,8 21-1,-8-21 0,0 0 0,0 0 0,0 0 0,0 0 0,8 21 0,-8-21-1,0 0 1,0 0 0,4 18 0,-4-18 0,0 0 0,0 0 0,0 0 0,0 0 0,5 17 0,-5-17 0,0 0 0,0 0 0,0 0 0,0 0 0,0 0 0,0 0 0,0 0 0,0 0 0,14 19 0,-14-19 0,11 17 0,-11-17 0,16 19 0,-16-19 0,11 18 0,-11-18 0,0 0 0,0 0 1,0 0-1,0 0 0,0 0 1,0 0-1,0 0 0,0 0 2,0 0-2,0 0 0,17 13 0,-17-13 0,0 0 0,0 0 0,0 0 0,0 0 0,0 0 0,6 19 0,-6-19 0,0 0 0,0 0 0,0 0 0,0 0 0,0 0 0,0 0 0,17 16 1,-17-16-1,0 0 0,0 0 0,0 0 1,19 1-1,-19-1 0,0 0 0,0 0 0,18 8 0,-18-8 0,0 0 0,19 8 0,-19-8 0,17 4 0,-17-4 0,21 2 1,-21-2-1,23-2 0,-23 2 1,25-6-1,-25 6 0,23-8 1,-23 8-1,25-11 1,-25 11 0,25-16 0,-25 16 1,23-19 0,-23 19 1,15-17 0,-15 17 1,10-17-1,-10 17-1,7-19 1,-7 19-1,8-25-1,-2 7 0,-2 1-1,1-2 1,-5 19-1,12-34 0,-6 16 0,-1 1 0,-5 17 0,8-27 0,-8 27 0,8-25 1,-8 25-1,5-19 1,-5 19-1,0 0 1,0 0-1,10-19 1,-10 19-1,0 0 0,0 0 0,0 0 0,0 0 1,0 0-1,0 0 0,0 0 1,0 0 0,0 0-1,0 0 1,0 0 0,0 0-1,0 0 1,0 0-1,0 0 0,0 0 1,0 0-1,0 0 0,0 0 0,0 0 0,0 0 0,0 0 0,0 0 0,0 0 0,0 0 0,0 0 0,0 0 0,0 0 0,0 0 0,0 0 0,0 0-1,0 0 1,0 0-1,0 0 1,0 0 0,17 0-1,-17 0 1,0 0 0,18 8-1,-18-8 1,17 6 0,-17-6 0,0 0 0,21 7 0,-21-7 0,0 0 0,19 4 1,-19-4-1,0 0 0,0 0 0,0 0 0,0 0 0,0 0 0,17 8 0,-17-8 0,0 0 0,0 0-1,0 0 1,17 19 0,-17-19 0,0 0 1,20 17-1,-20-17 0,0 0 0,25 17 0,-25-17 0,17 14 0,-17-14 0,0 0 0,23 19 0,-23-19 0,0 0 0,19 21 0,-19-21 0,9 19 0,-9-19 0,10 23-1,-10-23 1,8 21 0,-8-21-1,0 0 1,15 21 0,-15-21 0,0 0 0,0 0 0,0 0 0,17 12 0,-17-12 1,0 0-1,0 0 0,0 0 0,0 0 1,0 0-1,0 0 0,0 0 0,0 0 0,0 0 0,0 0 0,0 0 0,0 0 0,0 0 0,0 0 0,0 0 1,0 0-1,0 0 0,0 0 0,0 0 0,0 0 0,0 0 0,0 0 1,0 0-1,0 0 0,0 0 0,0 0 0,19-6 0,-19 6 0,0 0 0,20-10 0,-20 10 1,21-11-1,-21 11 1,30-21-1,-12 7 1,3 3-1,0-2 0,4 3 0,-2-3 0,0-1 0,0 5 0,-2-3 0,0 4-1,0-3 1,0 3 0,-2-3 0,2 3 0,0 0 0,-2 1 0,0-1 0,1 0 0,-3 1 0,-17 7 0,32-14 0,-32 14 1,25-13-1,-25 13 0,23-12 0,-23 12 0,21-11 0,-21 11 0,20-13 0,-20 13 0,21-16 0,-21 16 1,24-23-1,-24 23 0,29-25 0,-29 25 0,31-26 0,-31 26 0,29-25 0,-29 25-1,32-23 1,-13 9 0,0 3 0,6-5 0,0 1 0,2-2 0,0 0 0,4-3 0,-5 1 1,3 2-1,0-2 0,-4 0 0,3 0 0,-1 3 0,0 1-1,-2 2 1,2 1 0,-4 1 0,-2 3 0,-2 0 0,-19 8-1,29-7 1,-29 7 0,21-4 0,-21 4 0,0 0 0,17-4 0,-17 4 0,0 0 0,0 0 0,0 0 0,0 0 0,0 0 0,17-6 0,-17 6 0,0 0 0,0 0 0,29-13 0,-29 13 0,27-14 0,-27 14 1,32-15-1,-12 7 0,-3 1 0,2-3 0,-19 10 0,34-13 0,-12 5 0,-1 0 0,4-1 0,1-1 0,1-1 0,2-1 1,2 3-1,-5-3 0,-1 3 0,-2 1 0,-4 0 0,-19 8 0,29-7-1,-29 7 1,17-4 0,-17 4 0,0 0 0,0 0 0,0 0 0,0 0 0,0 0 0,0 0 1,0 0-1,0 0 0,0 0 0,0 0 0,0 0 0,0 0 0,0 0 0,0 0 1,0 0-2,0 0 1,0 0 0,0 0 0,0 0 0,0 0 0,0 0 0,0 0-1,0 0 0,0 0-4,0 0-4,0 0-10,0 0-4,0 0 1,0 0-1</inkml:trace>
  <inkml:trace contextRef="#ctx0" brushRef="#br0" timeOffset="-91369.38">3348 2368 10,'-20'-4'9,"20"4"-2,0 0-1,-17-4-2,17 4 0,0 0-1,0 0 0,0 0 0,0 0 0,0 0 1,0 0 0,0 0 0,0 0 0,0 0-1,0 0 0,0 0 0,-15-17 0,15 17 0,0 0 0,-23-15-2,23 15 1,-23-17-1,23 17 0,-27-16 0,27 16 0,-27-17 0,27 17 0,-23-13 0,23 13-1,-19-10 1,19 10 0,0 0 0,-19-11 1,19 11 1,0 0-1,0 0 2,-13-20-1,13 20 0,0 0 0,-8-24-1,8 24 0,-4-25-1,4 25 0,0-21 0,0 21-1,0 0 0,4-20 0,-4 20 0,0 0 0,0 0 0,0 0-1,0 0 1,0 0 0,0 0-1,0 0 1,0 0-1,0 0 0,0 0 1,0 0-1,0 0 0,0 0 1,25 16-1,-25-16 1,23 19 0,-23-19 0,29 27 0,-16-10 0,-13-17 0,27 33 0,-27-33 0,23 28 0,-23-28 0,23 27 1,-23-27-1,27 23 0,-27-23 0,30 21 0,-11-9 0,1-3 0,-1 1 0,2 1 0,-4-1 0,2 3 1,-19-13-1,31 25 0,-31-25 0,25 29 0,-25-29 0,19 29 0,-19-29 0,13 28 0,-13-28 0,12 23 0,-12-23 0,11 20 0,-11-20 0,0 0 0,18 28 0,-18-28 0,15 27 0,-6-10 0,3 4 0,-1 2 0,1 2 0,1 0 0,-1 0 0,1 2 0,1-2 0,-1-2 0,0 2 0,3-4 0,-1 0 0,0-2 0,3 0 1,-1-2-1,0-3 0,0-3 0,-17-11 0,33 21 0,-33-21 0,29 20 0,-29-20 0,26 15 0,-26-15 0,20 15 0,-20-15 0,17 12 0,-17-12 0,0 0 0,17 21 0,-17-21 0,0 0 0,14 23 0,-14-23 1,0 0-1,19 19 0,-19-19 0,0 0 0,21 15 0,-21-15 0,0 0 0,19 8 0,-19-8 0,0 0 0,0 0 0,0 0 1,0 0 0,0 0-1,0 0 1,0 0 1,0 0-1,0 0 1,0 0 0,0 0-1,0 0 1,0 0-1,0 0 0,0 0 0,0 0 0,0 0-1,0 0-1,0 0 1,0 0-1,0 0 0,0 0-2,0 0-6,9 17-13,-18-36-2,3-2 1,-26-35-1</inkml:trace>
  <inkml:trace contextRef="#ctx0" brushRef="#br1" timeOffset="159837.07">1723 3073 5,'0'0'5,"0"0"1,0 0-1,0 0 1,0 0-1,0 0-1,0 0-1,0 0 0,0 0-2,0 0 0,0 0 0,-7 17-1,7-17 0,0 0 0,-16 23 1,16-23-1,-17 21 0,17-21 0,-19 16 1,19-16-1,-23 15 1,23-15-1,-21 13 0,21-13 0,0 0 0,-23 14 0,23-14 0,0 0 0,0 0 0,0 0 0,0 0 0,0 0 0,0 0 1,0 0-1,0 0 1,0 0 0,0 0 0,0 0-1,-8-17 1,8 17 0,2-20 0,-2 20 0,0-23 0,0 23 0,2-21 0,-2 21 0,0-25 0,0 25-1,2-28 1,0 11-1,0-1 0,2-1 0,-2-2 0,1-2 0,3-2 0,2-2 0,-1-1 1,1-3-1,2-5 0,3 3 0,-1-3 0,1-3 0,2 3 0,-1-1 0,3 3 0,-2 0 0,1 7 0,-3-2 0,0 6 0,-5 6 2,-8 17-1,14-27 1,-14 27 0,0 0 0,5-17-1,-5 17 1,0 0-1,0 0 0,0 0 0,-4-18 0,4 18 0,0 0 1,-5-17-1,5 17 2,0 0-2,-6-21 0,6 21 0,-4-19 0,4 19-1,-4-23 1,4 23-1,-2-29 1,2 29 0,0-27 0,0 27 0,-2-21 0,2 21 1,0-19-1,0 19-1,0 0 1,2-25-1,-2 25 0,2-21 0,-2 21 0,2-19 0,-2 19 1,4-21-1,-4 21 0,4-25 0,-4 25 0,4-29 0,-4 29 0,5-34 0,-1 17 0,0-1 0,-4 18 0,4-26 0,-4 26 0,2-18 0,-2 18 1,0 0-1,0 0 1,0 0-1,0 0 0,0 0 1,0 0-1,0 0 0,0 0 0,0 0 0,0 0-1,0 0-2,0 0-4,0 0-7,0 0-5,0 0 0,21-21 0,-4 16 0</inkml:trace>
  <inkml:trace contextRef="#ctx0" brushRef="#br2" timeOffset="142053.04">4917 2299 5,'-18'14'4,"18"-14"-4,0 0 0,0 0 0,0 0 1,25-10 2,-25 10 1,21-11 0,-21 11 0,18-10 1,-18 10-1,0 0 1,17-6-2,-17 6 1,0 0-1,0 0 0,0 0-1,0 0-1,0 0 0,0 0 0,0 0-1,0 0 1,0 0-1,0 0 0,-2 17 1,2-17-1,0 0 1,0 0-1,0 0 1,0 0-1,15 20 1,-15-20-1,0 0 0,0 0 1,16 21-1,-16-21 1,0 0-1,13 25 1,-13-25-1,9 19 1,-9-19-1,4 19 1,-4-19-1,6 21 1,-6-21-1,8 21 0,-8-21 0,9 23 0,-9-23 0,14 23 0,-14-23 0,13 25 0,-13-25 0,19 29 0,-9-8 0,1-2 0,-1 2 0,1 0 1,1 0-1,-1-2 0,-1-2 0,0 1 0,-10-18 0,19 25 0,-19-25 0,23 21 1,-23-21-1,23 25 0,-23-25 0,27 23 0,-27-23 0,22 24 0,-22-24 0,22 22 0,-22-22 1,21 23-1,-21-23 0,23 24 0,-12-6 0,-11-18 0,29 36 0,-16-17 1,6 4-1,-3 0 0,3-2 0,-4 0 0,1-2 0,-16-19 0,28 29 1,-28-29-1,21 19 1,-21-19-1,0 0 1,20 14 0,-20-14 0,0 0-1,0 0 1,17 15-1,-17-15 0,0 0 0,19 14 0,-19-14 0,0 0 0,19 11 0,-19-11 1,0 0-1,23 13 0,-23-13 0,17 6 1,-17-6-1,19 6 0,-19-6 1,20 2-1,-20-2 0,17 2 0,-17-2 0,17 4 0,-17-4 0,0 0 1,23 5-1,-23-5 0,0 0 0,23 10 0,-23-10 0,0 0 0,25 4 0,-25-4 0,17 4 0,-17-4 1,0 0-1,19 1 0,-19-1 0,0 0 0,0 0 0,18 6 0,-18-6 0,0 0 0,0 0 0,0 0 2,0 0-2,0 0 1,0 0-1,0 0 1,0 0-1,0 0 1,17 6-1,-17-6 1,0 0-1,0 0 0,0 0 0,21 10 0,-21-10 0,0 0 0,0 0 0,17 7 1,-17-7-1,0 0 0,0 0 0,17 10 0,-17-10 0,0 0 0,25 11 0,-25-11 1,21 6-1,-21-6 0,19 6 0,-19-6 1,0 0-1,20 6 0,-20-6 1,0 0-1,17 9 0,-17-9 0,0 0 0,17 12 0,-17-12 1,0 0-1,23 13 1,-23-13-1,0 0 1,0 0 0,17 21-1,-17-21 1,0 0 0,16 19-1,-16-19 0,0 0 1,17 21 0,-17-21 0,0 0 0,19 19 0,-19-19 0,0 0 0,21 20 0,-21-20 0,0 0-1,17 19 0,-17-19 1,0 0-1,0 0 0,20 19 0,-20-19 0,0 0 1,0 0-1,0 0 0,0 0 0,17 15 0,-17-15 0,0 0 0,0 0 0,19 23 0,-19-23 0,17 14 0,-17-14 0,17 17 1,-17-17-1,23 19 0,-23-19 0,27 25 0,-27-25 0,33 34 0,-16-13 0,4 2 0,-2 4 0,0-4 0,1 2 0,-3-2 0,0 0 0,-17-23 0,31 35 1,-16-18-1,-15-17 0,34 32 1,-16-16-1,1 1 0,0 0 0,2 6 0,2-2 1,-2 0-1,0 0 0,-2 2 0,2 2 0,-1 6 0,1-2 0,-2-2 0,-2 1 0,0 3 0,2 1 0,1 3 1,-3-1-1,0-3 0,-2 4 0,1 1 1,1 0-1,-2-3 0,-3 1 0,1-1 1,-1 0-1,-1 1 0,-1-1 1,1 1-1,-1 4-1,-1 4 1,1 1 0,-4-3 0,3 0 0,-1 0 0,4 2-1,-3-1 1,4-3 1,-3-4-1,0 1 0,3 7 0,0-2 1,1 4-1,-5-1 0,3 1 1,-4 3-1,1 3 1,1 0 0,-4 0-1,-1 2 1,-3-3 0,0-1 0,-4-2-1,0-6 1,0 3-1,0-1 1,1-4-1,-3 0 1,2 1-1,2 3 0,-2 2-1,2 6 2,-2 1-1,-2 3 0,0 0 0,0-1 0,-3 1 0,1-2 1,-4-4-1,1-4 1,-3-4-1,1-2 1,-1 0-1,-1-3 1,-4-2-1,-2-3 1,1-1-1,-5 0 0,2-3 1,-6 1-1,-1 4 0,-1 0 0,-2-1 1,1 3-1,-1 1 0,-1 3 0,-3-3 0,4 1 0,3-7 0,-3-3 0,4 0 0,0-4 0,2-4 1,2-1-1,2-3 0,0-1 0,2-3 1,2 1-1,-2-1 1,0 3-1,-2 1 1,-1-1-1,-2 3 1,-3 0-1,-2 1 0,-2 1 0,1-2 0,-3 1 0,1-3 0,-1 4 0,0-5 0,1-1 0,1 3 0,-3-5 0,-1 5 0,-3-3 1,0 3-1,-3-5 0,-1 5 0,-2 1 0,0 0 0,2-1 0,2 1 0,-2 2 0,0-1 0,1-1 0,1-2 0,-2 1 0,2-5 0,-1 3 0,1-3-1,0-3 1,2 0 0,-1-2 0,1-2 0,-2-1 0,0-2 0,1-1 0,3-2 0,-4-2 0,0 0 0,-1 1 0,1-1 0,2 0 0,-2 0 0,-3 1 0,3-1 0,2 2 1,0 0 0,-1 0-1,1 1 1,-4-3-1,0-2 1,-2 0-1,0-1 0,-2-3 0,1 1 0,0-4 0,-1 1 0,0-3 0,0 2 0,2-1 0,-4-1 0,-4 0 0,-2 0 0,-1-3 0,-3 1 0,3 0 0,-1-2 0,-1-4 0,-1 0 0,1-4-1,-3-5 1,3 0 0,-1-5-1,1 3 1,0-2 0,-1-3 0,6 5 0,-1-2 0,5-1 0,2 1 0,0 0 0,2-3 1,2-3-2,1 2 2,-1-6-2,6 2 2,-4-2-1,-1 2 0,3-1 0,-2-1 0,0-2 0,1 2 0,1-2 0,0 0 0,3-1 0,3 1 0,-1-2 1,4 2-1,3 2 1,1-1-1,0-1 0,4 0 1,0 2-1,-2 0 1,2-2-1,-2 1 0,0-1 0,-2 4 0,2 0 0,0 0 0,0 4 0,4 5-1,1 1 1,3 7 0,4 6 0,1 2 0,2 4 0,8 17 0,-13-31 0,5 12 0,8 19 0,-13-36 0,3 13 0,1 0 0,-1-4 0,-1 0 0,-3-3 0,5 3 0,-5-4 0,5 2 0,-3-1 0,4-1 1,-3-2-1,5-1 0,0-2 0,-1-3 0,3 1 0,-2-2 0,2 1 1,-3-3-1,1 4 0,-4 0 0,1 1 0,-3 1 0,-1 0 0,0-1-1,-1 3 1,3 3 0,1 2 0,2-3 0,-1 3 0,3 0-1,2 2 1,0 1 0,2-3 0,2-2-1,-1-1 1,1 3 0,0-2 0,0 3 0,0-5 0,1 2 0,1 1 0,0-5 0,2 3 0,2-5 0,0 3 0,-1 1 0,1 4 1,-2 3-1,0 1 0,0 6 1,-2-1-1,-2 20 1,0-24-1,0 24 1,-4-23 1,4 23 0,-4-25-1,4 25 1,-12-31 0,5 14-1,-3-2 1,-1-2-1,-5-1-1,3 3 0,0 2-2,-3-2-2,5 2-7,11 17-11,-27-54-4,15 16-1,-16-33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50:21.92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506-1571 4,'-21'-10'11,"21"10"-1,0 0-2,0 0-4,-25-2 0,25 2 0,-20-6-2,20 6 0,-28-9-1,28 9 0,-35-8 0,14 8-1,-2 2 1,-2 6-1,-2 5 1,-3 8-1,1 8 0,-7 7 0,-3 7 0,1 4 0,-6 5 0,2 2 0,0-1-1,0-1 1,3-6 0,5-6 0,3-5 0,6-4 0,2-9 1,8-4-1,15-18 1,-23 19-1,23-19 1,0 0-1,0 0 1,-17 6-1,17-6 0,0 0 0,0 0 0,9-20 0,-9 20 0,19-30-1,-3 7 1,5-8-1,4-1 1,3-9-1,1 1 1,2-2 0,-2-4 1,-3 2-1,-1 2 0,-6 7 1,-1 5-1,-7 5 1,-1 8-2,-10 17 1,0 0 0,0 0-1,0 0 0,9 34 0,-16-1 0,-7 9 1,-3 4 0,-4 9-1,-4 5 1,-6 1 0,-1-2 0,-1 1 0,-1-7 0,1 1 0,1-6 0,1-2 0,2-8 0,8-5 1,4-6-2,11-4 1,12-6 0,11-8 0,18-11-2,15-13-2,17-8-2,7-15-4,20-2-2,-6-16 0</inkml:trace>
  <inkml:trace contextRef="#ctx0" brushRef="#br0" timeOffset="780">559-1167 6,'-6'-19'11,"-5"-4"-2,11 23-5,-19-27-1,19 27 1,-21-4-1,21 4 0,-29 31-1,10-1-1,-4 9 0,-2 12-1,-4 11 0,-1 9 0,-5 3 1,3 1 0,-5-4 1,3-8 0,1-7 0,6-10 0,0-14 0,4-7 0,4-10-2,19-15-1,-25 21 0,25-21-1,0 0 0,-17 16 0,17-16 0,0 0 1,0 0 1,12-25 0,-3 4 1,5-4-1,3-10 1,2-5-1,4-10 1,0-1-1,2-11 0,2-1 1,-4-4-1,0 0 0,-4 4 0,2 2 0,-4 9 0,-1 8-1,-5 11 0,-1 10-1,-10 23 0,21-4-3,-8 31-4,-9 8-4,11 18 0</inkml:trace>
  <inkml:trace contextRef="#ctx0" brushRef="#br0" timeOffset="2059.19">-207-878 14,'0'0'12,"0"0"-1,0 0 0,0 0-3,0 0 0,0 0-1,0 0-2,0 0-1,-17-23-1,17 23 2,-35-40-3,12 13-1,-2-9-5,-1-14-12,14-4-1,-3-22-1,26 5 0</inkml:trace>
  <inkml:trace contextRef="#ctx0" brushRef="#br0" timeOffset="-2730.01">-2278 656 2,'-32'16'9,"9"5"-2,-2-13 0,25-8-2,-31 17-1,31-17-1,-17 6-1,17-6-3,0 0 0,11-23-2,-11 23-1,20-25 0,-20 25 0,28-35 1,-14 18-1,-1-4 2,1 2 0,-1 0 1,2-3 1,4 1 0,-5-2 1,9 4 0,-2-4 0,2 4 0,0 0 0,0 2 0,-2 3 0,0 3 0,-2 3-1,-2 1 1,1-1-1,-1 0 0,2-3 0,0-3 1,4-3-1,2-6 0,4-8 0,5-7-1,5-4 0,-1-6 0,4-2 0,-2 2 1,-1-1 0,-1 5 0,-5 5 1,-9 12 1,-4 4 1,-20 23 0,24-23-1,-24 23 1,0 0-1,18 2-1,-18-2 1,9 18-1,-9-18 0,8 17 2,-8-17 1,0 0 0,2 19 0,-2-19 0,-17 6 0,17-6 0,-29 5 0,8-3-2,-2 0-1,-2 0 0,-6 2-1,6-2 0,-1 2 1,3-2-1,0 2-1,23-4 1,-29 5 0,29-5 0,0 0-1,-17 4 1,17-4-1,0 0 0,0 0 0,0 0 1,25-19-1,-25 19 1,36-25 0,-11 8 0,5-2 0,-1-1 0,4 1 0,-5 2 0,-3 4 0,-4 3 0,-3 2 0,-18 8 0,19-7-1,-19 7 1,0 0 0,17 11-1,-17-11 1,19 23-1,-3-4 0,1 8-2,2 15-4,-6 10-6,5 29-2,-16 5 0</inkml:trace>
  <inkml:trace contextRef="#ctx0" brushRef="#br0" timeOffset="-1638.01">-1755 1197 0,'-36'19'12,"36"-19"-2,-27 13-4,27-13-2,0 0-2,-19 2-2,19-2-1,0 0-1,0-19 1,0 19-1,8-34 1,3 9 0,1-6 0,5-4 1,4-1 1,6 0-1,1-3-1,5 3 1,1 3-1,1 1 0,3 1 0,-1 4 1,-3 1-1,-1 1 1,-5 4-1,-1 1 2,-6 3 0,-3 2 1,-18 15-1,23-21 0,-23 21 0,0 0 0,17-17 0,-17 17 0,0 0-1,0 0 0,6-20 1,-6 20-1,0 0 0,0 0 0,0 0-1,5-21 1,-5 21 0,17-21 0,-17 21 1,23-27-1,-23 27 2,25-26-1,-25 26 1,20-20 0,-20 20 0,0 0 0,0 0 1,0 0 0,0 0 1,0 0-1,0 0 1,0 0-1,0 0 0,0 0-1,0 0 0,-20 2-2,1 2 0,0 2 0,-10 0-1,-1 3 1,-7 1-1,-5 1 1,4 3 0,1-3 0,7 1-1,1-5 0,12 1 0,17-8-1,0 0 1,0 0 0,25-27-1,7 6 1,10-6 0,6-3 1,4-1 0,2 0 1,-6 5-1,-4 5 1,-10 3 2,-7 7-1,-10 3 1,-17 8 0,17-2 0,-17 2-1,0 0 1,0 0-1,0 29-2,-2-12 0,-1 8 0,1 8-2,2 13-6,-8 5-8,16 22 0,-18-6-1,6 14 1</inkml:trace>
  <inkml:trace contextRef="#ctx0" brushRef="#br1" timeOffset="-111431">-498 300 9,'0'0'8,"0"0"-1,0 0 2,0 0-1,0 0 1,0 0 0,0 0-2,0 0 0,0 0-3,0 0 0,0 0 0,0 0-2,0 0 0,0 0 1,0 0 0,0 0 1,0 0 0,0 0-1,0 0 1,0 0-1,0 0 0,0 0 0,0 0-2,0 0-1,0 0 0,0 0 0,0 0-1,21 4 1,-2-4-1,8 2 1,9 0 0,10 4-1,14 1 1,5 3 0,8 5-4,3 8-5,-5-4-9,6 18-4,-22-16 1,-5 6 0</inkml:trace>
  <inkml:trace contextRef="#ctx0" brushRef="#br1" timeOffset="-114427.21">483-184 2,'-18'32'10,"-7"-13"0,2 8-3,-3 0-5,-3 0-1,0-2 0,0 0 2,-1-10 1,1 2 1,-2-7 2,3-1 0,-5-5 1,2 2-1,-1-4 0,5 2 0,0-2-3,6 3-1,0 3-2,4 5-1,-2 10-1,2 8 0,1 7-1,1 6 0,1 4-1,5 0-1,-1-2 0,5-6 0,6-3-3,1-18-2,14-2-3,-16-17-3,34-17-1,-13-18 1</inkml:trace>
  <inkml:trace contextRef="#ctx0" brushRef="#br1" timeOffset="-114161.01">172 67 15,'-23'28'13,"-5"-14"1,28-14-4,-31 19-6,31-19-1,0 0 0,0 0-1,0 0 0,0 0 0,31-6-1,-8 8 0,7 9-4,10 5-7,16 18-5,-6-1 0,9 15-1</inkml:trace>
  <inkml:trace contextRef="#ctx0" brushRef="#br1" timeOffset="-115628.41">278-138 6,'-23'3'12,"23"-3"0,-21 10-1,21-10-6,0 0-4,7 19 0,16-13-1,10 3-2,5-3-5,16 13-5,-4-7 0,9 13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3:34.07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516 3133 2,'0'0'2,"0"0"1,0 0 0,-18 20 1,18-20 0,0 0 0,0 0-1,0 0 1,0 0-1,0 0 0,0 0 0,0 0-1,-3-18-1,3 18 0,0 0-1,0 0 0,-4-17 0,4 17 0,0 0 0,0 0 0,0 0 1,0 0 0,0 0 0,-10-19 1,10 19-1,0 0 1,0 0-1,-11-23 0,11 23 0,0 0 0,-8-25-1,8 25 1,0 0-1,-4-23 1,4 23 0,0 0 0,-5-17-1,5 17 1,0 0 0,-12-17-1,12 17 0,0 0 1,-15-20-1,15 20 0,0 0 1,-18-17-1,18 17 1,0 0-1,0 0 0,-21-23 0,21 23 0,0 0 0,-11-19 0,11 19 0,-10-17 0,10 17 0,-11-18 0,11 18 0,-12-21 0,12 21 0,-11-26 1,11 26-2,-14-25 1,14 25 0,-11-27 0,11 27 1,-13-23-1,13 23 0,-12-21 0,12 21 0,-8-19 1,8 19-1,-11-18 0,11 18 0,-15-19 1,15 19-1,-22-19 0,22 19 0,-21-23 0,21 23 0,-23-25 0,23 25-1,-24-30 1,12 12 0,1 1 0,-1 0 0,-1-2-1,3 0 1,-1-6 0,1 0 0,4 0 0,0 0 0,1 2 0,3-2 0,0 0 0,0 0 0,2 6 0,-2-2 0,0 0 0,0-2 0,0-4 0,-1-2 0,1-3 0,0-3 0,2-5-1,2 0 1,1 0-1,3 1 1,2-1-1,-1 0 0,3 2 1,0 1-1,-1 5 0,1 1 0,-3 2 0,1 4 1,-4 6-1,0 2 1,-4 17 0,4-23 0,-4 23 1,0 0-1,-6-21 0,6 21 1,0 0-1,-10-17 0,10 17 0,0 0 0,-13-23 0,13 23 0,-12-21 0,12 21 1,-15-31-2,7 12 1,1 0 0,-3-2 0,4-2 0,-1-4-1,1 2 0,-2 0 1,5 2-1,-1-2 0,0 2 0,0-2 1,2 6-1,-2-2 1,2 2 0,2-2-1,-2 2 0,2-1 0,0 1 1,2 0-1,2 0 0,0 2 1,2-2-1,1-1 1,1-1 0,2 2 0,1-4 0,3 0 0,1-4 0,2 3-1,0-1 1,3 2 0,1-4 1,0 2-1,2-2 0,0-2 0,0 3 1,3-3-1,-1-2 0,4 2 0,0 1 1,-2-1-1,1 2 0,3 2 1,-2 2-1,1 0 1,1 0-1,0 0 1,-1 2-1,3 0 1,-1-2-1,1 0 1,-2-2-1,5 0 1,-1-1-1,-1-1 1,1 0 0,-1 0-1,-3 4 0,-1 0 1,-3 4-1,-8 6 0,-1-1 0,-18 14 0,28-15 0,-28 15 0,21-8 0,-21 8 0,25-4 0,-25 4 0,31-3 0,-10 1 0,2-2 0,2 2 0,0 0 0,3 0 1,-3 0-1,2 2 0,-2-2 0,0 4 0,2-2 0,-2 2 0,2-2 0,1 2 0,1 0 0,2 0 1,1 0-1,-1 2 0,1-3 1,-1 5-1,0-2 0,-4 2 0,1-2 0,1 1 0,2 1 1,-1 0-1,5 0 0,-3-1 1,3 1 0,-5 0 0,3-2-1,-2 1 1,-3-1 0,-3 2 0,-2-2-1,2 0 0,0-1 1,2 3-1,0 0 0,1 0 0,3-1 0,2 1 0,-1-2 0,1 0 1,-3 0-1,1-2 1,0-2-1,-1 0 1,1-2-1,0 0 1,-1-2 0,3 2 0,-1 2 0,1 0 0,-2 0 0,-1 2 0,-1 0 0,0 2 0,-2 1-1,-2 7 1,-1-4 0,3 5-1,-4 2 0,2 3 0,0-1-1,0 0 1,0 0 0,-2-1 0,4 1 0,-4-6 0,2-1 0,-2-1 0,0 1 1,-1-2-1,0 1 1,-1 1-1,0-1 1,0 3-1,0 1 2,0 1-2,-2 1 0,2 0 1,-4 1-1,1 1 1,-3 0-1,-4 4 1,1-2 0,-1 3-1,-1-3 1,-4 0 0,3 0-1,-3 0 0,2-2 1,-3 1-1,3-1 0,-8-17 0,15 31 0,-15-31 0,18 30 0,-9-11 0,1 2 0,1 4 0,1 6 0,3 3 0,-1 1 0,3 1 0,-4 1 0,4-3 0,1-3 0,-3-6 0,-2-6 0,-13-19 0,22 29 0,-22-29 0,15 21 0,-15-21 0,11 21 0,-11-21 0,10 28 1,-4-6-1,-3-1 0,3 4 1,-2 1-1,-2-3 0,2 2 1,-2-4-1,2-2 0,-4-19 1,3 27-1,-3-27 0,0 0 0,6 19 0,-6-19 0,0 0 0,6 23 0,-6-23 0,4 25 0,0-6 0,-3 4 0,1 4 0,-2 2 0,0 4 0,-2-1 0,1 3 0,-1-7 0,-2-1 0,2-4 1,-2-2-1,4-21 0,-6 27 0,6-27 0,-5 23 0,5-23 0,-8 27 0,2-10 0,0 6 0,-3 2 0,-3 8-1,-1 1 1,-4 2 0,-2 5 0,-3-3 0,-1-4 0,2-1 0,2-4 1,0-2-1,0-6 1,2 0-1,-2-4 0,3 2 0,-3 0 1,2 2-2,-4 0 1,2 0 0,-1 2 0,-1-3 0,4-1 0,-2-6 0,19-13 0,-29 25 0,29-25 0,-19 12 1,19-12-1,0 0 0,-17 7 0,17-7 0,0 0 0,0 0 0,0 0 0,-21 10 0,21-10 0,0 0 0,-23 9 0,23-9 0,-23 12 0,23-12 0,-25 13 0,25-13 0,-25 16 0,25-16-1,-29 19 1,29-19 0,-28 23-1,28-23 1,-29 23 0,29-23 0,-29 25 0,29-25 0,-27 23 0,27-23 0,-23 21 0,23-21 0,-17 15 0,17-15 0,0 0 0,-17 19 0,17-19 0,0 0 0,-10 19 0,10-19 0,0 0 0,-7 19 1,7-19-1,0 0 0,-10 20 1,10-20-1,0 0 0,-13 19 1,13-19-1,0 0 0,0 0 1,-20 17-1,20-17 0,0 0 1,0 0-1,0 0 0,-17 21 0,17-21 0,0 0 0,0 0 0,-15 17 0,15-17 0,0 0 0,0 0 0,-19 21 1,19-21-1,0 0 0,-23 18 0,23-18 0,-21 19 1,21-19-1,-25 19 0,25-19 0,-33 27 0,16-14 0,-2 4 0,0-1 0,-2 1 0,-1 2 0,3-2 0,-2 1 0,0-3 1,0 2-1,0-3 0,0 1 0,2-4 0,0 1 0,-1-1 1,20-11-1,-30 18 0,30-18 0,-21 9 0,21-9 0,0 0 0,0 0 0,0 0 0,-19 14 0,19-14 0,0 0 0,0 0 0,-23 15 0,23-15 0,-27 11 0,27-11 0,-29 16 0,29-16 0,-31 15 0,31-15 0,-26 14 0,26-14 0,-21 9 0,21-9 0,0 0 0,-22 10 0,22-10 1,0 0-1,0 0 0,0 0 0,-17 7 0,17-7 0,0 0 0,0 0 0,0 0 0,0 0 0,-17 8 0,17-8 0,0 0-1,0 0 1,0 0-2,0 0-2,0 0-5,0 0-11,15-17 1,-17-12-1,10 2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4:02.683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2541 3162 6,'0'0'11,"-25"0"0,25 0-2,0 0-5,0 0-2,0 0-1,0 0 0,0 0-1,0 0 1,0 0 0,0 0 1,0 0 0,0 0 0,0 0 0,0 0 0,0 0 1,0 0 0,0 0-1,0 0 0,0 0 0,0 0 0,0 0-1,0 0 0,0 0 0,-17 12-1,17-12 0,0 0 1,-19 17-1,19-17 2,-21 19-1,21-19 0,-25 21 1,25-21 0,-31 23 0,31-23-1,-28 25 0,28-25-1,-27 25 1,27-25-1,-25 23 0,25-23 0,-27 23 0,27-23 0,-25 23 0,25-23 0,-27 25 1,27-25-1,-24 25 0,24-25 0,-25 23 1,25-23-1,-29 26 0,29-26 0,-33 29 0,12-12 0,-7 8 0,-5 0 0,-3 8 0,-3-3 0,-3 7 0,-2 1 0,-2-2 0,6-1 1,5-4 0,7-5 0,3-4 0,6-7 0,19-15 0,-21 17 0,21-17-1,0 0 1,0 0-1,0 0 0,0 0 0,0 0 0,0 0 0,0 0 0,0 0-1,0 0 1,0 0-2,0 0-4,0 0-5,0 0-7,17-13 0,-10-20-1,15 2 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8:25.839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799 1904 4,'19'-29'6,"-6"-2"-1,4 6 1,-7-2-1,2 8 1,-12 19-2,5-25 0,-5 25-1,0 0 0,-23-2-1,23 2 1,-19 2 1,19-2-1,-19 2 2,19-2 0,0 0 1,-21-5-1,21 5 1,-10-18-2,10 18-2,-15-28 0,5 8-2,-3-3 0,0-1 0,-8-7 1,-1-4-1,-2 1 1,-1-2 0,-4-3 0,2 1-1,0-2 1,2-1-1,2 5 0,4-2 0,0-3 0,-2 3 0,6 0 0,-4-4 0,-1 2 0,1-3 0,-4-1 0,2 2 0,-2 0 0,0-2 1,-2 4-1,0 1 0,2 5 0,0 1 0,2 5 0,0-1-1,4 0 1,0 4 0,5-2 0,1 1 0,3-1 0,4-2 0,1 0-1,3 1 1,0-1 0,1-4 0,3 3 0,-2-3 0,2 1 0,-2-5 0,0 1 0,0-1 0,0 3 1,-2 3-1,-2 4 1,2 3-1,0 2 1,0 22 0,0-23-1,0 23 0,0 0 1,0 0-1,0 0-1,0 0 0,0 0 0,0 0 0,0 0-1,-4 22 1,0 1-1,-2 9-1,1 12-1,-1 16-3,-4 10-1,1 17-2,-9 3-4,9 19-3,-14-11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8:42.204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203 3463 0,'-17'9'8,"17"-9"-4,0 0 1,0 0 0,0 0 0,0 0 1,0 0 0,0 0-1,0 0 1,0 0-1,0 0-1,0 0-1,0 0 0,0 0-1,0 0-1,0 0 0,0 0 0,0 0 0,0 0-1,0 0 0,0 0 0,0 0 0,19 25 0,-19-25 0,15 39 0,-3-13 0,-1 11-2,1-1 0,1 8-1,-1-2-4,3 6-3,-6-9-3,11 7-2,-15-20 0</inkml:trace>
  <inkml:trace contextRef="#ctx0" brushRef="#br0" timeOffset="1045.2">536 3390 3,'0'0'10,"-28"36"-3,12-13-4,-1 2-3,4 2 1,-1 0 0,-1-6 0,5 2 2,10-23 0,-19 31 2,19-31 0,-17 15 1,17-15-1,0 0 1,-19 0-2,19 0 0,0 0-1,0 0-1,-16-27-1,16 27-1,-3-32 0,6 10 0,5-1 0,4-1-1,5-5 1,4 0-1,2 0 1,2 6-1,-2 4 1,-4 4-1,2 1 1,-21 14-1,29-11 1,-29 11 0,25 6-1,-25-6 1,28 13 0,-10-5 0,1 3 0,4 3 0,0-1 0,3 2-1,-1 5 0,4 3 0,-4 2-1,-2 7 1,-2-1 0,-6 5 0,-3 6 0,-6 0 1,-6 2 1,-6-1-1,-4-3 2,3-2 0,-7-9 0,5-2 0,-1-10 0,10-17 0,-11 21 0,11-21 0,0 0-2,0 0 0,0 0 0,0 0 0,0 0 1,17-15-1,-17 15 1,23-29-1,-8 12 1,4-4 0,4-4 0,2 0-1,0-2 1,2-2-1,-4 4 0,0 0-1,-2 4 0,-6 4-1,-15 17-1,21-25-2,-21 25-7,0 0-3,0 0-1,0-21 0</inkml:trace>
  <inkml:trace contextRef="#ctx0" brushRef="#br0" timeOffset="1575.6">1205 3047 25,'11'25'17,"-11"-25"0,0 0 0,0 0-11,0 0-5,0 0-1,0 0-1,0 0 0,0 0-1,-11 21 1,11-21-1,-4 25 1,0-8 0,2 4 0,-2 6 1,2 2 0,1 1 0,2 1 0,5-4-1,2 0 0,5-6-2,4-8 0,5-11-1,4-8 1,5-13 0,2-4 0,-1-4 2,-1-3 3,-2-1 3,-10 4 2,0 4 2,-10 6 0,-9 17 1,2-23-2,-2 23-1,-21-15-2,4 9-2,-4 0-2,-8 2-1,-1 1 0,-7 1-1,-1 0 1,-6 4-2,-4-2-4,-4-6-10,6 6-5,-17-15 1,7 7-1</inkml:trace>
  <inkml:trace contextRef="#ctx0" brushRef="#br0" timeOffset="3790.8">230 3808 5,'0'0'5,"0"0"-1,-2-22-1,2 22 0,-2-19 2,2 19 0,0-17 1,0 17 0,0 0-1,0-21-1,0 21 0,0 0-1,0 0-1,9-19 0,-9 19-1,0 0 0,20-15-1,-20 15 1,26-22-1,-26 22 1,37-28-1,-16 10 0,0 5 0,0-2 0,-4 3 0,-17 12 0,29-17 0,-29 17 0,19-2 0,-19 2 1,0 0-1,21 31 0,-13-14 1,3 8-1,1 4 0,1 3 0,1 10 0,1 0-1,0 6 0,3 2-1,-1 4 1,-2 1 0,1-1 0,-5 0 0,-1-6 1,-5-4 1,-1-6 1,-2-11 0,-2-4 0,0-23 1,0 25 1,0-25-1,0 0 0,0 0-1,0 0 1,12-31-1,-1 12-1,1-2 0,9-8-1,2-4 0,5-3 0,7-4 1,3 1-1,2 1 0,1 2 0,-3 1 0,-4 7-2,-3 5-3,-6 2-3,-2 13-7,-23 8-2,27-14 0,-27 14 0</inkml:trace>
  <inkml:trace contextRef="#ctx0" brushRef="#br0" timeOffset="5631.6">1574 4965 15,'0'0'13,"0"0"-2,0 0-1,0 0-11,0 0-1,0 0 0,22 3 0,-22-3 1,0 0 2,0 0 1,0 0 0,0 0-1,13 23 1,-9-3-2,0 4 0,3 5-3,1 8 0,2-1-2,3 4 0,-2-9 0,5-1 0,1-10 0,2-7 1,4-13 2,6-10 0,3-11 1,7-7 0,-1-15 1,4-4 0,0-7 1,-3 2-1,-7 6 4,-7 2 0,-8 14 2,-17 3 1,0 27 1,-28-12 1,-5 26-1,-11 1 1,-6 10-4,-7 0 0,-3 4-2,3-1-1,-1-3-2,5-4-1,3-7-1,6-9 0,2-5 0,3-5 0,5-5 1,1-7 0,7 2 3,3-3-1,3 3 2,20 15 0,-21-29 0,21 29-1,-2-30 1,2 30-2,18-27-1,-18 27 0,30-25 0,-11 17 0,4 2 0,4 6 0,2 2 0,4 8-3,1 1-2,4 9-6,-5-5-4,13 16-1,-14-12-1,11 8 0</inkml:trace>
  <inkml:trace contextRef="#ctx0" brushRef="#br0" timeOffset="6052.81">2258 4518 47,'12'21'23,"-12"-21"0,-8 23-2,-9-7-8,17-16-17,-25 32-1,12-9-1,1 8 1,1 1 0,-1 9 1,3-1 1,3 2 1,2 2 0,4-8 1,4-3 0,7-10 0,7-10 0,3-9 1,2-11-1,3-7 0,-1-13-2,2 0 2,-8-7 1,-5 0-1,-12-3 0,-10 3-2,-9 1 0,-6 8-3,-8 2-2,2 10-6,-5-10-2,13 11 0</inkml:trace>
  <inkml:trace contextRef="#ctx0" brushRef="#br0" timeOffset="6801.61">2929 5486 42,'0'0'19,"-4"17"0,4-17 1,-6 27-17,2-8-5,1 8 0,3 5 0,3 1 1,5 5 0,5-2 0,5 1 0,8-7 1,11-8 0,5-9 0,6-9 0,7-4 0,1-6 0,0-4 0,-3 3 0,-5-3 0,-10 6 0,-5 4 0,-10 10 0,-10 9-3,-11 6-4,-6 11-2,-17 3-4,-2 12-3,-23-8-2,4 6 0</inkml:trace>
  <inkml:trace contextRef="#ctx0" brushRef="#br0" timeOffset="7004.41">2938 5252 51,'35'-14'19,"18"-9"-8,13-23-14,6-45-16,30-24-1,-3-60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4:05.912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2480 3078 28,'4'19'15,"-4"-19"0,-10 17-4,8 0-10,0 3-2,2 4 0,0 1 0,-1 4 1,-1-4 1,0-2 0,0-4 3,2-19 0,-12 27 0,12-27 3,-19 19-1,19-19 0,-23 10-1,23-10-1,-25 9-1,25-9-1,-17 6-1,17-6-1,0 0 0,-17 6-1,17-6 0,-12 17 1,12-17-1,-17 31 1,4-12-1,-1 4 1,-3 0 0,2 2 1,-4-6-1,1 2 1,1-6-1,0 4 1,0-5-1,-3-3 0,1 1 0,-2-1 1,0 3-1,-6-1 0,2 2-1,-3 3 1,1 3 0,-2 0-1,4 0 1,0 0-1,4 2 1,4-2 0,0 0 0,1-2 0,3 0 0,0-1 0,-1-1 0,14-17 0,-25 27 0,25-27 0,-23 21 0,23-21-1,-21 15 1,21-15 0,-17 10 0,17-10 1,-17 13-1,17-13 0,-17 15 0,17-15 0,-20 16 0,20-16 0,-19 13 0,19-13 0,0 0 0,-17 12 0,17-12 0,0 0 0,0 0 1,0 0-1,0 0 0,0 0-1,0 0 1,0 0 0,0 0-1,0 0-1,19-29 0,-19 29-1,29-35 0,-10 11-1,6-7 0,4-6-1,1-5 0,7-2 2,5-4 0,4-1 1,2-3 0,3-2 1,1-1 1,4 3-1,3 0 1,0 4-1,-3 4 1,0 0-1,-1 6 1,-5 5 0,-4 7 1,-8 4 0,-7 7 1,-10 4 2,-21 11 1,23-8 0,-23 8-1,-13 21 1,-7 0-2,-5 6 0,-3 4-1,-7 3-1,1 4-1,-5-3 1,5-1-1,5-3 1,1-6-1,3-4 0,0-2 1,0-2-1,-4-1 0,-2 5 0,-3-4 0,-2 0 0,-1 2 0,1 1 0,-1 1 0,5-2 0,5-2 0,6-4 0,4-1 0,17-12 0,-23 19 0,23-19 0,0 0 0,0 0 0,0 0 0,-16 19 0,16-19 0,0 0 0,-21 23 0,21-23 0,-32 37 0,9-12-1,-4 1-1,-2 7-1,-3-1-2,1 3-5,-7-12-7,13 9-3,-14-22 1,13 2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4:48.064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6825-1723 5,'0'0'6,"6"17"-1,-6-17-1,0 0-1,0 0 0,0 0-1,0 0 0,0 0-1,0 0 1,0 0-1,0 0 1,0 0 0,0 0 0,0 0 0,0 0 0,0 0 0,0 0-1,0 0 0,0 0 0,0 0-1,0 0 1,0 0-1,0 0 0,0 0 0,0 0 1,0 0-1,0 0 1,0 0 0,0 0 0,0 0-1,0 0 0,0 0 1,0 0-1,0 0 0,0 0-1,0 0 1,2-19 0,-2 19 0,0 0 0,6-18 1,-6 18-1,0 0 0,7-21 0,-7 21 0,0 0 0,10-21-1,-10 21 1,0 0 0,8-17 0,-8 17 1,0 0-1,0 0 0,0 0 0,0 0 0,0 0 0,0 0 1,0 0-1,0 0 1,0 0-1,0 0 0,0 0 1,0 0-1,7-17 0,-7 17 0,0 0 0,0 0 0,0 0 1,4-19-1,-4 19 0,0 0 1,4-27-1,-4 27 0,4-27 0,-2 10 0,2-2 0,-1-1 0,3-1 0,0 2 0,-2 2 0,0-2 0,-4 19 0,7-29 0,-7 29 0,6-23 0,-6 23 0,4-17 0,-4 17 1,0 0-1,6-23 0,-6 23 0,0 0 0,0 0 0,5-19 0,-5 19 0,0 0 1,0 0-1,0 0 1,0 0-1,0 0 1,0-19 0,0 19-1,0 0 0,0 0 1,0 0-1,0 0 0,0 0 0,0 0 0,0 0 0,0 0 0,0 0 1,0 0-1,0 0 0,0 0 0,-4-18 0,4 18 0,0 0 0,0 0 0,0 0 0,0 0 0,0 0 0,0 0 0,0 0 1,0 0-1,0 0 0,0 0 1,0 0 0,0 0 0,0 0 1,0 0 0,0 0 0,0-17 0,0 17-1,0 0 0,0 0 0,0 0 0,0 0-1,-1-17 0,1 17 0,0 0 0,0 0 0,0 0 0,0 0 0,0 0 0,0 0 0,-18-10-1,18 10 1,0 0-1,0 0 0,0 0 0,0 0-1,0 0-2,0 0-3,0 0-5,0 0-3,0 0-1,-7-19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43:35.68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614 3137 9,'0'0'9,"0"0"-3,0 0-5,0 0-2,0 0-1,0 0 0,0 0 0,0 0 1,0 0 0,0 0 2,0 0 0,0 0 0,0 0 2,0 0-1,0 0 0,0 0 1,0 0-2,0 0 1,14 17-2,-14-17 1,0 0-1,0 0 0,19 20 0,-19-20 0,19 13 1,-19-13-1,21 13 0,-21-13 1,23 14-1,-23-14 1,25 13 0,-25-13 0,33 12 0,-14-7 0,0-1 0,4-2 0,-2 2 0,-4-2 0,0 0 0,-17-2 1,25 4 0,-25-4 2,0 0 0,0 0 0,0 0 1,0 0-1,0 0 0,0 0-2,0 0-2,0 0-7,0 0-7,0 0-3,18-12 1,-24-17-1</inkml:trace>
  <inkml:trace contextRef="#ctx0" brushRef="#br1" timeOffset="-145031.03">575 2833 1,'0'0'10,"0"0"1,-17 13-3,17-13-6,0 0-1,0 0 1,-15 17 1,15-17 1,0 0 0,0 0 1,-20 8 0,20-8 0,0 0-1,-21-2 0,21 2-2,0 0 0,-21-6 0,21 6-1,0 0 0,-23-11 0,23 11 1,-21-14-1,21 14 3,-29-17-2,29 17 1,-30-19 0,30 19-1,-31-21 1,31 21-1,-29-21-1,29 21 1,-26-19-1,26 19 0,-27-21 0,27 21 1,-27-20-1,27 20 0,-29-21 1,29 21 0,-30-21-1,12 10 1,1 1 0,-2 1 1,2-1-1,17 10 0,-33-15 1,33 15-1,-27-12-1,27 12 0,-19-9 0,19 9 0,0 0 0,-19-14-1,19 14 1,0 0-1,-21-15 1,21 15 0,-19-12 0,19 12-1,-17-9 1,17 9-1,-18-8 0,18 8 0,0 0-1,0 0-1,0 0-1,0 0-4,-17-6-4,17 6-4,0 0-9,0 0 1,17 14 0,-17-14 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6:44:23.53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-4 458 56,'1'-20'22,"-1"20"0,0 0 0,17 8-19,5 12-4,8 14-1,8 18 1,8 17 0,6 17 0,4 12 0,2 9-1,-6-1 0,-6-7 0,-4-11 1,-4-16-1,-3-18 1,-4-15 0,-3-17 1,1-12 1,-3-12 0,2-6 0,-3-4 1,-1-2 0,-6-5 0,-3-9 1,-2-8 0,-1-4 1,-4-8 0,5-14-1,7-13-1,12-17 0,9-16 0,12-3-2,14-5-1,11-5-1,10 1-2,5 11 0,-9 15-5,-2 24-8,-21 13-6,-4 25 0,-36 4 1,-21 28 1</inkml:trace>
  <inkml:trace contextRef="#ctx0" brushRef="#br0" timeOffset="826.8">1463-484 71,'-25'34'24,"14"-8"-1,-7-24-1,13-20-21,5 18-4,0 0 1,0 0 0,-9-22 2,9-6 1,-1-18 0,-3-26 0,-7-19 0,-8-21 0,-9-21 0,-7-15 1,-6-5-1,-6 1 1,-1 9 1,-3 21-1,4 17 1,7 19-2,9 20 0,4 19-1,11 13-1,1 14-1,15 20-1,-9-18 1,9 18 0,0 0 0,20-8 1,-20 8 0,24-14 1,-24 14 0,26-24 1,-11 6 0,-7-2 1,1-6-1,-6-4 0,-5-3 0,-4-7 0,-9 0-1,-7-8 1,-3 0 0,-6 0-1,-11-3 0,2 1 0,-8 0 0,2 2 0,-2-2 0,-4-3 0,-1-5 0,-2-4 0,4-6 0,1-3 1,4-3 0,4-2 0,6 5 0,6 5 0,8 10 1,9 12-1,3 12 0,1 10-1,9 22 1,-4-22-1,4 22 0,0 0 0,0 0 0,0 0 0,0 0-1,-29 0 0,-1 4-2,-18 4 0,-20 4-1,-25 10 0,-21 6-1,-21 16-1,-14 14 0,-6 12 0,3 11 1,12 7 0,22 3 1,34 3 0,29-4 0,33-5 2,37-5-8,40-18-9,43-4 0,10-44 1,21-28-1</inkml:trace>
  <inkml:trace contextRef="#ctx0" brushRef="#br0" timeOffset="-1591.21">-4898-1658 4,'20'-33'12,"11"3"-1,6-10-1,13 2-10,9 8 1,6 4-1,1 6 0,-4 8 1,-6 6-1,-6 2 1,-7 2 0,-10 2 1,-4 2-1,-9-2 1,-4 0-1,-1 0 1,-15 0-1,22 6 0,-22-6 0,15 26 0,-15 0-1,-9 12 1,-6 14-1,-8 19-1,-12 17 0,-13 12-1,-13 11 1,-12 3-1,-12-1 0,-6-3 0,-6-12 1,3-17 2,-1-19 1,7-14 1,13-22 1,11-14 1,7-16 0,21-18 0,4-20-1,19-14-1,10-12-1,13-5-2,6-7 0,11 0-1,4 1 0,6 5 0,-2 12 0,-2 14 0,-7 11 0,-2 11 1,-8 10-1,-16 16 1,9 20-1,-23 21 0,-9 19 0,-15 26 0,-9 21 0,-11 15 1,-3 17-1,-2 7 1,1-1 0,18-5 0,17-5 0,24-13 0,24-13-2,27-17-6,35-6-6,19-23-1,17 3 0</inkml:trace>
  <inkml:trace contextRef="#ctx0" brushRef="#br0" timeOffset="-998.41">-3369 305 26,'-19'-4'15,"19"4"0,0 0-1,-18-2-16,18 30-2,-1 19 0,-6 25 0,-11 22 1,-7 21 0,-18 21 1,-12 15 1,-13 13 1,-10-5 3,-5-8 1,1-21 2,13-21 0,6-23 1,14-24 0,14-34 1,35-28-2,-4-40-2,32-32-1,13-24-1,16-21-1,11-19-1,6-17 0,9-2 0,-5-3 0,-1 15 0,-9 15 1,-8 19 0,-12 13 0,-13 20-1,-9 17 1,-7 13 0,-10 14 0,-9 32 0,0 0-1,-33 48 0,2 34 0,-7 29-2,-6 35-3,-4 31-5,-3 20-7,14 24-3,4-10 0,21-5 0</inkml:trace>
  <inkml:trace contextRef="#ctx0" brushRef="#br0" timeOffset="-483.61">-2244 603 30,'0'0'17,"15"30"0,-21 4-2,1 18-13,-4 20-9,-1 13-2,7 23 0,-7 2 2,7 9 0,-7-5 3,0-11 2,3-13 4,-1-12 2,6-17 3,1-15 0,2-2 0,4-14 0,7-6 0,-12-24-1,30 26 1,-10-30-2,9-16 1,10-22-2,2-26 1,9-27-2,10-23 1,8-13-2,2-9-1,-1 5 0,-2 9 0,-4 23-1,-10 23 0,-3 30 1,-6 40-1,-4 36 0,-5 44-1,-3 27-2,-6 35-4,8 19-4,-1 17-7,8 17-4,-6-22 0,12-11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17:12.61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1631 4,'0'0'4,"0"0"-1,0 0 1,0 0-1,0 0 0,0 0 0,0 0 0,0 0 0,0 0 1,0 0-1,0 0-1,8-19 0,-8 19 0,2-25 0,2 8-1,-1-4 0,1-2 0,0-2 0,2 2 0,-4-4 1,3 2-1,-3 4 0,0 0 1,0 2 0,-2 2-1,2-3 1,-2 20-1,0-32 0,0 32 0,2-29 0,-2 29-1,2-31 1,-2 14 0,2 0 0,0 0-1,0-2 1,1-3 0,-1-1 0,4 0 0,0-1-1,3-5 1,-1 0 0,4-2-1,-3-1 0,3-1 0,1 3 0,-1-1 0,-1 0 1,-1 7-1,-3-1 0,1 0 0,0 6 0,-1-3 0,1 3 0,0 2 0,1 0 0,3-2 0,1 1 0,4-1 0,4-4 0,4 0 0,2-7 0,8-3 0,5-1 1,0-1-1,4-1 0,2-1 1,0 3-1,0 1 0,2 3 0,-2-1 0,0 0 0,-2 5 0,2-3 1,0 2-1,-2 0 0,-2 6 0,0 0 0,-5 8-1,-1-1 1,-3 7 0,-5 1 0,1 6 0,-2 2 0,-4 0 0,2 1 0,0 1 0,-2 0 0,2 0 0,1-4 0,1 0 0,2 0 0,3-4 0,1 2 0,-2 0 0,1 0 0,-1 2 0,-2 0 0,-3 2 0,-1 0 0,-4 2 0,1 2 0,-1-2 0,0 1 0,2 3 0,2-2 0,1 3 0,3 1 0,4 0 0,-3 1-1,1 0 1,3-1 0,-3 0 0,-2-3 0,1 1 0,-3 0 0,2-3 0,-2 3 0,2-2 0,-1 3 0,3-1 0,2 0 0,-1 1 0,1 1 0,1-1 0,-1 1 0,-1 0 0,-1-1 1,1 1-1,-1 1 0,2-1 0,-1 1 0,1 1 1,-1 1-1,3 1 0,-1-1 0,-3 2 0,2-1 1,-3 1-1,-1-3 0,0 3 0,-3 0-1,1-1 1,0 3-1,2-4 1,0 5-1,-1-1 1,1 4 0,0 0 0,1 0 0,1 0 0,0 0 0,-3 0 0,3 0 0,0 0 0,-1-2 0,-1-1 0,0-1 0,0 0 0,-3 0 0,-1-1 0,0-1 1,-2 0-1,-2-1 0,2 3 0,-4-2 0,4 3 0,-5-1 0,1 0 0,2 2 0,-2 4 0,2 2 0,-6 2 0,5 2 0,-5-1 0,6 3 0,-6 4 0,3-1 0,-1 1 0,2-1 0,0-1 0,0 3 0,0 0 0,2 3 0,-1 3 0,1 2 1,-2 2-1,0-2 0,0 2 0,-2 0 1,-1-4-1,-1 0 0,-2-5 0,-1-5-1,-1 1 1,-1-3 0,0 5 0,-3-5 0,1 3 0,-2 0 0,-1 1 0,-1 1 0,0 1 0,-2 0 0,2-1 0,-2 1 0,2 1 0,-3 1 0,-2-4 0,4 3 0,-3-5 1,2 1-1,-2-1 0,-2-1 0,0 4 0,-1-1 0,1-1 1,-4-3-1,-2 3 0,1-3 0,-3 1 0,1 0 1,-1-2-1,-2-5 0,-1 5 1,0 0-1,-3 0 0,-1 1 1,-4 3-1,0 1 2,-6 1-2,0-3 1,-3 3-1,-3-1 1,1-1-1,-1-1 1,2-3-1,-1-4 1,7-2-1,-2-2 0,6-2 1,0-3-1,21-16 0,-33 25 0,33-25 0,-25 23 0,25-23 0,-23 21 1,23-21 0,-23 21 0,23-21 0,-28 23 1,28-23 0,-33 23 0,14-12 1,2 1-1,-1-3-1,18-9 1,-30 17-2,30-17 1,-21 14-1,21-14 0,0 0 0,-21 13 0,21-13 1,0 0-1,-18 14 0,18-14 0,-17 15 0,17-15 0,-25 19 0,25-19 1,-32 29-1,13-14 0,-4 8 0,-4 2 1,0 0-1,-2 4 0,-3 1 1,-1 1-1,-1-2 0,-3 3 0,3-3 0,-1-4 1,1 2-1,1-2 0,-1-2 0,1 0 0,1 0 0,-1-2 0,-1-2 0,3-4 1,0 2-1,4-3 0,3-3 0,3-3 0,21-8 0,-27 11 0,27-11 0,0 0 1,-18 8-1,18-8 0,0 0 1,0 0 0,0 0 0,0 0 0,0 0 0,0 0 0,0 0 1,0 0-2,0 0 1,0 0-1,0 0 0,0 0-1,0 0 0,0 0-2,0 0-4,0 0-7,0 0-8,0 0 1,0 0 0,0 0 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18:41.36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3362 1877 6,'0'0'11,"0"0"-1,0 0-4,0 0-2,0 0 0,0 0-1,0 0 1,0 0-1,0 0 0,0 0 0,0 0 0,4-19 0,-4 19 0,-6-17 1,6 17-1,-10-21 1,10 21-1,-17-23 0,17 23 1,-23-21-2,23 21-1,-29-18 0,12 11 0,17 7 0,-34-21-1,15 5 1,1 1-1,1-6 0,-2 0 0,2-4 0,1-2 0,1 0 0,0 0 0,-3 1 0,5-3 0,-4 2 0,2-2 0,-5 1 0,-1-3 0,0 0 0,-2 1 1,2-1-1,-2 4 1,-2-4-1,4 7 1,-2 1-1,2 0 1,0 0-1,0 0 1,0 0-1,-2-4 1,0 2 0,0-4-1,-2 2 1,-2-1 0,0-3 0,-1 4-1,-1 0 1,-2 2-1,3 2 1,-1 2-1,2 2 0,4 2 0,0 2 0,6 1 1,0 1-1,17 13 0,-29-23 0,29 23 0,-27-23 0,27 23 0,-23-21 0,23 21 1,-21-17-1,21 17 0,-17-12 1,17 12-1,0 0 0,-18-15 0,18 15 0,0 0 0,-15-23 0,15 23 0,-9-27 0,3 10 0,0-2 0,-2-1 0,1-1 1,-1 0-1,-1 0 0,-3 0 1,1 2-1,-3 0 0,1 2 1,-3-1-1,16 18 0,-30-30 1,30 30-1,-31-27 1,31 27-1,-29-25 1,29 25 0,-25-21-1,25 21 1,-23-19 0,23 19 0,-23-17 0,23 17 1,-19-14-1,19 14 0,-21-11 0,21 11-1,-17-10 1,17 10-1,0 0 0,-19-19 0,19 19 0,0 0 1,-17-21-1,17 21 0,0 0 0,-18-23 0,18 23 0,0 0 0,-15-17 0,15 17 0,0 0 0,0 0 0,0 0 0,0 0 0,0 0 0,-17-18 0,17 18 0,0 0 0,0 0 0,0 0 0,0 0 0,0 0 0,-12-19 0,12 19 0,0 0 0,0 0 1,0 0-1,-19-9 0,19 9 1,0 0-1,0 0 0,0 0 0,-17-2 1,17 2-1,0 0 0,0 0-1,0 0 1,0 0 0,0 0 0,0 0 0,0 0 0,0 0 0,0 0 0,0 0 0,0 0 0,0 0 0,0 0 0,0 0 0,0 0 0,0 0-1,0 0 1,0 0-1,0 0 1,0 0 0,0 0-1,0 0 1,0 0 0,0 0 0,0 0 0,0 0-1,0 0 1,0 0 0,0 0-1,0 0 1,0 0-1,0 0 1,0 0 0,0 0-1,0 0 1,0 0 0,0 0 0,0 0 0,0 0 0,0 0-1,0 0 1,0 0 0,0 0 0,0 0-1,0 0 1,0 0-1,0 0 1,0 0-1,0 0 1,0 0 0,0 0-1,0 0 1,0 0 0,0 0 0,0 0 0,0 0 0,0 0 0,0 0 0,0 0 1,0 0-1,0 0 0,0 0 0,0 0 0,0 0 0,0 0 1,0 0-1,0 0 1,0 0 0,0 0 0,0 0 0,0 0 0,0 0 0,0 0 0,-21 11-1,21-11 0,-17 10 0,17-10 0,-29 17 0,12-5 0,-4 1-1,-2 2 1,-2 1 0,-4 1 0,0 0 0,-1 0 0,-3 4 0,2-3 0,-1 3 0,-1 2 0,1-2 0,1 0 0,0 0 0,1 0-1,-1-4 1,-1 2 0,1-1 0,-4-1-1,1-2 1,3 0 0,-1 1 0,3-5 0,2 1 0,4-3 0,2 1 0,21-10 0,-31 13 0,31-13 0,-24 14 0,24-14-1,-29 17 1,29-17 0,-31 19 0,31-19 0,-34 23 0,16-11 0,1-1 0,0-1 0,0 1 0,-1-1 0,1 1 0,0 1 0,0-1 0,17-11 0,-33 25 0,33-25 0,-32 27 0,32-27-1,-31 25 1,10-10 0,4-1 0,-2 1 0,-3 0 0,1 4-1,-2 1 1,0-1 0,0 4 0,4-2 0,-2 0 0,4 0-1,0 0 1,3-2 0,1 0 0,-1 2 0,1-1-1,2 2 1,-3 1 0,1 2 0,-3-2 0,1 0 0,2 0 0,-3 0 0,-1 2 0,2-4 0,-1 0 0,1-3 1,2 1-1,13-19 0,-23 29 0,23-29 0,-16 22 0,16-22 0,0 0 0,-13 25-1,13-25 0,0 0 1,-4 20-1,4-20 0,0 0 1,2 23-1,-2-23 1,6 21 0,-6-21-1,4 21 1,-4-21 0,9 23 0,-9-23 0,12 23 0,-12-23-1,19 23 1,-19-23-1,25 21 1,-25-21-1,34 13 1,-16-7 0,1-2-1,0-2 1,0 0 0,0-2 0,0 1-1,0 1 1,1 0 0,-1-2 0,0 2 0,4-2 0,0-2 0,4-2 0,1-1 0,3-3 0,2-2 0,1-3 0,3 0-1,-3-3 1,2 1 0,-3-2 0,-2 0 0,1 1 0,-1 1 0,1 0 0,3-1 1,-4 3-1,3-4 0,1-1-1,3 1 1,0-2 0,0-2-1,1 0 1,1 2-1,-2-2 0,1-1 1,-3 3-1,-3 0 1,-1 0 0,-3 2-1,-2 0 1,-4 1 0,2 1 0,-2 0 0,0 1 0,0 1 0,0-3 0,1 1 0,-1 0 0,4-4 0,-4 1 0,2-3 0,-4 2 1,0 0-1,0 0 0,-2 0 0,-1 3 0,-18 16 0,30-30 0,-30 30 0,31-29 0,-31 29 0,33-31 0,-16 14 0,0-2 1,2-2-1,0 4 0,-1-3 0,-3 3 0,-15 17 0,25-27 1,-25 27-1,13-17 0,-13 17 1,0 0-1,0 0 0,14-21 0,-14 21 0,3-19 0,-3 19 0,12-25 0,-12 25 0,15-31 0,-5 14 0,-10 17 0,17-29 0,-17 29 0,12-23 0,-12 23 0,0 0 0,15-21 0,-15 21 0,0 0 1,0 0-1,8-23 0,-8 23 1,5-17-1,-5 17 1,4-25 0,-4 25 0,2-23 0,-2 23 0,2-28 0,0 10-1,-2 18 1,4-28-1,-4 28 1,2-29-2,-2 29 1,2-23 1,-2 23-1,0 0 0,1-23 0,-1 23 1,0 0-1,0 0 0,-17-23 1,17 23-2,-11-19 1,11 19-1,-10-27-3,10 10-4,-4-10-10,16 6-3,-12-23 0,9-4 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19:02.56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53 0 2,'0'0'2,"0"0"-1,0 0 0,0 0 1,0 0 0,0 0 0,0 0-1,0 0 1,-19 8 0,19-8 0,0 0 1,-19 7-1,19-7 1,0 0-1,-17 8 0,17-8 1,0 0-1,0 0 0,0 0 0,0 0-1,0 0 0,0 0 0,0 0 0,0 0 1,0 0-1,0 0 2,0 0-1,0 0 1,0 0 0,0 0-1,0 0 1,0 0 0,0 0-1,0 0 0,0 0-1,0 0 1,0 0-1,0 0 0,0 0-1,0 0 1,0 0-1,0 0 0,0 0 0,0 0 0,0 0 0,0 0 0,0 0 0,0 0 0,0 0 0,0 0 0,2 19 0,-2-19 0,0 0 0,6 17 0,-6-17 0,0 0 0,7 21 1,-7-21-1,0 0 0,6 25 0,-6-25 0,2 17 1,-2-17-1,0 20 0,0-20 0,2 19 1,-2-19-1,0 17 0,0-17 0,0 0-1,4 19 1,-4-19 0,0 0 0,0 0-1,13 19 1,-13-19 0,0 0 0,0 0 0,0 0 0,0 0 0,17 16 0,-17-16 0,0 0 0,0 0 0,0 0 1,0 0-1,8 21 0,-8-21 0,0 0 0,4 25 1,-4-25-1,2 21 0,-2-21 0,2 19 0,-2-19 0,0 19 0,0-19 0,0 0 0,3 23 0,-3-23 0,0 0 0,8 17 0,-8-17 0,0 0 0,0 0 0,8 18 0,-8-18 0,0 0 0,0 0 0,0 0 0,0 0 1,0 0-1,0 0 0,0 0 1,0 0-1,0 0 0,0 0 0,0 0 0,0 0 0,0 0 0,0 0 0,0 0 0,0 0 0,0 0 0,0 0-1,0 0 1,0 0 0,0 0 0,0 0 0,19 19 0,-19-19 0,0 0 0,0 0 0,21 23 0,-21-23 0,0 0 0,17 19 0,-17-19 0,0 0 0,19 19 0,-19-19 0,0 0 0,18 17 0,-18-17 0,0 0 0,15 21 1,-15-21-1,10 18-1,-10-18 1,11 21 0,-11-21 0,15 24 0,-15-24 0,21 31 0,-7-14 0,-14-17 0,25 33 0,-12-16 0,-13-17 0,27 29 0,-27-29 0,27 25 0,-27-25 0,27 23 0,-27-23 0,24 17 0,-24-17 0,27 17 0,-27-17 0,23 14 0,-23-14 0,19 13 0,-19-13 0,18 15 0,-18-15 0,15 20 0,-15-20 0,13 19 1,-13-19-1,16 23 0,-16-23 0,13 30 0,-13-30 0,17 31 0,-17-31 0,20 36 0,-9-18 0,-1 3 1,-1-4-1,-1 0 0,1 0 0,-1 1 0,0-1 0,-8-17 0,15 31 0,-15-31 0,15 26 0,-15-26 0,16 25 0,-16-25 0,15 23 0,-15-23 0,13 23-1,-13-23 1,16 23 0,-16-23 0,17 21 0,-17-21 0,19 21 0,-19-21 0,21 20 0,-21-20 0,17 19 0,-17-19 0,20 17 0,-20-17 0,19 23 0,-19-23 0,25 29 0,-25-29 0,30 32 0,-12-15 0,-1 5 0,0-3 0,0 2 0,1-6 0,-3 4 0,0 0 0,1-1 0,-16-18 1,26 28-1,-26-28 0,21 27 0,-21-27 0,18 27 0,-18-27 0,13 25 0,-13-25 0,12 27 0,-12-27 0,13 25 0,-13-25 0,17 26 0,-17-26 0,19 29 0,-19-29 0,23 29 0,-23-29 0,25 32 0,-25-32 0,21 35 0,-21-35 0,19 33 0,-19-33 0,23 30 0,-13-13 0,-10-17 0,21 33 0,-21-33 0,27 29 0,-27-29 0,32 32 0,-32-32 0,29 29 0,-29-29 0,25 27 0,-25-27 0,21 21 0,-21-21 1,0 0-2,17 21 1,-17-21 0,0 0 0,0 0 0,18 21 0,-18-21 0,0 0 1,17 25-1,-17-25 0,13 21 0,-13-21 0,16 21 0,-16-21 0,15 23 0,-15-23 0,13 19 0,-13-19 0,16 19 0,-16-19 0,17 20 0,-17-20 0,23 19 0,-23-19 0,29 23 0,-12-10 0,-17-13 0,34 25 0,-16-12 0,1-1 0,-2 1 0,0-1 0,0-1 0,-17-11 0,35 21 0,-35-21 0,27 18 0,-27-18 2,25 9-2,-25-9 0,19 8 0,-19-8 0,0 0 1,17 9-1,-17-9 1,0 0-1,0 0 1,0 0 0,0 0-1,0 0 1,0 0 0,0 0-1,0 0 1,0 0 0,0 0-1,0 0 1,0 0-1,0 0 1,0 0 0,0 0-1,0 0 1,0 0 0,0 0 0,0 0 0,0 0 0,0 0-1,0 0 1,0 0-1,0 0 0,0 0 0,0 0 0,0 0 0,0 0 0,0 0 0,0 0 0,0 0 0,0 0 0,0 0 0,17 18 0,-17-18 0,0 0 0,0 0 0,14 17 0,-14-17 0,0 0 0,0 0 0,15 17 0,-15-17 0,0 0 0,0 0 0,0 0 0,0 0 0,17 19 0,-17-19 0,0 0 0,0 0 0,12 19 0,-12-19 0,0 0 0,17 21 0,-17-21 0,0 0 0,21 25 1,-21-25-1,15 18 0,-15-18 0,18 15 0,-18-15 0,17 17 0,-17-17 0,0 0 0,23 21 0,-23-21 0,0 0 0,17 19 0,-17-19 0,0 0 0,0 0 0,17 21 0,-17-21 0,0 0 0,14 22 0,-14-22 0,9 17 1,-9-17-1,12 19 0,-12-19 0,11 21 0,-11-21 0,16 25 0,-16-25 0,17 29 0,-17-29 0,19 34 0,-7-17 0,-3 1-1,3-1 1,-12-17 0,21 32 0,-21-32 0,17 29 0,-17-29 0,17 21 0,-17-21 0,12 17 0,-12-17 0,0 0 0,13 20 0,-13-20 1,0 0-1,10 17 0,-10-17 0,0 0 0,13 19 0,-13-19 0,0 0 0,13 21 0,-13-21 0,12 17 0,-12-17 0,10 19 0,-10-19 0,9 20 0,-9-20 0,12 21 0,-12-21 0,9 19 0,-9-19 0,10 17 1,-10-17-1,9 19 0,-9-19 0,6 18 0,-6-18 0,8 17 0,-8-17 0,7 17 0,-7-17 0,8 21 0,-8-21 0,10 21 0,-10-21 0,9 27 0,-9-27 0,8 31 0,-4-14 1,-4-17-1,7 30 0,-3-8 0,-4-22 1,8 30-1,-8-30 0,6 27 0,-6-27 1,5 21-1,-5-21 0,6 17 0,-6-17 0,4 18 0,-4-18 0,2 17 1,-2-17-1,0 19 0,0-19 0,2 23 0,-2-23 1,2 27-1,-2-27 0,2 32 0,-2-13 1,2 1-1,-2 1 0,-2 0 0,2 2 1,0-2-1,-2-2 0,0 0 0,2-2 0,0-17 1,-2 31-1,2-31 0,0 29 0,0-29 0,0 29-1,0-10 1,0-2 0,-2 4 0,0 0 0,0 2 0,-2-2 0,2 2 0,-3-4 1,1-2-1,-2 3 0,6-20 0,-8 30 0,8-30 1,-7 27-1,7-27 0,-6 27 0,6-27 0,-8 27 0,8-27 0,-7 30 1,3-12-1,2-1 0,-2 2 0,2 2 0,0 0 0,2 2 0,0-2 0,-2-2 0,4 2 0,-2-1 0,2-3 0,-2-17 0,0 29 0,0-29 0,2 30 0,2-9 0,-2 2 1,0 8-1,2 0 0,-1 5 0,3 6 0,0-2 0,0 2 1,1-3-1,1-3 0,0 1 0,-1-5 0,3 1 0,-2-3 0,1 1-1,1-2 1,-1-1 0,1 1 0,-1-2 0,3 2 0,1-1 0,1 1 0,-1 0 0,2 2 0,3-1 0,-1-1 0,2 2 0,0-3 0,2 1 0,-2-4 0,1-2 0,-1 2 1,-2-6-1,2 2 0,-2 4 0,1-2 0,1 2 0,2 0 0,0 5 0,4 1 0,4 2 0,-3 1 0,3 1 0,2-3 1,-1 3-1,1-1 0,-2-1 0,0-1 1,1 5 0,1-1-1,0 0 1,1 3 0,3-3 0,1 1-1,2-1 1,1 2-1,-1-5 0,-2-4 0,3 1 0,1-3 0,-2 0 0,-3-4 0,3 0 0,0-4 0,2-2 1,1-3-1,-1-1 0,-2-3 0,2-1 1,3-1-1,-1 1 1,4 1 0,-2 0-1,0 1 1,2 1-1,0 3 1,0 0-1,0 2 0,0-1 0,-4-1 0,0 4 0,2-3 1,0 1-1,-4 0 0,-1-2 0,-1 1 0,-2-1 0,-1-2 0,-3-3 0,-3-2 1,2-3-1,-1-1 0,-1 0 0,0-2 0,2 2 0,-3-2 0,3 0 0,1 2 0,-1-1 0,2 3 0,3-2 1,-1 2-1,-3-2 0,4 1 0,-3-1 0,0 2 0,-3-4 0,1 2 0,0-3 0,-1 3 0,5-2 0,-3 0 0,1-2 0,-1 2 1,-1-2-1,-2 0 0,0-2 0,-5 2 0,-1-2 0,-2 2 0,2 0 0,0 0 0,2 2 1,-2 0-1,0 0 0,0 0 0,0 2 0,0 0 0,2-1 0,0 1 1,0-2-1,4 2 0,3 0 1,5 0-1,1-2 0,2-1 1,0 1-1,1-2 0,1-2 0,0 1 0,-4-5 1,1 2-1,1-2 0,0 0 0,2-1 0,0 1 0,0 0 0,-1 1 1,1-3-1,-2 2 0,-2-1 0,1-1 0,-5-4 0,1 3 0,1-3 1,-2-1-1,3-1 0,-3 1 0,1 2 0,-5-3 0,3 5 0,0-3 0,-3 1 0,1-1 0,-2 3 0,-1-3 0,3-1 1,0-1-1,-3-3 0,1 4 0,-4-5 0,2 1 0,-4-2 1,0 2-1,-2-1 0,-2-1 1,0 2-1,-2-2 0,1 0 1,-1 0-1,4-2 0,-2 1 0,2-3 0,2 0 1,2-3-1,2-5 0,0 0 0,3-5 1,-3-1-1,6-3 0,-3 0 0,-1 0 1,2 1-1,-4 3 0,1 2 0,-3 3 0,2-2 0,-4 3 1,2-1-1,-2-3 0,-2 1 0,4-5 0,-4 1 0,0 3 0,0-3 0,-2 5 0,-1 3 0,-1 0 0,2 3 0,-6-1 0,3 0 0,1-4 0,-4 1 0,3-3 0,-3-3 1,-1-1-1,-1-1 0,1-2 1,-5-2-1,1-2 0,0-2 1,-3-2-1,-1 0 1,0 2-1,0 0 1,-2 2-1,0 6 1,0 1-1,-2 5 0,1 3 0,-1 0 0,0 2 0,0 2 0,0 0 0,0-5 0,-1-1 0,-1-5 0,-2-1 0,0-5 0,0 0 0,0-2 0,-1-4 0,-1 6 0,0 2 0,0-2 0,1 3 0,-3 3 0,-2-4 1,3 3-1,1 1 0,-2 1 1,2 3-1,1 3 0,-1 0 1,0 5-1,0 1 1,-3 0-1,-3-2 0,1 2 0,-2 0 0,-3-2 0,1 2 0,0 0 0,-1 2 0,1 2 0,3 1 0,12 18 1,-24-30-1,10 12 0,-3-1-1,2 2 1,-3 0 0,-1-4 1,2 4-1,-4-3 0,0 3 0,2-2 0,-2 6 0,1-5 0,1 1 0,-2 2 0,0-1 0,2-1 0,-2 2 0,2-2 0,0 3 0,-3-3 0,3 4 0,0-1 0,-2 1 0,4-3 0,-6 3 0,2 0 0,0-1 0,-2 1 0,0-1 0,0 3 0,2-3 0,-4 1 0,2 0 0,2-1 0,-2 1 0,0-1 0,2 3 0,0-2 1,0 1-1,-1-1 0,1 1 0,0 3 0,-4-5 0,4 5 0,-5-5 0,4 5 1,1-1-1,0 2 0,0-1 0,0-1 1,21 10-1,-32-17 1,14 9-1,-1-1 1,-2 1-1,2-3 0,-4 3 1,4 0-1,-6 1 0,2 1 0,0-2 0,0 2 0,2 1 0,2-1 0,0 2 0,1-2 1,18 6-1,-30-5 0,30 5 0,-29-8 0,29 8 0,-29-8 0,29 8 0,-28-7-1,28 7 1,-31-12 0,12 6 0,1 1 0,-1-1 0,-2 2 0,0-2 0,0 1 0,-2-3-1,0 2 1,2-3 0,-2-1 0,2 0 0,0 1 0,2-3 0,-2 1 0,0-1-1,1 1 1,1-1 0,0 1 0,-2-3 0,0 3 0,-4-2 0,2 1 0,-4 2 0,1-1 0,-1 0 0,0 1 0,4-2 0,2 3 0,0-5 0,0 3-1,2-2 1,1-3 0,-3 5 0,2-3 0,0-1 0,-4 0 0,2 1 0,2-1 0,1 0 0,1 3-1,17 12 1,-25-27 0,25 27 0,-19-21 0,19 21-1,-13-23 1,13 23 0,-16-23 0,16 23 0,-15-25 1,15 25-1,-15-25 0,15 25 0,-17-21 0,17 21 0,-14-19 0,14 19 0,0 0 0,-17-23 0,17 23-1,-10-17 1,10 17 0,-9-17 0,9 17 0,-12-17 0,12 17 0,0 0 0,-13-22 0,13 22 0,0 0 0,-12-17 0,12 17 0,0 0 0,0 0-1,0 0 1,0 0 0,0 0-1,0 0 1,-11-17-2,11 17-1,0 0-3,6-17-7,-6 17-12,17-54 0,-2 10-1,-17-33 1</inkml:trace>
  <inkml:trace contextRef="#ctx0" brushRef="#br0" timeOffset="-126173.03">4214 2082 3,'0'0'6,"0"0"-5,0 0-2,0 0 2,0 0 1,17 10 1,-17-10 1,0 0 1,0 0 0,0 0 1,0 0-1,0 0-1,0 0-1,0 0 0,0 0-2,0 0 0,0 0-1,0 0 0,0 0 1,0 0-1,0 0 1,0 0 0,0 0 1,0 0-1,0 0 2,0 0-1,0 0 1,0 0 0,0 0 0,0 0 0,0 0-1,0 0 1,0 0-1,0 0 1,0 0-2,0 0 0,0 0 0,0 0 0,0 0 0,0 0-1,0 0 1,0 0 0,0 0 0,0 0 1,0 0-1,0 0 1,0 0-1,-17 7 1,17-7-1,0 0 1,0 0-1,0 0 0,-19-11-1,19 11 1,0 0 0,-19-14 0,19 14-1,-21-13 1,21 13-1,-25-13 1,25 13-1,-29-18 0,29 18 0,-29-17 0,29 17 0,-30-17 1,30 17-1,-27-17 0,27 17 1,-23-21-1,23 21 1,-25-23-1,25 23 0,-27-25 0,10 13 0,0-3-1,-3 1 1,-1 1 0,0 2 0,-2-1 0,2 1 0,-2-1 1,4 1-1,0-1 0,2 1 1,17 11 0,-31-27-1,31 27 1,-27-31-1,14 12 0,-3-2 1,1-2-1,-2-4 1,0 0-1,-4-1 0,3-1 1,-3 2-1,0-2 0,0 1 0,0 1 0,0-2 0,2 0 0,4-1 1,-3-3-1,3 0 0,3-1 0,3 1 0,-1 1 0,1 1 0,1 1 0,-1-1 0,-3 0 0,-1-3 0,-1-1 0,-3-1 0,2 1 0,-5 3 0,3-1 0,-2 1 0,4 3 0,-2 6-1,3 0 1,-1 2 0,3-2 0,1 2 0,1 0-1,3 2 1,1 0 0,0-1 0,0 1 0,2 2 0,1-2 0,-3 0 0,-4 0 0,1-4 0,-3-2 0,1 0 0,-6-2 0,1-2 0,-3-1 0,4-1 0,-1-4 0,5 5 0,1-5 0,-1 3 0,9-5 0,-2 5 0,4-1 0,2 1-1,0 1 1,2 0 0,0 1 0,1-3 0,-1 1 0,2-1-1,2 2 1,1 1 0,-1 3-1,-2-2 1,3 4 0,1 2-1,5 2 1,-2-2-1,9-4 1,1 1-1,9-3 0,4-4 0,9-1-3,8-3-2,8-5-4,18 8-9,-4-16-1,20 4 1,-6-23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19:39.116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3106 2048 10,'0'0'9,"0"0"-2,0 0 0,0 0-2,0 0 0,0 0-2,0 0-1,0 0-1,0 0 0,0 0 0,0 0 0,0 0-1,0 0 1,0 0 0,0 0 0,0 0 0,0 0 1,0 0 0,0 0 0,0 0 1,0 0-1,0 0 0,-18-11 0,18 11 0,0 0 0,-25-4 0,25 4-1,-22-2 1,22 2-1,-29-2 1,29 2 0,-27-2-1,27 2 0,-27-2 0,27 2-1,-29-2 1,29 2 0,-26-4 1,26 4-1,-29-4 1,29 4 0,-29-7 1,29 7 0,-31-4 0,31 4-1,-28-6 0,28 6 0,-27-7-1,27 7 0,-25-4-1,25 4 0,-25-10 0,25 10 0,-27-4 0,27 4 0,-27-5 0,27 5 0,-24-4 0,24 4 0,-27-4 0,27 4 0,-25-2 0,25 2 0,-33-4 0,16 4 0,0-2 0,-2 0 0,19 2 0,-33-3 1,33 3-1,-29-6 0,29 6 1,-28-8 0,28 8-1,-27-11 1,27 11 0,-29-14-1,29 14 1,-29-15 0,29 15-1,-32-15 1,15 9-1,-3-2 1,1 4-1,-4-1 0,-2 1 1,0 0-1,-1 0 0,1 0 1,0 2-1,0-2 0,4 1 0,-2-1 0,6 0 0,-1-2 0,18 6 0,-28-11 0,28 11 0,-29-12 0,29 12 0,-25-13 1,25 13-1,-25-12 0,25 12 0,-23-11 0,23 11 1,-25-15-1,25 15-1,-23-14 1,23 14 0,-21-17 0,21 17 0,-21-19 0,21 19 0,-19-19 0,19 19 0,-17-21 0,17 21 0,-19-20 0,19 20 0,-18-17 0,18 17 0,-23-17 0,23 17 0,-21-14 0,21 14 0,-21-13 0,21 13 0,-19-13 0,19 13 0,0 0 0,-23-21 0,23 21 0,0 0 0,-23-20 0,23 20 0,-17-11 0,17 11 0,-21-13 0,21 13 0,-19-14 0,19 14 0,-21-13 0,21 13 0,-23-14 0,23 14 0,-23-13 0,23 13 0,-23-14 0,23 14 0,-25-17 0,25 17 0,-23-17 0,23 17 0,-23-13 0,23 13 0,-21-12 0,21 12 0,-18-13 0,18 13 0,-17-12 0,17 12 0,-15-17-1,15 17 1,-19-17 0,19 17 0,-21-21 0,21 21 0,-25-21 0,25 21 0,-25-22 1,25 22-2,-23-21 1,23 21 0,-19-17 0,19 17 0,-18-15 0,18 15 0,0 0 0,-23-21 0,23 21 0,-19-16 0,19 16 0,-19-13 1,19 13-1,-25-15 0,25 15 0,-25-18 0,25 18 0,-25-15 0,25 15-1,-21-13 1,21 13 0,-21-16 0,21 16 0,-21-13 0,21 13 0,-17-11 0,17 11 0,-17-10 0,17 10 0,0 0 0,0 0 1,-23-12-1,23 12 0,0 0 0,-18-11 0,18 11 0,-17-12 0,17 12 0,-17-9 0,17 9 0,0 0 0,-23-15 0,23 15 1,0 0-1,-23-12 0,23 12 0,0 0 0,-19-11 0,19 11 0,0 0 0,-25-14 0,25 14 1,-19-11-1,19 11 0,-19-12 0,19 12 0,-18-11 0,18 11 0,0 0 0,-19-16 0,19 16 0,0 0 0,-17-17 0,17 17 0,0 0 0,-19-19 0,19 19 0,0 0 0,-19-21 0,19 21 0,-12-17 0,12 17 0,-13-18-1,13 18 1,-14-17 0,14 17 0,-11-19 0,11 19 0,0 0 0,-17-23 0,17 23 0,0 0 0,-19-19 0,19 19 0,0 0 0,-20-17-1,20 17 1,0 0 0,0 0 0,-19-18 0,19 18 0,0 0 0,0 0 0,-17-21 0,17 21 0,0 0 1,-19-23-1,19 23 0,-17-15 0,17 15 0,-22-17 0,22 17 0,-24-19-1,24 19 1,-20-16 0,20 16 0,-17-17 0,17 17 0,0 0 0,-19-21 0,19 21 0,-10-17 0,10 17 0,-13-17 0,13 17 0,-13-18 0,13 18 0,-16-19 0,16 19 0,-13-17 0,13 17-1,0 0 1,-17-25 0,17 25 0,0 0 0,-16-25 0,16 25 0,0 0 0,-11-23 0,11 23 0,-10-21-1,10 21 1,-7-23 0,7 23 0,-10-21 0,10 21 0,-10-19 0,10 19 0,-9-17 0,9 17 0,0 0 0,-12-20 0,12 20 0,0 0 0,-11-19 0,11 19 0,0 0 0,-8-17 0,8 17 0,0 0 0,0 0 0,-9-19 0,9 19 0,0 0 0,0 0 0,0 0 0,-10-17 1,10 17-1,0 0 0,0 0 0,-13-20 0,13 20 0,0 0 0,-18-21 0,18 21 0,0 0 0,-17-23 0,17 23-1,0 0 1,-15-19 0,15 19 0,0 0 0,0 0 0,-14-17 0,14 17 0,0 0 0,0 0 0,0 0 0,0 0 0,0 0 0,0 0 0,0 0 0,0 0 0,0 0 0,-13-17 0,13 17 0,0 0 0,0 0 0,0 0 0,-10-21 0,10 21-1,0 0 1,-9-18 0,9 18-1,0 0-2,0 0-1,0 0-7,0 0-11,0 0 1,0 0 0,-2-19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19:12.565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2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 contextRef="#ctx0" brushRef="#br0">65 985 1,'0'0'1,"-11"17"0,11-17 1,0 0-1,0 0 1,0 0 1,0 0-1,0 0 1,0 0-1,0 0 1,0 0-1,0 0 0,0 0-1,0 0 0,0 0 0,0 0 1,0 0 0,0 0 0,0 0 1,0 0 0,0 0-1,-8 17 1,8-17 0,0 0 0,0 0-1,0 0 0,0 0 1,0 0-1,0 0 1,0 0 0,0 0-1,0 0 0,0 0-1,0 0 0,0 0 0,0 0-1,0 0 0,0 0 0,2-17 1,-2 17-1,0 0 0,0 0 1,0 0-1,-11-17 1,11 17 0,0 0 0,-16-25 0,16 25-1,-7-23 1,7 23 0,-8-25-1,6 8 0,0-3 0,0-2 0,4-1 0,-2-4 0,2-4 0,0-5-1,0-1 1,0-5 0,0-2 0,0 0 1,-2-2-1,0 2 0,2 2 0,0 2 0,0 1 0,1 3 0,3 1 0,2 3 0,-1-1 0,5 3 0,-1-3 0,1 2 0,-3 3 0,1 3 0,-2 4 1,-3 2 0,-5 19 2,8-25-1,-8 25 0,0 0 0,2-18 1,-2 18-1,0 0-1,0 0 0,0 0 0,0 0-1,0 0-1,0 0-1,0 0-2,0 0-3,0 0-6,0 0-6,-2 37 1,2-37 0,17 21 1</inkml:trace>
  <inkml:trace contextRef="#ctx0" brushRef="#br0" timeOffset="1201.2">1613-195 6,'0'0'13,"0"0"-1,0 0-2,0 0-5,0 0-1,0 0-2,0 0-1,0 0 0,0 0-1,0 0 1,0 0 2,0 0-1,0 0 1,0 0 0,-19 0 0,19 0 0,0 0 1,-25 5-2,25-5 0,-19 4 0,19-4 1,-17 2-1,17-2 0,0 0 0,-19-4-1,19 4 0,0 0 0,-18-5-1,18 5 0,-19-4 1,19 4-1,-23-2 1,23 2 0,-30-4 0,30 4 1,-33-6-1,16 2 1,-4-1 0,-2-1 0,0 0 0,-4 2-1,-2-1 0,-5 1-1,-5 2 1,-3 2-2,-4 4 1,-2 3 0,-1 5 0,-3 3-1,0 2 1,2 3 0,2-1 0,6 0 0,2 0 0,6-2 0,1-1 0,6-5 0,2-1 0,4-5 1,0 1-1,4-4 0,0 0 0,17-2 1,-29 2-1,29-2 0,-27-2 0,27 2 0,-25 2 0,25-2 0,-21 2 1,21-2-1,0 0-1,-21 2 1,21-2 0,0 0 0,0 0 0,0 0 0,0 0-1,0 0 1,0 0 0,0 0-1,0 0 0,0 0-3,0 0-4,0 0-9,0 0-2,0 0-1,0 0 1</inkml:trace>
  <inkml:trace contextRef="#ctx0" brushRef="#br1" timeOffset="-52743.7">3960 648 1,'0'0'2,"0"0"2,0 0 1,-12 19 1,12-19 1,0 0 0,0 0-1,0 0 0,0 0 0,0 0-2,0 0-1,0 0-2,0 0 0,0 0 0,0 0-1,0 0 0,0 0 0,-17 7 0,17-7 0,0 0 1,0 0-1,-19 16 1,19-16-1,0 0 1,0 0-1,-19 9 1,19-9-1,0 0 0,0 0 0,0 0-1,0 0 1,0 0 0,0 0-1,0 0 1,0 0 0,0 0 0,0 0 0,0 0 0,0 0 0,0 0 1,0 0-1,0 0 1,0 0-1,0 0 1,0 0-1,0 0 1,0 0-1,0 0 0,0 0 0,0 0 0,0 0 0,0 0 0,0 0-1,0 0 1,0 0 0,0 0 0,0 0 0,0 0 0,0 0-1,0 0 0,0 0-2,0 0-1,-2 17-3,2-17-6,0 0-1,6 18 0</inkml:trace>
  <inkml:trace contextRef="#ctx0" brushRef="#br0" timeOffset="4789.2">4048 663 6,'0'0'10,"0"0"0,0 0-6,0 0 0,0 0-1,0 0-1,0 0-1,0 0 1,0 0-1,0 0 0,0 0 1,-17 4 0,17-4 1,0 0 0,0 0 1,0 0 0,0 0-1,-21 4 1,21-4-2,-20 3 0,20-3 0,-21 4-2,21-4 1,-25 10-1,25-10 0,-26 13 0,26-13 0,-31 23 0,14-4 0,-1 0 0,-1 8 0,-2 2 0,-2 4 0,0 3 0,0 2 0,-2 1 0,1 1 0,1 0 0,-2-2 0,4 1 0,-1-5 0,3-3 0,0-2 0,6-3 0,-1-5 0,3 2 0,1-3 0,-1-1 0,1 0 0,3-2 0,-5 2 0,2-1 1,-1 1 0,-1-2 0,1 0 1,11-17 0,-25 33 2,25-33-1,-19 23-1,19-23 1,0 0 0,-21 19-1,21-19-1,0 0 0,0 0-1,0 0-1,0 0 0,0 0-3,0 0-2,0 0-7,-4-19-5,4 19 0,13-54 0,-3 23 0</inkml:trace>
  <inkml:trace contextRef="#ctx0" brushRef="#br0" timeOffset="8377.21">4025 684 8,'0'0'14,"0"0"0,0 0-2,0 0-4,0 0-3,0 0-3,0 0-1,0 0 0,0 0-2,0 0 1,0 0 0,-17 11 0,17-11 1,0 0 1,-12 20 1,12-20 0,-13 19 1,13-19-1,-23 23 2,23-23-1,-25 25-1,25-25-1,-27 25 0,27-25-1,-29 32 0,14-9 0,-2 0-1,-2 8 0,-2-1 0,-2 3 1,0 3-1,-4-1 0,0 1 1,0-1 0,0-3 1,0-3 0,3 0 0,-1-2 0,4-4 1,0-1-1,1-4 0,1-1-1,19-17 0,-30 27 0,30-27 0,-31 25-1,31-25 0,-31 25 0,14-14 0,-2 3 0,2-3 1,-1 0-1,18-11 0,-28 18 0,28-18 0,-20 9-1,20-9 0,0 0-2,0 0-3,0 0-2,0 0-4,0 0-10,6-21 2,8 2 0,-16-19 0</inkml:trace>
  <inkml:trace contextRef="#ctx0" brushRef="#br0" timeOffset="7160.41">2243 625 9,'0'0'13,"0"0"-1,0 0-1,0 0-4,0 0-2,0 0-2,0 0-1,0 0-2,0 0 1,0 0-1,0 0 1,0 0-1,0 0 0,0 0 1,0 0-1,0 0 1,0 0-1,0 0 0,0 0 1,0 0-1,0 0 1,0 0-1,0 0 0,0 0 1,0 0-1,0 0 0,0 0 0,0 0 0,0 0 0,0 0 0,0 0 1,0 0-1,0 0 1,0 0-1,0 0 1,0 0 0,0 0 0,0 0 0,0 0 0,0 0 0,0 0 0,0 0-1,0 0 1,0 0-1,0 0 0,0 0 0,0 0 1,0 0-1,0 0 1,0 0-1,0 0 1,0 0-1,0 0 0,0 0 1,0 0-1,0 0 0,0 0 0,-3 19 0,3-19 0,0 0 0,0 0 0,7 19 0,-7-19 0,0 0 0,10 21 0,-10-21 0,11 19 0,-11-19 0,12 23 0,-12-23 0,11 21 0,-11-21 0,12 19 2,-12-19-2,0 0 0,7 21 0,-7-21 0,0 0 0,0 0 0,8 20 0,-8-20 0,0 0 0,14 24 0,-14-24 0,13 27 0,-13-27 1,17 35-1,-5-16 0,-1 0 0,1 2 0,1-2 0,1 0 0,-1-1 0,-2 1 1,3-2-1,-3 0 0,3 2 1,-14-19-1,23 31 0,-23-31 0,17 27 1,-17-27-1,11 19 0,-11-19 0,0 0 0,10 17 0,-10-17 1,0 0-1,0 0 0,0 0 1,0 0 0,6 19-1,-6-19 1,0 0 0,0 0 0,0 0 0,0 0 0,0 0 0,0 0 1,0 0-1,0 0 1,0 0-1,0 0 1,0 0-1,0 0 0,0 0-1,0 0 1,0 0 0,0 0-1,0 0 0,0 0 1,0 0-1,0 0 0,0 0 0,0 0 0,0 0 0,0 0 0,0 0 0,0 0 0,0 0 0,0 0 0,0 0 0,0 0 0,0 0 0,0 0 0,0 0-1,0 0 1,0 0 0,0 0 0,13 20 0,-13-20 0,15 21 0,-15-21 0,23 30 0,-9-11 0,3 3 1,-2-3-1,3 4 0,1-4 0,0 2 0,0-4 1,-2 0-1,1-1 0,-18-16 1,28 28-1,-28-28 0,21 25 0,-21-25 0,20 23-1,-20-23 1,17 21 0,-17-21-1,19 20 1,-19-20 0,19 17 0,-19-17 0,21 13 0,-21-13 0,25 14 0,-25-14 0,27 9 0,-27-9 1,23 10-1,-23-10 0,25 9 0,-25-9 0,25 8 1,-25-8-1,23 8 0,-23-8 0,30 5 0,-30-5 0,37 8 0,-20-4 1,4 2-1,4-2 0,-2 1 0,2-1 0,-2 0 0,2 0 1,-4-2-1,0 0 1,-4 0 0,-17-2-1,25 0 1,-25 0 0,17 1 1,-17-1 0,0 0 1,0 0 0,0 0 0,0 0-1,0 0 1,0 0 0,0 0-1,0 0-1,0 0 0,0 0-1,0 0 0,0 0-1,0 0-2,0 0-7,0 0-12,0 0-1,4-26-1,-2 3 0</inkml:trace>
  <inkml:trace contextRef="#ctx0" brushRef="#br0" timeOffset="9422.41">2376 638 4,'0'0'12,"-23"13"1,23-13-2,0 0-5,0 0-1,0 0-1,0 0 0,0 0-1,0 0 0,0 0-2,0 0 1,-18-7-1,18 7 1,0 0-1,0 0 0,0 0 0,0 0 1,0 0-1,0 0 0,0 0 0,0 0 0,0 0 0,0 0-1,0 0 1,0 0-1,0 0 0,0 0 0,25 27 0,-6-4 0,4 5 0,8 12 0,2 5 0,3 6 1,0 5-1,1 3 2,-1-1-2,-1-3 0,-3-3 1,-5-10-1,0-6 0,-2-5 0,-4-4 0,0-8 1,0-2-1,-2-1 0,0-5 1,0 1 0,-1-1 0,1-1 0,-2-1 0,0-1 0,-17-8 1,27 13-1,-27-13 1,19 10 0,-19-10 1,0 0 0,0 0 0,0 0 1,0 0-1,0 0 1,0 0-1,0 0-1,0 0-2,0 0-2,0 0-6,0 0-12,19-8-3,-28-24 1,5-5 1</inkml:trace>
  <inkml:trace contextRef="#ctx0" brushRef="#br0" timeOffset="27674.44">1109 2218 5,'0'0'9,"0"0"-1,0 0-4,0 0-1,0 0 0,0 0 0,0 0 2,0 0 0,0 0 0,0 0 1,0 0-1,0 0 0,0 0-1,0 0 0,-11-17-1,11 17-1,0 0 0,-10-27-1,10 27 0,-5-25-1,5 25 0,-2-25 0,2 25-1,5-28 0,-5 28 1,16-27-1,-16 27 1,21-27-1,-21 27 1,25-33 0,-25 33 0,27-30-1,-14 11 1,0 0 0,3-1 0,-3 1 0,2 0 0,-1 2 0,1-2 0,2 1 0,1 1-1,-1-2 1,4 2 0,-2-2 0,6-1 0,2 1 0,-2 2 0,0 0 0,-4 3 0,0 1 0,-4 3 0,-17 10 0,23-13 0,-23 13 0,0 0 0,0 0 0,17-8 0,-17 8 0,0 0 0,19-2 0,-19 2 0,27 0 0,-10-1 0,1 1 0,3 0 0,-2 0 0,2 0 0,-2 0 0,2 0 0,-4 0 0,3 0 0,-3 0-1,2 0 1,-2 0 0,4 1 0,-2 1 0,-19-2 1,35 4-1,-35-4 0,27 6 0,-27-6 0,25 4 0,-25-4 0,17 6-2,-17-6-6,32 9-7,-14-11 0,10 6-1,-5-15 1</inkml:trace>
  <inkml:trace contextRef="#ctx0" brushRef="#br0" timeOffset="29016.05">2448 2280 1,'0'0'0,"0"0"0,0 0 0,0 0 0,0 0-1,0 0 2,0 0 1,0 0 0,18 0 2,-18 0 0,0 0 2,0 0 0,17-10 0,-17 10 0,17-15-1,-17 15-1,23-18 0,-23 18-1,21-15-1,-21 15-1,23-8 0,-23 8 0,17 0 0,-17 0 0,18 4 0,-18-4 1,23 2 0,-23-2 0,23 0-1,-23 0 1,17 0 0,-17 0 0,0 0 0,0 0 0,17-2-1,-17 2 0,0 0 0,0 0 0,0 0-1,0 0 1,25 25-1,-25-25 0,27 25 2,-27-25-2,32 29 0,-32-29 1,31 23-1,-31-23 0,29 15 1,-29-15-1,21 10 0,-21-10 1,23 7-1,-23-7 1,25 14 0,-25-14-1,28 17 1,-28-17-1,31 19 0,-31-19 1,29 23-1,-29-23 0,29 21 1,-29-21-1,26 17 0,-26-17 0,25 16 1,-25-16-1,27 15 0,-27-15 0,31 15 0,-31-15 0,28 20 0,-10-9 0,-1 2 0,-17-13 0,31 23 0,-31-23 0,23 20 0,-23-20 1,0 0-1,21 19 0,-21-19 0,0 0 1,15 19-1,-15-19 0,0 0 0,15 23 0,-15-23 1,0 0-1,14 17 0,-14-17 0,0 0 1,0 0-1,15 21 0,-15-21 0,0 0 0,13 23 1,-13-23-1,0 0 0,12 21 0,-12-21 0,0 0 0,0 0 0,0 0 0,0 0 0,13 18 1,-13-18-1,0 0 1,0 0 0,0 0 2,0 0-1,0 0 1,0 0 0,0 0 0,0 0-1,0 0-1,0 0-4,0 0-10,0 0-9,0 0 1,0 0 0,-51 0-1</inkml:trace>
  <inkml:trace contextRef="#ctx0" brushRef="#br2" timeOffset="56612.49">774 3603 0,'0'0'5,"0"0"-2,0 0-1,-19 12 0,19-12 0,-19 17 1,19-17 1,-23 21 0,23-21 1,-21 19 0,21-19-1,-17 12 1,17-12-1,0 0-2,-14 17-1,14-17-1,-11 19 0,11-19-1,-12 27 1,5-10-1,7-17 1,-20 31 0,20-31 1,-21 30-1,10-12 0,-3 1 0,-1 2 1,0 0-1,-2 6 0,-1 0 0,-1 3 0,-4 5 0,0 1 0,-2 2 0,2 6 0,-2 2 0,-1 2 0,1 2 0,0 0 1,0-2-1,2-2 1,-2-2 0,4-10 1,0-5 1,4-6-1,17-23 1,-25 25-1,25-25-1,0 0 0,0 0 0,-10-19-1,16-2-1,0-10 0,1-3 0,1-7 1,2-7 0,-1-9 0,1-4-1,-1-4 1,3-2 0,-1-4 0,3-2 0,1 0 0,2 0 0,2 6 0,1 8 0,1 11 0,-4 10 0,0 11 0,-5 10-1,-12 17 1,0 0-1,3 38 0,-10 8 1,-9 13-1,-1 14 0,-6 11 1,-2 6 1,-2 8-1,1-6 1,-1-4 0,4-9 0,2-10 0,5-10 0,7-9 0,5-6-1,6-10 0,8 1-1,7 1-5,10 6-4,-1-5-4,18 11-1,-1-6 1</inkml:trace>
  <inkml:trace contextRef="#ctx0" brushRef="#br2" timeOffset="61791.7">6178 5343 13,'-17'19'12,"-12"-8"0,8 8-1,-6 0-7,0 1-5,6 1-1,-2 0 1,2 4 0,0 0 0,0 3 1,4 5 0,5 11 0,3 6-3,7 13-2,2 2-6,11 16-1,-3-9 0</inkml:trace>
  <inkml:trace contextRef="#ctx0" brushRef="#br2" timeOffset="57938.5">1925 4904 15,'0'0'10,"0"0"-1,0 0 0,-17 23-3,17-23-1,-17 30-3,7-8 0,1 4-1,-1 5 0,1 4-1,-1 1 0,1 4 1,-1 0-1,0 6 0,-1 0 1,-3 6 0,1 2-1,-4 3 1,0 4 0,-3 10 0,1 4-1,-2 2 1,0 1-1,-2 3 0,2-1 0,-2 1 0,2-3 0,2-9 0,-2-8 1,4-9 2,1-12 0,5-7 0,1-12 0,10-21 0,-13 19 1,13-19-1,0 0-1,0 0-1,-4-17-1,4 17 0,-4-23-1,4 23 1,-6-27 0,6 27-1,-3-25 1,3 25-1,0 0 1,-4-23 0,4 23 0,-6-29 0,0 4 0,-1-3 0,-3-12 0,-3-10-1,-1-2 1,-3-2 0,0-5 0,-1 0-1,1 3 0,2 6 0,1 6 0,3 6-1,3 7 1,1 8 0,7 23-2,-6-19 0,6 19 1,6 21-1,-1 10 0,3 7 0,4 8 1,1 12-1,2 5 3,1 8 0,1 0 0,4-6 1,-2-8-1,2-9 0,2-10 0,4-11 0,4-10-5,3-17-5,14 6-4,-6-8 0,17 16 0</inkml:trace>
  <inkml:trace contextRef="#ctx0" brushRef="#br2" timeOffset="60481.3">4146 5923 7,'0'0'15,"0"0"-1,0 0 0,0 0-6,0 0-3,0 0-1,0 0 0,0 0-1,0 0 1,0 0-1,0 0 1,0 0-1,0 0 0,-18 25-1,3-4 0,-6 8-2,-4 9 0,-4 6-1,1 4-2,1 4-5,-2-10-8,14 6-2,-6-22 0,15-6 0</inkml:trace>
  <inkml:trace contextRef="#ctx0" brushRef="#br2" timeOffset="59280.1">3544 5509 1,'0'0'8,"0"0"-2,0 0-5,0 0-2,-2-17 1,2 17 1,0 0-1,0 0 0,10-17 0,-10 17-1,0 0 1,0 0 1,0 0 0,0 0 1,0 0 1,19 0 0,-19 0 0,0 0 1,11 27-1,-1-8 1,0 6-2,1 3-1,1 9 0,3 9-1,0 9 1,1 7-2,1 5 2,-4 3 0,-1 3 0,-1 0 0,1 2 0,-5-10 1,-3-10 0,-2-5 1,0-13-2,-2-7 1,0-11 0,0-19-1,-2 20 0,2-20 0,0 0 0,0 0 0,0 0 0,0 0 1,0 0-1,0 0 2,0 0 0,0 0 0,0 0 1,0 0 0,0 0-1,0 0-1,-23-14 0,23 14 0,-34-11 1,7-1-1,-6-1 0,-5-4 1,-8-3-1,-6-3 1,-5-2-1,-3 4 0,-3 2-1,2 6-1,3 3 0,5 6 0,7 6 0,9 4 0,9 0 0,7 1-1,21-7 1,-21 14 0,21-14 0,0 0 0,0 0 0,0 0-1,0 0 0,0 0-1,0 0-2,0 0-2,26 13-3,3-7-6,19 15-5,6-2 1,26 20-1</inkml:trace>
  <inkml:trace contextRef="#ctx0" brushRef="#br2" timeOffset="63039.71">6287 4233 0,'0'0'8,"0"0"-1,-19-5-2,19 5 0,0 0 0,0 0-1,0 0-1,0 0-1,0 0 0,0 0-2,0 0 0,0 0 0,0 0 1,0 0 0,21 21 0,-4-12 0,2 1 1,8-1-1,0 5 1,6-1-1,3 5 0,0-1 0,5 4-1,-3 0 1,0 4-1,1 0 0,-3 0 1,4 0-1,-3-2 1,-5-6-1,-1-2 0,-6-2 1,-2-5-1,-23-8 2,30 10 0,-30-10 1,0 0 1,0 0-1,0 0 0,0 0 0,0 0 0,0 0-1,0 0 1,0 0-2,0 0 1,0 0 0,0 0 1,0 0-1,0 0 1,0 0 0,0 0 0,0 0-1,0 0-1,0 0 0,0 0-1,-21 2 0,4-4-1,-2 2 1,-4 2-1,-4 0 0,0 3 1,0 7 0,3 1 0,-1 12 0,2 4-1,4 3-1,-1 7 0,7 1-3,3 4-1,5-6-5,10 4-5,-3-17-2,16 0 0,-18-25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19:58.835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0 862 0,'0'0'3,"0"0"-1,0 0 0,0 0 0,0 0-1,0 0-1,0 0 0,0 0 0,0 0 0,0 0 0,0 0 0,0 0 0,0 0 0,0 0 0,0 0 0,0 0 0,0 0 0,0 0 0,17 8 1,-17-8-1,0 0 0,0 0 0,0 0 0,0 0 0,17-8 0,-17 8 1,0 0-1,0 0 1,0 0 0,21-17 0,-21 17 0,0 0 0,18-21 0,-18 21 0,15-21 0,-15 21 0,17-27 0,-17 27 0,19-31 0,-19 31 1,18-28-1,-18 28 1,17-29-1,-17 29 1,13-25-1,-13 25 0,14-27-1,-14 27 1,13-31-1,-13 31 0,13-30 1,-13 30-1,14-29 0,-14 29 1,11-27-1,-11 27 1,12-19 0,-12 19-1,0 0 1,11-23-1,-11 23 0,0 0 0,14-21 0,-14 21 0,0 0 0,17-19 0,-17 19 0,0 0 0,25-23 0,-25 23 0,21-17 0,-21 17 0,21-21 0,-21 21 1,19-18-1,-19 18 0,17-11 0,-17 11 0,0 0 0,0 0 0,0 0 0,0 0-1,0 0 1,18-12 0,-18 12 0,0 0 0,0 0 0,0 0 0,21-2 0,-21 2 1,0 0-1,27-9 0,-27 9 0,24-10 0,-6 3 1,1-1-1,0-2 0,4 1 0,0-1 0,0 3 0,2-3 0,-2 0 0,-2 3 0,-2-1 0,0-2 0,0 5 0,-19 5 0,29-14 0,-29 14 0,23-9 1,-23 9-1,0 0 0,0 0 1,17-2-1,-17 2 1,0 0 0,0 0 0,0 0 1,0 0-1,0 0 0,0 0 1,0 0-1,0 0 1,0 0-1,0 0 0,0 0-1,0 0 1,0 0-1,0 0 0,0 0 0,0 0 0,0 0 0,0 0-1,6 19 1,-6-19 0,0 0 0,0 0 1,0 0-1,10 17 0,-10-17 0,0 0 0,0 0 0,0 0 0,0 0 0,0 0 0,0 0 0,0 0 0,0 0 1,5 19-1,-5-19 0,0 0 0,0 0 0,2 18 0,-2-18 0,0 0 0,0 0 0,0 0 0,0 0 0,6 19 0,-6-19 0,0 0 0,0 0 0,0 0 0,6 17 0,-6-17 0,0 0 0,2 23 0,-2-23 1,2 19-1,-2-19 0,2 19 0,-2-19 0,0 19 0,0-19 0,0 0 0,0 20 0,0-20 0,0 0 0,0 0 0,0 0 0,1 19 0,-1-19 0,0 0 0,0 0 0,0 0 0,4 17 0,-4-17 0,0 0 0,0 0 0,0 0 0,0 0 0,8 19 0,-8-19-1,0 0 1,0 0 0,11 21 0,-11-21 0,0 0 0,0 0 0,16 23 0,-16-23 0,0 0 0,0 0 0,13 21 0,-13-21 0,0 0 0,0 0 1,6 19-1,-6-19 0,0 0 0,0 0 0,6 22 0,-6-22 0,0 0-1,0 0 1,0 0 0,5 19 0,-5-19 0,0 0 0,0 0 0,8 19 0,-8-19 0,0 0 0,12 23 0,-12-23 0,9 17 0,-9-17 0,12 19 0,-12-19 0,11 19-1,-11-19 1,15 18 0,-15-18 0,0 0 0,22 15 0,-22-15 0,0 0 0,19 8 0,-19-8 0,0 0 0,0 0 0,0 0 0,0 0 0,0 0 0,0 0 0,0 0 0,0 0 0,0 0 0,0 0 0,0 0 0,17 7 0,-17-7 0,0 0 0,0 0 1,0 0-1,0 0 0,0 0 1,0 0 1,0 0 1,0 0-1,0 0 1,0 0 0,0 0-1,4-17 1,-4 17-1,0 0-1,0-17 0,0 17 1,0 0-2,0-25 0,0 25 0,4-27 0,1 8-2,-1-2 2,4-4 0,-2-2 0,3-2-1,1 5 1,-1-1 0,1 2 0,-10 23-1,13-29 1,-13 29 0,0 0 0,12-17-1,-12 17 1,0 0-1,0 0 1,0 0-1,0 0 1,0 0 0,0 0 0,0 0 0,4 17 1,-4-17-1,0 0 0,0 0 0,0 0 0,0 0 0,0 0 0,0 0-1,0 0 1,0 0 0,0 0 0,0 0 0,0 0 0,19 13 0,-19-13 0,0 0 0,0 0 0,21 18 0,-21-18 0,0 0 0,0 0 0,19 19 1,-19-19-1,0 0 0,0 0 0,0 0 0,13 17 0,-13-17 0,0 0 0,0 0 0,0 0 0,14 21 0,-14-21 1,0 0-1,11 21 0,-11-21 0,0 0 0,12 19-1,-12-19 1,0 0 0,0 0 0,0 0 1,0 0-1,0 0 0,0 0 0,0 0 0,0 0 0,0 0 1,0 0-1,0 0 0,0 0 0,0 0 0,0 0 0,0 0 0,0 0 0,0 0 0,0 0 0,0 0 0,0 0 0,0 0 0,0 0 0,17 16 0,-17-16 0,0 0 0,0 0 0,0 0 1,0 0-1,0 0 0,0 0 0,0 0 0,21 19 0,-21-19 0,0 0 0,17 9 0,-17-9 0,0 0 0,0 0 0,21 12 1,-21-12-1,0 0 0,18 6 0,-18-6 0,0 0 0,19 5 2,-19-5-2,0 0 0,17 8 0,-17-8 0,0 0 0,19 11 1,-19-11-1,0 0 0,19 14 1,-19-14-1,0 0 0,0 0 1,21 17-1,-21-17 1,0 0-1,0 0 1,0 0-1,22 17 0,-22-17 1,0 0-1,19 10 0,-19-10 1,0 0-1,0 0 0,19 13 0,-19-13 0,0 0 1,19 8-1,-19-8 0,0 0 0,21 10 0,-21-10 0,0 0 0,21 5 0,-21-5 0,0 0 0,17 6 0,-17-6 1,0 0-1,0 0 0,21 6 0,-21-6 0,0 0 1,0 0-1,0 0 0,20 2 0,-20-2 1,0 0-1,0 0 0,0 0 0,0 0 1,0 0-1,0 0 0,0 0 0,17 0 0,-17 0 1,0 0-1,0 0 0,0 0 0,0 0 0,21 0 0,-21 0 0,0 0 1,17 0-1,-17 0 0,0 0 0,0 0 0,17-2 0,-17 2 1,0 0-1,0 0 0,18-2 1,-18 2-1,0 0 0,17-2 1,-17 2-1,0 0 0,21-4 0,-21 4 1,0 0-1,23-6 0,-23 6 0,21-5 0,-21 5 0,21-6 1,-21 6-1,25-10 0,-25 10 0,27-9 0,-27 9 1,25-10-1,-25 10 0,23-8 0,-23 8 0,21-5 0,-21 5 0,17-4 0,-17 4 1,0 0-1,19-4 0,-19 4 0,0 0 0,0 0 0,19 0 1,-19 0-1,0 0 0,0 0 0,0 0 0,18 0 0,-18 0 1,0 0-1,0 0 0,0 0 0,0 0 0,17 0 1,-17 0-1,0 0 0,0 0 0,0 0 0,17 0 1,-17 0-1,0 0 0,0 0 1,21-2-1,-21 2 1,0 0-1,0 0 1,19-4 0,-19 4 1,0 0-1,0 0 1,0 0 0,17 0-1,-17 0 1,0 0-1,0 0 1,0 0-2,0 0 1,0 0-1,0 0 0,0 0 1,0 0-1,0 0 0,0 0 1,0 0-1,0 0 1,0 0-1,0 0 1,0 0-1,0 0 1,0 0-1,0 0 0,0 0 0,0 0 0,0 0 0,0 0 0,0 0 0,0 0 0,0 0-1,0 0 1,0 0 0,0 0 0,0 0 0,0 0 0,0 0 0,0 0 0,0 0 0,0 0 0,0 0 0,0 0 0,0 0 0,0 0 1,0 0-1,0 0 0,0 0 0,0 0 0,0 0 1,0 0-1,0 0 0,0 0 0,0 0 0,0 0 0,0 0 0,0 0 0,0 0 0,0 0 0,0 0 0,0 0 0,0 0 0,0 0 0,0 0 0,0 0 0,0 0 0,0 0-1,0 0 1,0 0 0,0 0-1,0 0 1,0 0 0,0 0 0,0 0 0,0 0 0,0 0 0,0 0 0,0 0 0,0 0 0,0 0 0,0 0 0,0 0 0,0 0 0,0 0 1,0 0-1,0 0 0,0 0 0,0 0 1,0 0-1,0 0 0,0 0 1,0 0-1,0 0 0,0 0 1,0 0-1,0 0 0,0 0 0,0 0 0,0 0 0,0 0 0,0 0 0,0 0 0,0 0 1,0 0-1,0 0 0,0 0 0,0 0 0,0 0 0,0 0 0,0 0 0,0 0 0,0 0 0,0 0-1,0 0 1,0 0 0,0 0 0,0 0-1,0 0 1,0 0 0,0 0 0,0 0 0,0 0 0,0 0 0,0 0 0,0 0 0,0 0 0,0 0 0,0 0-1,0 0 1,0 0 0,0 0 0,0 0 0,0 0 0,0 0 0,0 0 0,0 0 0,0 0 0,0 0 0,0 0 0,0 0 0,0 0 1,0 0-1,0 0 0,0 0 0,0 0 0,0 0 0,0 0 0,0 0 0,0 0 0,0 0 0,0 0 0,0 0 0,0 0 0,0 0 0,0 0 0,0 0 0,0 0 0,0 0 0,0 0 0,0 0 0,0 0 0,0 0 0,0 0 0,0 0 0,0 0 0,0 0 0,0 0 0,0 0 0,0 0 0,0 0 0,0 0-1,0 0 1,0 0 0,0 0 0,0 0 0,0 0 0,0 0 0,0 0 0,0 0 0,0 0 0,0 0 0,0 0 0,0 0 1,0 0-1,0 0 0,0 0 0,0 0 0,0 0 1,0 0-1,0 0 0,0 0 0,0 0 0,0 0 0,0 0 0,0 0 0,0 0 0,0 0 1,0 0-1,0 0 0,0 0 0,0 0 0,0 0 0,0 0 0,0 0 0,0 0 0,0 0 0,0 0 0,0 0 0,0 0 1,0 0-1,0 0 0,0 0 0,0 0 0,0 0 0,0 0 0,0 0 0,0 0 0,0 0 0,0 0 0,0 0 0,0 0 0,0 0 0,0 0 0,0 0 0,0 0 0,0 0 0,0 0 0,0 0 0,0 0 0,0 0 0,0 0 0,0 0 0,0 0 0,0 0 0,0 0 0,0 0 0,0 0 0,0 0 0,0 0 0,0 0 1,0 0-1,0 0 0,0 0 0,0 0 0,0 0-1,0 0 1,0 0 0,0 0 0,0 0 0,0 0 0,0 0 0,0 0 0,0 0 0,0 0 0,0 0 1,0 0-1,0 0 0,0 0 0,0 0 0,0 0 0,0 0 0,0 0 0,0 0 0,0 0-1,0 0 1,0 0 0,0 0 0,0 0 0,0 0 0,0 0 0,0 0 0,0 0 0,0 0 0,0 0 0,0 0 0,0 0 0,0 0 0,0 0 0,0 0 0,0 0 0,0 0 0,0 0 1,0 0-1,0 0 0,0 0 0,0 0 0,0 0 0,0 0 0,0 0 0,0 0 0,0 0 0,0 0 0,0 0 0,0 0 0,0 0 0,0 0 0,0 0 0,0 0 0,0 0 0,0 0 0,0 0 0,0 0 0,0 0 0,0 0 0,0 0 0,0 0 1,0 0-1,0 0 0,0 0 0,0 0-1,0 0 1,0 0 0,0 0 0,0 0 0,0 0 0,0 0-1,0 0 1,0 0 0,0 0 0,0 0 0,0 0 0,0 0 0,0 0-1,0 0 2,0 0-1,0 0 0,0 0 0,0 0 0,0 0 0,0 0 0,0 0 1,0 0-1,0 0 0,0 0-1,0 0 1,0 0 0,0 0 0,0 0 0,0 0 0,0 0-1,0 0 1,0 0 0,0 0 0,0 0 0,0 0-1,0 0 1,0 0 0,0 0 0,0 0 0,0 0 0,20 4 0,-20-4 0,0 0 0,0 0 0,0 0 0,0 0 0,0 0 0,0 0 0,19 10 0,-19-10 0,0 0 0,0 0 0,21 7 0,-21-7 0,0 0 0,0 0 0,23 6 0,-23-6 0,0 0 0,0 0 0,0 0 0,17 4 0,-17-4 0,0 0 0,0 0 0,0 0 0,0 0 0,0 0 0,17 10 0,-17-10 0,0 0 0,0 0 0,21 13 0,-21-13 0,0 0 0,0 0 0,20 10 0,-20-10 0,0 0 0,0 0 0,0 0 0,17 9 0,-17-9 0,0 0 0,0 0 0,0 0 0,17 6 0,-17-6 0,0 0 0,0 0 1,0 0-1,17 9 0,-17-9 0,0 0-1,0 0 2,19 12-1,-19-12 0,0 0 0,20 10-1,-20-10 2,0 0-1,17 5 0,-17-5 0,0 0 0,0 0 0,0 0 0,19 8 0,-19-8 0,0 0 0,0 0 0,0 0 0,19 4 0,-19-4 0,0 0 0,17 2 0,-17-2 0,0 0 0,20 2 0,-20-2 0,0 0 0,21 1 0,-21-1 0,19 0 0,-19 0 0,17-1 0,-17 1 0,19-2 0,-19 2 0,19-2 0,-19 2 0,0 0 0,21-2 1,-21 2-1,0 0 0,23-6 0,-23 6 0,20-6 0,-20 6 0,17-5 0,-17 5 0,21-6 0,-21 6 0,19-6 0,-19 6 0,0 0 0,23-8 0,-23 8 0,0 0 1,21-9-1,-21 9 0,0 0 0,19-12 0,-19 12 0,0 0 0,21-11 0,-21 11 0,0 0 1,19-14-1,-19 14 0,0 0 0,21-15 0,-21 15 0,0 0 0,18-15 1,-18 15-1,0 0 0,19-17 0,-19 17 0,0 0 0,19-20 0,-19 20 1,0 0-1,23-24 0,-23 24 0,15-18 0,-15 18 0,16-17 0,-16 17 0,15-17 0,-15 17 0,15-17 0,-15 17 0,16-18 0,-16 18 1,0 0-1,19-19 0,-19 19 0,0 0 0,17-15 0,-17 15 0,0 0 1,17-19-1,-17 19 0,14-18 0,-14 18 0,13-19 0,-13 19 0,14-17 1,-14 17-1,15-25 0,-15 25 0,15-27 0,-15 27 0,21-30 0,-21 30 0,23-29 0,-23 29 0,21-27 0,-21 27 0,21-23 0,-21 23 0,20-19 1,-20 19-1,15-19 0,-15 19 0,0 0 0,23-21 0,-23 21 0,0 0 0,0 0 1,13-19-1,-13 19 0,0 0 0,0 0 1,0 0-1,0 0 0,0 0 0,0 0 0,0 0 1,10-20-1,-10 20 0,0 0 0,0 0 1,0 0-1,0 0 1,0 0-1,0 0 1,0 0-1,0 0 1,0 0-1,0 0 1,0 0-1,0 0 0,0 0 1,0 0-1,0 0 0,0 0-1,0 0-4,0 0-10,-2-26-10,0 8-1,-21-29 1,2-13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0:18.56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 contextRef="#ctx0" brushRef="#br0">0 789 1,'0'0'3,"15"-21"0,-15 21-1,0 0 0,21-23-1,-21 23 1,20-18-1,-20 18 2,28-32 0,-10 3 1,5 0 1,-2-7-1,5 2 1,-3-7-1,2 7 1,-2-4-2,-2 7 0,-1 6 0,-5 6 0,-15 19-1,25-25 1,-25 25 1,0 0-1,13-17 0,-13 17 0,0 0 0,0 0-1,0 0 1,0 0-2,0 0 0,0 0 0,0 0 0,0 0 0,0-18-1,0 18 1,0 0-2,-2-17 1,2 17-1,0 0 0,6-19 1,-6 19-1,0 0 0,19-25 1,-19 25 0,19-23 0,-19 23 0,27-25 0,-27 25 0,29-28 0,-29 28 0,29-31 0,-29 31 0,24-25 0,-24 25 1,16-19-1,-16 19 1,0 0 1,0 0-1,0 0 1,0 0 0,0 0 0,2-17-1,-2 17 0,0 0 0,0 0-1,-25-10 0,25 10 0,-29 0 0,10 4 0,-8-2 0,-5 2 2,-5-1-1,-3-1 2,-6 0 0,0 0 0,2-4 0,6 2-1,5-4 0,10 3-2,4-3-1,19 4 0,-17-6-2,17 6 1,0 0 0,19-12-1,-19 12 1,32-3 1,-9 1 0,10 0 1,3 2-1,6-2 1,4 2 0,2-4 0,4 2 0,-2-6 0,0 3 1,-8-5-1,-2 2 0,-7-1 1,-7 5-1,-5-2 2,-21 6 0,25-5 0,-25 5 0,0 0 1,0 0-1,0 0 0,0 0 0,8 23-1,-10 3 0,2 24-1,-2 19 0,0 37-4,2 30-10,-9 23-6,5 26-2,-17-12 2,4 1-1</inkml:trace>
  <inkml:trace contextRef="#ctx0" brushRef="#br0" timeOffset="-1622.41">360 1982 16,'0'0'9,"0"0"2,-19 10 0,19-10-2,0 0-1,0 0-2,10-19-2,-10 19-2,26-31 0,-5 8-2,6-2 0,8-6 0,5-3-1,6-2 1,4-5 0,0 1 0,1 0 1,-3 0-1,-2 1 1,-6 3-1,-1 5 2,-11 3-1,-5 8 0,-5 5 1,-18 15-1,21-19 1,-21 19 1,0 0 0,0 0-1,0 0 1,0 0-1,0 0 0,0 0-1,-23 8-1,23-8 0,-33 5 0,14-1-1,-4-2 0,-6-2 1,-1 2-1,1-2 1,-2-2 0,3 0 0,3 2-1,4-2 1,3 0-2,18 2 0,-17-2-1,17 2 0,0 0 0,0 0-2,0 0 2,21-21 1,-2 10 0,4-3 1,4 1 1,6-4 1,-3 1 0,3 3 0,-2 0-1,-1 1 1,-9 4 0,-4 3 0,-17 5-1,25-6 1,-25 6 0,0 0 0,18 2 1,-18-2-1,0 0 0,0 0 0,5 36-2,3 1-4,0 16-10,11 32-2,-13 8 0,5 26 0</inkml:trace>
  <inkml:trace contextRef="#ctx0" brushRef="#br0" timeOffset="-2246.42">379 1846 4,'0'0'4,"16"23"-4,-16-23-4</inkml:trace>
  <inkml:trace contextRef="#ctx0" brushRef="#br0" timeOffset="-4586.41">-910 4085 16,'0'0'12,"0"0"0,0 0-3,0 0-8,0 0-3,0 0 0,0 0 1,-11 18 1,11-18 0,0 0 0,23 26 1,-6-6-1,0 1 1,10 4 0,2 0 0,5 3-1,-3 1 1,3 4-1,3 3 1,-3 2 0,4 6-1,1 8 1,-3 2 0,6 9 0,2 6-1,0-2 1,-1-2 1,-5-6-1,-6-3 1,-3-8 0,-4-4 1,-8-15 2,-5-10 0,-12-19-1,9 25 2,-9-25-1,0 0-1,0 0 1,0 0-2,0 0-1,0 0-1,0 0 0,0 0-1,0 0 0,-25-12 0,25 12 0,-34-7 0,9 5 0,-6 0-1,-5 2 1,-4 2 0,-6 3 0,-4 3-1,-2 4 1,-1 1 0,-3 4 0,3-2 0,7 3-1,5-3 0,9-2-3,9-1-5,4-4-4,21 11-6,-2-19 0,28 19 0,-5-19 0</inkml:trace>
  <inkml:trace contextRef="#ctx0" brushRef="#br0" timeOffset="-2698.82">789 3279 37,'0'0'17,"0"0"-1,0 0-1,0 0-17,12 25-1,-7 4-1,5 17-2,2 1-2,7 21-4,-4-7-4,14 8 1,-8-19 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22-08-25T05:26:20.83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 contextRef="#ctx0" brushRef="#br0">0-2266</inkml:trace>
  <inkml:trace contextRef="#ctx0" brushRef="#br0" timeOffset="-3666.01">0 0</inkml:trace>
  <inkml:trace contextRef="#ctx0" brushRef="#br0" timeOffset="-4555.21">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40:58.74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5565 50 2,'0'0'6,"0"0"-2,0 0 0,0 0-1,0 0 0,0 0 0,0 0-1,0 0 1,0 0-1,0 0 0,0 0 1,0 0-1,0 0 0,0 0 0,0 0 0,0 0 0,0 0-1,0 0 1,0 0 1,0 0-1,0 0 1,0 0 1,0 0-1,0 0-1,-19 8 0,19-8 0,-27-6 0,8-2 0,-4 2 0,-6-1-1,-3 1-1,-3-2 1,-1 1 0,-6 1-1,-4 4 0,0 0 0,-4 2 0,-4 2 0,1 2-1,-5 0 1,1 0 0,-1 1 0,-1 1 0,-1 0 0,-3-2 0,2 3 0,2-3 0,-3 6 0,1-3 0,-2 3 0,0-2 0,-1 1-1,-1 1 1,0-1 0,-2 3 0,0-3 0,-6 1 0,-1 1 0,3 1 1,-2-1-1,0 3 0,0-3 0,0-1 0,3 0 1,-1-3-1,4-1 1,0-4 0,2-2-1,3-2 1,1 0-1,2-2 2,-3 4-2,1-2 0,-2 6 0,-4 2 0,-2 3 0,-2 3-2,-4 1 2,2 1 0,1-1 0,1 1 0,2-3 0,4-1 0,3-3 0,5-1 2,1-2-2,1-2 1,-1 0 1,3-4-1,-3 0 1,0-2 0,-3 0 0,-2-2 0,-2 1-1,-1 1 1,3 0-2,2 2 1,1 0-1,5 2 0,3 0 0,8 0 1,3 0-1,3 0 1,7-2 0,2-2 1,8 3-1,-2-3 1,4-2-1,0 2 0,-1-2 0,18 6-1,-32-9 1,13 5-2,-2 0 1,-2 0 0,-4 4-1,-2 0 1,-2 2-1,-3 0 1,-2 2-1,-5 0 1,3 2 0,0-3 0,1 1 0,3 0 1,3-2-1,2 2 0,3-2 0,3 0 0,0 1 0,-4 1 0,2 0 0,-2 2 0,-4 2 0,1-3 0,-3 3 0,3 0 0,-1-3 0,4 1 0,0-2 0,6-2 0,4 0 1,17-2-1,-23 2 0,23-2 0,0 0 0,0 0 0,0 0 0,0 0 0,0 0 0,0 0-1,0 0 1,0 0-1,0 0 0,0 0 0,0 0-1,0 0-3,0 0-4,0 0-6,0 0-5,0 0 0,4-21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43:56.34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-799-3475 6,'0'0'14,"0"0"-1,-18-16-4,18 16-4,0 0-3,0 0-1,0 0-2,0 0 0,0 0-1,0 0 0,-15 25 1,15-25 0,-11 19 0,11-19 2,-10 20 1,10-20 1,0 0 0,0 0 1,0 0-1,0 0 0,0 0-1,0 0 0,0 0-1,0 0-1,-10 21 0,10-21 0,-1 19 0,1-19 0,0 32 0,-2-11 0,2 1 0,0-3 0,-2-2 0,2-17 1,0 27-1,0-27 0,0 0 0,2 17 0,-2-17 0,0 0 0,3 17 0,-3-17 0,0 0 0,12 25 0,-12-25 0,10 27-1,-10-27 1,13 36-1,-5-15 1,-1 4 0,-1 0 0,2 0-1,-4 0 1,3-2 0,-3 2 1,2-2-1,-2-2 0,-1 2 0,3-2 0,-2-2 0,2 0 0,-2-1 0,-4-18 0,9 30 0,-9-30 0,10 23-1,-10-23 1,7 19 0,-7-19 0,0 0 0,12 18 0,-12-18 0,0 0 0,0 0 1,0 0-1,0 0 0,0 0 0,0 0 0,0 0 1,13 17 0,-13-17 1,0 0 0,0 0 0,0 0-1,0 0 1,0 0-1,0 0 1,0 0-2,10 17 0,-10-17 0,0 0 0,15 23 1,-15-23-1,0 0 0,14 21 0,-14-21 0,0 0 1,0 0 0,0 0 0,0 0 0,0 0 1,0 0 0,0 0 0,0 0-1,0 0 1,0 0-2,0 0 0,0 0-3,0 0-6,0 0-10,0 0 1,0 0-1,0 0 0</inkml:trace>
  <inkml:trace contextRef="#ctx0" brushRef="#br0" timeOffset="4851.6">509-4119 5,'0'0'9,"-34"-23"-3,34 23-8,-23-9-1,23 9 0,0 0-1,0 0 0,0 0 1</inkml:trace>
  <inkml:trace contextRef="#ctx0" brushRef="#br0" timeOffset="6754.81">1086-2044 8,'23'19'11,"-23"-19"0,0 0-9,15 21-1,-6-4-1,3 10-2,-4 0-10,7 17 2</inkml:trace>
  <inkml:trace contextRef="#ctx0" brushRef="#br0" timeOffset="9594.01">2114-1916 1,'0'0'12,"0"0"-5,0 0-2,4-17 1,-4 17-1,0-23 0,0 23 1,-4-27-1,4 10 1,-6-1-1,6 18 1,-9-26 1,9 26-2,-17-18 1,17 18-2,-25-9-1,25 9 0,-37 11-1,12 10-2,-3 10 0,-9 9-4,-3 16-8,-10 3-7,6 20-1,-23-24 0,6-1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41:24.45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11-2 23,'0'0'14,"0"0"1,0 0-1,-18 0-13,18 0 1,0 0 0,0 0 1,0 0-1,0 0 0,0 0 0,0 0-1,0 0 0,0 0-5,0 0-5,23 17-7,-23-17 0,41 16 0,-24-18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1T07:41:07.672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15 442 5,'-19'-17'7,"19"17"-1,0 0-1,0 0-2,2-25 0,-2 25-2,0 0 0,15-25-1,-15 25 0,19-23 0,-19 23 1,27-27-1,-10 14 0,0-5 0,6-1 0,4-4 0,2-5 0,3-3 0,5-2 0,1 1 1,0 1-1,1 1 1,-5 5-2,-1 2 1,-10 11 0,-2 4-1,-21 8-1,25 8-1,-16 13-5,-7 0-4</inkml:trace>
  <inkml:trace contextRef="#ctx0" brushRef="#br0" timeOffset="-608.41">61 279 12,'0'0'15,"0"0"-1,0 0-8,0 0-4,0 0-3,0 0 0,0 0 0,17 25 0,-13-6-1,-2 8 1,2 6 1,-1 5-1,-1 4 2,0 0-1,-2 2 0,0 2 0,-4-2 0,-1 0 0,1-3-1,-4-5 1,2-2 0,-1-3-2,3 0-2,-2-8-2,4 2-4,-2-8-3</inkml:trace>
  <inkml:trace contextRef="#ctx0" brushRef="#br0" timeOffset="499.2">145 917 10,'-31'-11'12,"31"11"-4,-15-20-2,15 20 0,2-21-2,-2 21-2,17-30 0,-17 30-1,35-35-1,-12 16-1,7 0-1,-1 0 0,4 3 1,-1-1-1,1 2 0,-1-1 0,-1 3 1,-2-2 0,-2-1 1,-1 3 0,-5 0 0,-3 5 0,-18 8-3,23-17-1,-23 17-1,0 0-5,26 13-2</inkml:trace>
  <inkml:trace contextRef="#ctx0" brushRef="#br0" timeOffset="858">283 1009 8,'-12'21'14,"12"-21"0,0 0-4,0 0-6,0 0-3,18-15 0,-1 13-1,2 0 1,2 0-2,2 2 0,-2 4-1,-2 3 0,-1 1 0,-18-8 0,26 21 1,-26-21-1,20 17 2,-20-17 0,19 10 1,-19-10-1,27-4 1,-8 0-5,4-5-6,9 5-2,-1-6-1</inkml:trace>
  <inkml:trace contextRef="#ctx0" brushRef="#br0" timeOffset="1622.4">1283 199 3,'-6'-35'6,"0"5"1,-1-1-1,-3 6 2,-5-2-1,3 10 0,-7 0-2,19 17-1,-30-19-1,30 19-1,-33-4-2,33 4 0,-25 17-1,12 6 0,1 8 0,-1 3 0,1 12 0,-1 8 1,1 5-1,1 6 0,1 2 1,3-4 0,3-3-1,4-5 1,6-7 0,5-7 0,6-7 0,8-7 0,6-10 0,5-4 1,3-3 0,3-4-1,0-2 1,0-1 0,0 3-1,-6 0 1,-3 5-1,-4 3 0,-2 3 0,-4 4 0,-8 4 0,-4 2 0,-7 2 0,-6 1 0,-7-1 0,-8 2 1,-8-3 0,-8-1-1,-5 0 1,-4 2-1,-6-4 1,0-2-1,4 0-1,2-6-3,11 4-5,0-15-6,31-6 0,-28-2 1</inkml:trace>
  <inkml:trace contextRef="#ctx0" brushRef="#br0" timeOffset="2293.19">1693 172 6,'-44'-8'15,"-10"-11"-1,12 13-6,4-5-2,13 9-2,6-4-2,19 6-1,0 0-1,0 0 0,21 25-1,4-17 1,3 9 0,5-2 0,5 6 0,6 4 1,4 2-1,4 9 0,5 3 0,3 7 1,1-2-2,4 4 1,-5-6 0,-3-6 1,-5-9 1,-10-8 3,-10-13 1,-3-14 0,-8-13 3,-7-11-1,-3-9 0,-5-8 0,0-7-2,-1-11-2,1-2-1,4-4-1,3 4-1,4 2-1,6 4 0,6 8-2,4 5-4,5 13-6,6 22-10,-6-2 0,8 13 0,-19-15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22-08-21T07:44:52.76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4T05:55:43.483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18 4 10,'-18'-4'12,"18"4"-1,0 0-3,0 0-4,0 0-1,0 0-1,0 0 0,0 0-1,0 0 0,0 0 0,0 0 0,0 0 1,0 0-1,0 0-2,0 0-3,0 0-5,0 0-4,0 0-1,0 0 0</inkml:trace>
  <inkml:trace contextRef="#ctx0" brushRef="#br1" timeOffset="68702.52">-331 1282 6,'31'5'14,"-31"-5"1,0 0 0,0 0-9,0 0-3,0 0 1,0 0-1,0 0-1,0 0 1,0 0 0,0 0 0,0 0 1,0 0 1,0 0-1,0 0 0,0 0 0,0 0-1,0 0-2,0 0-2,0 0-3,0 0-6,0 0-7,0 0-3,0 0 1,0 0-1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8:10.67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-3 422 3,'0'0'4,"0"0"0,0 0 0,0 0 1,0 0 0,0 0 1,0 0-1,0 0 0,0 0-1,0 0 1,0 0-1,0 0 0,0 0 0,-4-18-1,4 18 0,0 0 0,0 0 0,0 0-1,0 0 0,0 0 0,0 0-1,0 0-1,0 0 1,0 0-1,0 0 0,0 0 0,0 0 0,20-11 0,-20 11-1,0 0 1,26-8 0,-26 8 0,23-4 0,-23 4 0,31-3 0,-14 1 0,2 2 0,1-2-1,-1 0 1,-2 0 0,2 0 0,-2 0 0,-17 2 1,33-11-1,-33 11 0,32-10 0,-32 10 0,35-10 0,-16 3 0,2 3 0,4 2 0,-2 0-1,2-2 1,0 2 0,0 0 0,-2 0 0,0 1 0,-2-1 0,-4 0 0,0 0 0,-17 2 0,29-4 1,-29 4-1,23-2 0,-23 2 0,19 0-1,-19 0 1,0 0 0,23 2 0,-23-2 0,0 0 0,23 2 0,-23-2 0,0 0 0,19 2 0,-19-2 0,0 0 0,0 0 0,0 0 0,21-2 1,-21 2-1,21-2 0,-21 2 0,33-4 0,-12-2 0,2 3-1,0-1 1,4-2 0,-4 0 0,0 1 0,-2 1 0,2-2 0,-4 2 0,2 0 0,2 0 0,-2 3-1,4-1 1,0-2 0,2 2-1,-2 0 1,2 0 0,-3-2 0,3 2 0,-2-2 0,0 1 0,0-1 0,-2 0 0,-4 0 0,4 0 0,-4 0 0,0 3 0,-1-1 0,-1 2 0,-17 0 0,32-4 0,-14 2 0,1 0 0,0 0 0,2 0 0,0-2 0,2 0 0,0 3 0,-2-3 0,2 2 0,-2 0 0,2 0 0,-2 2 0,2-2 0,-2 2 0,2-2 0,4 0 0,-2 0 0,6 0 0,-1-1 0,3-3 1,1-2-1,3 1 0,3-1 0,-2 0 0,4-1 0,1 3 0,1-2 0,-2 2 0,4 3 0,0-1-1,0 0 1,2 0 0,-1 2 0,-1-2 1,0-1-1,2 1 0,-4-2 0,0-2 0,-1 3 1,1-1-1,-4 0 0,2 2 0,2-1 0,-2 1 1,2 0-1,2 0 0,2 2 0,-2-2 0,2 4 0,-2-2 0,0 1 0,-2 1 0,0 1 0,0 1 0,0 0 1,0 0-1,-2 0 0,0 0 0,3 0 0,-3 0 0,-4-4 0,0 2 0,-1-2 1,-3 0-1,1 0 0,1 0 0,-1-2 0,3 3 0,2-1 0,0 0 0,2 0 0,-1 2 0,1 0 0,-4 0 0,2 0 0,-1 2 0,-1-2 0,0 4 0,3-1 0,-5 1 0,2 0 0,-1 2 0,-5 1 0,-1-1 0,-1 2 0,-3-1 0,-2-1 0,-2 0 0,-2 2 0,0-3 0,0 1 0,0 0 0,-1 0 0,-1-1 2,0 1-2,0 0 0,0 0 0,-2-1 0,-17-5 0,31 10 0,-31-10 0,29 10 0,-29-10 0,29 7 0,-29-7 0,28 8 0,-28-8 1,31 6-1,-31-6 0,29 3 0,-29-3 0,25 4 0,-25-4 1,17 4-1,-17-4 0,0 0 1,0 0-1,0 0 0,0 0 0,0 0 1,0 0-1,17 0 0,-17 0 0,0 0 0,17 2 1,-17-2-1,18 0 1,-18 0-1,21 0 1,-21 0 0,19 0 0,-19 0-1,0 0 0,0 0 1,19 0-1,-19 0 0,0 0 1,0 0 0,0 0 0,0 0 0,0 0 0,0 0 0,0 0 0,0 0 0,0 0-1,0 0 1,0 0 0,0 0 0,0 0 0,0 0 0,0 0 0,0 0 0,0 0 0,0 0 0,0 0 0,0 0-1,0 0 1,0 0-1,0 0 0,0 0 0,0 0 0,0 0 0,0 0 0,0 0-1,0 0 1,0 0 0,0 0 0,0 0 0,0 0 0,0 0 0,0 0 0,0 0 0,0 0 0,0 0 0,0 0 0,0 0 0,0 0 0,0 0 0,0 0 0,0 0 0,0 0 0,0 0 0,0 0 0,0 0 0,0 0 0,0 0 1,0 0-1,0 0 0,0 0 0,0 0 0,0 0 1,0 0-2,0 0 1,0 0-2,0 0-3,0 0-6,0 0-8,0 0-1,0 0 0,-13-36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33:09.808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context xml:id="ctx1">
      <inkml:inkSource xml:id="inkSrc3">
        <inkml:traceFormat>
          <inkml:channel name="X" type="integer" max="4095" units="cm"/>
          <inkml:channel name="Y" type="integer" max="4095" units="cm"/>
        </inkml:traceFormat>
        <inkml:channelProperties>
          <inkml:channelProperty channel="X" name="resolution" value="201.52559" units="1/cm"/>
          <inkml:channelProperty channel="Y" name="resolution" value="268.70078" units="1/cm"/>
        </inkml:channelProperties>
      </inkml:inkSource>
      <inkml:timestamp xml:id="ts1" timeString="2022-08-25T05:29:05.355"/>
    </inkml:context>
    <inkml:brush xml:id="br1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context xml:id="ctx2">
      <inkml:inkSource xml:id="inkSrc1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2" timeString="2022-08-25T05:33:29.604"/>
    </inkml:context>
  </inkml:definitions>
  <inkml:trace contextRef="#ctx0" brushRef="#br0">-2586 1571 11,'0'0'11,"0"0"0,0 0-6,0 0-2,0 0-2,-18 6 1,18-6-1,0 0 1,0 0 0,0 0-1,0 0-1,0 0 1,0 0-4,0 0-5,0 0-5,23 13 0,-23-13 0</inkml:trace>
  <inkml:trace contextRef="#ctx0" brushRef="#br0" timeOffset="1154.4">-2575 1571 0,'0'0'1,"0"0"2,6 19 1,-6-19 2,0 0 1,0 0 0,0 0 0,0 0 1,0 0-1,0 0-1,0 0-1,0 0-2,0 0-2,0 0 0,0 0-1,0 0-2,0 0 0,0 0-1,0 0-3,0 0 0,0 0-3,0 0-3,0 0-2</inkml:trace>
  <inkml:trace contextRef="#ctx0" brushRef="#br0" timeOffset="212391.13">-2318 407 26,'19'7'15,"-19"-7"1,0 0-3,0 0-6,0 0-1,0 0 0,0 0 0,0 0 0,0 0-1,0 0-1,0 0 0,0 0-1,0 0 0,0 0 1,0 0-1,0 0 1,0 0-1,0 0 0,0 0-1,0 0 0,0 0-2,0 0 0,0 0-1,0 0-3,0 0-3,0 0-5,0 0-5,0 0-6,0 0 0,-13 19 0,13-19 1</inkml:trace>
  <inkml:trace contextRef="#ctx1" brushRef="#br1">-2076 1822,'0'0,"0"0,0 0,0 0,0 0,-110-8,110 8</inkml:trace>
  <inkml:trace contextRef="#ctx0" brushRef="#br1" timeOffset="176994.67">-7469 274 24,'0'0'15,"-15"27"0,15-27-1,0 0-11,0 0-3,0 0-1,-2-19 1,2 19-1,27-19 1,-27 19 0,30-21 0,-30 21 0,27-19 0,-27 19 0,21-12-1,-21 12 0,0 0-1,0 0-3,0 0-3,0 0-5,0 0-1,0 0 0</inkml:trace>
  <inkml:trace contextRef="#ctx0" brushRef="#br1" timeOffset="173500.27">-7185 330 10,'0'0'11,"0"0"1,0 0-6,0 0-3,0 0-1,0 0-1,0 0 0,0 0-1,0 0 1,0 0 0,0 0 0,0 0 1,0 0-1,0 0 1,0 0-1,0 0-4,0 0-3,21-2-6,-21 2-1,28-23 0</inkml:trace>
  <inkml:trace contextRef="#ctx0" brushRef="#br0" timeOffset="5085.6">-5000 156 5,'0'0'10,"0"0"-2,0 0-3,0 0-3,0 0-1,0 0 1,0 0 0,0 0 1,0 0 0,0 0 1,0 0 0,0 0 1,0 0 0,0 0 0,0 0 0,0 0-1,0 0 1,0 0 0,0 0 0,0-18-2,0 18 0,0 0 0,0 0-2,0 0 1,0 0-2,0 0 1,0 0-1,0 0 1,0 0 0,0 0 0,0 0 0,0 0 1,2-17 0,-2 17 1,0 0-1,0 0 0,0-19 1,0 19 0,0 0-1,0 0 1,0 0 0,0 0-1,0 0 0,0 0 0,0 0 0,0 0-1,0 0 1,0 0-2,0 0 1,0 0 1,0 0-1,0 0 0,0 0 0,0 0 1,0 0-1,0 0 0,0 0 0,0 0 0,0 0-1,0 0 0,0 0 0,0 0 0,0 0 0,0 0 0,0 0-1,0 0 0,0 0-2,0 0-2,0 0-4,0 0-4,0 0-6,8 19-6,-8-19 1,21 25 0,-21-25 2</inkml:trace>
  <inkml:trace contextRef="#ctx0" brushRef="#br0" timeOffset="6676.81">-4992 265 7,'0'0'13,"0"0"0,0 0-1,0 0-6,0 0-3,0 0-2,0 0 0,0 0 0,0 0 0,0 0 2,0 0 0,0 0 1,0 0 1,0 0 0,0 0 2,0 0 0,0 0 0,-17-2-2,17 2 0,0 0 0,0 0-2,0 0-1,0 0-2,0 0-3,0 0-4,0 0-4,26 27-11,-6-27 1,18-4 0,-15-31 0</inkml:trace>
  <inkml:trace contextRef="#ctx0" brushRef="#br0" timeOffset="7987.21">-4732 203 10,'-2'-32'18,"-13"-10"1,13 11-1,-11 0-5,9 10-1,-2 4-3,6 17-2,0 0-2,0 0-1,0 0-2,0 0-1,-19 2-1,19-2-2,-15 31-2,3-10-5,5 9-4,-11-10-8,16 8 0,2-28 1,-5 23 0</inkml:trace>
  <inkml:trace contextRef="#ctx0" brushRef="#br0" timeOffset="8268.01">-4962 370 62,'0'0'19,"-30"14"1,30-14-4,-19-8-23,19 8-5,19 6-6,0-3-3,12 11 0,-8-12 3,11 11 0</inkml:trace>
  <inkml:trace contextRef="#ctx2" brushRef="#br0">-3397 816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9:30.003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1 91 49,'0'0'19,"6"27"1,-6-27-1,0 0-17,0 0-3,0 0 1,0 0 0,0 0 0,0 0 1,0 0 0,0 0 0,0 0 0,0 0 0,0 0-2,0 0-1,-10-19-4,10 19-6,-2-27-8,2 27 1,8-46-1,-2 20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9:31.750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1099-2829 8,'0'0'11,"0"0"-1,0 0-5,0 0-3,0 0 0,0 0-1,0 0 1,0 0-1,0 0 0,0 0 0,0 0-1,0 0 2,0 0-1,0 0 0,0 0 0,0 0-2,0 0-4,18-9-5,-9-9-1,12 3-1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9:24.964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0 0 13,'0'0'12,"0"0"0,0 0-3,0 0-8,0 0-1,0 0 0,0 0 1,0 0 0,0 0 0,0 0 1,0 0 1,0 0 1,0 0 1,0 0 0,0 0-1,0 0 1,0 0-2,0 0-2,0 0-3,0 0-6,0 0-6,0 0-3,0 0 0,0 0 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9:00.12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7101 2420 67,'19'17'25,"-2"0"-2,-17-17 0,0 0-21,0 0-3,0 0 0,0 0 2,0 0 0,0 0 1,0 0-1,0 0 1,0 0 0,0 0-1,0 0-1,0 0-2,0 0-5,0 0-10,0 0-7,0 0-2,-9-21 2,9 4 0</inkml:trace>
  <inkml:trace contextRef="#ctx0" brushRef="#br0" timeOffset="-4118.41">7562 2171 14,'0'0'15,"0"0"1,-19 5 0,19-5-8,0 0-3,0 0-2,0 0 0,0 0-1,0 0 2,0 0-2,0 0 0,0 0-2,0 0-1,0 0-3,0 0-4,0 0-4,16 18-5,-16-18 0,32 15 0</inkml:trace>
  <inkml:trace contextRef="#ctx0" brushRef="#br1" timeOffset="35708.46">12163 2272 51,'0'0'21,"0"0"1,0 0-2,0 0-15,0 0-6,0 0-3,0 0 1,0 0-1,0 0 1,0 0-1,0 0 0,0 0-2,18 12-5,-18-12-2,0 0-4,0 0-1,5-21 1</inkml:trace>
  <inkml:trace contextRef="#ctx0" brushRef="#br1" timeOffset="33618.05">9849 2688 17,'0'0'15,"0"0"2,0 0-2,0 0-5,0 0-3,0 0 0,0 0-2,0 0-1,0 0-1,0 0-1,0 0-2,0 0 0,0 0 0,0 0 0,0 0 0,0 0-1,0 0-1,0 0-3,0 0-6,0 0-3,0 0-4,29-2 0,-23-19-1</inkml:trace>
  <inkml:trace contextRef="#ctx0" brushRef="#br1" timeOffset="28033.24">6633 4370 17,'0'0'14,"0"0"-1,0 0-4,0 0-7,0 0 0,0 0 0,0 0 1,0 0 1,0 0 0,0 0 1,0 0 1,0 0 1,0 0 0,0 0-1,0 0 1,0 0-2,0 0 1,0 0-2,0 0 0,0 0 0,0 0 0,0 0-1,0 0-1,0 0 1,0 0-1,0 0 1,0 0-1,0 0 0,0 0 0,0 0-1,0 0 1,0 0 0,0 0 0,0 0-1,18-8 1,-18 8-1,0 0-1,0 0 1,0 0-1,0 0 1,0 0-1,0 0 0,0 0 0,0 0 0,0 0 0,0 0-1,0 0-1,0 0-2,0 0-4,0 0-9,0 0-9,0 0-1,0 0 0,-45 6 1</inkml:trace>
  <inkml:trace contextRef="#ctx0" brushRef="#br0" timeOffset="951.6">11767 1200 56,'29'3'24,"-3"11"0,-26-14-3,0 0-7,0 0-17,0 0-2,0 0 1,0 0 1,0 0 0,0 0 0,0 0-1,0 0-4,0 0-6,0 0-7,0 0 0,12-33 0,-1 3 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9:03.04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-8069 4326 34,'23'23'17,"-23"-23"0,0 0 1,0 0-14,0 0-1,0 0 0,0 0 1,18 11 0,-18-11 1,0 0-1,0 0 0,0 0-1,0 0-3,0 0-4,0 0-11,0 0-6,0 0 0,0 0 0,-6-19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9:01.87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963 2828 72,'14'30'17,"-14"-30"-2,7 21-5,-7-21-23,0 0-3,4 29-3,-4-29 1,6 23 0,-6-23 3,0 0 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9:02.12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896 2910 81,'14'17'25,"5"3"-5,-19-20-5,0 0-29,0 0-7,0 0-6,0 0 0,0 0 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9:33.981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9894 2908 53,'0'0'20,"-2"27"2,2-27-3,0 0-19,0 0-7,-18 0-8,18 0-6,0 0 0,0 0 1,2-19-1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</inkml:traceFormat>
        <inkml:channelProperties>
          <inkml:channelProperty channel="X" name="resolution" value="201.52559" units="1/cm"/>
          <inkml:channelProperty channel="Y" name="resolution" value="268.70078" units="1/cm"/>
        </inkml:channelProperties>
      </inkml:inkSource>
      <inkml:timestamp xml:id="ts0" timeString="2022-08-25T05:29:04.59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10321 2466,'-24'68,"36"9,-12-77,0 0,0-84,-24-61,158 297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36:23.51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4954 0 5,'0'0'7,"0"0"-1,-8 19-1,8-19-2,-7 25-1,1-8-1,0 4 2,-2 0-1,1 4 2,-3-2 0,1 4 0,-3-4 1,3 4-1,-3-4 1,2 0-1,1-4-1,-1 0 0,10-19-1,-13 29 0,13-29-1,-8 17 0,8-17 0,0 0-1,0 0 0,0 0 0,0 0 1,0 0-1,0 0 0,0 0 0,0 0 0,0 0 1,0 0-1,0 0 0,0 0 1,0 0 0,0 0 0,0 0 2,0 0-2,0 0 0,0 0 1,0 0-1,0 0 0,0 0-1,0 0 1,0 0-1,0 0 1,0 0-1,0 0 0,0 0 1,0 0-1,0 0 0,0 0 1,0 0-1,0 0 0,0 0 0,0 0-1,0 0 1,0 0-1,0 0 1,0 0-1,0 0 1,0 0-1,0 0 1,0 0 0,0 0 0,0 0 0,0 0 1,0 0-1,0 0 0,0 0 0,0 0 0,0 0 0,0 0 0,0 0 0,0 0 0,0 0 0,0 0 0,0 0 0,0 0 0,0 0 0,0 0 0,0 0 0,0 0 0,0 0 0,0 0 0,0 0 0,0 0 0,0 0 0,0 0 0,0 0 0,0 0 0,0 0 0,0 0 0,0 0 0,0 0 0,0 0 1,0 0-1,0 0 0,0 0 0,0 0 1,0 0-1,0 0 0,0 0 0,0 0 1,0 0-1,0 0 0,0 0 0,0 0 1,0 0-1,0 0 0,0 0 0,14 17 0,-14-17 0,0 0 0,0 0 0,0 0 0,0 0 0,0 0 0,0 0 0,0 0 0,17 16 0,-17-16 0,0 0 0,0 0 0,0 0 0,0 0 0,0 0 0,0 0 0,0 0 0,0 0 1,0 0-1,0 0-1,0 0 2,0 0-1,0 0 0,0 0 0,0 0 0,0 0 0,0 0 0,0 0 0,0 0 0,0 0 0,0 0 0,0 0 1,0 0-1,0 0 0,17 3 0,-17-3 0,0 0 0,0 0 0,0 0 1,0 0-1,0 0 0,0 0 0,0 0 0,0 0 1,17 14-1,-17-14 0,0 0 1,0 0-1,0 0 0,0 0 1,18 13-1,-18-13 1,0 0-1,0 0 1,0 0-1,0 0 1,0 0 0,0 0 0,0 0 0,0 0 0,0 0 0,0 0-1,0 0 1,0 0-1,0 0 1,0 0-1,0 0 1,0 0-1,0 0 0,0 0 1,0 0-1,0 0 0,0 0 1,0 0-1,0 0 0,0 0 0,0 0 0,0 0 0,0 0 0,0 0 0,0 0 0,0 0 0,0 0 0,0 0 1,0 0-1,11 17 0,-11-17 0,0 0 0,0 0 0,0 0 0,0 0 0,0 0 0,0 0 1,0 0-1,0 0 0,0 0 0,0 0 0,0 0 0,0 0 1,0 0-1,17 12 0,-17-12 0,0 0 0,0 0 0,0 0 0,0 0 0,0 0 0,0 0 0,18 10 0,-18-10 0,0 0 0,0 0 1,0 0-1,21 7 0,-21-7 0,0 0 0,0 0 0,0 0 0,19 10 0,-19-10 0,0 0 0,0 0 0,0 0 0,19 11 0,-19-11 0,0 0 0,17 8 0,-17-8 0,0 0 0,0 0 0,19 11 0,-19-11 0,0 0 0,0 0 0,0 0 0,0 0 0,0 0 0,18 8 0,-18-8 0,0 0 0,0 0 1,0 0-1,0 0 0,0 0 0,15 17 0,-15-17 0,0 0 0,17 12 0,-17-12 0,0 0 0,25 11 0,-25-11 0,21 12 0,-21-12 0,21 9 0,-21-9 0,23 10 1,-23-10-1,21 8 0,-21-8 0,19 5 1,-19-5-1,0 0 0,18 8 0,-18-8 1,0 0-1,0 0 1,0 0-1,0 0 0,0 0 1,0 0-1,0 0 0,0 0 1,0 0-1,0 0 0,0 0 0,17 6 0,-17-6 0,0 0 1,0 0-1,0 0 0,0 0 0,0 0 0,0 0 0,0 0 0,0 0 1,0 0-1,0 0 0,0 0 0,0 0 0,0 0 1,0 0-1,0 0 0,0 0 0,0 0 0,0 0 1,0 0 0,0 0 0,0 0 0,0 0 1,0 0-1,0 0 0,0 0 0,0 0 0,0 0 0,0 0-1,0 0 0,0 0 0,0 0 0,0 0 0,0 0 0,0 0 1,0 0-1,0 0 0,0 0 0,0 0 0,0 0 0,0 0 0,0 0 0,0 0 0,0 0 0,15 17 0,-15-17-1,0 0 1,16 17 0,-16-17 0,0 0 0,21 23 0,-21-23 0,0 0 1,19 19-1,-19-19 0,0 0 1,0 0-1,0 0 0,0 0 1,0 0-1,0 0 0,17 18 0,-17-18 0,0 0 0,0 0 0,0 0 0,0 0 0,17 13 0,-17-13 0,0 0 0,0 0 0,0 0 0,19 17 0,-19-17 0,0 0 0,0 0 0,25 23 0,-25-23 0,19 18 0,-19-18 0,22 17 1,-22-17-1,23 17 0,-23-17 0,17 12 0,-17-12 0,0 0 0,19 9 0,-19-9 1,0 0-1,0 0 0,17 12 0,-17-12 0,0 0 0,17 15 0,-17-15 0,23 17 0,-23-17 0,35 29-1,-18-12 1,6 2 0,-2-1-1,-2 1 1,0-2 0,-19-17-1,33 29 1,-33-29 0,33 25 0,-33-25 0,26 23 0,-26-23 0,29 23 0,-12-10 0,1 2 1,1 2-1,-2 3 0,4 1 0,-2 2 0,0 4 0,2 3 0,1-1 0,-5 0 0,-2-3 0,-1-1 0,-1 2 1,-2-4-1,-1 2 0,0-2 0,-3 0 1,1 2-1,0 2 0,1 7 0,-1-3 0,1 5 1,1 3-1,3-3 0,-1 4 0,3 4 0,-1 2 0,1 2 1,0 2-2,-1 0 1,3 0 0,-8-1 0,5 1 0,-5-2 0,5 4 0,-5-4 0,-1 1 0,2 3 1,-1 0-1,-1 2 0,0 1 0,-1-3 1,-1-2-1,-4-4 1,0-4-1,-2 0 0,0-2 0,-2-2 0,0 1 1,0 1-2,0 4 1,-2 2-1,2 0 1,-1 2-1,-1 4 1,-2-1 0,-2 3 0,1-2 0,-5-3 1,1-1-1,-5 0 0,3-4 1,-6-2-1,0-3 1,0-3-1,-3-3 1,1-3-1,2 1 0,0 0 1,-4-3-1,4 3 0,-2-4 0,2 2 0,-4-1 1,2 1-1,-4 0 0,0-2 0,-2-1 0,0 1 1,-2-4-1,1 0 0,-1 0 0,2-2 0,-3-2 0,-1-1 0,0-3 1,-1 0-2,-3 1 2,-1-1-2,-3-6 1,-3 5 0,2-3 0,-2 5 1,0-1-1,0 0 0,1 3 0,-1 1 0,0 0 0,2 2 0,0-2 0,-1 2 0,3-2 0,0-3 0,0-1 1,-1 0-1,3-1 0,-4-1 0,-1-1 0,-3-1 0,2 1 1,2-3-1,2 1 0,1-3 1,1 1-1,5-2 0,1-2 0,1 0 0,2-3 0,0 1 0,-2-2 0,3 2 0,-1 0 0,0 0 0,-2 0 0,1 0 0,-3 0 0,-2 2 0,1 0 0,-1-3 0,-3 1 0,-1 0 0,-1 2 0,0-2 0,-1 0 0,1 0 0,-6 0 0,2 2 0,-2-4 0,-4 7 0,-2-5 0,2 8 0,2-5 0,0 3 0,0 0-1,4-1 1,2 5 0,6-6 0,-1 3 0,3-3 1,-3 4-1,4-3 0,-1 1 0,-1 0 0,-1-1 0,-3 1 0,-1-2 1,0 1-1,1-1 0,5 0 0,-1-2 1,6-1-1,4 1 0,6-2 1,17-2-1,-27 2 1,27-2 0,-28-4-1,9 0 1,-6 1-1,-4-3 1,-4-2-1,-3 2 0,-4-3 0,-1 1 0,1 3 0,2-1 0,0-2 0,-1 4 0,1-1 0,0-1 0,1 2 0,1 2 0,0-2 0,-1 2 0,5 0 0,-1-1 0,2 1 0,1 0 0,-3 0 0,1-2 0,1 2 0,-2-4 0,-1 2 0,1-5 0,-3 3 0,1 0 0,-1-1 0,0-1 0,-3-3 0,-3 3 0,-4-4 0,-2 5 0,0-7-1,-1-1 1,-1-2 0,0-4 1,2-2-1,0-2 0,6 0 0,0-2 0,2 2 0,1-2 0,5 2 0,1 1 0,1 1 0,3 2 0,-3-4 0,-1-2 0,2 0 0,1 2 1,-1-4-1,0 1 0,1-1 1,-1 0-1,6 4 0,0 0 1,2 0-1,2 1 0,2 1 0,0 0 0,0 0 0,1 0 0,-1 0 0,2 2-1,-2-1 1,-2 1 0,2-4 0,0 3 0,-3-1 0,3-6 0,2-2-1,-2-1 1,2-5 0,-1 1 0,3 1 0,0 1 0,1 1-1,1 3 1,0 3 0,1 2 0,-1 0 0,1 0 0,1-2 0,-3 0 0,3 1-1,1-1 1,-1-6 1,3 6-1,0-1 0,1-1 0,1 0 0,-2-1 0,1-3 1,-1-3-1,-2 1 0,1-7 0,1 0 0,-1-2 0,-1-2-1,2-2 1,-1 4 0,3 4 0,0-1 0,1 5 0,1 5 0,-2 3 0,2 3 0,0 4-1,2 0 1,0-2 0,1 3 0,-1-3 0,0 1 0,2-1 0,0-2 0,-2-2 0,2 2 0,0-4 0,-2 2 0,2-1 0,-2-1 0,4-4 0,0 3 0,0-3 0,0 1 0,1-1 0,1-1 0,0-1 0,2-1 0,-2-1 0,0-5 0,-1-2 0,3-4 0,-4-9-1,-4-14 0,-2-12-4,-5-20-8,-7-25-12,9-18-2,-14-40-1,5-19 1</inkml:trace>
  <inkml:trace contextRef="#ctx0" brushRef="#br0" timeOffset="178585.47">79-4191 17,'0'0'10,"0"0"-1,0 0-1,-17-14-2,17 14-1,0 0-1,-23-17-2,23 17 1,-21-13-1,21 13 0,-23-14 0,23 14-1,-20-11 0,20 11 0,-17-10-1,17 10 1,-19-11-1,19 11 0,-27-12 1,8 1-1,-2 3 1,-6-5 0,-2 3 0,-1-3-1,-3 3 1,-1-3 1,1 1-1,1 4 0,-3 5-1,5-1 2,-3 4-2,0 2 0,-1 2 0,1 1 0,-1 7 0,1 1-2,1-5 2,3 5 0,0-3 0,2 1 0,3-1 0,-1 1 0,0-1 0,-2 1 0,2 1-1,-4-1 1,2 1 0,-1-1 0,-1 3 0,2-3 0,-2 1 0,5-3 0,1 1 0,1 0 0,1-3 0,2 1 0,2 0 0,0-1 0,17-7-1,-35 19 1,35-19 0,-34 23 0,13-9-1,2 1 1,-1 2 0,1 1 0,0 1-1,4 0 1,-2 0 0,5 0-1,12-19 1,-23 33 0,23-33 0,-17 32-1,17-32 1,-17 31 0,7-12 0,-1 0 0,-3 8 0,1-4 0,-5 6 0,1-2 0,0 1 0,0 1 0,1-6 0,1-2 0,15-21-1,-17 27 1,17-27-1,0 0 1,0 0-1,-4 17 0,4-17 1,0 0-1,25 0 1,-25 0 0,29 4 0,-12 0 0,0 2-1,0-1 1,-17-5-1,33 18 1,-33-18-1,29 17 1,-29-17-1,30 17 1,-9-11 0,0 0 0,4-3 0,6-1 0,0-2 0,3-2 1,4-1-1,1-1 0,-1 0 0,2-2 0,-1-2-1,-1 1 1,2-1 0,-2-3 0,-1-3 0,-1-3 0,6-4-1,1-4 1,1-4 0,3-3 0,-1-3 0,0 3-1,-2-3 1,-1 3 0,-7 5 0,-3 4 0,-7 4 0,-3 3 0,-2 5-1,-1 1 1,-20 10 0,30-11 0,-30 11 0,25-12 0,-25 12 0,25-5 0,-25 5 0,21-8 0,-21 8 0,21-8 0,-21 8 0,21-6 0,-21 6 0,19-9 0,-19 9 0,23-17 0,-23 17 0,29-27 0,-29 27 0,33-35 0,-16 16 0,2-2 1,0 0-1,-1 0 0,1 0 0,-2 0 0,-2 2 1,1 1-1,-16 18 1,23-26 0,-23 26 0,0 0 1,19-19 0,-19 19 1,0 0-1,0 0 1,0 0 1,0 0-2,0 0-1,0 0 0,0 0 0,2-25-1,-2 25 0,3-27 0,-3 27 0,4-27 0,-4 27 2,2-25-1,-2 25 1,0-17 0,0 17-1,0 0 1,0 0 0,0 0-1,0 0-1,0 0-1,0 0-1,0 0-4,0 0-8,0 0-5,0 0 0,0 0-1,0 0 1</inkml:trace>
  <inkml:trace contextRef="#ctx0" brushRef="#br0" timeOffset="174794.67">1659-2031 1,'-17'8'6,"17"-8"-1,0 0-2,0 0 0,0 0-1,0 0 0,0 0-1,0 0 1,0 0-1,0 0 0,0 0 1,0 0-1,0 0 0,0 0 1,0 0 0,0 0 1,0 0 0,0 0 0,0 0-1,0 0 0,0 0 0,0 0 0,0 0-1,0 0 0,0 0 0,0 0 1,0 0-1,2-17 1,-2 17-1,0 0 1,0 0-1,-6-17 0,6 17 0,0 0 0,-8-18 0,8 18 0,0 0 0,-7-17 0,7 17 0,0 0 1,-12-19-1,12 19 0,-7-17 0,7 17-1,-10-19 0,10 19 1,-8-27-1,8 27 0,-5-29 0,5 29 1,-4-27-1,4 27 1,-6-21 0,6 21 0,-6-19 2,6 19-2,-7-19 1,7 19-1,-10-23 0,10 23 0,-9-27 0,9 27-1,-12-25 1,12 25-1,-13-27 0,13 27 1,-16-27-1,16 27 1,-17-28 0,17 28-1,-17-35 1,5 16 0,1 0-1,-5-2 1,1 0-1,0 0 0,-2 0 0,-1 0 0,1-2 0,0 1 1,2 5-1,1-2 0,3 0 1,-1 0-1,3 2 1,9 17 0,-18-27 0,18 27 0,-17-27 0,17 27 1,-19-27 0,19 27 0,-21-27 0,9 10 0,-1 0 1,0-2-1,-1 1 0,1-3-1,-1 2 1,-1-2-1,0 0-1,-1-2 1,1 2 0,0-2-1,-1 2 0,1 0 0,0 2 0,1 1 1,1 1-1,13 17 0,-27-29 0,27 29 0,-27-30 0,27 30 1,-25-29-1,25 29-1,-28-29 1,12 10 0,5 0 0,-4 0 0,3 2 0,-3-4-1,1 3 1,1-3 0,-1 2 0,-1 0 0,2 2 0,-3-2 0,3-1 0,-2 1 0,-1 0 0,3 0 0,-2 2 0,-3-2 0,3-1 0,-2 3 0,2 0 1,-3 0-1,18 17 0,-32-33 0,32 33 0,-29-32 1,29 32-1,-31-31 0,14 16 0,2-3 0,-1 1 0,-1 0 0,0 0 0,0-3 0,-2-3 0,-1 4 0,1-4 0,-2 2 0,-2 0 0,0-4 0,-2 4 0,0-2 0,0 2 0,1 2 0,1 0 0,-2 0 0,4 1 0,-2 3 0,2 0 0,1-1-1,3 5 1,17 11-3,-29-17-4,29 17-6,0 0-9,0 0-1,0 0 1,0 0-1</inkml:trace>
  <inkml:trace contextRef="#ctx0" brushRef="#br0" timeOffset="-7098.02">2014-1818 8,'0'0'7,"0"0"-1,0 0 0,0 0-2,0 0-1,0 0 0,0 0-1,0 0 0,0 0 1,0 0 1,0 0-1,0 0 0,0 0 1,0 0-1,0 0 0,0 0-1,0 0 0,0 0 0,0 0 0,0 0 0,0 0 0,0 0-1,0 0 0,0 0 1,0 0-1,0 0 0,-4-17 0,4 17 1,0 0-1,0 0 0,0 0 0,0 0-1,0 0 1,0 0-1,-16-17 1,16 17-1,0 0 1,-11-22-1,11 22 0,-13-21 1,13 21-1,-14-25 1,14 25-1,-15-24 0,15 24 0,-16-25 0,16 25 1,-15-27-1,15 27 0,-11-25 0,11 25 0,-8-23 0,8 23 0,-4-23 0,4 23 0,-4-21 0,4 21 0,-2-21 0,2 21 0,-5-21 0,5 21 1,-6-23-1,6 23 1,-8-23-1,8 23 0,-9-23 1,9 23-1,-10-21 0,10 21 1,-9-21-1,9 21 0,-10-20 1,10 20-1,-10-19 0,10 19 0,-7-17 0,7 17 1,0 0-1,-12-19 0,12 19 0,0 0 0,-9-17 0,9 17 0,0 0 0,0 0 0,-10-18 0,10 18 0,0 0 0,0 0-1,-6-17 1,6 17 0,0 0 0,0 0 0,-4-23 0,4 23 0,0 0 0,-3-19 0,3 19 0,0 0 0,-2-17 0,2 17 0,0 0 0,-4-17 0,4 17 0,0 0 0,-2-20 0,2 20 0,-2-19 0,2 19 0,0-25 0,0 25 0,2-28 0,0 10 0,-2 18 0,2-32 1,-2 32-1,-2-33 0,2 16 0,-2 0 1,2 17-1,-6-35 0,2 18 0,-1 0 0,1-4 1,-2 4-1,6 17 0,-11-31 0,11 31 0,-12-23 0,12 23 0,-8-21 0,8 21 0,0 0 0,-7-21-1,7 21 1,-2-21 0,2 21 0,0-25 0,0 25 0,2-31 0,-2 14 0,0-2 0,2 0 0,-2-1 0,0 3 1,0 0-1,0 0 0,0-1 0,0 18 0,2-32-1,-2 32 1,7-35 0,-3 9 0,6 1-1,1-6 1,3-3 0,1-3 0,2-1 0,4-2 0,0-1 0,0 7-1,4-2 1,-2 3 0,2 4 0,0 2-1,-2 4 1,-2 2 0,-2 4 0,2 0-1,-21 17 1,33-29 0,-33 29 0,31-29 0,-31 29 0,30-26 0,-13 10-1,1 3 1,-1-1 0,-17 14 0,31-23 0,-31 23 0,30-19 0,-30 19 0,27-17 0,-27 17 0,34-17 0,-16 5 0,3 3 0,0-5 0,2 1 0,4-2 0,-1-1 0,3-1 0,2-2 0,1-2 1,5-2-1,1 2 0,2-2 0,1 0 0,-1 2 0,0 2 0,-4-1 0,-1 3 0,-3 2 0,-1 0 0,-4 1 0,-2 3 0,0-1 0,0 1 0,0 1 0,1 1 0,-1-1-1,2 0 1,0 3 0,2-3 0,-3 1 0,5-3 0,-4 2 0,2-3 0,1 5 0,-1-3 0,0 3 0,0 1-1,-3 1 1,1 2 0,0 0 0,0-2 0,0-1 0,-1 3 0,1-4 0,0 3-1,2-3 1,-6 4 0,0-4 0,0 6 0,-2 1 0,-2 1 0,0-2 0,-2 2 0,1 2-1,1-1 1,-2 1 0,2 0 0,-2 4 0,1-2 0,1 2 0,-2-4 0,4 3 0,0-3 1,6 4-1,4-4 0,-1-4 0,1 2 1,2-2-1,-1 2 0,-1-6 0,-1 4 0,-5-1 1,-2 1-2,0-4 1,-4 6 0,2 0 0,-3 0 0,1 6 0,-19-6 0,32 5 0,-32-5 0,33 12 0,-16-6 0,2 1 0,-1-1 0,1 2 0,2 5 0,0-3 0,2 5 0,-2-5 0,2 3 0,-2-5 0,2 3 0,0-3 0,-2-1 0,2-1 0,0 0 1,-4 2-1,2-5 0,-3 5 0,-1-2 0,0 3 0,0-1 0,-17-8 0,27 17 0,-27-17 0,27 19 0,-27-19 0,29 20 0,-29-20 0,26 15 0,-26-15 0,27 13 0,-27-13 0,27 14 0,-27-14 0,29 17-1,-10-6 1,-19-11 0,34 27 0,-16-13 0,-1 3 0,4 0 0,-2 2 0,0-1 0,-5-1 0,5-2 0,-19-15 0,32 29 0,-32-29 0,33 27 0,-33-27 0,33 27 0,-16-14 0,0 0 0,2 5 0,-2-3 0,3 2 0,-3-2 0,0 3 0,0-1 0,1 0 0,-3 4 0,2-2 0,0 2 0,1 1 0,-3 1 0,2 0 0,0 1 0,-3 1 0,-1-4 0,-1 2 0,-1-2 0,-1 1 0,3-3 0,-5 0 0,-1 0 0,7 8 0,-3 2 0,3 1 0,-3 1 0,5 3 0,-5 3 0,6-1 0,-3-1 0,-3-7 0,3 3 0,-3-2 0,-1-1 0,-3 3 0,-1-2 0,-2 3 0,2 7 1,-4-1-1,1 2 0,-1 2 0,2 2 0,-2-3 0,2-1 0,0 0 0,0-7 0,-2 1 0,1-3 0,1-1 0,0-3 0,-2 2 1,2-2-1,-2 3 0,0-5 0,1 4 0,-1 0 0,0 0 0,0-1 1,-2 1-1,2 2 0,-4-6 0,2 3 0,-2-5 0,-2 0 1,3 0-1,-3-2 0,2-1 1,-4-3-1,2 0 1,4-17 0,-11 33-1,11-33 1,-14 32 0,7-15 0,-3 3-1,-1-1 1,1 0-1,0 2 0,10-21 1,-21 36-1,21-36 0,-23 35 0,23-35 0,-19 27 0,19-27 0,-17 24 0,17-24 1,-13 23-1,13-23 0,-10 18 0,10-18 0,0 0 0,-10 21 0,10-21 0,0 0 0,0 0 0,-3 19 0,3-19 0,0 0 0,0 0 0,0 0 0,-4 19 0,4-19 0,0 0 1,0 0-1,0 0 0,-10 19 0,10-19 0,0 0 0,0 0 0,-9 17 0,9-17 0,0 0 0,0 0 0,0 0 0,0 0 0,-8 18 0,8-18 0,0 0 0,0 0 0,0 0 1,0 0-1,-8 19 0,8-19 0,0 0 0,-7 17 0,7-17 1,-4 19-1,4-19 0,-8 21 0,8-21 1,-9 23-1,9-23 0,-10 21 1,10-21-1,-12 20 0,12-20 0,-9 17 0,9-17 0,0 0 0,-10 21 0,10-21 0,0 0 0,-7 21-1,7-21 1,0 0 1,-6 19-1,6-19 0,-4 17 0,4-17 0,-6 20 0,6-20 0,-7 17 0,7-17 1,0 0-1,-8 19 0,8-19 0,0 0 0,0 0 0,0 0 0,0 0 0,-8 17 0,8-17 0,0 0 0,-5 19 0,5-19 0,-8 18 0,8-18 0,0 0 0,-8 19 0,8-19 0,0 0 0,0 0 0,0 0 0,0 0 0,0 0 0,0 0 0,0 0 0,0 0 0,0 0 0,0 0 0,0 0 0,0 0 0,0 0 0,0 0 0,0 0-1,0 0 1,0 0 0,0 0 0,0 0 0,0 0 1,0 0-1,0 0 0,0 0 1,0 0-1,0 0 1,0 0-1,0 0 0,0 0 1,0 0-1,0 0 0,0 0 0,0 0 0,0 0 1,0 0-1,0 0 0,0 0 0,0 0 0,0 0 0,0 0 0,0 0 1,0 0-1,0 0 0,0 0 0,0 0 0,0 0 0,0 0 0,0 0 0,0 0 0,0 0 0,0 0 0,0 0 0,0 0 0,0 0 0,0 0 0,0 0 0,0 0-1,0 0 1,0 0 0,0 0 0,0 0-1,0 0 1,0 0 0,0 0 0,0 0 0,0 0 0,0 0 0,0 0 0,0 0 0,0 0 0,0 0 0,0 0-1,0 0 1,0 0 0,0 0 0,0 0 0,0 0 0,0 0 0,0 0 0,0 0 0,0 0 0,0 0 0,0 0-1,0 0 1,0 0 0,0 0 0,0 0 0,0 0 0,0 0 0,0 0 0,0 0 1,0 0-1,0 0-1,-4 17 2,4-17-2,0 0 1,0 0 0,0 0 0,0 0-1,0 0 1,0 0 0,-7 17 0,7-17 1,0 0-1,0 0 0,0 0 0,0 0 0,-8 19 0,8-19-1,0 0 1,-4 18 0,4-18 0,0 0 0,-2 19 1,2-19-1,0 0 0,0 0 0,0 0 1,0 0-1,0 0 0,0 0 1,0 0-1,0 0 1,0 0-1,0 0 0,0 0 1,0 0-1,0 0 0,0 0 0,0 0 0,0 0 0,0 0 1,0 0-1,0 0 0,0 0 0,0 0 1,0 0-1,0 0 0,0 0 0,-7 17 0,7-17 1,0 0-2,-12 17 1,12-17 1,-11 17-1,11-17 0,-12 20 0,12-20 0,-13 21 0,13-21 0,-14 19 0,14-19 1,-11 21-1,11-21 0,-14 21 0,14-21 0,-13 21 0,13-21 0,-15 23 1,15-23-1,-16 25 0,16-25 0,-15 21 0,15-21 0,-13 23 0,13-23 0,-14 19 0,14-19 0,-9 19-1,9-19 1,-10 19 0,10-19 0,-9 23 0,9-23 0,-12 23 0,12-23 0,-13 29 0,5-12 0,-2 1 0,1-1 0,-3 2 0,-1 4 0,1 0 0,-3 0 0,4 0 0,-3-2 0,1 2 0,-3 0 0,5 0 0,-1 0 0,1 2 0,0 0 0,-1 0 0,1 3 0,1 1 0,0 0 0,1 0 0,1-1-1,-1-1 1,1 0-1,0-4 1,2-2 0,1 0-1,-3-2 1,8-19 0,-10 33 0,10-33 0,-11 27 0,11-27 0,-10 19 0,10-19 0,0 0 0,-7 17 0,7-17 0,0 0 0,0 0 0,0 0 0,0 0 0,0 0 0,0 0 1,0 0-1,0 0 0,0 0 0,0 0 1,0 0-1,0 0 0,0 0 0,0 0 1,0 0-1,0 0 0,0 0 0,0 0-1,0 0 1,0 0 0,0 0 0,0 0-1,0 0 1,0 0 0,0 0 0,0 0 0,0 0 0,7 17 0,-7-17 0,0 0 0,0 0 0,10 18 0,-10-18 0,0 0 0,0 0 0,0 0 0,10 19 1,-10-19-1,0 0 0,0 0 0,0 0 1,0 0-1,0 0 0,0 0 0,0 0 0,0 0 1,0 0-1,0 0 0,0 0 1,0 0-1,0 0 0,0 0 1,0 0-1,0 0 0,0 0 0,0 0 0,0 0 0,0 0 0,0 0 0,0 0 1,0 0-1,0 0 0,0 0 1,0 0-1,0 0 0,0 0 0,0 0 1,0 0-1,0 0 0,0 0 0,0 0 0,0 0 0,0 0 0,0 0 0,0 0 0,0 0 0,0 0 0,0 0 0,0 0 0,0 0 0,0 0 0,0 0 0,0 0 0,0 0 0,0 0 0,0 0 0,0 0 0,0 0 0,0 0 0,0 0 0,0 0 0,0 0 0,0 0 0,0 0 0,0 0 0,0 0 0,0 0 0,0 0 1,0 0-1,0 0 0,0 0 0,0 0 1,0 0-1,0 0 0,0 0 0,0 0 1,0 0-1,0 0 0,0 0 0,0 0 1,0 0-1,0 0 1,0 0-1,0 0 1,0 0-1,0 0 1,0 0-1,0 0 1,0 0-1,0 0 0,0 0 1,0 0-1,0 0 0,0 0 0,0 0 0,0 0 1,0 0-1,0 0 0,-10 17 0,10-17 1,0 0-1,0 0 0,0 0 0,0 0 0,0 0 0,0 0 0,0 0 0,0 0 0,0 0 0,0 0 0,0 0 0,-15 17 0,15-17 0,0 0 1,0 0-1,0 0 0,0 0 0,0 0 0,0 0 0,0 0 1,0 0-1,0 0 0,0 0 0,0 0 0,0 0 1,0 0-1,0 0 0,0 0 0,0 0-1,0 0 0,0 0-4,0 0-6,0 0-10,0 0-4,-12-25 1,12 25 1</inkml:trace>
  <inkml:trace contextRef="#ctx0" brushRef="#br0" timeOffset="41340.07">-1254-3521 2,'0'0'7,"-10"-19"-1,10 19-2,0 0-2,0 0 0,0 0-2,0 0 1,0 0 1,0 0 0,-17 2 1,17-2 0,0 0 1,0 0 1,-23 9-1,23-9 0,-19 10 0,19-10-1,-25 11 0,25-11-1,-23 12 0,23-12 0,-21 10 0,21-10-1,0 0-1,-19 11 1,19-11-1,0 0-1,0 0 1,-8 27 0,10-6 0,0 8 0,2 9 0,-1 6 0,3 4 0,-2 4 0,2 1 1,-1 1-1,-1-2 0,0-4 1,0-3-1,-2 0 1,0-5-1,2 2 0,-2-4 1,1 1-1,-1-5 0,2-3 1,0-3-1,2-3 0,-1 0 0,-1-6-1,2-1 1,-6-18 0,13 23 0,-13-23 0,16 17 0,-16-17 0,0 0 0,19 17 0,-19-17 0,0 0 0,0 0 0,17 21 1,-17-21-1,0 0 0,10 27 0,-10-27 0,11 25 0,-11-25 0,14 29 0,-14-29 0,17 30 0,-9-13 0,-8-17 0,21 29 0,-21-29 0,21 31 0,-21-31 0,19 34 0,-6-13 0,-1 0 0,3 4 0,0-2 0,1 2 1,1-2-2,2 2 2,0-2-1,-1-4 0,-1 2 0,0-3 0,-2-1 0,-15-17 0,31 29 0,-31-29 0,25 23 0,-25-23 0,21 17 0,-21-17 0,21 17 0,-21-17 0,21 17 0,-21-17 0,19 21 0,-19-21 0,23 21 0,-23-21 0,29 29 0,-29-29 1,23 29-1,-23-29 0,23 27 0,-23-27 0,23 23 0,-23-23 0,15 19 0,-15-19 0,17 15 0,-17-15 0,18 16 0,-18-16 0,15 17 0,-15-17 0,0 0 0,19 19 0,-19-19 1,0 0-1,16 19 0,-16-19 0,0 0-1,0 0 1,17 19 0,-17-19 1,0 0-1,13 19 0,-13-19 0,0 0 0,17 21 0,-17-21 0,12 18 0,-12-18 0,13 17 0,-13-17 0,16 17 0,-16-17 0,13 17 0,-13-17 0,17 21 0,-17-21 1,14 20-1,-14-20 0,13 21 0,-13-21 0,12 21 0,-12-21 0,0 0 0,13 23 0,-13-23 0,8 17 1,-8-17-1,0 0 0,13 23 0,-13-23 0,8 17 0,-8-17 0,9 19 0,-9-19 0,0 0 1,14 21-1,-14-21 0,0 0 0,9 22 1,-9-22 0,0 0 1,10 19-1,-10-19 0,0 0 0,8 23 0,-8-23 0,0 0 0,9 23 0,-9-23-1,4 17 0,-4-17 1,4 17-1,-4-17 0,0 0 1,6 19-1,-6-19 0,0 0 0,0 18 0,0-18 0,0 0 1,1 17-1,-1-17 1,2 17-1,-2-17 1,2 17-1,-2-17 0,0 0 1,4 25-1,-4-25 0,0 0 0,0 0 0,0 0 0,4 19 0,-4-19 0,0 0 0,0 0 0,0 0 0,0 0 1,8 19-1,-8-19 0,0 0 0,0 0 0,2 20 1,-2-20-1,0 0 0,1 19 0,-1-19 0,0 0 0,2 19 1,-2-19-1,0 0 0,0 19 1,0-19 0,2 17-1,-2-17 1,0 19 0,0-19-1,4 31 1,-4-14-1,2 4 1,0 0-1,0 2 1,-2 0-1,0 0 0,2 2 1,-2-5-1,-2-1 1,2-2-1,0-17 0,-4 32 1,4-32-1,-4 29 0,4-29 0,-6 33 0,3-10 1,-1 0-1,2 2 0,-2 1 0,0 5 0,2 0 1,-2-1-1,3 1 0,-3-6 1,2 0-1,-2-4 1,0 0-1,0-2 1,-1 0-1,5-19 1,-10 33-1,6-16 0,4-17 0,-8 29 0,8-29 0,-5 23 0,5-23-1,-2 25 1,2-25-1,-2 25 1,2-25 0,0 26 0,2-8 0,-2-18 0,4 34 0,-4-17 0,0 3 0,2 1 0,-2 4 0,0 1 1,0 5-1,-2 3 0,-2 3 1,-2 5-1,0 0 0,1 0 1,-3 0-1,0-1 0,3-3 1,-3-4-1,4-1 0,0-6 0,0-6 1,2 0-1,1-2 0,-1-2 0,2-17 0,0 27 0,0-27 1,3 25-1,-3-25 0,4 25 0,-4-25 0,6 25 0,-6-25 0,6 29 1,-6-29-1,6 30 0,-5-12 1,-1-18-1,6 30 0,-6-30 0,4 31 1,-4-31-1,2 27 0,0-10 0,-2-17 0,2 32 0,0-14 0,1-1 0,-1 4 0,2-2 0,0 2 0,0-4 0,2 3 0,-3-1 1,3 0-1,-2 0 0,2 0 0,-2-2 0,1 3 0,1 1 0,0 2 0,0 2 0,-1 1 1,1 7-1,0 0 0,2-1 0,-3 5 0,3-1 1,-2-2-1,5 1 0,-3-3 1,3-1-1,-1-2 0,3 1 0,1-1 0,-1 2 1,2 1-1,-5 3 0,2 3 1,-3 4-1,5 4 0,-3 12 1,0 3-1,3 4 0,-1 2 0,3 6 0,3-2-1,4 4 1,2 1-3,5-3-1,3 0-4,7 0-9,14 11-6,-4-6 0,13 9 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32:32.118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2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-311 1556 5,'0'0'7,"0"0"-5,0 0-1,0 0-1,0 0 1,0 0 1,0 0 2,0 0 1,0 0 0,0 0 0,0 0 1,0 0-1,0 0-1,0 0-2,0 0-1,0 0 0,0 0 0,0 0-1,0 0 1,0 0 0,0 0 0,0 0 0,0 0 1,0 0 0,0 0 1,0 0 0,0 0 0,0 0 0,0 0 0,0 0 0,0 0 0,0 0-1,0 0-1,0 0 0,0 0-1,0 0 1,0 0-1,0 0 0,0 0 0,0 0 0,-19 15 0,19-15 0,-25 27 0,10-10-1,-2 8 1,-4 2-1,0 2 1,0-1 0,0-1-1,0 0 1,1-2-1,3-2 1,17-23 0,-25 31 0,25-31 0,-17 21 1,17-21-1,0 0 0,-13 19 0,13-19 0,0 0 0,0 0 0,0 0 0,0 0 1,0 0-1,0 0 0,0 0 0,0 0 0,0 0 0,0 0 0,-10 17 0,10-17-1,0 0-1,0 0-5,0 0-6,0 0-4,0 0-1,0 0 1</inkml:trace>
  <inkml:trace contextRef="#ctx0" brushRef="#br1" timeOffset="2484.02">86 1056 8,'-25'15'10,"-7"-5"-1,9 5-8,1 4-2,22-19 1,-26 35-1,18-16 1,2 4 0,1 4 0,1 3 0,4 1 0,-2 5 0,6 7 1,-1 4-1,7 5 0,0 4 0,-3 5 0,7 4 0,-5 4 0,7 0 0,-7 2 0,3 0 0,-3 2 0,1-6-1,3-4 2,-5-6-1,3-3 0,-5-6 0,2-8 1,-1-7 0,-3-10 1,-2-6 1,-2-17 2,2 21 0,-2-21 1,0 0 1,0 0 0,0 0-1,0 0 0,0 0-1,-19 0 0,19 0-3,-23 2 0,6-2 0,-4 2-1,-2-2 0,0 2 0,-2-2 0,-2 0 0,-2 0 0,0 0-1,5 0 1,1 0-1,3 0 0,3 2-1,17-2-2,-21-2-2,21 2-4,0 0-1,0 0-4,0 0-4,27 7 0,-27-7 0</inkml:trace>
  <inkml:trace contextRef="#ctx0" brushRef="#br1" timeOffset="1485.62">-809 987 21,'0'0'16,"-9"-17"-1,9 17-3,0 0-9,0 0-1,-17-14-1,17 14-1,0 0-1,-10 23 0,6 0-1,-2 4 1,1 4-1,1 7 1,0 6 1,4 4-1,2 2 1,4 0 0,3-3 0,5 3 1,3 4-1,4 0 0,4 5 0,0 6 0,2 4 0,-2 2-1,-1 7 1,-2 1 0,-3-1 0,-4 1-1,-5-6 2,-3-4-1,-3-8 1,-4-11-1,0-8 1,-4-9 0,0-9 0,-1-2 0,5-22 1,-18 19-1,18-19 0,-24 9 0,6-5-1,-1-4 1,-2 0-1,-6-2 1,0 0-1,-1 0 1,-3 0-1,0 1 1,3-1 0,-1 2 0,4 0 1,2-2 0,2 2 0,2-2 2,2 2-1,17 0 0,-25-6-1,25 6 1,0 0-1,-19-8-1,19 8 0,0 0 0,0 0-1,0 0 0,0 0-1,0 0 1,0 0-1,0 0 1,0-17-1,0 17 0,0 0-1,0 0-1,0 0 0,13 19 0,-13-19-2,27 27 0,-6-12 0,8 5-2,3-3-2,8 6-4,-1-16-3,10 9 1</inkml:trace>
  <inkml:trace contextRef="#ctx0" brushRef="#br1" timeOffset="1735.22">-305 2148 33,'-34'21'18,"34"-21"0,-37 27-1,16-2-17,2 9-5,4 4 0,1 14-4,-1-6-3,7 13-3,-7-9-2,9 4 0</inkml:trace>
  <inkml:trace contextRef="#ctx0" brushRef="#br1" timeOffset="-199883.16">0 12 7,'0'0'9,"0"0"-4,0 0-3,0 0 0,0 0 0,0 0-1,0 0 1,0 0-1,0 0 1,0 0 0,0 0 1,0 0-1,0 0-1,0 0 1,0 0-1,0 0 0,0 0 0,0 0-1,0 0 1,0 0 0,0 0 0,0 0 0,0 0 0,0 0-1,0 0 1,0 0-1,0 0 0,0 0 0,0 0-2,0 0-1,0 0-5,17-2-4,-17 2 0,36-10 0</inkml:trace>
  <inkml:trace contextRef="#ctx0" brushRef="#br0" timeOffset="-193518.34">-194 117 3,'0'0'7,"0"0"-1,0 0-5,0 0-2,0 0-1,19-9 1,-19 9 2,0 0 1,0 0 1,0 0 1,0 0 0,0 0 1,0 0 0,0-18 0,0 18-1,0 0-2,0 0-1,0 0 0,-3-19-2,3 19-1,0 0-1,0 0 1,0 0-1,13-17 1,-13 17-1,0 0 2,0 0 0,0 0 0,0 0 1,0 0 0,17-13 0,-17 13 0,0 0 0,0 0-1,21-18 1,-21 18 0,20-7-1,-20 7 1,21-6-1,-21 6 1,19 0-1,-19 0 0,0 0 1,21 6 0,-21-6 0,0 0 0,0 0 0,21 5 0,-21-5 1,0 0-1,0 0 1,21 0-1,-21 0 1,0 0 0,0 0-1,19-5 1,-19 5-1,0 0 0,0 0 0,0 0 0,0 0 0,17 2 0,-17-2 0,0 0 0,0 0 0,20 7 0,-20-7 0,0 0 0,23 8 0,-23-8 0,0 0 0,24 8 0,-24-8 0,18 3 0,-18-3 0,19 4 0,-19-4 0,17 6 0,-17-6 0,17 6 0,-17-6 0,18 6 0,-18-6 0,17 7 0,-17-7 0,17 8 0,-17-8 0,21 8 0,-21-8 0,23 7 0,-23-7 0,23 10 0,-23-10 1,21 7-1,-21-7 0,17 6 0,-17-6 0,0 0 1,18 6-1,-18-6 1,0 0-1,0 0 1,0 0-1,0 0 1,17 9-1,-17-9 1,0 0-1,0 0 0,0 0 1,0 0-1,0 0 0,0 0 0,17 8 0,-17-8 1,0 0-1,0 0 0,17 14 0,-17-14 0,0 0 0,19 11 0,-19-11 0,0 0 0,23 21 0,-23-21 0,18 17 0,-18-17 0,21 21 0,-21-21 0,21 23 0,-21-23 1,29 23-1,-12-11 0,0-1 0,0 1 0,1-3 1,-18-9-1,30 22 0,-30-22 0,25 15 0,-25-15 0,0 0 0,21 21 0,-21-21 0,0 0 0,21 17 0,-21-17 1,0 0-1,21 14 0,-21-14 0,0 0 0,23 9 0,-23-9 1,0 0-1,0 0 0,19 2 0,-19-2 0,0 0 1,0 0-1,0 0 0,0 0 1,0 0-1,0 0 1,0 0 1,0 0 1,0 0 1,0 0 0,0 0 1,0 0 0,0 0 0,0 0 0,0 0-2,0 0 1,0 0-3,0 0-1,0 0-5,0 0-5,0 0-6,0 0-1,0 0 0,0 0 1</inkml:trace>
  <inkml:trace contextRef="#ctx0" brushRef="#br0" timeOffset="-191334.34">285-293 1,'0'0'10,"0"0"-1,0 0-2,0 0-6,0 0-1,0 0 1,0 0 2,0 0 2,0 0 0,0 0 1,0 0 1,0 0 0,0 0 0,0 0-1,0 0-2,8-17-2,-8 17 0,0 0-2,0 0-1,0 0 0,0 0-1,0 0-1,23 29 1,-12-12-1,5 4 1,1 4 0,2-2 1,-2 0 0,-1-4-1,-1-2 2,-15-17 0,21 18 0,-21-18 1,0 0 0,21-20 0,-13-1 0,-2-5 0,1-9 0,1-9 0,5-6-1,-1-3 1,3-3-1,2-1 0,1-3 1,3 1-1,2-1 0,2 5 1,-3 3-1,3 6 0,-4 8 0,-3 7 1,-3 8-1,-15 23 0,17-25-1,-17 25-2,0 0-2,6 21-2,-6-21-7,4 44-1,-8-22 0</inkml:trace>
  <inkml:trace contextRef="#ctx0" brushRef="#br1" timeOffset="5588.42">389 2575 14,'0'0'13,"0"0"-1,0 0-6,0 0-5,0 0-3,0 0-2,-10 19-3,10-19-5,2 23-1</inkml:trace>
  <inkml:trace contextRef="#ctx0" brushRef="#br1" timeOffset="2733.62">253 2450 4,'0'0'14,"0"0"0,0 0 0,0 0-7,0 0-2,0 0-2,3 20-1,-3-20-1,0 0 0,-5 23 0,5-23-1,-14 26-3,3-1-6,-10-4-5,2 18 0,-16-9-1</inkml:trace>
  <inkml:trace contextRef="#ctx0" brushRef="#br0" timeOffset="17628.03">96 2245 32,'0'0'16,"0"0"0,0 0-3,0 0-11,0 0-5,0 0-1,-2 33-5,4-8-5,7 21-2,-15-2 0,5 21 1</inkml:trace>
  <inkml:trace contextRef="#ctx0" brushRef="#br1" timeOffset="-204013.54">483 1724 6,'0'0'13,"0"0"0,0 0-1,0 0-6,0 0-3,0 0-2,-2 21-1,2-21 1,-4 23-2,4-23 2,-6 29-1,6-29 1,-11 29 1,11-29 0,-16 27 1,16-27 0,-19 27 0,19-27 1,-23 26-1,23-26-1,-19 23 0,19-23 0,-17 21-2,17-21 1,-16 20-1,16-20 2,0 0-2,-17 24 0,17-24 0,-13 20 1,13-20-1,-16 21 0,16-21 1,-17 21-1,17-21 1,-13 19-1,13-19 1,0 0 0,0 0 0,0 0 1,0 0-1,0 0 1,0 0 0,0 0 0,0 0-1,0 0 0,0 0 0,0 0 0,0 0 0,0 0-1,0 0 0,0 0 1,0 0-1,0 0 0,0 0 0,-16 17-1,16-17 0,0 0-2,0 0-2,0 0-4,0 0-4,0 0-5,0 0-2,18-38 1</inkml:trace>
  <inkml:trace contextRef="#ctx0" brushRef="#br2" timeOffset="-74112.11">565 1236 7,'0'0'10,"-23"10"-2,23-10-4,0 0-2,0 0 0,0 0-2,0 0 0,0 0 0,0 0 1,0 0 0,0 0 0,0 0 2,0 0 0,0 0-1,0 0 1,0 0 0,0 0-1,0 0 0,0 0-1,0 0-1,0 0-1,0 0 1,0 0-1,0 0 0,-17-2 0,17 2 1,0 0 0,0 0 0,0 0 0,0 0 1,0 0 0,0 0 0,0 0 0,0 0 1,0 0-1,0 0 0,0 0 0,0 0-1,0 0 1,0 0-1,0 0 1,0 0 0,0 0 0,0 0 1,0 0-1,0 0 1,0 0-1,-18 9 1,18-9 0,0 0 0,-19 6 0,19-6 0,0 0 0,-25 4-1,25-4 2,-21 2-2,21-2 0,-23 5 0,23-5 0,-30 6-1,11 0 1,1-2 0,-1 1 0,0-1-1,0 2 1,0-2 0,1-2-1,18-2 1,-28 6-1,28-6 0,-25 3 0,25-3 0,-19 2 0,19-2-1,0 0 1,-18 4 0,18-4 0,0 0-1,0 0 1,0 0-1,0 0 0,0 0-1,0 0-1,0 0-2,0 0-1,0 0-3,0 0-5,0 0-3,0 0 0,20-17 1</inkml:trace>
  <inkml:trace contextRef="#ctx0" brushRef="#br2" timeOffset="-110491.38">561 23 0,'0'0'2,"0"0"0,0 0 0,0 0 0,0 0 0,0 0 0,0 0 0,0 0 0,0 0-1,0 0 0,0 0-1,0 0 0,0 0 1,0 0-1,0 0 1,0 0 0,0 0 1,0 0-1,0 0 0,0 0 0,0 0 0,0 0-1,0 0 1,0 0-1,0 0 1,0 0-1,0 0 0,0 0 0,0 0 0,0 0 0,0 0 0,12 20 0,-12-20 0,0 0 0,15 24 0,-15-24 0,15 18 0,-15-18 0,17 17 0,-17-17 0,18 13 0,-18-13 0,17 14 0,-17-14 0,19 17 0,-19-17 0,19 17 0,-19-17 0,21 19 0,-21-19 0,19 16 0,-19-16 1,0 0-1,20 19 0,-20-19 0,0 0 0,0 0 0,15 17 1,-15-17-1,0 0 0,0 0 0,13 19 0,-13-19 0,0 0 0,14 21 0,-14-21 0,0 0 1,13 23-1,-13-23 0,0 0 0,12 19 0,-12-19 0,0 0 1,0 0-1,0 0 0,0 0 0,0 0 0,15 18 0,-15-18 0,0 0 0,0 0 0,0 0 0,0 0 0,13 17 0,-13-17 1,0 0-1,16 17 0,-16-17 0,0 0 0,19 14 0,-19-14 0,0 0 0,19 13 0,-19-13 0,0 0 1,19 11-1,-19-11 0,0 0 0,0 0 0,19 14 0,-19-14 1,0 0-1,0 0 0,0 0 1,0 0-1,18 15 2,-18-15-1,0 0 2,0 0 0,0 0 0,0 0 0,0 0 1,0 0-1,0 0-1,0 0 0,0 0 0,0 0-1,0 0 0,0 0-1,0 0 1,0 0 0,0 0-1,0 0 0,0 0 0,0 0 0,0 0 0,0 0 0,0 0 0,0 0 0,0 0 1,0 0-1,0 0 1,0 0-1,0 0 0,0 0 0,0 0 0,0 0-1,0 0 1,0 0-1,0 0 1,0 0 0,0 0 0,0 0 0,0 0 0,0 0 0,0 0 0,0 0 0,0 0 0,0 17 0,0-17 0,0 0 1,0 0-1,0 0 0,0 0 0,0 0-1,0 0 1,0 0 0,3 18 0,-3-18-1,0 0-4,0 0-6,0 0-4,0 0 1,0 0-1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39:26.018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2567 364 1,'0'0'11,"0"0"-2,0 0-4,0 0-2,0 0 0,0 0-1,0 0 0,0 0 1,0 0-1,0 0 1,0 0 0,0 0 1,0 0-1,-17-2 0,17 2 0,0 0-1,-23-2-1,23 2-1,-25-2 0,25 2 0,-27-4 0,27 4 0,-29-6 0,29 6 0,-28-11 0,28 11 0,-31-10 1,14 3-1,17 7 1,-33-16-1,16 11 1,17 5 0,-33-16 0,33 16 1,-32-19 0,32 19-1,-31-19 1,14 9 0,17 10 0,-29-17 0,29 17-1,-31-17 0,31 17 1,-28-15-1,28 15-1,-31-18 1,31 18-1,-32-13 1,32 13-1,-29-14 0,29 14 1,-35-11-1,35 11 0,-34-12 0,15 9 0,-2-3 1,0 0-1,-2 0 0,1 1 0,1 1 0,-2-2 0,0 2 0,0-1 1,0 1-1,-1 0 1,-5 0 0,0-2 0,-3 2 0,1 1 0,-2-3 1,-1 0-2,1 2 1,-1 0-1,-1 1 1,3-1-1,-3 0 0,3 0 0,-1 2 0,1-2 0,-1 2 0,2-1 0,3 1 0,-1 0 0,0 2 0,2 0 0,-1 0 0,-1 0 0,-2 2 0,-3-2 0,1 2 0,-3 0 0,1-1-1,1 1 1,1 0 0,3 0 1,3 0-1,2 0 0,4-2 0,0 2 0,4-2 0,-1 2 0,1-2 0,0 2 0,0 2-1,-1-1 1,-1 1 0,-2 2 0,0 0 0,2 1 0,-4 1 0,0 0 0,0 1 0,2-1 0,2 2-1,-2-1 1,21-9 0,-35 19 0,35-19 0,-27 16 0,27-16 0,-23 15 0,23-15 0,-23 15 0,23-15-1,-23 19 1,23-19 0,-28 27 0,28-27-1,-29 29 1,12-12 0,-1 0 0,1 3 0,0-3 0,17-17 1,-29 29-1,29-29 0,-25 25-1,25-25 1,-19 21 0,19-21 0,0 0 0,-11 26-1,11-26 1,-6 25-1,6-25 1,0 31 0,0-14-1,0 2 1,2 2 0,-2 0 0,0 2 0,0 2 0,2 2 0,-2-2 0,0 2 0,2-4 0,0 2 0,-1-4 0,3-2 0,0 0 0,2-2 0,-6-17-1,15 33 1,-15-33 0,17 27-1,-17-27 1,20 29 0,-20-29-1,21 23 1,-21-23 0,23 21 0,-23-21 0,26 19 0,-26-19-1,33 15 1,-16-9 0,2 0 0,3-3 0,2 1 0,-1 0 0,2 0-1,0 0 1,0 0 0,2-1 0,0 1 0,0 2 0,1 0 0,1-1 0,2 3 0,-1 2 0,3-3 0,1 1 0,1 0 0,1-3 0,4-1 0,-1 0 0,-1-4 0,0 0 0,-1-2 0,-5 0 0,-1 0 0,0 2 0,-8 0 0,3 0 0,-4 4 0,1 0 0,-2 2 0,2 0 0,3 1 0,-1 1 0,4 1 0,-2-1 0,-2 0 0,2-3 1,1 1-1,-3-2 0,2-2 0,2 0 0,-2-2 0,1 0 0,3 0 0,-2-2 0,1 2 0,3-2 0,-2 2 0,-1 0 0,1-2 0,-2 2 0,-1-2 0,1-2 0,2 2 0,-1-3 0,1-1 1,0-2-1,1 1 0,1-3 0,-3 1 0,3-1 0,-4 0 0,-1 1 0,-1-1 0,0 1 0,-2-1 0,0 2 0,0 1 0,-2-1 0,2 0 0,0 1 0,-1-1 0,1 0 0,0 3 0,-2-3 0,-4 0 0,2 1 0,-3-1 0,-1 2 0,-17 6 0,33-15 1,-33 15-1,30-13 0,-11 7 0,-19 6 0,31-14 0,-31 14 1,27-13-1,-27 13 0,21-12 0,-21 12 0,17-17 1,-17 17-1,17-23 1,-17 23 0,20-27-1,-20 27 1,17-32-1,-8 15 1,-9 17-1,16-33 0,-11 16 1,3 0-1,0-1 0,-3 1 0,-5 17 0,16-31 0,-16 31-1,9-23 2,-9 23-1,8-17 0,-8 17 0,0 0 1,4-17 0,-4 17-1,0 0 1,0 0 0,-8-17 0,8 17 0,0 0 0,-17-21 0,17 21 0,-17-21-1,17 21 1,-19-20 0,19 20-1,-22-21 1,22 21 0,-22-23-1,22 23 1,-35-23-1,8 12-2,-3 1-5,-16-1-8,0 11-6,-27-14 0,0 7 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39:32.25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19-2 4,'0'0'7,"-21"5"0,21-5 1,0 0-1,0 0 0,0 0-1,0 0-2,0 0 0,0 0-2,0 0-1,0 0-1,0 0 0,0 0 0,0 0 0,0 0 0,0 0-1,0 0 1,0 0 0,0 0 0,0 0 0,0 0-1,0 0 1,0 0-1,0 0 1,0 0-1,0 0 1,0 0 0,15 25 0,-15-25-1,19 31 2,-7-14-1,-1 6 0,3 2 0,-1 2 0,1 0 0,-1 1 0,1 1 0,-3-2 0,0-2 0,1 0 0,-2-2 0,-1 0 1,1-4-1,-1 0 0,-9-19 0,16 33 0,-16-33 0,15 30 0,-15-30 0,15 25 0,-15-25 0,14 23 0,-14-23 0,15 21 0,-15-21 0,13 18 0,-13-18 0,14 17 0,-14-17 1,9 17-1,-9-17 0,8 21 0,-8-21 0,8 29 0,-6-8 1,3-4-2,-3 4 1,2 0-1,2 0 1,0 0 0,-1-3-1,1-1 1,-6-17-1,10 23 2,-10-23-1,0 0 1,11 23-1,-11-23 0,0 0 1,2 23-1,-2-23 1,-2 17-1,2-17 1,-6 19 0,6-19 0,-5 17 0,5-17 0,0 0 1,-8 20-1,8-20 1,0 0-1,0 0 0,-4 17 0,4-17 0,0 0-1,-6 19 1,6-19 0,-7 19-1,7-19 1,-6 23-1,6-23 0,-8 31 0,3-14 0,1 0 0,0 4 1,0 0-1,-2 2 0,3 0 0,-3 0 0,2-2 0,0 1 0,0-5 0,4-17 0,-4 32 0,4-32 0,-3 25 0,3-25 0,-4 19 0,4-19 0,0 0 0,-2 20 1,2-20-1,0 0 0,0 0 1,0 0-1,0 0 0,0 0 0,0 0-1,0 0-4,11 17-11,-11-17 0,23-12-1,-17-28 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36:07.69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-2695-28 1,'0'0'3,"0"0"-1,-18-16 0,18 16-1,0 0 1,0 0-1,0 0 1,0 0-1,-11-19 1,11 19-1,0 0 1,-8-19-1,8 19 1,0 0-1,-11-23 1,11 23 0,-8-17 0,8 17 1,0 0-1,-8-17 0,8 17 1,0 0-1,0 0 0,0 0 0,-15-18-1,15 18 1,0 0-1,0 0 1,0 0 0,-19-19-1,19 19 1,0 0 0,-17-15 0,17 15-1,0 0 0,-18-15 1,18 15-1,0 0 0,-19-16 0,19 16 0,0 0 0,-17-17-1,17 17 1,0 0 0,0 0 0,-17-17 0,17 17-1,0 0 1,0 0-1,0 0 0,0 0 1,0 0-1,0 0 0,0 0 0,0 0 0,0 0 0,0 0 0,0 0 0,0 0 0,0 0 0,0 0-1,0 0 1,0 0-1,0 0 0,0 0-1,0 0 0,0 0-1,0 0-2,0 0-3,0 0-7,23-14 0,-23 14 0</inkml:trace>
  <inkml:trace contextRef="#ctx0" brushRef="#br1" timeOffset="35318.46">-2236 418 0,'-21'4'8,"21"-4"-4,0 0-1,0 0 0,0 0-2,0 0 0,0 0 0,0 0-2,0-19 1,0 19 0,0 0 0,10-27-1,-10 27 1,13-27 0,-5 10 0,5-2 0,1-4 0,1-2 0,4-2 0,0 0 0,2 0 0,2 0 0,0-1 0,2 1 0,-2 2 0,2 2 0,-2 2 0,-2 2 0,2 0 0,-4 3 0,-19 16 0,29-21 0,-29 21 0,23-15 0,-23 15 0,21-10 0,-21 10 0,21-7 0,-21 7 0,23-4 0,-23 4 0,27-4 0,-27 4 0,29-2 0,-29 2 0,29 0 0,-29 0 0,26 4 0,-26-4 0,25 6 0,-25-6 0,18 9 0,-18-9 0,17 14 0,-17-14 0,15 19 1,-15-19-1,15 19 0,-15-19 1,18 19-1,-18-19 1,19 17-1,-19-17 1,19 16-1,-19-16 0,19 11 1,-19-11-1,21 10 1,-21-10-1,0 0 0,25 9 1,-25-9-1,0 0 1,25 14-1,-25-14 1,19 11 0,-19-11-1,17 14 1,-17-14 0,18 15-1,-18-15 0,0 0 1,23 15-1,-23-15 0,0 0 1,0 0-1,17 2 1,-17-2-1,0 0 1,0 0 0,0 0 0,0 0-1,0 0 1,17 14 0,-17-14-1,8 21 1,-8-21-1,11 27 0,-5-10 0,-6-17 1,11 27-1,-11-27 0,12 23 0,-12-23 0,0 0 1,13 21-1,-13-21 0,0 0 0,18 15 1,-18-15-1,0 0 0,17 19 0,-17-19 0,0 0 0,19 19 0,-19-19 0,0 0 0,19 14 0,-19-14 0,0 0 1,0 0-1,0 0 0,17 5 0,-17-5 1,0 0-1,0 0 0,0 0 1,0 0-1,0 0 1,0 0 0,0 0 0,0 0 0,0 0 0,0 0-1,0 0 1,0 0-1,16-21 1,-16 21-1,21-25 0,-21 25 0,30-34 0,-14 15 0,1 0 1,-4 0-1,5 3 0,-3-1 0,-3 0 0,1-1 0,-13 18 1,31-30-1,-31 30 0,26-27 0,-26 27 0,25-27 0,-25 27 1,18-17 0,-18 17 0,0 0 1,0 0-1,17-17 1,-17 17-1,0 0 1,0 0-1,0 0-1,0 0-1,0 0 1,0 0-1,0 0 0,0 0 1,0 0-1,0 0 0,0 0 1,19 4 0,-19-4 0,0 0 0,0 0 0,19 1 0,-19-1 0,0 0 0,0 0 0,0 0 0,0 0 0,8 18 1,-8-18-1,0 0 0,9 19 1,-9-19-1,0 0 0,14 23 0,-14-23 0,0 0 1,0 0-1,21 19 0,-21-19 0,0 0 0,0 0 0,21 10 0,-21-10 0,0 0 0,21 11 0,-21-11 0,17 8 0,-17-8 0,19 9 0,-19-9 0,21 8 1,-21-8-1,18 6 0,-18-6 0,17 2 0,-17-2 1,21-8-1,-21 8 1,23-13-1,-23 13 0,27-20 1,-27 20-1,21-17 0,-21 17 0,21-15 0,-21 15 0,19-10 0,-19 10 0,21-7 0,-21 7 0,23-10 1,-23 10-1,21-10 0,-21 10 0,19-9 0,-19 9 1,0 0-1,19-14 0,-19 14 0,0 0 0,0 0 0,0 0-1,0 0 1,0 0 0,0 0 0,0 0 0,20-7 0,-20 7-1,0 0 2,23-4-1,-23 4 0,25-8 0,-25 8 0,30-7 0,-13 1 0,1 0 1,-1 0-1,2 1 0,0-1 0,-2 0 1,3 0 0,-20 6 0,32-13 0,-32 13 0,25-10-1,-25 10 1,19-5 0,-19 5-1,0 0 0,0 0 0,23 0 0,-23 0 0,19 9-3,4 3-6,-3-8-7,24 3 0,-10-24 0,14-6 0</inkml:trace>
  <inkml:trace contextRef="#ctx0" brushRef="#br1" timeOffset="74318.53">-2686 882 2,'-9'17'11,"9"-17"0,0 0-2,0 0-8,0 0-2,0 0 1,0 0-1,0 0 0,0 0 0,0 0 1,0 0-1,0 0 1,0 0-1,0 0 2,0 0-1,0 0 0,0 0 1,0 0 0,0 0 0,0 0-1,0 0 0,0 0 0,0 0-1,0 0 1,0 0 0,0 0-1,0 0 1,0 0 0,0 0 1,0 0 1,0 0 0,0 0 0,0 0 0,0 0 0,0 0 0,2-17-1,-2 17 0,17-16 0,-17 16-2,25-23 1,-25 23 1,28-25-1,-28 25 3,25-21 1,-25 21 0,0 0 2,0 0 0,0 0 0,0 0 0,0 0 0,0 0-2,0 0-1,0 0-1,0 0 0,0 0 1,0 0-1,0 0 1,0 0 0,0 0 0,0 0 0,-21-4-1,21 4 0,-23 0-1,23 0 0,-27 0-1,27 0 1,-28-1-1,28 1 0,-29-4 0,29 4 0,-31-4 0,12 2 0,0 0-1,-2 0 1,0 0 0,0 0 0,-2 0 0,2 2 0,2-2 0,-2 2 0,1 0 0,1 0 0,0 0 0,-2 0 0,2-1 0,-2-1 1,0-2-1,2 0 1,-3-4-1,-1-3 1,4 1-1,-4-5 1,2 5-1,-2-3 0,0 1 1,-2 1-1,4 3 0,-2 1 0,0 1 0,4 2 0,0-4 0,19 8 0,-27-5 0,27 5 0,0 0 0,-17-8 0,17 8 0,0 0 0,0 0 0,0 0 0,0 0 0,0 0 1,0 0-1,0 0 0,-6-21 1,6 21-1,0 0 0,-17-19 1,17 19-1,0 0 1,-19-21-1,19 21 1,0 0-1,0 0 0,0 0 0,0 0 0,0 0 0,0 0 0,0 0 0,-17-12-1,17 12 1,0 0 0,0 0 0,0 0 0,0 0 0,0 0 1,0 0-1,0 0 0,0 0 1,0 0-1,0 0 0,0 0 0,0 0 1,0 0-1,0 0 0,0 0 0,0 0 0,-21-19 0,21 19 0,-18-11 0,18 11 0,-19-12 0,19 12 0,-19-10 0,19 10 0,0 0 0,-23-9 0,23 9-1,0 0 1,-17-6 0,17 6 0,0 0 0,0 0 1,-17-4-1,17 4 0,0 0 1,-18-4-1,18 4 0,0 0 1,-25-5-1,25 5 1,-17-2-1,17 2 1,0 0-1,-19-6 1,19 6-1,0 0 1,0 0-1,-25-8 0,25 8 0,-23-5 0,23 5 0,-32-10 0,10 4 0,-2 2 1,-1-1-1,2 1 1,-2 0-1,2 0 1,0 0-1,4 2 1,1-1-1,18 3 1,-26-4-1,26 4 0,-18-2 0,18 2 0,0 0 0,0 0 0,0 0 0,0 0 0,0 0 0,0 0-1,0 0 1,0 0 0,0 0 0,0 0 0,0 0 0,0 0 0,0 0 0,0 0-1,0 0 1,0 0 0,0 0 0,0 0 0,0 0 0,0 0 0,0 0 0,0 0 0,0 0 1,0 0-1,0 0 0,0 0 0,0 0 0,0 0 0,0 0 0,0 0 0,0 0 0,0 0 0,0 0-1,0 0 1,0 0 0,0 0 0,0 0-1,0 0 1,0 0 0,0 0 0,0 0-1,0 0 1,0 0 0,0 0 0,0 0 0,0 0 0,-17 6-1,17-6 1,0 0 0,0 0-1,-15 23 1,15-23 0,-17 25 0,17-25 0,-22 34 0,9-15 0,-2 0 0,-1 2 0,-1 0 0,0 4 0,2 2 0,-5-2 0,1 2 0,2 0 0,-2 0-1,2-1 1,1 3 0,-3-6 0,2 0-1,2 0 1,-1-2 0,3 0 1,-1 0-1,1-2 0,0-1 0,-1 3 0,1 0 0,-2 4 0,-1-2 0,-3 2 0,2 3 0,-4 1 1,2 0-1,-4 1 0,2 1 0,-2 0 0,0-1 0,0 3 0,-2-2 1,4-3-1,-2-1 0,0 0 0,2-4 0,-1-2 0,3 0 0,2-2 0,4-1 0,-5 1 0,5-2 0,0 2 0,-1-2 0,3 1 0,11-18 0,-19 32 0,19-32 0,-20 31 0,20-31-1,-13 21 1,13-21 0,0 0 0,-15 21 0,15-21 0,0 0 0,0 0 0,0 0 0,0 0 0,0 0 0,0 0 0,0 0 0,0 0 0,0 0 0,0 0 0,0 0 0,0 0 0,0 0 0,0 0 0,-12 21 0,12-21 0,0 0 0,0 0 0,-11 19 0,11-19 0,0 0 0,0 0 0,0 0 0,0 0-1,0 0 1,0 0 0,0 0 0,0 0-1,0 0 1,0 0 0,0 0 0,0 0 0,0 0-1,0 0 1,0 0 0,0 0 0,0 0-1,0 0 1,0 0-1,0 0 0,0 0 0,0 0-1,0 0-1,0 0 1,0 0-1,0 0 0,0 0 1,0 0 0,7-25 0,-7 25 1,14-29 1,-7 12 0,3 0 1,-2-2-1,1 0 0,-1 1 0,0 1 1,-8 17-2,17-32 1,-17 32 0,17-31 0,-17 31-1,19-34 1,-7 16 0,-1-3 0,3 2 0,-1 0-1,0-2 1,1 0 0,1-2 0,0-2 0,-1 0 0,1 2-1,-3-4 1,3 0 0,-2 1 0,7-3 0,-3 0-1,2-2 1,2 1-1,2-3 0,4 3 0,0-3 0,3-1 0,-1 5 0,0 0 0,0 0 1,-1-1-1,1-5 1,0 5 1,-2-7-1,-3 3 0,-1-3 0,-2 1 0,1 1 0,-5 5 0,-4 7 0,-1 4 0,-12 19 1,15-23-1,-15 23 0,0 0-1,0 0 1,0 0 0,0 0-1,0 0 1,0 0-1,0 0 0,0 0 1,0 0 0,0 0 0,0 0 0,0 0 0,0 0 1,0 0-1,0 0 0,0 0 0,0 0 0,0 0 0,0 0 0,0 0 0,0 0 0,0 0-1,17 0 1,-17 0 0,0 0 0,23 11 0,-23-11 0,23 10 0,-23-10 1,25 5-1,-25-5 0,25 2 0,-25-2 0,29 0 0,-29 0 1,29 0-1,-29 0 0,30 4 0,-30-4 0,31 6 0,-31-6 0,32 8 0,-12-5 0,-1-1 0,4 2 0,2-4 0,3 0 1,3 0-1,0-2 0,1-2 0,-1 1 0,1 1 0,-3-4 0,0 4 0,-8-2 0,-4 2 0,-17 2 0,27 0 0,-27 0 0,25 4 0,-25-4 0,29 8 0,-10-4 1,0-1-1,4 1 0,0-2 0,2 2 1,-4-4-1,0 2 0,-2-2 0,-2 0 0,-17 0 0,27 0 0,-27 0 0,27 4 0,-27-4-1,27 4 1,-27-4 0,23 7 0,-23-7 0,28 12 0,-28-12 0,27 11 0,-27-11 0,29 10 1,-12-6-1,-17-4 0,31 5 0,-31-5 0,27 8 0,-27-8 0,23 6-1,-23-6 1,19 6 0,-19-6 0,0 0 0,17 9 0,-17-9-1,0 0 1,0 0 0,19 10 0,-19-10 0,0 0 0,19 13 0,-19-13 0,20 8 0,-20-8-1,21 9 1,-21-9 1,25 12-1,-25-12 0,26 13 0,-26-13 0,27 14 0,-27-14 0,27 13 0,-27-13 0,21 10 1,-21-10-1,0 0 0,17 5 0,-17-5 0,0 0 0,0 0 0,0 0 0,0 0 0,0 0 0,0 0 1,0 0-1,0 0 2,0 0-1,0 0 2,0 0-1,0 0 1,0 0 0,0 0 0,0 0 0,0 0-1,0 0-1,0 0-3,0 0-4,18 16-11,-18-16-7,0 0 2,-35-37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39:41.16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context xml:id="ctx1">
      <inkml:inkSource xml:id="inkSrc3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1" timeString="2022-08-25T05:31:25.521"/>
    </inkml:context>
    <inkml:brush xml:id="br1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-1542 2245 24,'0'0'19,"-23"-15"0,23 15 0,0 0-10,0 0-6,-19-6 0,19 6-3,0 0-1,-12 27 0,6-10-2,-3 8 1,-3 0 0,-3 8 0,-4-5 0,-2 5-1,0-2-2,-2-6-4,4 3-3,-6-14-4,11 7-1,-7-19 1</inkml:trace>
  <inkml:trace contextRef="#ctx0" brushRef="#br0" timeOffset="-514.81">-1889 577 13,'0'0'6,"0"0"1,0 0-1,0 0 0,0 0-2,0 0-2,0 0 0,-17 15-2,17-15 0,0 23 0,2-5-1,-2 3 1,2 5 0,2 7-1,-1 5 1,3 12 0,-2 8 0,2 9 0,-3 9 0,-1 10 0,0 6 0,-2 6 1,0 4-1,-2-1 0,0 1 0,-1-5 0,1-7 0,0-2 0,2-3 0,-2-7 0,0-3 0,-2-8 0,-2-8 1,1-3 0,-5-10 0,2-6 1,-3-9 0,3-6 1,-1-6-1,9-19 1,-10 21 0,10-21 0,0 0-1,0 0 0,0 0-1,0 0-1,0 0 0,0 0 0,0 0 0,2 19 0,-2-19 0,0 0 0,2 21 1,-2-21-1,0 21 1,0-21-1,-4 25 1,4-25 0,-9 25 0,9-25 1,-18 21 0,18-21 0,-21 17 2,21-17-2,-23 14 0,23-14 0,-23 9 0,23-9 0,-25 6 0,25-6 0,-28-4 0,10-3 0,-3-5 0,-4-1 0,-1-6 0,-3-3-1,-2 1 1,-1-2-1,5 2-1,-2 2 1,6 2 0,2 4-1,4 1 0,17 12 0,-25-15 0,25 15 0,0 0 0,-19-10 0,19 10-1,0 0 1,0 0-1,0 0 0,0 0-1,0 0 1,0 0-1,15 19 1,4 0-1,10 4-1,7 6-2,10 0-5,16 11-7,-1-15-2,14 6 0,-12-22 0</inkml:trace>
  <inkml:trace contextRef="#ctx0" brushRef="#br0" timeOffset="951.6">-1286 851 14,'-32'-4'14,"5"16"0,-13-7-5,7 13-6,1-1-1,1 6-1,4 0 0,4 2-1,6-4 0,2 0 0,7-2 0,-2-2 0,10-17 0,2 33 0,2-12-1,6 6 1,1 9 1,3 12-1,5 11 0,0 10 0,2 10 1,-2 5-1,2 2 0,0 6 0,-3-4-1,1-3 1,-2-5 0,-2-5-1,1-8 1,-7-10 0,1-7 1,-3-10-1,-3-9 1,-2-6 0,-2-25 0,-4 29 0,4-29 0,0 0 0,-9 17 1,9-17-1,0 0 1,0 0-1,0 0 1,-17 15-1,17-15 0,0 0 1,-25 10-1,25-10 1,-27 7 1,8-5 0,-4 0 0,-6 0 0,-2-2 0,1 0 1,-1-2-2,0 2 0,3-2 0,1 0 0,8 1 0,19 1-1,-25-2 0,25 2 0,0 0-1,0 0 0,0 0 0,0 0-1,0 0 0,0 0 0,0 0 0,0 0-1,0 0 1,0 0 0,0 0-1,25 34-2,2-1-4,3 3-10,18 16 0,-4-6-1,12 11 0</inkml:trace>
  <inkml:trace contextRef="#ctx1" brushRef="#br1">-2198 2252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28:13.00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-3015 4036 5,'0'0'9,"-25"-15"-3,25 15-5,-8-21-1,8 21 0,0-33 0,2 10 0,2 1 1,2-1 0,-1-2 0,5 2 0,0 2 0,1 1 0,2 3-1,-13 17 1,33-25-1,-12 14 0,2 3 0,4 0-1,4 5 1,1-1 0,1 2-1,1 4 1,-3 2 0,-1 3-1,-1 5 0,-4 7 0,-2 8-1,-8 3 0,-1 7 0,-10 3 0,-6 4 1,-10 2 0,-5 2 1,-4-6 1,-6-4 0,0-1 1,-1-7 0,-1-1 0,4-6-1,4-4 1,4-5 0,17-14 0,-25 21 1,25-21 0,0 0 2,0 0 2,0 0-1,0 0 0,0 0 0,0 0-1,0 0-1,0 0-1,0 0-2,0 0 0,0 0-1,17-17 0,-17 17 0,25-4 0,-4 4 0,6 2 0,9 0 0,6 1-4,10 7-4,2-8-8,15 11 0,-12-15 0,10 10 0</inkml:trace>
  <inkml:trace contextRef="#ctx0" brushRef="#br0" timeOffset="-764.41">-3042 4015 7,'0'0'12,"0"0"-1,0 0-3,0 0-6,0 0-2,0 0 1,0 0 0,0 0 1,0 0 1,0 0-1,0 0 0,0 0-1,0 0 0,0 0-1,13 18 1,-13-18-1,20 30-1,-7-7 1,2 2-2,2 4 1,3 2-1,-3 3-1,0 0 0,-2-3-1,-1 4 0,-5-9 1,-1 1 0,-2-4 0,-2-2 0,-4-21 1,3 27 0,-3-27 0,-1 21 0,1-21-1,-4 25-1,4-25-2</inkml:trace>
  <inkml:trace contextRef="#ctx0" brushRef="#br0" timeOffset="3634.8">-2027 3893 13,'0'0'13,"0"0"-1,0 0-3,0 0-3,0 0-3,0 0-2,0 0-1,0 0-1,0 0 1,0 0-1,0 0 0,0 0 0,0 0 0,-2 17 0,2-17 0,6 23 1,-6-23-1,15 36 0,-5-15 0,3 6-1,1-6-1,3 4 0,-2-6 0,4 4-1,-5-5 0,1 1 0,-15-19 1,23 30 0,-23-30 1,12 27 0,-12-27 1,3 33-1,-4-16-1,1 6-2</inkml:trace>
  <inkml:trace contextRef="#ctx0" brushRef="#br0" timeOffset="4321.2">-2013 3759 7,'0'0'4,"0"0"0,0 0 1,0 0-1,0 0-1,17 7 0,-17-7-2,0 0 0,0 0-1,0 0 0,0 0 0,0 0 1,0 0-1,19-3 0,-19 3 0,19 7 0,-19-7 0,33 14 0,-12-7 0,4 3 0,0-1 0,1-1 1,-1 0-1,-2-3 0,-4-1 0,-19-4 1,27 10 0,-27-10 2,0 0-1,0 0 0,6 27-2,-17-8-2,-12 6-3,-4 13-2,-15-3-3,-1 18-2</inkml:trace>
  <inkml:trace contextRef="#ctx0" brushRef="#br0" timeOffset="6099.61">-1266 3853 4,'-18'-18'6,"18"18"0,0 0 1,-26-19 0,26 19 0,0 0 1,0 0 0,-20-13-1,20 13-2,0 0-2,0 0-1,0 0-1,0 0 0,0 0 0,0 0 1,0 0 0,0 0 0,0 0 1,0 0 0,0 0-1,0 0 0,0 0 0,0 0-1,0 0 0,0 0 1,0 0-1,0 0-1,0 0 1,0 0-1,0 0 0,0 0 0,0 0 0,0 0 0,0 0 0,0 0 0,0 0 0,0 0 0,0 0 0,0 0-1,0 0 1,0 0-1,0 0 1,20-8-1,-20 8 0,0 0 0,23 10 0,-23-10 0,24 19 0,-24-19 0,33 29 0,-12-10 0,2 0 0,-2 2 1,8 2-2,0-4 1,1 4 0,5-2 0,-3 0 0,1-2 0,-1 1 0,1-3 0,-4-2 0,-4-2-1,0-1 1,-6-2 0,0-3-1,-19-7 0,27 12 0,-27-12-1,19 5 1,-19-5 0,0 0 0,0 0 1,0 0 1,0 0 0,0 0 1,15-17 0,-15 17 1,8-34 0,-2 7 0,1-8 1,3-9-1,1-7 0,3-1 0,-1-2-1,1 3 0,1 1 0,0 6 0,-3 9-1,-1 10 1,-3 8-1,-8 17 0,9-17-1,-9 17-1,0 0-1,0 0-2,20 27-4,-9-2-4,-7-8-3,15 12 1</inkml:trace>
  <inkml:trace contextRef="#ctx0" brushRef="#br0" timeOffset="6630.01">-182 4004 22,'0'0'12,"0"0"1,0 0-3,0 0-2,0 0-3,0 0-1,0 0-1,0 0-1,0 0-1,0 0 0,0 0-1,0 0-1,0 0-2,0 0-2,0 0-3,0 0-3,0 0-5,0 0 0,34-4 0</inkml:trace>
  <inkml:trace contextRef="#ctx0" brushRef="#br0" timeOffset="7269.61">523 3661 5,'0'0'7,"11"17"-3,-11-17-3,19 35 0,-9-7 0,3 9 0,1 5 0,-1 6 0,-5 2 0,5 1-1,-3 1 0,-2-4-1,3-8 1,-1-7-3,-3-10-3,5 0-3</inkml:trace>
  <inkml:trace contextRef="#ctx0" brushRef="#br0" timeOffset="7597.21">607 3605 33,'0'0'16,"0"0"-2,-21-9-2,21 9-11,0 0-5,0 0-1,0-19 0,0 19 2,0 0 1,21-21 3,-21 21 0,35-21 1,-7 7-1,5-1 0,7 0-1,6-1-2,4 3-3,-4 1-3,6 12-2,-12-5-4,2 18 0</inkml:trace>
  <inkml:trace contextRef="#ctx0" brushRef="#br0" timeOffset="7862.41">494 4142 52,'12'19'17,"-12"-19"0,45-31-4,-8 6-15,3-3-3,2-1 1,6-4 2,4-1 2,-4 7 0,-2 2-5,-2-2-8,9 10-3,-9-15-1,12 3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6:52:02.824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1484 0 18,'-30'22'13,"1"18"0,-15-6 0,8 15-13,4 9-1,7 6 1,4-2-1,3-2 1,4-9 1,-1-9 0,5-4 0,-1-10 0,1-6 2,0-2 0,-7 0 0,4 8 0,-5 1 0,3 17 0,-8 6 0,-1 10 0,3 8 0,-3 11-1,5 7-1,-1 11 1,0 9-1,1 2 0,1 1 0,-2 11 0,0 5 0,-3 5 1,-5 9-1,-5 1 0,-4 7 1,-3 2 0,-1 9 0,-7 1-1,-5 6 1,3 7 0,-2-1-1,4 2 1,2 5-1,6 7-1,2 6 0,4 8 1,8 7-1,-1 7 1,12 6-1,4 10 0,-3 2 0,8-6 1,-2-8 0,1-8-1,-3-9 0,0-23-1,-3-18 0,-6-25-2,-1-29-3,-3-31-6,7-24-8,-8-54-1,14-28 1,-8-46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6:52:01.373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1396 217 20,'-33'-52'15,"8"12"1,-6-1-3,4 9-8,11 8-1,16 24-1,-20-28-1,20 28-1,0 0-1,0 0 0,0 0 0,0 0 0,-15 24 1,10 2 0,-5 10 0,-4 9 0,-4 9 2,-5 14-1,-7 8-1,-5 7 1,-5 13-1,-1 5 0,-2 5 0,-4 10 0,-3 9-1,-3 11 1,0 7-1,-5 12 1,-3 5 0,-11 7 0,1 2 1,-4-3 0,5-7 1,1-9 0,2-13-1,9-15 1,8-19-1,11-13 0,7-20 0,10-13-2,8-15 1,5-6-1,8-14 0,2-4 0,-1-18 0,17 16-1,-17-16-1,20 6-1,-20-6-3,21-4-5,-1 2-8,2-24-1,9 4-1,-1-30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6:52:02.153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1833 9 1,'23'-2'10,"-23"2"-1,27-8-5,-27 8-3,22 0-1,-22 0 2,23 4 2,-23-4 3,0 0 0,13 4 1,-13-4 0,0 0 0,0 0-1,-18 28-1,6-4-1,-4 6-4,-3 10 0,3 6-2,-8 7 1,5 3-1,-1 0 1,5-4 0,1-2-1,3-7 1,-1 1 1,1-6-1,-3-2 2,3 4-1,-4 0 1,-9 6-1,0 5 1,-6 7 0,-7 6-1,-3 8 0,-1 11 0,-7 9 0,-4 9 0,-1 7-1,3 6 1,0 3 0,2 7-1,0 3 1,2 3 0,-2 1-1,-4 3 1,-3-1 1,1-1-1,-6-7 1,-2 1 0,1-5 1,-4-5-1,5-5 0,1 1 0,1-5 0,4-3 0,5-1-1,2-3 1,2-8-1,9-5 0,4-7 0,6-16 0,1-8-1,5-15 0,3-7-1,2-18-4,0-8-4,-1-28-6,6-8-9,-12-33 2,11-11-1,-18-30 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6:52:03.557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1196 0 4,'10'26'11,"-10"-26"-1,-23 28-3,10-7-6,4 7-1,3 4 1,1 6-1,0 6 1,1 2 0,-2 10 1,-2 5 0,-6 9 1,-1 14 0,-10 5 1,-1 11 1,-7 8 0,-2 5 0,-3 7 0,-1 9-1,0 1 0,4 11 0,-3 4 0,4 11-2,1 7 0,-2 13 0,0 11-1,-4 16 0,-6 8 1,-2 4-2,-4 4 2,-2-1 1,0 3 1,-2-8 0,3-6 0,6-8 0,3-5 0,3-13 0,7-12-1,3-17-1,6-21-3,6-23-2,3-27-5,5-37-8,15-26-7,-8-46 0,13-24 0,-13-43 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6:52:04.056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 contextRef="#ctx0" brushRef="#br0">596 0 5,'-40'128'10,"5"23"0,-10 18-4,2 39-2,0 27 2,-2 40 1,-9 19-2,-1 21-6,-2 14-8,-2-20-2,4-21-2,-10-56-2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40:08.70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565 3179 4,'0'0'9,"0"0"-7,0 0-1,0 0 0,4 19 2,-4-19 1,0 0 0,0 0 1,0 0 1,0 0 0,0 0 0,0 0 0,0 0-1,0 0-1,-17-17-1,17 17 0,0 0-1,-12-21 0,12 21-1,0 0 0,-11-23-1,11 23 1,-8-17 0,8 17 0,0 0 1,-15-23 1,15 23-2,-13-19 1,13 19 0,-16-27 0,16 27 0,-19-35-1,9 18 1,-1-4-2,-1-2 1,-1-2 0,2 0-1,-3 4 0,1-6 1,-1 4-1,3-2 0,-3 0 0,3 4 0,-2 0 0,1-2 0,-1 0 0,-1 0 0,1 0 0,-1-1 0,-1-5 1,0 0-1,1 0 1,-1-3-1,2-1 1,-1 1-1,1-5 1,1 3-1,3-1 0,-3-3 0,-1 2 0,3-3 0,-3 1 0,1-2 0,-1 1 0,1-3 0,1-4 0,1-4 0,3 3-1,1-3 1,2 0 0,2 0 0,0 0-1,4-1 1,0 1-1,4 2 1,0-2 0,3 0 0,3-1-1,1 1 1,1-2 0,-1 4 1,2 0-1,1 2 0,-1 0 0,2 2 0,2 2 0,0-2 0,6-2 0,4 0 0,2-2 0,3 2 0,5-2 0,-1 1-1,4-1 1,0-2 0,0 4 0,4 0 0,0-2 0,-2 4 0,0 6 0,-3-1 0,-1 5 0,-2 3 0,0 4 0,-1 4 0,-1 2 0,4 0 0,3-2 0,1 0 0,2 2 0,3 0 0,3 0 0,2 0 0,1 4 0,-1 1 0,0 3-1,-3 3 1,1 1 0,-4 1 0,-4 4 0,0 1 0,-2 1 0,-4 0 0,3 4 0,-3 0 0,2-1 0,2 3-1,2 0 1,0 0 0,2 2 0,4-1 0,0-1 0,8 2 0,-3 0 0,4 1 0,-3 1 0,1 0 0,-3 1 0,0 3 0,-4 1 0,-4 1 0,0 1 0,3 0 0,1 3 0,0-1 0,2 2 0,3 2 0,3 0 0,-1 2 0,2 2 0,-3 4 0,-2 1 0,-1 3 0,-3-1 0,-2 1-1,-4 2 1,2-3 0,-2 3 0,0-1 0,-4-1 0,1 5 0,1-2 1,-4 3-1,-2 3 0,1-2 0,-5 2 1,-1 0-1,-2 2 0,-4-5 1,-2 1-1,-4 2 0,-2-2 0,-7 0 0,1 5 0,-5 0 0,0-2 0,-3 1 0,-1 0 0,0-4 0,-2 2 0,-2-2 0,0-3 0,-1-1 0,-3 2 1,0 1-1,-5 3 0,-1 2 0,-1 4 1,1 0-1,-5 2 0,0-1 0,-2 1 1,-1-4-1,5-4 0,-4-5 1,0-3-1,-2-1 1,2-6 0,-2 3 0,-4-1 0,-2 0 0,-2 1-1,-5 5 1,-3-3-1,1 1 0,-2 3 1,-1-1-1,-1-1 0,0 3 0,0-3 0,1-1 0,5-3 0,-1-1 0,5-4 1,-1-2-1,4-2 0,2-2 0,4-3 0,-2 1 1,4-2-1,-2 0 0,0 1 0,2-1 0,-2 0 0,3 5 0,-3-5 0,21-15-1,-30 29 2,30-29-2,-25 24 2,25-24-1,-17 25 0,17-25 0,0 0 0,-23 20 0,23-20 0,0 0 0,0 0 0,-20 17 0,20-17 0,0 0 0,0 0-1,0 0 1,0 0 0,-19 21 0,19-21 0,0 0 0,-17 19 0,17-19 0,0 0 0,-15 17 0,15-17 0,0 0 0,0 0 0,-16 19 0,16-19 0,0 0-1,-15 23 1,15-23 0,-13 21 0,13-21 0,-18 31 0,18-31 0,-21 35 0,10-14 0,-1 0 0,1 2 0,-1 0 0,1 0 0,-1 0 0,1 2 0,-3-1 0,5-1 0,-5 0 0,3 0 0,-2 0 0,-1-2 1,1 2-1,-1-1 0,1-1 0,0 0 0,-1-4 1,5 0-1,-3 0 0,12-17 0,-17 29 1,17-29-1,-16 23 0,16-23 1,-13 21-1,13-21 0,-13 21 0,13-21 0,-16 25 1,16-25-1,-19 29 1,19-29-1,-23 29 1,23-29-1,-21 25 1,21-25 0,-17 19-1,17-19 0,0 0 1,0 0-1,0 0 0,0 0 0,0 0 0,0 0 0,0 0 1,0 0-1,0 0 0,0 0 0,0 0 1,0 0-1,0 0 1,0 0 0,0 0 0,0 0-1,0 0 1,0 0 0,0 0-1,0 0 1,0 0-1,0 0 0,0 0 0,0 0 1,0 0-1,0 0 0,0 0 0,0 0 0,0 0 0,0 0 0,0 0 0,0 0 0,0 0 0,0 0 0,0 0 0,0 0 0,0 0 0,0 0 0,0 0 0,0 0 0,0 0 0,0 0 0,0 0-1,0 0 1,0 0 0,0 0 0,0 0 0,0 0 0,0 0-1,0 0 2,0 0-1,0 0 0,0 0 0,0 0 0,0 0 0,0 0 0,0 0 0,0 0 0,0 0 0,0 0 0,0 0 1,0 0-1,0 0 0,0 0 0,0 0 1,0 0-1,0 0 0,0 0 0,0 0-1,0 0 1,0 0 0,0 0 0,0 0 0,0 0 0,0 0 0,0 0 0,0 0 0,0 0 0,0 0 0,0 0 0,0 0 0,0 0 0,0 0 0,0 0-1,0 0 1,0 0-2,0 0 1,0 0 0,0 0 0,0 0 0,0 0 0,23-16 0,-23 16 1,0 0 0,17-11 0,-17 11 0,0 0 0,0 0 0,0 0 0,0 0 0,0 0-1,0 0 1,0 0 0,17-8 1,-17 8-1,0 0 0,0 0 0,0 0 0,0 0 0,0 0 1,0 0-1,0 0 0,0 0 0,0 0-1,0 0 1,0 0 0,0 0 0,0 0-1,0 0 1,0 0 0,0 0 0,0 0 0,0 0 0,0 0 0,0 0 0,0 0 0,0 0-1,0 0 0,0 0-1,0 0-2,0 0-5,20-13-8,-3 15-5,-17-2 1,17-23-1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40:18.52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268 1646 1,'0'0'0,"-21"11"0,21-11 1,0 0-1,-17 6 1,17-6 1,0 0 1,0 0 0,-12-17 1,12 17-1,4-31 0,0 10 0,2 0-2,0-2 0,1 2-1,1 0 0,-8 21 0,11-31 0,-11 31 0,0 0 1,8-17 0,-8 17 1,0 0 1,0 0 0,0 0 1,0 0-1,0 0 0,-17-11 0,17 11-1,0 0-1,-17-10 0,17 10 0,0 0 0,-20-10-1,20 10 0,0 0 1,-17-13-1,17 13 0,0 0 1,0 0-1,-19-19 0,19 19 0,-9-17 0,9 17 0,-14-25 0,14 25 0,-19-31 0,9 14 0,-1-4 0,-1 4 1,3-3-1,-3 1 1,1 2 0,-1 0 0,1-2 0,1-1 1,1-1-1,-1-2-1,4-1 1,1-1-1,1-4 0,0 0 0,2 0 0,2-3 0,0-3 0,2 3 0,2-1 0,0 1 0,1-1 0,1 2 0,0 3 1,3 5-1,-3 2-1,2 0 1,-8 21 0,9-31 0,-9 31 0,10-25 0,-10 25 0,6-19 1,-6 19 0,0-19 0,0 19-1,-2-33 1,0 14 0,0-6-1,0 0 1,0 2-1,0-2 0,2 2 0,-2 2 0,2 2 0,2 2 0,0-2 0,-2-2 0,2-4 0,2 2 0,0-6-1,1 4 1,-1-4 0,0 4 0,0 4 0,-2 4 1,-2 17-1,2-25 1,-2 25 0,0 0 0,-4-17-1,4 17 1,0 0 0,0 0-1,0 0 0,0 0 0,0 0-2,0 0-2,0 0-5,-15-21-6,15 21-1,9-35 0</inkml:trace>
  <inkml:trace contextRef="#ctx0" brushRef="#br1" timeOffset="15038.42">54-1407 2,'0'0'6,"0"0"-1,-8-18-2,8 18 0,0 0-2,0-19 0,0 19-1,0 0 0,6-17 1,-6 17-1,0 0 1,0 0-1,11-21 1,-11 21-1,4-17 0,-4 17 1,4-21-1,-4 21 1,2-27-1,-2 27 0,2-23 0,-2 23 0,0-17 0,0 17 0,0 0-1,0 0 1,4-18 0,-4 18 1,0 0 1,0 0 2,0 0 0,0 0 0,0 0 1,0 0 1,0 0-1,0 0 0,0 0-1,0 0-1,0 0-1,0 0 1,0 0-1,0 0 0,0 0 0,0 0 0,0 0-1,0 0 0,0 0 1,0 0-2,0 0 0,0 0 0,0 0 0,0 0 0,0 0 0,0 0 0,0 0 0,0 0-2,0 0 2,0 0 0,0 0-1,0 0 1,0 0-1,0 0 1,-2 21 0,2-21 0,4 19 0,-4-19 0,3 29 0,1-10 0,-4 4 0,0 2 1,0 4-1,-4 4 0,1 5 0,-5 2 1,0 6-1,1 0 0,-3 0 0,0 0 0,3 0 0,-3-2 0,3-2 0,-1 0 0,0 4 0,-1 4 2,-1 9-2,-3 7 0,-1 6 0,1 5 0,-6 5 1,1 1-1,-1-1 0,-2-3 0,2-10 1,0-8-1,0-9 0,0-6 0,3-12 0,1-7 1,3-6 0,12-21 0,-17 25 0,17-25 0,0 0 1,0 0-1,0 0-1,-7-17 0,10-3-4,7 1-5,-6-11-8,17 7-1,-13-21 0,13 11-1</inkml:trace>
  <inkml:trace contextRef="#ctx0" brushRef="#br0" timeOffset="5163.6">1337-1174 13,'0'0'10,"0"0"-2,0 0-2,0 0-1,0 0-3,0 0-2,0 0-1,0 0 0,0 0 1,0 0 0,0 0 0,0 0 0,-11-17 2,11 17 0,-10-19 1,10 19 2,-17-27 0,5 6 0,1 4 1,-4-6-2,1 2 0,1 2-1,-3-4 1,1 3-2,2-3-2,-3 4 1,3-2-2,0 2 1,-1-4 0,1 0 0,1-4 0,1-3 0,1-3 0,-3-5 0,1-4 0,-3-10 0,0-2 0,1-5 0,-3-2 0,-2-3 0,0 1-1,-1 0 0,3 4 1,2 3-2,-2 2 2,-1 6-1,7 1 1,-2-1 0,3 4 0,2 0 0,-1-2 0,1 3 0,0 5 0,-1 0 1,-5 5-1,-1 1 2,-4 7-1,-2 2-1,-2 6 1,-2-3 0,0 5-1,0 2 1,2-3 0,0 3-1,2-2 1,0-1-1,0-3 0,-4-4 1,0-4-1,-4-5 0,-3-1 1,-5-5 0,-1-6 0,-6 0-1,2-2 1,0-2 0,0-2-1,1 4 0,7 0 0,1 4 0,5 4 0,3 3-1,6 5 1,-1 7 0,7 2 0,0 1 0,1 1 0,3 0 0,-5-4 0,1-8-1,-1-5-1,-5-12-3,-6-21-10,6-4-4,-17-30 1,3-12 0</inkml:trace>
  <inkml:trace contextRef="#ctx0" brushRef="#br1" timeOffset="16395.62">234-1572 8,'0'0'7,"-10"-25"1,10 25-1,0 0-1,0 0 0,-11-19 0,11 19-1,0 0-1,0 0 0,0 0-1,0 0 0,0 0-1,0 0 0,0 0-1,0 0 0,0 0 0,0 0 0,0 0-1,0 0 1,0 0-1,-4 17 0,4-17 0,13 17 0,-13-17 0,25 27 0,-8-14 0,6 5 0,0 1 0,6 2 0,2 2 0,3 0 1,3 2-1,1 5 0,0-3 1,-1 4-1,1-2 0,-4-4 0,-3-1 0,0-2 0,-2-5 1,-5-4-1,1 1 0,0-7 0,-4 1 0,-2-2 0,3-1 0,-3 1 0,2 2 0,-2-1 0,0 3 0,-2 0 0,1 1 0,3 3 0,-4-1 0,4 2 0,-4 1 1,2-1-1,0-2 0,-1 1 0,-1-1 0,0-3 0,0-1 0,-17-9 0,31 14 0,-31-14 0,31 9 1,-31-9-1,27 8 0,-27-8 0,23 6 0,-23-6 1,0 0-1,21 5 0,-21-5 0,0 0 0,0 0 0,0 0 0,0 0 0,19 8 0,-19-8 0,0 0 0,0 0 0,19 8 0,-19-8 0,0 0 0,0 0 0,0 0 0,0 0 0,17 15 0,-17-15 0,0 0 0,15 27 0,-15-27 0,16 25 0,-16-25 0,17 27 1,-17-27-1,15 23 0,-15-23 0,0 0 2,16 17-2,-16-17 1,0 0 0,0 0-1,0 0-5,0 0-3,0 0-6,0 0-3,0 0 0,7-21 0</inkml:trace>
  <inkml:trace contextRef="#ctx0" brushRef="#br0" timeOffset="1794">109 581 0,'0'0'12,"0"0"0,0 0-2,0 0-5,0 0-3,0 0 0,0 0-1,0 0 0,0 0-1,0 0 2,0 0-1,0 0 1,0 0 1,0 0 0,0 0 1,0 0 1,0 0-1,0 0 0,0 0 0,-19-14-1,19 14 0,-6-32-1,3 7-2,1-4 0,-2-7 0,2-6 0,-2-4 0,2-2 0,0-2 0,-2 2 0,1 2 0,-1 2 0,0 4 0,-2 4 0,2 3 0,1 4 0,-1 2 0,0 3 0,0-1 0,-2-2 0,2 2 0,-3-2 0,1 0 1,-2 0-1,1 3 1,-3-1 0,1 2 0,-3 4 0,2-3 0,10 22 1,-21-30-1,21 30 0,-24-33 0,10 16 0,-1-4-1,-1-6 1,-3 0-1,-4-5 0,0-3 0,-2-1 0,-1-2 0,-1-5 0,-4-1 0,4 2 0,-1 0 0,1 2 0,0 2 0,2 1 0,0 1 1,0 3-1,0 1 0,-1 1 0,-5-4 0,-2-7 0,1-2 0,-3-4 1,-1-1-1,-2-5 1,-3 0-1,1-1 1,0-1-1,-2 4 0,2 3 0,-3 3 0,3 0 0,4 5 0,-3 3 0,5 2 0,3 3 1,-1 1-1,3 3 0,2-6 0,0 3 0,1-5 0,3-1 1,0 2-1,2-6 0,-1-4 0,3 2 0,2 1 0,0 5 0,3 4 0,1 1 0,0 4 0,1 4 0,3 6 0,1 0 0,-2 0 1,3 2-1,-1-4 0,2-2 1,0-4-1,5-6 0,-1-3 1,2-2-1,2-5 0,1 1 0,1 2 0,2 2 0,-4 5 1,0 6-1,0 4 0,-2 23 0,-2-30 0,2 30 0,-6-17 0,6 17 0,-8-22 0,8 22 0,-3-23 0,3 23 0,-4-22 0,4 22 0,-4-18-1,4 18 0,0 0 0,0 0-1,0 0-1,0 0 0,0 0-2,-4 21-5,12-2-6,-8-19-3,19 12 1,-10-33-1</inkml:trace>
  <inkml:trace contextRef="#ctx0" brushRef="#br1" timeOffset="39296.46">2211-3775 6,'0'0'9,"0"0"-2,-2 21 0,2-21 0,-12 31-2,1-10 0,1 9-2,-7 7-1,0 13 0,-6 3 0,2 10-1,-4 4 0,-2 12-1,-4 9 1,-1 10-1,-3 5 1,-3 5-1,0 1 0,-5 6 0,1-4 1,2-8-1,4-9 1,3-10-1,6-9 1,4-6-1,2-6 0,4-5 0,2-1 0,1 1 0,-3 3 0,6 2-1,-5 2 1,3-3 0,-1-1 0,7-6 0,-3-1 0,4 2 0,5-9 0,-1-1 0,2 0 0,0-2 0,0 4 1,-2 2-1,0 4 0,-4-1 0,2 7 1,-5-1 0,-1 3 0,-3 1 1,3-2-1,-3-4 1,1-3 0,3-6 0,1-6 0,2-2 0,0-5-1,3-3-1,1-1 0,0-2 1,0 0-1,4 5 0,0 2 0,0 5 0,1 3-1,1 0 1,0 2 0,4 4 0,-3 1 0,1 1 0,0-4 1,0 2-1,-1-1 0,1-1 0,-2 0 1,0 4-1,0 0 0,1 1 1,-1 1-1,6-2 1,-4-1-1,5 1 2,-3-2-1,5-4-1,1-2 1,1-4-1,0-2 0,2 1 1,3-5-1,-1 1 0,2-3 0,0-3 0,-2 0 0,0-4 1,-2-4-1,-3-2 0,-14-19 1,21 29 0,-21-29 2,0 0-1,13 21 1,-13-21 0,0 0 0,0 0-1,0 0-3,0 0-7,0 0-12,2-31 0,2-2-1,-15-39 1</inkml:trace>
  <inkml:trace contextRef="#ctx0" brushRef="#br0" timeOffset="-6208.83">3098-331 0,'0'0'2,"0"0"0,0 0 1,0 0 0,0 0 0,0 0 0,0 0 0,0 0 0,0 0-1,0 0 0,0 0 0,0 0-1,0 0 1,0 0-1,0 0 1,0 0 0,5 17 1,-5-17-1,0 0 1,0 0 0,0 0 0,0 19-1,0-19 1,0 0-1,2 18 0,-2-18-1,2 25-1,-2-25 0,6 34 0,-2-17-1,1 4 1,3 0 0,2 2 0,1-3-1,-1 1 2,3 0-1,1 0 0,-1 2 0,2 0 0,-1 2 0,1 0 0,-2 1 1,1 1-1,-1 0 0,-1-2 0,1 2 1,1-2-1,-1 0 1,2 1-1,1 1 1,3 2-1,0 2 1,2 1-1,0 3 1,2-1 0,-2 3-1,-2-1 0,2-2 1,-3 5-1,3-7 1,-4 3-1,0-7 1,0 3-1,1-4 0,-1 0 1,2 2-1,-2-7 0,1 3 1,-1-2-1,0 0 0,2-2 0,0 1 0,0-3 0,1-2 0,1 2 0,-2-4 0,0-1 0,2 1 1,2-1 0,2-1-1,0 2 1,4-1-1,-1 1 1,5-2 0,-1 3-1,3-1 0,-1 2 1,3 1-1,-3-3 0,1 2 0,-5 0 0,3 2 0,0-1 0,-3 1 0,1-2 1,-4-3-1,-1 1 0,-1-2 0,4 1 1,-2-3-1,-2 1 1,0-3 0,-2-1-1,0 3 1,2-3 0,-2 5 1,0-3-1,0 3-1,1-1 1,-1 1-1,4 5 1,-2-3-1,0 0 1,4 2-1,-2 3 0,1-3 0,-5-2 0,2 2 0,-2-1 0,-2-3 0,-2 3 1,-1-5-1,-1 0 0,-17-11 0,31 23 1,-31-23-1,30 25 1,-30-25-1,25 25 1,-25-25 0,23 25-1,-23-25 0,27 31 1,-27-31-1,27 30 0,-10-8 0,-2-5 0,4 6-1,3 2 1,-5-2 0,2 3 0,0 3-1,2 2 1,-2 0 0,4 3 1,-5 0-1,1-1 0,0 7 0,0-1 0,-2-1 1,2 6-1,-1 4 1,-1 2 0,0 3-1,0-1 1,-3 4 0,-1-3 1,4 5 0,-7-9 0,1-1 1,-3-2 0,0 0 0,-4-7 0,-1-1 0,-1-4-2,-7-3 1,3 0-1,-6-3 0,2 1 0,-3-4 0,-1 6-1,-1-4 1,1 1 0,-3 3-1,-1 0 1,-3 7-1,-2 2 1,-6 2-1,-2 0 1,-3 6-1,-7 4 1,-3 0-1,-2 1 1,-6 1-1,-4 2 0,-3 5 0,-3 2 0,-5 0 0,2 0 0,-5-3 0,-1-1 0,-2-3 0,6-6 0,0-10 1,2-8-1,1-3 0,3-6 1,1-6-1,1-7 0,1-2 0,-1-5 0,-3-1 0,-1 0 1,-4 0-1,-1 0 0,1 2 1,0 4 0,0-1 0,1 5-1,-1-1 1,4 3 0,-1-3 0,-1-1-1,-2-5 1,-2-1-1,-4-8 1,-4-3-1,-5-7 0,-7-1 1,1-4-1,-4 2-1,-4-1 1,0 5-1,-2 5 0,2 3 0,6 6 0,2 1 0,5 4 1,4 0-1,6-4 1,8-2 0,8-8 0,-1-3 0,4-7 0,0-6 0,0-5 0,3-6 0,-3-1 0,-4-8 0,-1-2 0,-3 2 0,-1 2 0,3 0 1,-1 3-1,1 3 0,3 3 0,1 5 0,4 1 0,2-2 0,2 0 0,2-1 0,2-3 0,-1-3-1,3-1 1,0-1 0,-1-2 0,1-6 0,0 0-1,1-2 1,1-4 0,-2 2 0,1-3 0,5-7 0,-1-1 0,2-2 0,3 0 0,1-4 0,2-4 0,0-4 0,4-2 0,0 5 0,4 1 0,-2 0-1,-2 2 1,1 4 0,1 3 1,0 7-1,0 1 0,2 3 0,-4 1 0,5 2 1,3-2-1,-1-2 1,1-3-1,0-3 1,-3-3-1,1-8 0,0 0 0,-3 0 0,1 4 0,0 4 0,2 7-1,-1 6-1,7 8-4,3 7-10,2-3-7,14 9-2,-8-19 1,9 4 0</inkml:trace>
  <inkml:trace contextRef="#ctx0" brushRef="#br1" timeOffset="37798.86">2730-4026 0,'-8'31'1,"4"-12"2,-1 0 0,-3 0 0,-2-2 0,1 1 1,9-18-1,-18 26 0,18-26-1,-15 25-1,15-25-1,-11 25-1,11-25 1,-4 17-1,4-17 1,0 0 1,-4 20 1,4-20 0,0 0 1,0 0-1,0 0 1,0 0-1,0 0 0,0 0 0,0 0-1,0 0 0,0 0 1,0 0-1,0 0 1,0 0-1,0 0 1,0 0-1,-10 19-1,10-19 1,-2 17-1,2-17 0,-11 33 0,5-9 0,-5 3 0,-3 6 0,-1 1 0,0 7 0,-4-7 0,-1 6 0,1-1 1,0 1-1,0-2 1,0 4-1,2 0 0,-5-1 0,5 5 0,-2 2 0,0 1-1,2 5 1,-4 3 0,1 3 0,1-1-1,0 1 1,0-1 0,2-4 0,-1-5 0,3-4 0,0-4 0,3-3 0,1-5-1,1 5 1,1-1 0,-1 0 0,1 2 0,1-1-1,-2 1 1,3-2 0,-1 1 0,0-9 0,3 1 0,-1-2 0,0-3 0,2 5 0,2 0 0,-3 1 1,1 3-1,-4 5 0,2 4 1,-3 2 0,-1 4 0,1 1 1,-7-1-1,3 2 0,-2-4 0,3-4 0,-1-4 0,-1 2 0,3-5-1,-3 3 0,3 0 1,-4 2-1,1 2 0,-3 0 0,2 0 0,-1-1 0,1 1 0,0-6 0,3-2 0,1 3 0,1-1 1,2 0-1,1 1 0,-1 5 1,2 2-1,-1 0 1,1 2-1,0-3 1,0 3-1,1-2 0,1-2 0,2-3 1,0-1-1,2 4 0,2 0 0,2 2 0,0 2 0,-1 2 1,1 3 0,0 3-1,-2-3 1,0-1-1,0-6 1,0 0 0,3 0-1,-1 0 0,2-4 1,2 2-1,1 0 0,1-2 0,-1 1 0,5-1 0,-5-6 1,7 1-1,-3-5 0,1-3 0,-1-2 0,0-4 0,1 2 0,-1-1 1,1 1-1,-1 2 0,0 0 0,1 2 1,1-1-1,0 5 1,7-2-1,-5-3 0,0 3 1,-2-4-1,1-4 1,-1-2-1,-15-21 2,19 29-2,-19-29 2,0 0 0,10 17 1,-10-17 0,0 0 0,0 0 0,0 0 0,0 0 0,0 0 0,0 0-2,0 0 0,0 0 0,0 0 0,0 0-1,-10 25 0,10-25 1,-11 30-1,-1-10 1,-1 1-1,1 2 1,-3-4 0,-2 2 0,17-21 0,-31 31 0,14-22-1,17-9-5,-27 8-8,2-31-10,12-4 2,-18-30-1,10-9 0</inkml:trace>
  <inkml:trace contextRef="#ctx0" brushRef="#br1" timeOffset="35490.06">3768-3557 5,'0'0'9,"0"0"-1,0 0-5,0 0-1,0 0 0,0 0 0,0 0 0,0 0 0,0 0 0,-17 16 0,17-16 0,0 0-1,-21 17 1,21-17-1,-25 21 0,8-2 0,-1 0 0,-3 6 0,-2 4 0,0 3-1,-2 5 1,0 5-1,-1 4 1,-1 2-1,-2 0 1,-2 3-1,-3 3 1,-2 0-1,-3-3 1,1 3 0,-2-4-1,1 0 1,-1-2-1,4-1 0,-3-1 0,3-1 0,2-1 0,1 2 0,2-4 0,3 0 0,3 0-1,0-2 1,6 0 0,1-1-1,3-1 1,0-2-1,3 3 1,1 1 0,-1 4 0,1 2 0,1 2 0,-1 6 0,1 1 0,-1 3 0,1-1 0,-1 0 1,1 1-1,-1-2 0,1-1 0,-2 1 1,3-1-1,-1 1 0,-1-1 0,-1 3 0,-1 1 1,-1 4-1,-1 2 0,0-1 0,-2 1 0,-1 2 0,-1-2 0,4 0 0,1-2 0,1-5 0,2-1 0,3-5 0,2-2-1,2-2 1,1 0 0,-1 1 0,2 3 0,0 0-1,0-1 1,2 5-1,0 2 1,2-1 0,0 2 0,5-3 0,3-2 0,1-1 0,5 1 0,3-1 0,2-3 0,2-2 0,0 0 0,-2 0 1,-2 0-1,-2-4 0,-1-2 1,-9 2-1,3-6 0,-4 1 0,-2-1 0,1-4 0,-1 1 1,0-1-1,2 3 1,0-1 0,-3 4-1,1 3 1,0-3 0,-2 4-1,-2-2 0,-2-2 0,0-5-2,-2-8-2,6-4-6,-2-23-4,0 0-1,-17-29 1</inkml:trace>
  <inkml:trace contextRef="#ctx0" brushRef="#br1" timeOffset="29031.65">3948-5622 7,'-10'21'9,"10"-21"-2,-17 14-2,17-14-1,-21 17-1,21-17 1,-21 17-2,21-17 0,-21 16 0,21-16-2,-19 13 1,19-13 0,0 0-1,-23 23 0,23-23 0,-17 17 1,17-17-1,-23 31 1,7-10-1,-5 4 0,2 4 0,-8 5 0,-3 8 0,-3 2 1,-3 6-1,-5 2 1,-5 5 0,-1 3 0,-7 3 1,-4 0-1,-3 0 1,0-1-1,-4 3 1,2-2-2,-1-4 1,5 1-1,3-5 0,7-1 0,1-2 0,6 1-1,1-5 1,1 2 0,6-4 0,1-6 0,4-2 0,3-7 1,4-4-1,5-10 1,17-17 2,-19 17 0,19-17-1,0 0 1,0 0-1,8-32 0,3 11 0,5-4-4,-1-4-5,10 6-7,-10-11-2,14 13-1,-14-8 1</inkml:trace>
  <inkml:trace contextRef="#ctx0" brushRef="#br1" timeOffset="30170.45">4337-5493 1,'-17'5'5,"17"-5"-2,0 0-3,0 0 0,0 0 0,0 0 1,0 0 1,0 0 0,-14 18 1,14-18 2,-17 21 0,17-21 2,-29 25-1,8-12 0,-2 4-1,-2 1 0,2 1-1,-5-2-1,1 2-2,-2 4 0,0 0-1,2 2-1,-1 2 1,-1 2 0,0-1 0,1 5-1,-3-1 1,2 1 0,-3 3 0,-3 5-1,-3-1 1,0 4-1,-3 2 1,1-4 0,0 0 0,-2 0-1,1-3 1,3-5 0,0 2 0,1-5 0,1 0 0,-2 1-1,3-1 1,-1 0 0,3-3-1,-1 1 1,3-4 0,2 0 0,5-4 0,1 0 0,0-4 0,1 1 0,3-3 0,0-2 0,19-13 0,-32 25 0,32-25 0,-31 21 0,31-21 1,-25 17-1,25-17 0,-21 16 1,21-16-1,-17 11 0,17-11 1,0 0-1,-17 12 0,17-12-1,0 0 1,0 0-2,0 0-2,0 0 1,0 0-2,19-4-5,-19 4-3,38-19-1</inkml:trace>
  <inkml:trace contextRef="#ctx0" brushRef="#br1" timeOffset="41340.07">4004-3156 2,'17'-6'6,"-17"6"0,0 0 1,0 0-1,0 0 0,0 0 0,0 0 0,0 0 1,0 0-1,0 0 0,0 0-2,0 0-2,0 0-1,-17 19 0,17-19-1,-18 21 0,7-4-1,-3 3 1,-1 3 0,2 5 0,-5 3 0,5 3 0,-4 9 0,1 3 0,1 3 1,0 5-1,-4 2 0,0 3 0,-3 6 1,-4 2-1,-5-2 1,0 0-1,1 0 1,-5-1-1,5-3 1,-3-2-1,4-1 0,2-5 0,3 3 1,1-2-1,-2 3 0,2-1 1,-2 1-1,0 1 0,0-3 1,-2-1-1,2-1 0,0-1 0,0 0 0,2 1 0,0 1 0,2-4 0,4 2 0,2-3 0,1 3-1,3 0 2,-1 0-1,3-1 0,-3 7 0,1 5 1,-3 4 0,-1 4-1,0 0 1,0 0 0,-3-6 1,1 0-1,0 0 0,0-7-1,1-5 0,1-3 0,0-2 1,1-2-1,3 0 0,-3 0 1,5-4-1,-1 0 0,2 2 1,1-2-1,1 2 0,0-2 0,4 1 0,0-1 0,1 0 0,1 2 0,0 0 0,1 2 0,1 2 0,0 2 1,2-2-1,-2-1 0,0 1 0,-2-2 0,0-4 0,0-3 0,0-7 1,-2-3-1,0-4 0,2-6 1,0-19-1,0 23 1,0-23 0,0 0 0,0 0 0,0 0 0,0 0 0,0 0-2,0 0-1,0 0-3,0 0-11,6-19-2,-10-16-1,10-3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40:22.24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1075 176 1,'0'0'12,"0"0"0,0 0-1,0 0-6,-21-5-3,21 5 1,0 0-1,-23 13 1,23-13 0,-23 8 0,6-4 0,0-1 0,-8-1 0,0 4-2,-6 2 0,-3 3 0,-7 6-1,1 3 0,-4 3 0,-4 5 0,4 5 0,-2 1 0,0 5 0,0-1 0,2 0 0,-2 2 0,4 1 0,0-3 0,0 0 0,2 1 0,1-1 0,3 4 0,3 0 0,5 2 0,-1 2 0,6 2 0,2-2 0,6 2 0,3-2-1,6-8 1,6-7 0,6-4 0,4-6-1,-10-21 1,34 23 0,-9-21 0,2 0 0,5-2 1,7 0-1,-1 0 0,6 0 0,2 3 0,0 1 0,4 0 0,-2-2 0,2 0 0,-5-6 0,5-2 1,0-7-1,4-4 1,3-6 0,3-6-1,3-2 1,2-5-1,2-2 1,4-4-1,4-1 0,-5 3 0,3 0 0,0 2 0,4 1 0,1 3 0,3 3 0,-5 4 0,1 2 0,-1-1 0,-3-3 0,-2 0 0,-6-2 1,-7 1-1,-7-5 1,-1-1-1,-8 0 1,-1 3 0,-9-2 0,-7 5 0,-8-3 1,-9 3-1,-8-3 2,-12 2-1,-9 1 0,-13-1 0,-6 2 0,-12 1-1,-7 3 1,-3 2-1,-3 4 0,0 3 0,-4 5-1,-4 3 0,1 6 0,-3 6 0,-2 8 0,-3 7 0,-3 4 0,1 7 0,2 3 0,5 3 0,6-1-1,6-3 0,9-1-2,6-6-8,14 4-7,-5-24-1,16 5 0,-15-27-1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40:39.011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249 234 11,'0'0'11,"0"0"-2,0 0-1,0 0 0,0 0-2,0 0-1,0 0-1,0 0-2,0 0-1,0 0-1,0 0-1,-17 8 1,17-8 0,0 0 0,0 0 0,0 0 0,0 0 1,0 0 0,0 0-1,0 0 0,0 0 0,0 0 0,0 0-1,23 7 1,-23-7-1,27 33 1,-6-6-1,2 5 1,6 7 1,-1 3-2,5 6 1,-2-6 0,-1 2-1,-1-4 1,2-7-1,1-8 1,3-4 0,3-6 0,-2-7 0,5-1 0,1-3 0,4-2 0,-4 0 0,0 2 0,-4 2 0,-1-1 0,1 1 0,-3 0 0,-1-2 0,1-1 1,-1-3-1,-1 0 0,-3-3 0,3-3 0,-8 0 1,3-2-2,-5 1 1,0-3 0,0 1 0,2-3 0,0 1 0,0-5 0,0 3 0,-2-4 1,2 1-1,-4-3 0,2 0 0,-2-2 0,-2-4 0,0 0 0,0-2-1,1-3 1,-1-1-1,-2-2 1,-4 5 1,-1 1 0,-2 4 0,-7 2 1,-1 2 0,-6 1 0,4 18-1,-9-26 1,9 26 0,-19-29-1,19 29 0,-27-33 0,27 33 0,-31-32 0,12 18 1,-6-3 1,0 4-1,-5 1 0,-3 3-1,-1 1 1,-7 4-1,-1 2-1,-4 0 1,0 6-1,-4 2 0,3 2 0,1 1 0,3 3 0,3-3 0,6 1 1,-1-1 0,8-1 0,3-2 0,-1-2 0,2-2 0,0-1 0,0 1 0,-6-2 0,0 2-1,-3-2 1,-3 0-1,1 0 1,-1-2-1,-1 2 1,-1 0-1,5-2 0,1 1 1,4-1-1,1 0 0,3 2 1,0 0-1,2 0 1,1 0 0,3 0 0,-2 0 0,19 0 0,-29 2 0,29-2 1,-28 2-1,28-2 1,-29-2 0,29 2 0,-31-4 0,31 4 0,-31-10 0,31 10 0,-30-11-1,30 11 0,-29-12 0,29 12-1,-25-11 0,25 11 0,-23-8 0,23 8-1,-21-4 1,21 4-1,-19 0 1,19 0-2,-19 2-1,19-2-4,-17 2-9,17-2-7,0 0 0,-4-29 1,-10-17-1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40:49.775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1706-6 9,'-19'0'10,"19"0"0,-17 0-2,17 0 0,-22 4-2,5-1-1,0 5-2,-4 2 0,-2 1-1,-6 4 0,-3 5-2,-1-1 0,-1 4 0,1 0 0,-1 4 0,-1-1 0,-1 5 0,-1 0 0,1 5 0,-2 4-1,-5 2 1,-3 4 0,-3 4 0,-3 6-1,-2-1 1,-1 3 0,-1-1-1,-3 1 1,-1-1 0,3-1-1,1-3 1,-1-1 0,1 0 0,-1-4 0,1 1 0,3-1-1,-1-2 1,2-4 0,3-3 0,8-7 0,3-3 0,7-6 0,6-6 1,8-5-1,17-12 0,-21 11 0,21-11 1,0 0-1,0 0 0,0 0-1,0 0-1,0 0 1,0 0-2,0 0-2,23-28-6,2 16-3,-6-15 1</inkml:trace>
  <inkml:trace contextRef="#ctx0" brushRef="#br0" timeOffset="1045.2">2150 233 18,'18'-2'13,"-18"2"-1,0 0 1,0 0-10,0 0-4,0 0 0,0 0 2,5-19 1,-5 19 0,0 0 0,-23 2 0,23-2-1,-28 8-1,10-1 1,1 1-1,-2 3-1,0-1 1,0 3 0,-1 1 0,3 1 0,-2 0 0,2 3-1,0 1 1,-1 0 1,-3 2-1,0 4 0,-4 0 0,-1 4 0,-5 3 0,-4 1 1,-5 3-1,-2 4-1,-6 3 1,-4 1 0,-3 2-1,-3 1 1,-1-1 0,0 4-1,-1 0 1,3-2 0,-1 0 0,1-4-1,1 4 1,3-2 0,-1-2 0,0 0-1,3-2 1,-1-2 0,2 0-1,2-1 1,2-5 0,2-3 0,6-6 0,3-2 0,3-6 0,7 0 1,2-5-1,4-3 0,19-9 0,-21 14 0,21-14 1,0 0-2,0 0 1,-17 11 0,17-11 0,0 0 0,0 0 0,0 0 0,0 0 1,0 0 0,0 0 0,0 0 2,0 0-1,0 0 0,0 0 1,-22 19-1,22-19 1,-28 23-1,7-5 1,-2-5-2,-2 6 0,0 0 0,-2-1-1,4-1 1,4-6-1,19-11-1,-27 16-3,27-16-3,0 0-4,0 0-6,-8-20 0,24-3-1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41:13.939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-1575-1355 16,'4'27'14,"-4"-27"-1,0 0 1,0 0-12,0 0-3,0 0 0,-18 10 0,18-10 1,0 0-1,0 0 1,0 0-3,0 0-2,0 0-4,19-21-3,-13-4-1,11 6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41:11.849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0 0 0,'0'0'2,"0"0"-1,0 0 1,0 0-1,0 0 0,0 0 0,0 0-1,0 0-5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0" timeString="2022-08-25T05:41:24.937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</inkml:definitions>
  <inkml:trace contextRef="#ctx0" brushRef="#br0">-1860 218 2,'0'0'11,"0"0"0,0 0 0,0 0-6,0 0-5,0 0 0,0 0 0,0 0 0,0 0 0,0 0 2,0 0 1,0 0 1,0 0 1,0 0 0,0 0 1,0 0 0,0 0-1,0 0 0,0 0-1,0 0-2,0 0-2,0 0-4,0 0-5,0 0-6,0 0-1,0 0-1,0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4095" units="cm"/>
          <inkml:channel name="Y" type="integer" max="4095" units="cm"/>
        </inkml:traceFormat>
        <inkml:channelProperties>
          <inkml:channelProperty channel="X" name="resolution" value="201.52559" units="1/cm"/>
          <inkml:channelProperty channel="Y" name="resolution" value="268.70078" units="1/cm"/>
        </inkml:channelProperties>
      </inkml:inkSource>
      <inkml:timestamp xml:id="ts0" timeString="2022-08-25T05:41:27.293"/>
    </inkml:context>
    <inkml:brush xml:id="br0">
      <inkml:brushProperty name="width" value="0.05833" units="cm"/>
      <inkml:brushProperty name="height" value="0.05833" units="cm"/>
      <inkml:brushProperty name="color" value="#177D36"/>
      <inkml:brushProperty name="fitToCurve" value="1"/>
    </inkml:brush>
    <inkml:context xml:id="ctx1">
      <inkml:inkSource xml:id="inkSrc2">
        <inkml:traceFormat>
          <inkml:channel name="X" type="integer" max="26112" units="in"/>
          <inkml:channel name="Y" type="integer" max="16320" units="in"/>
          <inkml:channel name="F" type="integer" max="255" units="dev"/>
        </inkml:traceFormat>
        <inkml:channelProperties>
          <inkml:channelProperty channel="X" name="resolution" value="2540.07764" units="1/in"/>
          <inkml:channelProperty channel="Y" name="resolution" value="2540.07764" units="1/in"/>
          <inkml:channelProperty channel="F" name="resolution" value="0" units="1/dev"/>
        </inkml:channelProperties>
      </inkml:inkSource>
      <inkml:timestamp xml:id="ts1" timeString="2022-08-25T05:41:26.185"/>
    </inkml:context>
  </inkml:definitions>
  <inkml:trace contextRef="#ctx0" brushRef="#br0">-1638 1779,'0'0,"0"0,73-69,49 100,-122-31,0 0,0 0,0 0,-109 38,109-38,0 0,0 0,109-69,-316 8</inkml:trace>
  <inkml:trace contextRef="#ctx0" brushRef="#br0" timeOffset="327.6">-172 2206,'0'77,"0"-77,146 38</inkml:trace>
  <inkml:trace contextRef="#ctx1" brushRef="#br0">3 0 41,'0'0'18,"0"0"0,0 0 1,0 0-19,-4 17-1,4-17 0,0 0 1,4 17 1,-4-17 0,0 0 1,0 0 0,0 0 0,0 0 1,0 0 0,0 0 1,0 0 0,0 0 0,0 0-1,0 0 0,0 0-1,0 0 0,0 0-1,0 0 0,0 0-2,0 0 1,0 0-1,0 0 1,0 0-1,0 0 0,0 0 1,0 0-1,0 0 1,0 0 0,0 0 0,0 0-1,0 0 1,0 0 0,0 0 0,0 0-1,0 0 1,4 17 0,-4-17 0,0 0 1,0 0-1,0 0 0,0 0 1,0 0 0,0 0-1,0 0 1,0 0 0,0 0-1,0 0 1,0 0-1,0 0 0,0 0 0,0 0 0,0 0 0,0 0-1,0 0-2,0 0-5,0 0-5,0 0-10,0 0 1,0 0 0,19-2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35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1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48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76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8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5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B3BAC-4190-4035-9E40-743748F0CD9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CCA7A-A2CE-4048-8308-A34C89E9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2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1.emf"/><Relationship Id="rId21" Type="http://schemas.openxmlformats.org/officeDocument/2006/relationships/image" Target="../media/image10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24" Type="http://schemas.openxmlformats.org/officeDocument/2006/relationships/customXml" Target="../ink/ink12.xml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10" Type="http://schemas.openxmlformats.org/officeDocument/2006/relationships/customXml" Target="../ink/ink5.xml"/><Relationship Id="rId19" Type="http://schemas.openxmlformats.org/officeDocument/2006/relationships/image" Target="../media/image9.emf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emf"/><Relationship Id="rId18" Type="http://schemas.openxmlformats.org/officeDocument/2006/relationships/customXml" Target="../ink/ink22.xml"/><Relationship Id="rId26" Type="http://schemas.openxmlformats.org/officeDocument/2006/relationships/customXml" Target="../ink/ink26.xml"/><Relationship Id="rId39" Type="http://schemas.openxmlformats.org/officeDocument/2006/relationships/image" Target="../media/image32.emf"/><Relationship Id="rId21" Type="http://schemas.openxmlformats.org/officeDocument/2006/relationships/image" Target="../media/image23.emf"/><Relationship Id="rId34" Type="http://schemas.openxmlformats.org/officeDocument/2006/relationships/customXml" Target="../ink/ink30.xml"/><Relationship Id="rId7" Type="http://schemas.openxmlformats.org/officeDocument/2006/relationships/image" Target="../media/image16.emf"/><Relationship Id="rId12" Type="http://schemas.openxmlformats.org/officeDocument/2006/relationships/customXml" Target="../ink/ink19.xml"/><Relationship Id="rId17" Type="http://schemas.openxmlformats.org/officeDocument/2006/relationships/image" Target="../media/image21.emf"/><Relationship Id="rId25" Type="http://schemas.openxmlformats.org/officeDocument/2006/relationships/image" Target="../media/image25.emf"/><Relationship Id="rId33" Type="http://schemas.openxmlformats.org/officeDocument/2006/relationships/image" Target="../media/image29.emf"/><Relationship Id="rId38" Type="http://schemas.openxmlformats.org/officeDocument/2006/relationships/customXml" Target="../ink/ink32.xml"/><Relationship Id="rId2" Type="http://schemas.openxmlformats.org/officeDocument/2006/relationships/customXml" Target="../ink/ink14.xml"/><Relationship Id="rId16" Type="http://schemas.openxmlformats.org/officeDocument/2006/relationships/customXml" Target="../ink/ink21.xml"/><Relationship Id="rId20" Type="http://schemas.openxmlformats.org/officeDocument/2006/relationships/customXml" Target="../ink/ink23.xml"/><Relationship Id="rId29" Type="http://schemas.openxmlformats.org/officeDocument/2006/relationships/image" Target="../media/image27.emf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6.xml"/><Relationship Id="rId11" Type="http://schemas.openxmlformats.org/officeDocument/2006/relationships/image" Target="../media/image18.emf"/><Relationship Id="rId24" Type="http://schemas.openxmlformats.org/officeDocument/2006/relationships/customXml" Target="../ink/ink25.xml"/><Relationship Id="rId32" Type="http://schemas.openxmlformats.org/officeDocument/2006/relationships/customXml" Target="../ink/ink29.xml"/><Relationship Id="rId37" Type="http://schemas.openxmlformats.org/officeDocument/2006/relationships/image" Target="../media/image31.emf"/><Relationship Id="rId5" Type="http://schemas.openxmlformats.org/officeDocument/2006/relationships/image" Target="../media/image15.emf"/><Relationship Id="rId15" Type="http://schemas.openxmlformats.org/officeDocument/2006/relationships/image" Target="../media/image20.emf"/><Relationship Id="rId23" Type="http://schemas.openxmlformats.org/officeDocument/2006/relationships/image" Target="../media/image24.emf"/><Relationship Id="rId28" Type="http://schemas.openxmlformats.org/officeDocument/2006/relationships/customXml" Target="../ink/ink27.xml"/><Relationship Id="rId36" Type="http://schemas.openxmlformats.org/officeDocument/2006/relationships/customXml" Target="../ink/ink31.xml"/><Relationship Id="rId10" Type="http://schemas.openxmlformats.org/officeDocument/2006/relationships/customXml" Target="../ink/ink18.xml"/><Relationship Id="rId19" Type="http://schemas.openxmlformats.org/officeDocument/2006/relationships/image" Target="../media/image22.emf"/><Relationship Id="rId31" Type="http://schemas.openxmlformats.org/officeDocument/2006/relationships/image" Target="../media/image28.emf"/><Relationship Id="rId4" Type="http://schemas.openxmlformats.org/officeDocument/2006/relationships/customXml" Target="../ink/ink15.xml"/><Relationship Id="rId9" Type="http://schemas.openxmlformats.org/officeDocument/2006/relationships/image" Target="../media/image17.emf"/><Relationship Id="rId14" Type="http://schemas.openxmlformats.org/officeDocument/2006/relationships/customXml" Target="../ink/ink20.xml"/><Relationship Id="rId22" Type="http://schemas.openxmlformats.org/officeDocument/2006/relationships/customXml" Target="../ink/ink24.xml"/><Relationship Id="rId27" Type="http://schemas.openxmlformats.org/officeDocument/2006/relationships/image" Target="../media/image26.emf"/><Relationship Id="rId30" Type="http://schemas.openxmlformats.org/officeDocument/2006/relationships/customXml" Target="../ink/ink28.xml"/><Relationship Id="rId35" Type="http://schemas.openxmlformats.org/officeDocument/2006/relationships/image" Target="../media/image30.emf"/><Relationship Id="rId8" Type="http://schemas.openxmlformats.org/officeDocument/2006/relationships/customXml" Target="../ink/ink17.xml"/><Relationship Id="rId3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.xml"/><Relationship Id="rId13" Type="http://schemas.openxmlformats.org/officeDocument/2006/relationships/image" Target="../media/image34.emf"/><Relationship Id="rId51" Type="http://schemas.openxmlformats.org/officeDocument/2006/relationships/image" Target="../media/image37.emf"/><Relationship Id="rId3" Type="http://schemas.openxmlformats.org/officeDocument/2006/relationships/image" Target="../media/image290.emf"/><Relationship Id="rId47" Type="http://schemas.openxmlformats.org/officeDocument/2006/relationships/image" Target="../media/image51.emf"/><Relationship Id="rId50" Type="http://schemas.openxmlformats.org/officeDocument/2006/relationships/customXml" Target="../ink/ink42.xml"/><Relationship Id="rId55" Type="http://schemas.openxmlformats.org/officeDocument/2006/relationships/image" Target="../media/image39.emf"/><Relationship Id="rId7" Type="http://schemas.openxmlformats.org/officeDocument/2006/relationships/image" Target="../media/image310.emf"/><Relationship Id="rId12" Type="http://schemas.openxmlformats.org/officeDocument/2006/relationships/customXml" Target="../ink/ink38.xml"/><Relationship Id="rId59" Type="http://schemas.openxmlformats.org/officeDocument/2006/relationships/image" Target="../media/image41.emf"/><Relationship Id="rId2" Type="http://schemas.openxmlformats.org/officeDocument/2006/relationships/customXml" Target="../ink/ink33.xml"/><Relationship Id="rId16" Type="http://schemas.openxmlformats.org/officeDocument/2006/relationships/customXml" Target="../ink/ink40.xml"/><Relationship Id="rId54" Type="http://schemas.openxmlformats.org/officeDocument/2006/relationships/customXml" Target="../ink/ink44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35.xml"/><Relationship Id="rId11" Type="http://schemas.openxmlformats.org/officeDocument/2006/relationships/image" Target="../media/image33.emf"/><Relationship Id="rId53" Type="http://schemas.openxmlformats.org/officeDocument/2006/relationships/image" Target="../media/image38.emf"/><Relationship Id="rId58" Type="http://schemas.openxmlformats.org/officeDocument/2006/relationships/customXml" Target="../ink/ink46.xml"/><Relationship Id="rId5" Type="http://schemas.openxmlformats.org/officeDocument/2006/relationships/image" Target="../media/image300.emf"/><Relationship Id="rId15" Type="http://schemas.openxmlformats.org/officeDocument/2006/relationships/image" Target="../media/image35.emf"/><Relationship Id="rId49" Type="http://schemas.openxmlformats.org/officeDocument/2006/relationships/image" Target="../media/image36.emf"/><Relationship Id="rId57" Type="http://schemas.openxmlformats.org/officeDocument/2006/relationships/image" Target="../media/image40.emf"/><Relationship Id="rId10" Type="http://schemas.openxmlformats.org/officeDocument/2006/relationships/customXml" Target="../ink/ink37.xml"/><Relationship Id="rId52" Type="http://schemas.openxmlformats.org/officeDocument/2006/relationships/customXml" Target="../ink/ink43.xml"/><Relationship Id="rId4" Type="http://schemas.openxmlformats.org/officeDocument/2006/relationships/customXml" Target="../ink/ink34.xml"/><Relationship Id="rId9" Type="http://schemas.openxmlformats.org/officeDocument/2006/relationships/image" Target="../media/image320.emf"/><Relationship Id="rId14" Type="http://schemas.openxmlformats.org/officeDocument/2006/relationships/customXml" Target="../ink/ink39.xml"/><Relationship Id="rId48" Type="http://schemas.openxmlformats.org/officeDocument/2006/relationships/customXml" Target="../ink/ink41.xml"/><Relationship Id="rId56" Type="http://schemas.openxmlformats.org/officeDocument/2006/relationships/customXml" Target="../ink/ink45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emf"/><Relationship Id="rId26" Type="http://schemas.openxmlformats.org/officeDocument/2006/relationships/customXml" Target="../ink/ink53.xml"/><Relationship Id="rId39" Type="http://schemas.openxmlformats.org/officeDocument/2006/relationships/image" Target="../media/image50.emf"/><Relationship Id="rId21" Type="http://schemas.openxmlformats.org/officeDocument/2006/relationships/image" Target="../media/image410.emf"/><Relationship Id="rId34" Type="http://schemas.openxmlformats.org/officeDocument/2006/relationships/customXml" Target="../ink/ink57.xml"/><Relationship Id="rId42" Type="http://schemas.openxmlformats.org/officeDocument/2006/relationships/customXml" Target="../ink/ink61.xml"/><Relationship Id="rId47" Type="http://schemas.openxmlformats.org/officeDocument/2006/relationships/image" Target="../media/image55.emf"/><Relationship Id="rId50" Type="http://schemas.openxmlformats.org/officeDocument/2006/relationships/customXml" Target="../ink/ink65.xml"/><Relationship Id="rId55" Type="http://schemas.openxmlformats.org/officeDocument/2006/relationships/image" Target="../media/image59.emf"/><Relationship Id="rId2" Type="http://schemas.openxmlformats.org/officeDocument/2006/relationships/customXml" Target="../ink/ink47.xml"/><Relationship Id="rId20" Type="http://schemas.openxmlformats.org/officeDocument/2006/relationships/customXml" Target="../ink/ink50.xml"/><Relationship Id="rId29" Type="http://schemas.openxmlformats.org/officeDocument/2006/relationships/image" Target="../media/image45.emf"/><Relationship Id="rId41" Type="http://schemas.openxmlformats.org/officeDocument/2006/relationships/image" Target="../media/image52.emf"/><Relationship Id="rId54" Type="http://schemas.openxmlformats.org/officeDocument/2006/relationships/customXml" Target="../ink/ink67.xml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71.emf"/><Relationship Id="rId24" Type="http://schemas.openxmlformats.org/officeDocument/2006/relationships/customXml" Target="../ink/ink52.xml"/><Relationship Id="rId32" Type="http://schemas.openxmlformats.org/officeDocument/2006/relationships/customXml" Target="../ink/ink56.xml"/><Relationship Id="rId37" Type="http://schemas.openxmlformats.org/officeDocument/2006/relationships/image" Target="../media/image49.emf"/><Relationship Id="rId40" Type="http://schemas.openxmlformats.org/officeDocument/2006/relationships/customXml" Target="../ink/ink60.xml"/><Relationship Id="rId45" Type="http://schemas.openxmlformats.org/officeDocument/2006/relationships/image" Target="../media/image54.emf"/><Relationship Id="rId53" Type="http://schemas.openxmlformats.org/officeDocument/2006/relationships/image" Target="../media/image58.emf"/><Relationship Id="rId23" Type="http://schemas.openxmlformats.org/officeDocument/2006/relationships/image" Target="../media/image42.emf"/><Relationship Id="rId28" Type="http://schemas.openxmlformats.org/officeDocument/2006/relationships/customXml" Target="../ink/ink54.xml"/><Relationship Id="rId36" Type="http://schemas.openxmlformats.org/officeDocument/2006/relationships/customXml" Target="../ink/ink58.xml"/><Relationship Id="rId49" Type="http://schemas.openxmlformats.org/officeDocument/2006/relationships/image" Target="../media/image56.emf"/><Relationship Id="rId19" Type="http://schemas.openxmlformats.org/officeDocument/2006/relationships/image" Target="../media/image75.emf"/><Relationship Id="rId31" Type="http://schemas.openxmlformats.org/officeDocument/2006/relationships/image" Target="../media/image46.emf"/><Relationship Id="rId44" Type="http://schemas.openxmlformats.org/officeDocument/2006/relationships/customXml" Target="../ink/ink62.xml"/><Relationship Id="rId52" Type="http://schemas.openxmlformats.org/officeDocument/2006/relationships/customXml" Target="../ink/ink66.xml"/><Relationship Id="rId14" Type="http://schemas.openxmlformats.org/officeDocument/2006/relationships/customXml" Target="../ink/ink49.xml"/><Relationship Id="rId22" Type="http://schemas.openxmlformats.org/officeDocument/2006/relationships/customXml" Target="../ink/ink51.xml"/><Relationship Id="rId27" Type="http://schemas.openxmlformats.org/officeDocument/2006/relationships/image" Target="../media/image44.emf"/><Relationship Id="rId30" Type="http://schemas.openxmlformats.org/officeDocument/2006/relationships/customXml" Target="../ink/ink55.xml"/><Relationship Id="rId35" Type="http://schemas.openxmlformats.org/officeDocument/2006/relationships/image" Target="../media/image48.emf"/><Relationship Id="rId43" Type="http://schemas.openxmlformats.org/officeDocument/2006/relationships/image" Target="../media/image53.emf"/><Relationship Id="rId48" Type="http://schemas.openxmlformats.org/officeDocument/2006/relationships/customXml" Target="../ink/ink64.xml"/><Relationship Id="rId51" Type="http://schemas.openxmlformats.org/officeDocument/2006/relationships/image" Target="../media/image57.emf"/><Relationship Id="rId12" Type="http://schemas.openxmlformats.org/officeDocument/2006/relationships/customXml" Target="../ink/ink48.xml"/><Relationship Id="rId25" Type="http://schemas.openxmlformats.org/officeDocument/2006/relationships/image" Target="../media/image43.emf"/><Relationship Id="rId33" Type="http://schemas.openxmlformats.org/officeDocument/2006/relationships/image" Target="../media/image47.emf"/><Relationship Id="rId38" Type="http://schemas.openxmlformats.org/officeDocument/2006/relationships/customXml" Target="../ink/ink59.xml"/><Relationship Id="rId46" Type="http://schemas.openxmlformats.org/officeDocument/2006/relationships/customXml" Target="../ink/ink6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71.xml"/><Relationship Id="rId13" Type="http://schemas.openxmlformats.org/officeDocument/2006/relationships/image" Target="../media/image64.emf"/><Relationship Id="rId3" Type="http://schemas.openxmlformats.org/officeDocument/2006/relationships/image" Target="../media/image590.emf"/><Relationship Id="rId7" Type="http://schemas.openxmlformats.org/officeDocument/2006/relationships/image" Target="../media/image61.emf"/><Relationship Id="rId12" Type="http://schemas.openxmlformats.org/officeDocument/2006/relationships/customXml" Target="../ink/ink73.xml"/><Relationship Id="rId17" Type="http://schemas.openxmlformats.org/officeDocument/2006/relationships/image" Target="../media/image66.emf"/><Relationship Id="rId2" Type="http://schemas.openxmlformats.org/officeDocument/2006/relationships/customXml" Target="../ink/ink68.xml"/><Relationship Id="rId16" Type="http://schemas.openxmlformats.org/officeDocument/2006/relationships/customXml" Target="../ink/ink75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70.xml"/><Relationship Id="rId11" Type="http://schemas.openxmlformats.org/officeDocument/2006/relationships/image" Target="../media/image63.emf"/><Relationship Id="rId5" Type="http://schemas.openxmlformats.org/officeDocument/2006/relationships/image" Target="../media/image60.emf"/><Relationship Id="rId15" Type="http://schemas.openxmlformats.org/officeDocument/2006/relationships/image" Target="../media/image65.emf"/><Relationship Id="rId10" Type="http://schemas.openxmlformats.org/officeDocument/2006/relationships/customXml" Target="../ink/ink72.xml"/><Relationship Id="rId4" Type="http://schemas.openxmlformats.org/officeDocument/2006/relationships/customXml" Target="../ink/ink69.xml"/><Relationship Id="rId9" Type="http://schemas.openxmlformats.org/officeDocument/2006/relationships/image" Target="../media/image62.emf"/><Relationship Id="rId14" Type="http://schemas.openxmlformats.org/officeDocument/2006/relationships/customXml" Target="../ink/ink74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3.emf"/><Relationship Id="rId26" Type="http://schemas.openxmlformats.org/officeDocument/2006/relationships/customXml" Target="../ink/ink83.xml"/><Relationship Id="rId39" Type="http://schemas.openxmlformats.org/officeDocument/2006/relationships/image" Target="../media/image77.emf"/><Relationship Id="rId34" Type="http://schemas.openxmlformats.org/officeDocument/2006/relationships/customXml" Target="../ink/ink87.xml"/><Relationship Id="rId42" Type="http://schemas.openxmlformats.org/officeDocument/2006/relationships/customXml" Target="../ink/ink91.xml"/><Relationship Id="rId47" Type="http://schemas.openxmlformats.org/officeDocument/2006/relationships/image" Target="../media/image86.emf"/><Relationship Id="rId50" Type="http://schemas.openxmlformats.org/officeDocument/2006/relationships/customXml" Target="../ink/ink95.xml"/><Relationship Id="rId55" Type="http://schemas.openxmlformats.org/officeDocument/2006/relationships/image" Target="../media/image90.emf"/><Relationship Id="rId63" Type="http://schemas.openxmlformats.org/officeDocument/2006/relationships/image" Target="../media/image94.emf"/><Relationship Id="rId68" Type="http://schemas.openxmlformats.org/officeDocument/2006/relationships/customXml" Target="../ink/ink104.xml"/><Relationship Id="rId7" Type="http://schemas.openxmlformats.org/officeDocument/2006/relationships/image" Target="../media/image80.emf"/><Relationship Id="rId2" Type="http://schemas.openxmlformats.org/officeDocument/2006/relationships/customXml" Target="../ink/ink76.xml"/><Relationship Id="rId29" Type="http://schemas.openxmlformats.org/officeDocument/2006/relationships/image" Target="../media/image69.emf"/><Relationship Id="rId11" Type="http://schemas.openxmlformats.org/officeDocument/2006/relationships/image" Target="../media/image82.emf"/><Relationship Id="rId24" Type="http://schemas.openxmlformats.org/officeDocument/2006/relationships/customXml" Target="../ink/ink82.xml"/><Relationship Id="rId32" Type="http://schemas.openxmlformats.org/officeDocument/2006/relationships/customXml" Target="../ink/ink86.xml"/><Relationship Id="rId37" Type="http://schemas.openxmlformats.org/officeDocument/2006/relationships/image" Target="../media/image76.emf"/><Relationship Id="rId40" Type="http://schemas.openxmlformats.org/officeDocument/2006/relationships/customXml" Target="../ink/ink90.xml"/><Relationship Id="rId45" Type="http://schemas.openxmlformats.org/officeDocument/2006/relationships/image" Target="../media/image85.emf"/><Relationship Id="rId53" Type="http://schemas.openxmlformats.org/officeDocument/2006/relationships/image" Target="../media/image89.emf"/><Relationship Id="rId58" Type="http://schemas.openxmlformats.org/officeDocument/2006/relationships/customXml" Target="../ink/ink99.xml"/><Relationship Id="rId66" Type="http://schemas.openxmlformats.org/officeDocument/2006/relationships/customXml" Target="../ink/ink103.xml"/><Relationship Id="rId5" Type="http://schemas.openxmlformats.org/officeDocument/2006/relationships/image" Target="../media/image79.emf"/><Relationship Id="rId61" Type="http://schemas.openxmlformats.org/officeDocument/2006/relationships/image" Target="../media/image93.emf"/><Relationship Id="rId9" Type="http://schemas.openxmlformats.org/officeDocument/2006/relationships/image" Target="../media/image81.emf"/><Relationship Id="rId14" Type="http://schemas.openxmlformats.org/officeDocument/2006/relationships/customXml" Target="../ink/ink81.xml"/><Relationship Id="rId27" Type="http://schemas.openxmlformats.org/officeDocument/2006/relationships/image" Target="../media/image68.emf"/><Relationship Id="rId30" Type="http://schemas.openxmlformats.org/officeDocument/2006/relationships/customXml" Target="../ink/ink85.xml"/><Relationship Id="rId35" Type="http://schemas.openxmlformats.org/officeDocument/2006/relationships/image" Target="../media/image74.emf"/><Relationship Id="rId43" Type="http://schemas.openxmlformats.org/officeDocument/2006/relationships/image" Target="../media/image84.emf"/><Relationship Id="rId48" Type="http://schemas.openxmlformats.org/officeDocument/2006/relationships/customXml" Target="../ink/ink94.xml"/><Relationship Id="rId56" Type="http://schemas.openxmlformats.org/officeDocument/2006/relationships/customXml" Target="../ink/ink98.xml"/><Relationship Id="rId64" Type="http://schemas.openxmlformats.org/officeDocument/2006/relationships/customXml" Target="../ink/ink102.xml"/><Relationship Id="rId69" Type="http://schemas.openxmlformats.org/officeDocument/2006/relationships/image" Target="../media/image97.emf"/><Relationship Id="rId8" Type="http://schemas.openxmlformats.org/officeDocument/2006/relationships/customXml" Target="../ink/ink78.xml"/><Relationship Id="rId51" Type="http://schemas.openxmlformats.org/officeDocument/2006/relationships/image" Target="../media/image88.emf"/><Relationship Id="rId12" Type="http://schemas.openxmlformats.org/officeDocument/2006/relationships/customXml" Target="../ink/ink80.xml"/><Relationship Id="rId25" Type="http://schemas.openxmlformats.org/officeDocument/2006/relationships/image" Target="../media/image67.emf"/><Relationship Id="rId33" Type="http://schemas.openxmlformats.org/officeDocument/2006/relationships/image" Target="../media/image73.emf"/><Relationship Id="rId38" Type="http://schemas.openxmlformats.org/officeDocument/2006/relationships/customXml" Target="../ink/ink89.xml"/><Relationship Id="rId46" Type="http://schemas.openxmlformats.org/officeDocument/2006/relationships/customXml" Target="../ink/ink93.xml"/><Relationship Id="rId59" Type="http://schemas.openxmlformats.org/officeDocument/2006/relationships/image" Target="../media/image92.emf"/><Relationship Id="rId67" Type="http://schemas.openxmlformats.org/officeDocument/2006/relationships/image" Target="../media/image96.emf"/><Relationship Id="rId41" Type="http://schemas.openxmlformats.org/officeDocument/2006/relationships/image" Target="../media/image78.emf"/><Relationship Id="rId54" Type="http://schemas.openxmlformats.org/officeDocument/2006/relationships/customXml" Target="../ink/ink97.xml"/><Relationship Id="rId62" Type="http://schemas.openxmlformats.org/officeDocument/2006/relationships/customXml" Target="../ink/ink101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77.xml"/><Relationship Id="rId23" Type="http://schemas.openxmlformats.org/officeDocument/2006/relationships/image" Target="../media/image630.emf"/><Relationship Id="rId28" Type="http://schemas.openxmlformats.org/officeDocument/2006/relationships/customXml" Target="../ink/ink84.xml"/><Relationship Id="rId36" Type="http://schemas.openxmlformats.org/officeDocument/2006/relationships/customXml" Target="../ink/ink88.xml"/><Relationship Id="rId49" Type="http://schemas.openxmlformats.org/officeDocument/2006/relationships/image" Target="../media/image87.emf"/><Relationship Id="rId57" Type="http://schemas.openxmlformats.org/officeDocument/2006/relationships/image" Target="../media/image91.emf"/><Relationship Id="rId10" Type="http://schemas.openxmlformats.org/officeDocument/2006/relationships/customXml" Target="../ink/ink79.xml"/><Relationship Id="rId31" Type="http://schemas.openxmlformats.org/officeDocument/2006/relationships/image" Target="../media/image70.emf"/><Relationship Id="rId44" Type="http://schemas.openxmlformats.org/officeDocument/2006/relationships/customXml" Target="../ink/ink92.xml"/><Relationship Id="rId52" Type="http://schemas.openxmlformats.org/officeDocument/2006/relationships/customXml" Target="../ink/ink96.xml"/><Relationship Id="rId60" Type="http://schemas.openxmlformats.org/officeDocument/2006/relationships/customXml" Target="../ink/ink100.xml"/><Relationship Id="rId65" Type="http://schemas.openxmlformats.org/officeDocument/2006/relationships/image" Target="../media/image9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8.xml"/><Relationship Id="rId13" Type="http://schemas.openxmlformats.org/officeDocument/2006/relationships/image" Target="../media/image98.emf"/><Relationship Id="rId18" Type="http://schemas.openxmlformats.org/officeDocument/2006/relationships/customXml" Target="../ink/ink113.xml"/><Relationship Id="rId3" Type="http://schemas.openxmlformats.org/officeDocument/2006/relationships/image" Target="../media/image930.emf"/><Relationship Id="rId7" Type="http://schemas.openxmlformats.org/officeDocument/2006/relationships/image" Target="../media/image950.emf"/><Relationship Id="rId12" Type="http://schemas.openxmlformats.org/officeDocument/2006/relationships/customXml" Target="../ink/ink110.xml"/><Relationship Id="rId17" Type="http://schemas.openxmlformats.org/officeDocument/2006/relationships/image" Target="../media/image100.emf"/><Relationship Id="rId2" Type="http://schemas.openxmlformats.org/officeDocument/2006/relationships/customXml" Target="../ink/ink105.xml"/><Relationship Id="rId16" Type="http://schemas.openxmlformats.org/officeDocument/2006/relationships/customXml" Target="../ink/ink112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07.xml"/><Relationship Id="rId11" Type="http://schemas.openxmlformats.org/officeDocument/2006/relationships/image" Target="../media/image970.emf"/><Relationship Id="rId5" Type="http://schemas.openxmlformats.org/officeDocument/2006/relationships/image" Target="../media/image940.emf"/><Relationship Id="rId15" Type="http://schemas.openxmlformats.org/officeDocument/2006/relationships/image" Target="../media/image99.emf"/><Relationship Id="rId10" Type="http://schemas.openxmlformats.org/officeDocument/2006/relationships/customXml" Target="../ink/ink109.xml"/><Relationship Id="rId19" Type="http://schemas.openxmlformats.org/officeDocument/2006/relationships/image" Target="../media/image101.emf"/><Relationship Id="rId4" Type="http://schemas.openxmlformats.org/officeDocument/2006/relationships/customXml" Target="../ink/ink106.xml"/><Relationship Id="rId9" Type="http://schemas.openxmlformats.org/officeDocument/2006/relationships/image" Target="../media/image960.emf"/><Relationship Id="rId14" Type="http://schemas.openxmlformats.org/officeDocument/2006/relationships/customXml" Target="../ink/ink1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Cardiac Cycle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  H S Rai</a:t>
            </a:r>
          </a:p>
          <a:p>
            <a:r>
              <a:rPr lang="en-US" dirty="0" err="1"/>
              <a:t>Rhilkhand</a:t>
            </a:r>
            <a:r>
              <a:rPr lang="en-US" dirty="0"/>
              <a:t> </a:t>
            </a:r>
            <a:r>
              <a:rPr lang="en-US" dirty="0" err="1"/>
              <a:t>Ayuvedic</a:t>
            </a:r>
            <a:r>
              <a:rPr lang="en-US" dirty="0"/>
              <a:t> medical college Bareilly</a:t>
            </a:r>
          </a:p>
        </p:txBody>
      </p:sp>
    </p:spTree>
    <p:extLst>
      <p:ext uri="{BB962C8B-B14F-4D97-AF65-F5344CB8AC3E}">
        <p14:creationId xmlns:p14="http://schemas.microsoft.com/office/powerpoint/2010/main" val="14495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US" sz="3100" dirty="0"/>
              <a:t>Definition of cardiac cycle </a:t>
            </a:r>
            <a:br>
              <a:rPr lang="en-US" sz="3100" dirty="0"/>
            </a:br>
            <a:r>
              <a:rPr lang="en-US" sz="3100" dirty="0"/>
              <a:t>,Sequence of coordinated events taking place in heart during each beat,   =systole +diastole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Atrial contraction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Contraction of atria </a:t>
            </a:r>
            <a:r>
              <a:rPr lang="en-US" dirty="0"/>
              <a:t>-Pressure is LA is  increased .production of a wave (pressure wave) pressure in atria is more than ventricle </a:t>
            </a:r>
          </a:p>
          <a:p>
            <a:r>
              <a:rPr lang="en-US" dirty="0"/>
              <a:t> consider Happening in ventricle</a:t>
            </a:r>
          </a:p>
          <a:p>
            <a:r>
              <a:rPr lang="en-US" dirty="0"/>
              <a:t>Happening in aorta what is happening in  atria </a:t>
            </a:r>
          </a:p>
          <a:p>
            <a:r>
              <a:rPr lang="en-US" dirty="0">
                <a:solidFill>
                  <a:srgbClr val="FF0000"/>
                </a:solidFill>
              </a:rPr>
              <a:t>MV opening</a:t>
            </a:r>
          </a:p>
          <a:p>
            <a:r>
              <a:rPr lang="en-US" dirty="0"/>
              <a:t>AV is  already closed  </a:t>
            </a:r>
          </a:p>
          <a:p>
            <a:r>
              <a:rPr lang="en-US" dirty="0"/>
              <a:t>80% filling is already done –end diastolic volume </a:t>
            </a:r>
          </a:p>
          <a:p>
            <a:r>
              <a:rPr lang="en-US" dirty="0"/>
              <a:t>Mild increase  of  pressure in V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5" name="Ink 54"/>
              <p14:cNvContentPartPr/>
              <p14:nvPr/>
            </p14:nvContentPartPr>
            <p14:xfrm>
              <a:off x="3260686" y="2570400"/>
              <a:ext cx="267120" cy="40248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55286" y="2562120"/>
                <a:ext cx="28224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8" name="Ink 57"/>
              <p14:cNvContentPartPr/>
              <p14:nvPr/>
            </p14:nvContentPartPr>
            <p14:xfrm>
              <a:off x="11488846" y="3189240"/>
              <a:ext cx="360" cy="36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478406" y="3178800"/>
                <a:ext cx="2124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3" name="Ink 72"/>
              <p14:cNvContentPartPr/>
              <p14:nvPr/>
            </p14:nvContentPartPr>
            <p14:xfrm>
              <a:off x="166846" y="4011120"/>
              <a:ext cx="1789560" cy="26244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0006" y="4005720"/>
                <a:ext cx="1803960" cy="263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9" name="Ink 78"/>
              <p14:cNvContentPartPr/>
              <p14:nvPr/>
            </p14:nvContentPartPr>
            <p14:xfrm>
              <a:off x="1470406" y="2649240"/>
              <a:ext cx="2370600" cy="165024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67166" y="2643840"/>
                <a:ext cx="2380680" cy="166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9" name="Ink 88"/>
              <p14:cNvContentPartPr/>
              <p14:nvPr/>
            </p14:nvContentPartPr>
            <p14:xfrm>
              <a:off x="2012926" y="2620080"/>
              <a:ext cx="1873440" cy="162180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06086" y="2612880"/>
                <a:ext cx="1884240" cy="163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2" name="Ink 91"/>
              <p14:cNvContentPartPr/>
              <p14:nvPr/>
            </p14:nvContentPartPr>
            <p14:xfrm>
              <a:off x="2372566" y="3893760"/>
              <a:ext cx="676080" cy="105624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62846" y="3889440"/>
                <a:ext cx="691200" cy="10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4" name="Ink 93"/>
              <p14:cNvContentPartPr/>
              <p14:nvPr/>
            </p14:nvContentPartPr>
            <p14:xfrm>
              <a:off x="892246" y="1852200"/>
              <a:ext cx="4285800" cy="173484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88286" y="1849320"/>
                <a:ext cx="4293000" cy="174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5" name="Ink 94"/>
              <p14:cNvContentPartPr/>
              <p14:nvPr/>
            </p14:nvContentPartPr>
            <p14:xfrm>
              <a:off x="837526" y="3263760"/>
              <a:ext cx="719640" cy="124020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9246" y="3260520"/>
                <a:ext cx="732600" cy="12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6" name="Ink 95"/>
              <p14:cNvContentPartPr/>
              <p14:nvPr/>
            </p14:nvContentPartPr>
            <p14:xfrm>
              <a:off x="1475086" y="4291200"/>
              <a:ext cx="2152800" cy="160524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71126" y="4286520"/>
                <a:ext cx="2163960" cy="161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7" name="Ink 96"/>
              <p14:cNvContentPartPr/>
              <p14:nvPr/>
            </p14:nvContentPartPr>
            <p14:xfrm>
              <a:off x="1761286" y="2727720"/>
              <a:ext cx="975240" cy="185544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51566" y="2722320"/>
                <a:ext cx="988920" cy="18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8" name="Ink 97"/>
              <p14:cNvContentPartPr/>
              <p14:nvPr/>
            </p14:nvContentPartPr>
            <p14:xfrm>
              <a:off x="2102206" y="5302080"/>
              <a:ext cx="1603440" cy="26964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5006" y="5298120"/>
                <a:ext cx="162252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8" name="Ink 107"/>
              <p14:cNvContentPartPr/>
              <p14:nvPr/>
            </p14:nvContentPartPr>
            <p14:xfrm>
              <a:off x="2153686" y="5011200"/>
              <a:ext cx="476280" cy="41688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45766" y="5003280"/>
                <a:ext cx="493200" cy="43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9" name="Ink 108"/>
              <p14:cNvContentPartPr/>
              <p14:nvPr/>
            </p14:nvContentPartPr>
            <p14:xfrm>
              <a:off x="2566966" y="5466240"/>
              <a:ext cx="1003680" cy="47772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60486" y="5459400"/>
                <a:ext cx="1015920" cy="48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179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cycle 2</a:t>
            </a:r>
            <a:r>
              <a:rPr lang="en-US" baseline="30000" dirty="0"/>
              <a:t>nd</a:t>
            </a:r>
            <a:r>
              <a:rPr lang="en-US" dirty="0"/>
              <a:t> stage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dirty="0" err="1"/>
              <a:t>Isovolumetric</a:t>
            </a:r>
            <a:r>
              <a:rPr lang="en-US" sz="3200" dirty="0"/>
              <a:t> contraction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Pressure in V </a:t>
            </a:r>
            <a:r>
              <a:rPr lang="en-US" dirty="0" err="1"/>
              <a:t>increasee</a:t>
            </a:r>
            <a:endParaRPr lang="en-US" dirty="0"/>
          </a:p>
          <a:p>
            <a:r>
              <a:rPr lang="en-US" dirty="0"/>
              <a:t>P in v is more </a:t>
            </a:r>
            <a:r>
              <a:rPr lang="en-US" dirty="0" err="1"/>
              <a:t>tha</a:t>
            </a:r>
            <a:r>
              <a:rPr lang="en-US" dirty="0"/>
              <a:t> AP</a:t>
            </a:r>
          </a:p>
          <a:p>
            <a:r>
              <a:rPr lang="en-US" sz="2600" dirty="0"/>
              <a:t>CLOSURE</a:t>
            </a:r>
            <a:r>
              <a:rPr lang="en-US" dirty="0"/>
              <a:t> of MV ,</a:t>
            </a:r>
            <a:r>
              <a:rPr lang="en-US" dirty="0" err="1"/>
              <a:t>pruduction</a:t>
            </a:r>
            <a:r>
              <a:rPr lang="en-US" dirty="0"/>
              <a:t> of  S1</a:t>
            </a:r>
          </a:p>
          <a:p>
            <a:r>
              <a:rPr lang="en-US" dirty="0"/>
              <a:t>Pressure in V in less </a:t>
            </a:r>
            <a:r>
              <a:rPr lang="en-US" dirty="0" err="1"/>
              <a:t>tha</a:t>
            </a:r>
            <a:r>
              <a:rPr lang="en-US" dirty="0"/>
              <a:t> aorta </a:t>
            </a:r>
          </a:p>
          <a:p>
            <a:r>
              <a:rPr lang="en-US" dirty="0"/>
              <a:t>VENTRICLE contract  as closed chamber </a:t>
            </a:r>
          </a:p>
          <a:p>
            <a:r>
              <a:rPr lang="en-US" dirty="0"/>
              <a:t>Amount and volume ventricle remain same </a:t>
            </a:r>
          </a:p>
          <a:p>
            <a:r>
              <a:rPr lang="en-US" dirty="0"/>
              <a:t>Pressure in ventricle </a:t>
            </a:r>
            <a:r>
              <a:rPr lang="en-US" dirty="0" err="1"/>
              <a:t>incresese</a:t>
            </a:r>
            <a:r>
              <a:rPr lang="en-US" dirty="0"/>
              <a:t> </a:t>
            </a:r>
            <a:r>
              <a:rPr lang="en-US" dirty="0" err="1"/>
              <a:t>continuosly</a:t>
            </a:r>
            <a:r>
              <a:rPr lang="en-US" dirty="0"/>
              <a:t> </a:t>
            </a:r>
          </a:p>
          <a:p>
            <a:r>
              <a:rPr lang="en-US" dirty="0"/>
              <a:t>Pressure in atria increases due to blood coming from lung</a:t>
            </a:r>
          </a:p>
          <a:p>
            <a:r>
              <a:rPr lang="en-US" dirty="0" err="1"/>
              <a:t>Pruduction</a:t>
            </a:r>
            <a:r>
              <a:rPr lang="en-US" dirty="0"/>
              <a:t> of c wave due </a:t>
            </a:r>
            <a:r>
              <a:rPr lang="en-US" dirty="0" err="1"/>
              <a:t>ro</a:t>
            </a:r>
            <a:r>
              <a:rPr lang="en-US" dirty="0"/>
              <a:t> closure of MV ,C WAVE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1670095" y="3170520"/>
              <a:ext cx="360" cy="3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3615" y="3164040"/>
                <a:ext cx="13320" cy="1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2244295" y="2556360"/>
              <a:ext cx="1509840" cy="127404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38175" y="2549880"/>
                <a:ext cx="1522800" cy="12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/>
              <p14:cNvContentPartPr/>
              <p14:nvPr/>
            </p14:nvContentPartPr>
            <p14:xfrm>
              <a:off x="1139095" y="2986560"/>
              <a:ext cx="2989620" cy="281808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34775" y="2982960"/>
                <a:ext cx="3001499" cy="28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/>
              <p14:cNvContentPartPr/>
              <p14:nvPr/>
            </p14:nvContentPartPr>
            <p14:xfrm>
              <a:off x="1003735" y="2651400"/>
              <a:ext cx="792360" cy="50112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94735" y="2641680"/>
                <a:ext cx="806040" cy="5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/>
              <p14:cNvContentPartPr/>
              <p14:nvPr/>
            </p14:nvContentPartPr>
            <p14:xfrm>
              <a:off x="5064535" y="1800720"/>
              <a:ext cx="77400" cy="15300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54095" y="1790280"/>
                <a:ext cx="9108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5" name="Ink 34"/>
              <p14:cNvContentPartPr/>
              <p14:nvPr/>
            </p14:nvContentPartPr>
            <p14:xfrm>
              <a:off x="3165535" y="5439600"/>
              <a:ext cx="531000" cy="11844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58695" y="5432040"/>
                <a:ext cx="54180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6" name="Ink 35"/>
              <p14:cNvContentPartPr/>
              <p14:nvPr/>
            </p14:nvContentPartPr>
            <p14:xfrm>
              <a:off x="2549215" y="4692600"/>
              <a:ext cx="603000" cy="78840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41655" y="4689000"/>
                <a:ext cx="613440" cy="79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7" name="Ink 36"/>
              <p14:cNvContentPartPr/>
              <p14:nvPr/>
            </p14:nvContentPartPr>
            <p14:xfrm>
              <a:off x="3148615" y="5425560"/>
              <a:ext cx="2520" cy="64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45375" y="5422320"/>
                <a:ext cx="9000" cy="1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4" name="Ink 43"/>
              <p14:cNvContentPartPr/>
              <p14:nvPr/>
            </p14:nvContentPartPr>
            <p14:xfrm>
              <a:off x="2388295" y="4340520"/>
              <a:ext cx="403560" cy="85284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83255" y="4334760"/>
                <a:ext cx="413640" cy="86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1" name="Ink 50"/>
              <p14:cNvContentPartPr/>
              <p14:nvPr/>
            </p14:nvContentPartPr>
            <p14:xfrm>
              <a:off x="1866655" y="4051080"/>
              <a:ext cx="455220" cy="88740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64136" y="4048560"/>
                <a:ext cx="462057" cy="89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2" name="Ink 51"/>
              <p14:cNvContentPartPr/>
              <p14:nvPr/>
            </p14:nvContentPartPr>
            <p14:xfrm>
              <a:off x="1732735" y="3066480"/>
              <a:ext cx="869220" cy="98712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28776" y="3062520"/>
                <a:ext cx="879298" cy="9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3" name="Ink 52"/>
              <p14:cNvContentPartPr/>
              <p14:nvPr/>
            </p14:nvContentPartPr>
            <p14:xfrm>
              <a:off x="1958095" y="3891240"/>
              <a:ext cx="169560" cy="38088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51255" y="3888720"/>
                <a:ext cx="179280" cy="3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4" name="Ink 53"/>
              <p14:cNvContentPartPr/>
              <p14:nvPr/>
            </p14:nvContentPartPr>
            <p14:xfrm>
              <a:off x="1962055" y="3869640"/>
              <a:ext cx="764280" cy="13104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956295" y="3861000"/>
                <a:ext cx="7736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5" name="Ink 54"/>
              <p14:cNvContentPartPr/>
              <p14:nvPr/>
            </p14:nvContentPartPr>
            <p14:xfrm>
              <a:off x="3333655" y="5145840"/>
              <a:ext cx="641520" cy="41724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327895" y="5140080"/>
                <a:ext cx="65016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7" name="Ink 56"/>
              <p14:cNvContentPartPr/>
              <p14:nvPr/>
            </p14:nvContentPartPr>
            <p14:xfrm>
              <a:off x="2620855" y="3813480"/>
              <a:ext cx="859680" cy="28332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611495" y="3810960"/>
                <a:ext cx="87156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" name="Ink 12"/>
              <p14:cNvContentPartPr/>
              <p14:nvPr/>
            </p14:nvContentPartPr>
            <p14:xfrm>
              <a:off x="2455006" y="3969360"/>
              <a:ext cx="1957680" cy="20336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451046" y="3961080"/>
                <a:ext cx="1968840" cy="20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1" name="Ink 30"/>
              <p14:cNvContentPartPr/>
              <p14:nvPr/>
            </p14:nvContentPartPr>
            <p14:xfrm>
              <a:off x="2486686" y="3892680"/>
              <a:ext cx="907920" cy="29088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475886" y="3880800"/>
                <a:ext cx="930600" cy="31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2" name="Ink 31"/>
              <p14:cNvContentPartPr/>
              <p14:nvPr/>
            </p14:nvContentPartPr>
            <p14:xfrm>
              <a:off x="1920766" y="4950720"/>
              <a:ext cx="401760" cy="40176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916446" y="4942800"/>
                <a:ext cx="40896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4" name="Ink 33"/>
              <p14:cNvContentPartPr/>
              <p14:nvPr/>
            </p14:nvContentPartPr>
            <p14:xfrm>
              <a:off x="7662766" y="2347200"/>
              <a:ext cx="19080" cy="3060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50166" y="2341800"/>
                <a:ext cx="37080" cy="4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6639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  ventricular ejection phase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 Opening of AV</a:t>
            </a:r>
          </a:p>
          <a:p>
            <a:r>
              <a:rPr lang="en-US" dirty="0"/>
              <a:t>Blood is ejected </a:t>
            </a:r>
            <a:r>
              <a:rPr lang="en-US" dirty="0" err="1"/>
              <a:t>rapidaly</a:t>
            </a:r>
            <a:r>
              <a:rPr lang="en-US" dirty="0"/>
              <a:t> in aorta </a:t>
            </a:r>
          </a:p>
          <a:p>
            <a:r>
              <a:rPr lang="en-US" dirty="0"/>
              <a:t>Ventricle is still contracting and pressure in V is 120mmhg more than aorta </a:t>
            </a:r>
          </a:p>
          <a:p>
            <a:r>
              <a:rPr lang="en-US" dirty="0"/>
              <a:t>LA  working as </a:t>
            </a:r>
            <a:r>
              <a:rPr lang="en-US" dirty="0" err="1"/>
              <a:t>resevoir</a:t>
            </a:r>
            <a:r>
              <a:rPr lang="en-US" dirty="0"/>
              <a:t> </a:t>
            </a:r>
            <a:r>
              <a:rPr lang="en-US" dirty="0" err="1"/>
              <a:t>prouction</a:t>
            </a:r>
            <a:r>
              <a:rPr lang="en-US" dirty="0"/>
              <a:t> of v wave In atria</a:t>
            </a:r>
          </a:p>
          <a:p>
            <a:r>
              <a:rPr lang="en-US" dirty="0"/>
              <a:t>Rapid flow of blood from V to Aorta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694495" y="2669400"/>
              <a:ext cx="789480" cy="18781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6935" y="2661840"/>
                <a:ext cx="805680" cy="18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1240255" y="2652840"/>
              <a:ext cx="996840" cy="10386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4495" y="2648880"/>
                <a:ext cx="1007280" cy="10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/>
              <p14:cNvContentPartPr/>
              <p14:nvPr/>
            </p14:nvContentPartPr>
            <p14:xfrm>
              <a:off x="1445815" y="2452320"/>
              <a:ext cx="2136600" cy="32241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41135" y="2445120"/>
                <a:ext cx="2152080" cy="324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7" name="Ink 36"/>
              <p14:cNvContentPartPr/>
              <p14:nvPr/>
            </p14:nvContentPartPr>
            <p14:xfrm>
              <a:off x="1223335" y="3221640"/>
              <a:ext cx="2772360" cy="271116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17935" y="3176640"/>
                <a:ext cx="2782440" cy="27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2" name="Ink 61"/>
              <p14:cNvContentPartPr/>
              <p14:nvPr/>
            </p14:nvContentPartPr>
            <p14:xfrm>
              <a:off x="2116855" y="4942800"/>
              <a:ext cx="1067040" cy="39168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70055" y="4849200"/>
                <a:ext cx="1145520" cy="55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3" name="Ink 62"/>
              <p14:cNvContentPartPr/>
              <p14:nvPr/>
            </p14:nvContentPartPr>
            <p14:xfrm>
              <a:off x="1752175" y="4307760"/>
              <a:ext cx="303120" cy="39600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08975" y="4221360"/>
                <a:ext cx="369720" cy="5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4" name="Ink 63"/>
              <p14:cNvContentPartPr/>
              <p14:nvPr/>
            </p14:nvContentPartPr>
            <p14:xfrm>
              <a:off x="1722655" y="4059000"/>
              <a:ext cx="84960" cy="12708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79815" y="3974760"/>
                <a:ext cx="14400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5" name="Ink 84"/>
              <p14:cNvContentPartPr/>
              <p14:nvPr/>
            </p14:nvContentPartPr>
            <p14:xfrm>
              <a:off x="798175" y="3316320"/>
              <a:ext cx="740520" cy="100224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90975" y="3309120"/>
                <a:ext cx="752760" cy="10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1" name="Ink 20"/>
              <p14:cNvContentPartPr/>
              <p14:nvPr/>
            </p14:nvContentPartPr>
            <p14:xfrm>
              <a:off x="2152855" y="2951640"/>
              <a:ext cx="1048431" cy="5551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148535" y="2946240"/>
                <a:ext cx="1063193" cy="56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3" name="Ink 22"/>
              <p14:cNvContentPartPr/>
              <p14:nvPr/>
            </p14:nvContentPartPr>
            <p14:xfrm>
              <a:off x="1013455" y="2964600"/>
              <a:ext cx="1405191" cy="138348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09495" y="2960640"/>
                <a:ext cx="1413112" cy="139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4" name="Ink 23"/>
              <p14:cNvContentPartPr/>
              <p14:nvPr/>
            </p14:nvContentPartPr>
            <p14:xfrm>
              <a:off x="1391815" y="2766960"/>
              <a:ext cx="778071" cy="79020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384974" y="2760120"/>
                <a:ext cx="789593" cy="8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6" name="Ink 25"/>
              <p14:cNvContentPartPr/>
              <p14:nvPr/>
            </p14:nvContentPartPr>
            <p14:xfrm>
              <a:off x="824926" y="3360960"/>
              <a:ext cx="702000" cy="94464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19886" y="3355920"/>
                <a:ext cx="710640" cy="9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9" name="Ink 28"/>
              <p14:cNvContentPartPr/>
              <p14:nvPr/>
            </p14:nvContentPartPr>
            <p14:xfrm>
              <a:off x="1321006" y="2717280"/>
              <a:ext cx="770400" cy="90108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314886" y="2711160"/>
                <a:ext cx="786600" cy="9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3" name="Ink 12"/>
              <p14:cNvContentPartPr/>
              <p14:nvPr/>
            </p14:nvContentPartPr>
            <p14:xfrm>
              <a:off x="2681280" y="1706280"/>
              <a:ext cx="1260360" cy="11556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674080" y="1703400"/>
                <a:ext cx="1274760" cy="116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0878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 ventricular ejection phase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MV remain closed </a:t>
            </a:r>
          </a:p>
          <a:p>
            <a:r>
              <a:rPr lang="en-US" dirty="0"/>
              <a:t>Pressure in Ventricle is still higher </a:t>
            </a:r>
          </a:p>
          <a:p>
            <a:r>
              <a:rPr lang="en-US" dirty="0"/>
              <a:t>LA pressure is increasing and  v wave increases</a:t>
            </a:r>
          </a:p>
          <a:p>
            <a:r>
              <a:rPr lang="en-US" dirty="0"/>
              <a:t> Ventricle  start relaxing </a:t>
            </a:r>
          </a:p>
          <a:p>
            <a:r>
              <a:rPr lang="en-US" dirty="0"/>
              <a:t>LA still reservoir</a:t>
            </a:r>
          </a:p>
          <a:p>
            <a:r>
              <a:rPr lang="en-US" dirty="0"/>
              <a:t>Pressure in v still falling but more than aorta </a:t>
            </a:r>
          </a:p>
          <a:p>
            <a:r>
              <a:rPr lang="en-US" dirty="0"/>
              <a:t> Aorta </a:t>
            </a:r>
            <a:r>
              <a:rPr lang="en-US" dirty="0" err="1"/>
              <a:t>sqeezing</a:t>
            </a:r>
            <a:r>
              <a:rPr lang="en-US" dirty="0"/>
              <a:t>   to pump the blood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/>
              <p14:cNvContentPartPr/>
              <p14:nvPr/>
            </p14:nvContentPartPr>
            <p14:xfrm>
              <a:off x="7441975" y="3348000"/>
              <a:ext cx="1224000" cy="6055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31535" y="3337560"/>
                <a:ext cx="1244880" cy="62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Ink 19"/>
              <p14:cNvContentPartPr/>
              <p14:nvPr/>
            </p14:nvContentPartPr>
            <p14:xfrm>
              <a:off x="5164255" y="4313160"/>
              <a:ext cx="34200" cy="396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55255" y="4304160"/>
                <a:ext cx="4680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Ink 26"/>
              <p14:cNvContentPartPr/>
              <p14:nvPr/>
            </p14:nvContentPartPr>
            <p14:xfrm>
              <a:off x="2501695" y="3665160"/>
              <a:ext cx="38160" cy="10080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99175" y="3662640"/>
                <a:ext cx="4428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" name="Ink 24"/>
              <p14:cNvContentPartPr/>
              <p14:nvPr/>
            </p14:nvContentPartPr>
            <p14:xfrm>
              <a:off x="1824646" y="2287080"/>
              <a:ext cx="1187280" cy="144324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21046" y="2275920"/>
                <a:ext cx="1194840" cy="14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3" name="Ink 52"/>
              <p14:cNvContentPartPr/>
              <p14:nvPr/>
            </p14:nvContentPartPr>
            <p14:xfrm>
              <a:off x="2542486" y="3692520"/>
              <a:ext cx="735120" cy="117612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533126" y="3684240"/>
                <a:ext cx="747720" cy="11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0" name="Ink 59"/>
              <p14:cNvContentPartPr/>
              <p14:nvPr/>
            </p14:nvContentPartPr>
            <p14:xfrm>
              <a:off x="4677646" y="1339200"/>
              <a:ext cx="360" cy="36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674406" y="1335960"/>
                <a:ext cx="6840" cy="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5" name="Ink 74"/>
              <p14:cNvContentPartPr/>
              <p14:nvPr/>
            </p14:nvContentPartPr>
            <p14:xfrm>
              <a:off x="1505326" y="2660400"/>
              <a:ext cx="589680" cy="101196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497406" y="2656080"/>
                <a:ext cx="601560" cy="10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6" name="Ink 85"/>
              <p14:cNvContentPartPr/>
              <p14:nvPr/>
            </p14:nvContentPartPr>
            <p14:xfrm>
              <a:off x="1495966" y="2256120"/>
              <a:ext cx="510120" cy="44388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88401" y="2246760"/>
                <a:ext cx="527052" cy="46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7" name="Ink 86"/>
              <p14:cNvContentPartPr/>
              <p14:nvPr/>
            </p14:nvContentPartPr>
            <p14:xfrm>
              <a:off x="3529246" y="1194480"/>
              <a:ext cx="522360" cy="82008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519880" y="1184760"/>
                <a:ext cx="538571" cy="83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8" name="Ink 87"/>
              <p14:cNvContentPartPr/>
              <p14:nvPr/>
            </p14:nvContentPartPr>
            <p14:xfrm>
              <a:off x="3256726" y="1205640"/>
              <a:ext cx="1459440" cy="137124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249524" y="1195200"/>
                <a:ext cx="1473844" cy="139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9" name="Ink 88"/>
              <p14:cNvContentPartPr/>
              <p14:nvPr/>
            </p14:nvContentPartPr>
            <p14:xfrm>
              <a:off x="1939126" y="2914200"/>
              <a:ext cx="489600" cy="83592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935886" y="2904480"/>
                <a:ext cx="497880" cy="85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2" name="Ink 91"/>
              <p14:cNvContentPartPr/>
              <p14:nvPr/>
            </p14:nvContentPartPr>
            <p14:xfrm>
              <a:off x="1880446" y="3232200"/>
              <a:ext cx="2076480" cy="256572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875046" y="3221761"/>
                <a:ext cx="2092320" cy="25873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9" name="Ink 98"/>
              <p14:cNvContentPartPr/>
              <p14:nvPr/>
            </p14:nvContentPartPr>
            <p14:xfrm>
              <a:off x="1338646" y="2256480"/>
              <a:ext cx="1067760" cy="102132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33606" y="2250720"/>
                <a:ext cx="1075680" cy="10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01" name="Ink 100"/>
              <p14:cNvContentPartPr/>
              <p14:nvPr/>
            </p14:nvContentPartPr>
            <p14:xfrm>
              <a:off x="2420446" y="2237760"/>
              <a:ext cx="1364760" cy="119016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414686" y="2231640"/>
                <a:ext cx="1379160" cy="12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3" name="Ink 102"/>
              <p14:cNvContentPartPr/>
              <p14:nvPr/>
            </p14:nvContentPartPr>
            <p14:xfrm>
              <a:off x="3024526" y="3379680"/>
              <a:ext cx="311040" cy="25740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015886" y="3372480"/>
                <a:ext cx="32328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09" name="Ink 108"/>
              <p14:cNvContentPartPr/>
              <p14:nvPr/>
            </p14:nvContentPartPr>
            <p14:xfrm>
              <a:off x="2204806" y="2834280"/>
              <a:ext cx="315360" cy="68580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201206" y="2825280"/>
                <a:ext cx="324360" cy="69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16" name="Ink 115"/>
              <p14:cNvContentPartPr/>
              <p14:nvPr/>
            </p14:nvContentPartPr>
            <p14:xfrm>
              <a:off x="2277166" y="3931200"/>
              <a:ext cx="1182600" cy="108360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270326" y="3926880"/>
                <a:ext cx="1197360" cy="10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9" name="Ink 118"/>
              <p14:cNvContentPartPr/>
              <p14:nvPr/>
            </p14:nvContentPartPr>
            <p14:xfrm>
              <a:off x="2974126" y="3345840"/>
              <a:ext cx="381600" cy="35244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970886" y="3341520"/>
                <a:ext cx="39312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23" name="Ink 122"/>
              <p14:cNvContentPartPr/>
              <p14:nvPr/>
            </p14:nvContentPartPr>
            <p14:xfrm>
              <a:off x="3956926" y="1726560"/>
              <a:ext cx="41040" cy="19008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952931" y="1723680"/>
                <a:ext cx="51936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24" name="Ink 123"/>
              <p14:cNvContentPartPr/>
              <p14:nvPr/>
            </p14:nvContentPartPr>
            <p14:xfrm>
              <a:off x="2394166" y="3143880"/>
              <a:ext cx="357840" cy="26640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384446" y="3134160"/>
                <a:ext cx="37152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0" name="Ink 9"/>
              <p14:cNvContentPartPr/>
              <p14:nvPr/>
            </p14:nvContentPartPr>
            <p14:xfrm>
              <a:off x="1722240" y="4193880"/>
              <a:ext cx="2540160" cy="19098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715760" y="4181280"/>
                <a:ext cx="2551320" cy="19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6597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Iso</a:t>
            </a:r>
            <a:r>
              <a:rPr lang="en-US" dirty="0"/>
              <a:t> volumetric relaxation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Ventricle is relaxing </a:t>
            </a:r>
          </a:p>
          <a:p>
            <a:r>
              <a:rPr lang="en-US" dirty="0"/>
              <a:t>LA as reservoir </a:t>
            </a:r>
          </a:p>
          <a:p>
            <a:r>
              <a:rPr lang="en-US" dirty="0"/>
              <a:t>Pressure in V fall rapidly </a:t>
            </a:r>
          </a:p>
          <a:p>
            <a:r>
              <a:rPr lang="en-US" dirty="0"/>
              <a:t>Closure of AV  due to pressure falling in ventricle </a:t>
            </a:r>
          </a:p>
          <a:p>
            <a:r>
              <a:rPr lang="en-US" dirty="0"/>
              <a:t>Pressure in aorta = to ventricle</a:t>
            </a:r>
          </a:p>
          <a:p>
            <a:r>
              <a:rPr lang="en-US" dirty="0"/>
              <a:t>MV still closed </a:t>
            </a:r>
          </a:p>
          <a:p>
            <a:r>
              <a:rPr lang="en-US" dirty="0"/>
              <a:t>Ventricle  pressure is still high to atria </a:t>
            </a:r>
          </a:p>
          <a:p>
            <a:r>
              <a:rPr lang="en-US" dirty="0"/>
              <a:t>Ventricle relax as close chamber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2170246" y="2169000"/>
              <a:ext cx="1501200" cy="148464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65206" y="2161440"/>
                <a:ext cx="1513800" cy="150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/>
              <p14:cNvContentPartPr/>
              <p14:nvPr/>
            </p14:nvContentPartPr>
            <p14:xfrm>
              <a:off x="1043446" y="2219040"/>
              <a:ext cx="1210320" cy="67608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3726" y="2215080"/>
                <a:ext cx="1226880" cy="68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/>
              <p14:cNvContentPartPr/>
              <p14:nvPr/>
            </p14:nvContentPartPr>
            <p14:xfrm>
              <a:off x="1087006" y="2494800"/>
              <a:ext cx="3073680" cy="282456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79806" y="2491200"/>
                <a:ext cx="3093120" cy="28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" name="Ink 33"/>
              <p14:cNvContentPartPr/>
              <p14:nvPr/>
            </p14:nvContentPartPr>
            <p14:xfrm>
              <a:off x="2207326" y="4296600"/>
              <a:ext cx="1118520" cy="73764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97966" y="4292640"/>
                <a:ext cx="1134720" cy="74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5" name="Ink 34"/>
              <p14:cNvContentPartPr/>
              <p14:nvPr/>
            </p14:nvContentPartPr>
            <p14:xfrm>
              <a:off x="1817086" y="3231000"/>
              <a:ext cx="2481120" cy="239904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09526" y="3221280"/>
                <a:ext cx="2502000" cy="242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" name="Ink 36"/>
              <p14:cNvContentPartPr/>
              <p14:nvPr/>
            </p14:nvContentPartPr>
            <p14:xfrm>
              <a:off x="2360686" y="2738880"/>
              <a:ext cx="1158120" cy="3106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7446" y="2734200"/>
                <a:ext cx="1173600" cy="31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1" name="Ink 50"/>
              <p14:cNvContentPartPr/>
              <p14:nvPr/>
            </p14:nvContentPartPr>
            <p14:xfrm>
              <a:off x="3679726" y="3674160"/>
              <a:ext cx="695520" cy="188388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72166" y="3659760"/>
                <a:ext cx="708120" cy="19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4" name="Ink 53"/>
              <p14:cNvContentPartPr/>
              <p14:nvPr/>
            </p14:nvContentPartPr>
            <p14:xfrm>
              <a:off x="6260206" y="3221640"/>
              <a:ext cx="360" cy="81612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45086" y="3206520"/>
                <a:ext cx="30600" cy="84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1293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 ventricular passive filling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MV  open</a:t>
            </a:r>
          </a:p>
          <a:p>
            <a:r>
              <a:rPr lang="en-US" dirty="0"/>
              <a:t>V wave in atria  fall down</a:t>
            </a:r>
          </a:p>
          <a:p>
            <a:r>
              <a:rPr lang="en-US" dirty="0"/>
              <a:t>Pressure  in Ventricle  fall down </a:t>
            </a:r>
          </a:p>
          <a:p>
            <a:r>
              <a:rPr lang="en-US" dirty="0"/>
              <a:t>Rapid ventricular  passive filling  without atrial contraction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/>
              <p14:cNvContentPartPr/>
              <p14:nvPr/>
            </p14:nvContentPartPr>
            <p14:xfrm>
              <a:off x="1983655" y="5212440"/>
              <a:ext cx="2003760" cy="13032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74295" y="5204880"/>
                <a:ext cx="201996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/>
              <p14:cNvContentPartPr/>
              <p14:nvPr/>
            </p14:nvContentPartPr>
            <p14:xfrm>
              <a:off x="2373895" y="3870720"/>
              <a:ext cx="1074960" cy="89532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67055" y="3867120"/>
                <a:ext cx="1087200" cy="90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/>
              <p14:cNvContentPartPr/>
              <p14:nvPr/>
            </p14:nvContentPartPr>
            <p14:xfrm>
              <a:off x="5064535" y="1873440"/>
              <a:ext cx="27000" cy="1008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56975" y="1865880"/>
                <a:ext cx="3744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k 28"/>
              <p14:cNvContentPartPr/>
              <p14:nvPr/>
            </p14:nvContentPartPr>
            <p14:xfrm>
              <a:off x="2686015" y="5289120"/>
              <a:ext cx="958680" cy="52380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81695" y="5285520"/>
                <a:ext cx="966600" cy="53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5" name="Ink 34"/>
              <p14:cNvContentPartPr/>
              <p14:nvPr/>
            </p14:nvContentPartPr>
            <p14:xfrm>
              <a:off x="7315255" y="3882600"/>
              <a:ext cx="360" cy="36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04815" y="3872160"/>
                <a:ext cx="2124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5" name="Ink 24"/>
              <p14:cNvContentPartPr/>
              <p14:nvPr/>
            </p14:nvContentPartPr>
            <p14:xfrm>
              <a:off x="5363806" y="4217400"/>
              <a:ext cx="126000" cy="46368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60926" y="4211280"/>
                <a:ext cx="132120" cy="4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" name="Ink 5"/>
              <p14:cNvContentPartPr/>
              <p14:nvPr/>
            </p14:nvContentPartPr>
            <p14:xfrm>
              <a:off x="2415406" y="4893840"/>
              <a:ext cx="1876680" cy="1522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407846" y="4885920"/>
                <a:ext cx="189396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3" name="Ink 52"/>
              <p14:cNvContentPartPr/>
              <p14:nvPr/>
            </p14:nvContentPartPr>
            <p14:xfrm>
              <a:off x="5211166" y="2158546"/>
              <a:ext cx="1946880" cy="64512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04326" y="2148466"/>
                <a:ext cx="1964160" cy="66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0" name="Ink 69"/>
              <p14:cNvContentPartPr/>
              <p14:nvPr/>
            </p14:nvContentPartPr>
            <p14:xfrm>
              <a:off x="7133566" y="1992960"/>
              <a:ext cx="2520" cy="4176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125286" y="1989360"/>
                <a:ext cx="1980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8" name="Ink 97"/>
              <p14:cNvContentPartPr/>
              <p14:nvPr/>
            </p14:nvContentPartPr>
            <p14:xfrm>
              <a:off x="4070686" y="2601000"/>
              <a:ext cx="17640" cy="1548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064926" y="2597760"/>
                <a:ext cx="2664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2" name="Ink 111"/>
              <p14:cNvContentPartPr/>
              <p14:nvPr/>
            </p14:nvContentPartPr>
            <p14:xfrm>
              <a:off x="7905046" y="2393280"/>
              <a:ext cx="360" cy="36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897486" y="2385720"/>
                <a:ext cx="154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6" name="Ink 115"/>
              <p14:cNvContentPartPr/>
              <p14:nvPr/>
            </p14:nvContentPartPr>
            <p14:xfrm>
              <a:off x="6053206" y="4050000"/>
              <a:ext cx="2009160" cy="115812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048886" y="4046760"/>
                <a:ext cx="2019240" cy="11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3" name="Ink 122"/>
              <p14:cNvContentPartPr/>
              <p14:nvPr/>
            </p14:nvContentPartPr>
            <p14:xfrm>
              <a:off x="5000206" y="3950640"/>
              <a:ext cx="10080" cy="972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995526" y="3945960"/>
                <a:ext cx="2484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4" name="Ink 123"/>
              <p14:cNvContentPartPr/>
              <p14:nvPr/>
            </p14:nvContentPartPr>
            <p14:xfrm>
              <a:off x="8251726" y="3411360"/>
              <a:ext cx="10440" cy="3744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244526" y="3404160"/>
                <a:ext cx="2376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5" name="Ink 124"/>
              <p14:cNvContentPartPr/>
              <p14:nvPr/>
            </p14:nvContentPartPr>
            <p14:xfrm>
              <a:off x="8227606" y="3440880"/>
              <a:ext cx="12240" cy="1368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220046" y="3433320"/>
                <a:ext cx="3096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6" name="Ink 125"/>
              <p14:cNvContentPartPr/>
              <p14:nvPr/>
            </p14:nvContentPartPr>
            <p14:xfrm>
              <a:off x="7233286" y="4681440"/>
              <a:ext cx="2160" cy="864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225006" y="4674240"/>
                <a:ext cx="1944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27" name="Ink 126"/>
              <p14:cNvContentPartPr/>
              <p14:nvPr/>
            </p14:nvContentPartPr>
            <p14:xfrm>
              <a:off x="7371886" y="4502520"/>
              <a:ext cx="54360" cy="7236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361446" y="4492080"/>
                <a:ext cx="7524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0" name="Ink 129"/>
              <p14:cNvContentPartPr/>
              <p14:nvPr/>
            </p14:nvContentPartPr>
            <p14:xfrm>
              <a:off x="1452406" y="2694960"/>
              <a:ext cx="2867040" cy="333036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445206" y="2686320"/>
                <a:ext cx="2886120" cy="335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37" name="Ink 136"/>
              <p14:cNvContentPartPr/>
              <p14:nvPr/>
            </p14:nvContentPartPr>
            <p14:xfrm>
              <a:off x="3294166" y="3303000"/>
              <a:ext cx="727200" cy="128016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285166" y="3295800"/>
                <a:ext cx="743040" cy="129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9" name="Ink 148"/>
              <p14:cNvContentPartPr/>
              <p14:nvPr/>
            </p14:nvContentPartPr>
            <p14:xfrm>
              <a:off x="2806726" y="3942360"/>
              <a:ext cx="990720" cy="41544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798086" y="3933360"/>
                <a:ext cx="1008360" cy="4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51" name="Ink 150"/>
              <p14:cNvContentPartPr/>
              <p14:nvPr/>
            </p14:nvContentPartPr>
            <p14:xfrm>
              <a:off x="2751646" y="3608640"/>
              <a:ext cx="135720" cy="488160"/>
            </p14:xfrm>
          </p:contentPart>
        </mc:Choice>
        <mc:Fallback xmlns="">
          <p:pic>
            <p:nvPicPr>
              <p:cNvPr id="151" name="Ink 150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745526" y="3604320"/>
                <a:ext cx="14796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56" name="Ink 155"/>
              <p14:cNvContentPartPr/>
              <p14:nvPr/>
            </p14:nvContentPartPr>
            <p14:xfrm>
              <a:off x="1872166" y="3537360"/>
              <a:ext cx="1826640" cy="72828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861006" y="3533400"/>
                <a:ext cx="1840680" cy="74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8" name="Ink 157"/>
              <p14:cNvContentPartPr/>
              <p14:nvPr/>
            </p14:nvContentPartPr>
            <p14:xfrm>
              <a:off x="2793766" y="3842280"/>
              <a:ext cx="418680" cy="74124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784046" y="3836880"/>
                <a:ext cx="432000" cy="75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61" name="Ink 160"/>
              <p14:cNvContentPartPr/>
              <p14:nvPr/>
            </p14:nvContentPartPr>
            <p14:xfrm>
              <a:off x="2577406" y="4875480"/>
              <a:ext cx="1479960" cy="37044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573446" y="4871160"/>
                <a:ext cx="1487520" cy="3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0" name="Ink 9"/>
              <p14:cNvContentPartPr/>
              <p14:nvPr/>
            </p14:nvContentPartPr>
            <p14:xfrm>
              <a:off x="2772720" y="2767560"/>
              <a:ext cx="534600" cy="24825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769120" y="2763960"/>
                <a:ext cx="541800" cy="249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" name="Ink 10"/>
              <p14:cNvContentPartPr/>
              <p14:nvPr/>
            </p14:nvContentPartPr>
            <p14:xfrm>
              <a:off x="3226320" y="1962960"/>
              <a:ext cx="502920" cy="11073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216240" y="1955400"/>
                <a:ext cx="516960" cy="11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2" name="Ink 11"/>
              <p14:cNvContentPartPr/>
              <p14:nvPr/>
            </p14:nvContentPartPr>
            <p14:xfrm>
              <a:off x="3363120" y="2190480"/>
              <a:ext cx="698760" cy="147708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359520" y="2186160"/>
                <a:ext cx="709560" cy="149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5" name="Ink 14"/>
              <p14:cNvContentPartPr/>
              <p14:nvPr/>
            </p14:nvContentPartPr>
            <p14:xfrm>
              <a:off x="3034800" y="3432480"/>
              <a:ext cx="429480" cy="18946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025800" y="3429600"/>
                <a:ext cx="442800" cy="19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6" name="Ink 15"/>
              <p14:cNvContentPartPr/>
              <p14:nvPr/>
            </p14:nvContentPartPr>
            <p14:xfrm>
              <a:off x="3003480" y="3677640"/>
              <a:ext cx="214920" cy="105624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000600" y="3674760"/>
                <a:ext cx="220680" cy="106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6694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Slow passive ventricular filling or diastasis  longest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AV </a:t>
            </a:r>
            <a:r>
              <a:rPr lang="en-US" dirty="0"/>
              <a:t>closed</a:t>
            </a:r>
          </a:p>
          <a:p>
            <a:r>
              <a:rPr lang="en-US" dirty="0"/>
              <a:t>MV opened</a:t>
            </a:r>
          </a:p>
          <a:p>
            <a:r>
              <a:rPr lang="en-US" dirty="0"/>
              <a:t> blood in V is  </a:t>
            </a:r>
            <a:r>
              <a:rPr lang="en-US" dirty="0" err="1"/>
              <a:t>Esv</a:t>
            </a:r>
            <a:r>
              <a:rPr lang="en-US" dirty="0"/>
              <a:t>  plus  ventricular filling </a:t>
            </a:r>
          </a:p>
          <a:p>
            <a:r>
              <a:rPr lang="en-US" dirty="0"/>
              <a:t>Atria is not working as revoir but as conduit or pipe</a:t>
            </a:r>
          </a:p>
          <a:p>
            <a:r>
              <a:rPr lang="en-US" dirty="0"/>
              <a:t>Blood from lung come to ventricle  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095726" y="2427480"/>
              <a:ext cx="1428840" cy="1384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86726" y="2418480"/>
                <a:ext cx="1446840" cy="14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1240366" y="1920240"/>
              <a:ext cx="2634120" cy="36327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2446" y="1917360"/>
                <a:ext cx="2652120" cy="36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/>
              <p14:cNvContentPartPr/>
              <p14:nvPr/>
            </p14:nvContentPartPr>
            <p14:xfrm>
              <a:off x="1088806" y="2387880"/>
              <a:ext cx="853920" cy="45072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1966" y="2379240"/>
                <a:ext cx="86868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/>
              <p14:cNvContentPartPr/>
              <p14:nvPr/>
            </p14:nvContentPartPr>
            <p14:xfrm>
              <a:off x="2323246" y="3642840"/>
              <a:ext cx="621360" cy="26820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19646" y="3639240"/>
                <a:ext cx="63180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Ink 25"/>
              <p14:cNvContentPartPr/>
              <p14:nvPr/>
            </p14:nvContentPartPr>
            <p14:xfrm>
              <a:off x="3141526" y="2091600"/>
              <a:ext cx="782640" cy="63720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35046" y="2086200"/>
                <a:ext cx="795600" cy="65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" name="Ink 38"/>
              <p14:cNvContentPartPr/>
              <p14:nvPr/>
            </p14:nvContentPartPr>
            <p14:xfrm>
              <a:off x="6463246" y="1902600"/>
              <a:ext cx="15120" cy="2340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57126" y="1900080"/>
                <a:ext cx="2376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0" name="Ink 39"/>
              <p14:cNvContentPartPr/>
              <p14:nvPr/>
            </p14:nvContentPartPr>
            <p14:xfrm>
              <a:off x="6331846" y="1901880"/>
              <a:ext cx="360" cy="36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28606" y="1898640"/>
                <a:ext cx="6840" cy="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1" name="Ink 40"/>
              <p14:cNvContentPartPr/>
              <p14:nvPr/>
            </p14:nvContentPartPr>
            <p14:xfrm>
              <a:off x="5662246" y="1980360"/>
              <a:ext cx="360" cy="36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54326" y="1972440"/>
                <a:ext cx="1620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2" name="Ink 41"/>
              <p14:cNvContentPartPr/>
              <p14:nvPr/>
            </p14:nvContentPartPr>
            <p14:xfrm>
              <a:off x="6440926" y="2400480"/>
              <a:ext cx="603360" cy="83772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30486" y="2391840"/>
                <a:ext cx="617760" cy="85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7318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Atrale</a:t>
            </a:r>
            <a:r>
              <a:rPr lang="en-US" dirty="0"/>
              <a:t> diastole is long .7 second</a:t>
            </a:r>
          </a:p>
          <a:p>
            <a:r>
              <a:rPr lang="en-US" dirty="0" err="1"/>
              <a:t>Atril</a:t>
            </a:r>
            <a:r>
              <a:rPr lang="en-US" dirty="0"/>
              <a:t> systole .1second</a:t>
            </a:r>
          </a:p>
          <a:p>
            <a:r>
              <a:rPr lang="en-US" dirty="0"/>
              <a:t>Ventricular systole .3 second</a:t>
            </a:r>
          </a:p>
          <a:p>
            <a:r>
              <a:rPr lang="en-US" dirty="0"/>
              <a:t>Ventricular diastole .5 second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7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881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73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381</Words>
  <Application>Microsoft Office PowerPoint</Application>
  <PresentationFormat>On-screen Show (4:3)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Cardiac Cycle </vt:lpstr>
      <vt:lpstr>Definition of cardiac cycle  ,Sequence of coordinated events taking place in heart during each beat,   =systole +diastole  </vt:lpstr>
      <vt:lpstr>Cardiac cycle 2nd stage</vt:lpstr>
      <vt:lpstr>Rapid  ventricular ejection phase </vt:lpstr>
      <vt:lpstr>Slow ventricular ejection phase </vt:lpstr>
      <vt:lpstr>Iso volumetric relaxation </vt:lpstr>
      <vt:lpstr>Rapid ventricular passive filling </vt:lpstr>
      <vt:lpstr>Slow passive ventricular filling or diastasis  longest phase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Cardiac cycle</dc:title>
  <dc:creator>john</dc:creator>
  <cp:lastModifiedBy>H.S. Rai</cp:lastModifiedBy>
  <cp:revision>27</cp:revision>
  <dcterms:created xsi:type="dcterms:W3CDTF">2022-08-21T06:06:49Z</dcterms:created>
  <dcterms:modified xsi:type="dcterms:W3CDTF">2024-09-03T08:51:40Z</dcterms:modified>
</cp:coreProperties>
</file>