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60" r:id="rId3"/>
    <p:sldId id="257" r:id="rId4"/>
    <p:sldId id="275" r:id="rId5"/>
    <p:sldId id="304" r:id="rId6"/>
    <p:sldId id="258" r:id="rId7"/>
    <p:sldId id="295" r:id="rId8"/>
    <p:sldId id="259" r:id="rId9"/>
    <p:sldId id="266" r:id="rId10"/>
    <p:sldId id="262" r:id="rId11"/>
    <p:sldId id="267" r:id="rId12"/>
    <p:sldId id="264" r:id="rId13"/>
    <p:sldId id="268" r:id="rId14"/>
    <p:sldId id="305" r:id="rId15"/>
    <p:sldId id="263" r:id="rId16"/>
    <p:sldId id="269" r:id="rId17"/>
    <p:sldId id="294" r:id="rId18"/>
    <p:sldId id="278" r:id="rId19"/>
    <p:sldId id="279" r:id="rId20"/>
    <p:sldId id="280" r:id="rId21"/>
    <p:sldId id="306" r:id="rId22"/>
    <p:sldId id="284" r:id="rId23"/>
    <p:sldId id="270" r:id="rId24"/>
    <p:sldId id="276" r:id="rId25"/>
    <p:sldId id="277" r:id="rId26"/>
    <p:sldId id="292" r:id="rId27"/>
    <p:sldId id="293" r:id="rId28"/>
    <p:sldId id="272" r:id="rId29"/>
    <p:sldId id="307" r:id="rId30"/>
    <p:sldId id="273" r:id="rId31"/>
    <p:sldId id="274" r:id="rId32"/>
    <p:sldId id="285" r:id="rId33"/>
    <p:sldId id="308" r:id="rId34"/>
    <p:sldId id="286" r:id="rId35"/>
    <p:sldId id="287" r:id="rId36"/>
    <p:sldId id="290" r:id="rId37"/>
    <p:sldId id="288" r:id="rId38"/>
    <p:sldId id="289" r:id="rId39"/>
    <p:sldId id="296" r:id="rId40"/>
    <p:sldId id="310" r:id="rId41"/>
    <p:sldId id="297" r:id="rId42"/>
    <p:sldId id="299" r:id="rId43"/>
    <p:sldId id="298" r:id="rId44"/>
    <p:sldId id="300" r:id="rId45"/>
    <p:sldId id="309" r:id="rId46"/>
    <p:sldId id="301" r:id="rId47"/>
    <p:sldId id="302" r:id="rId48"/>
    <p:sldId id="303" r:id="rId49"/>
    <p:sldId id="291" r:id="rId50"/>
    <p:sldId id="283" r:id="rId51"/>
    <p:sldId id="261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8300" autoAdjust="0"/>
  </p:normalViewPr>
  <p:slideViewPr>
    <p:cSldViewPr snapToGrid="0">
      <p:cViewPr varScale="1">
        <p:scale>
          <a:sx n="42" d="100"/>
          <a:sy n="42" d="100"/>
        </p:scale>
        <p:origin x="198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31T04:21:49.7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24575,'2'4'0,"0"-1"0,0 1 0,0-1 0,-1 1 0,0 0 0,0 0 0,0 0 0,0 0 0,0 0 0,-1 0 0,1 0 0,-1 6 0,1 6 0,16 64 0,-11-58 0,-1 0 0,-1 1 0,1 29 0,-6 51 0,1 54 0,9-93 0,-5-35 0,1 37 0,-5-24 0,2 64 0,0-87 0,0 0 0,2-1 0,8 31 0,3-3 0,-3 0 0,10 60 0,-19-89 0,1-1 0,1 0 0,10 23 0,-8-21 0,0 0 0,4 23 0,-4-7 0,3 49 0,-8-62 0,1 0 0,11 36 0,-9-37 0,0-1 0,-2 0 0,3 34 0,-4-12 0,3 0 0,0 0 0,3-1 0,18 57 0,-4-13 0,-12-43 0,23 60 0,-25-79 0,-4-11 0,1 0 0,7 13 0,-5-17 0,-7-7 0,0 0 0,1-1 0,-1 1 0,1 0 0,-1 0 0,0-1 0,1 1 0,-1 0 0,0-1 0,0 1 0,1 0 0,-1-1 0,0 1 0,0 0 0,0-1 0,1 1 0,-1-1 0,0 1 0,0-1 0,0 1 0,0 0 0,0-1 0,0 1 0,0-1 0,0 1 0,0-1 0,4-26 0,-1 0 0,-3-52 0,0 33 0,-2-870 0,2 907 0,1-1 0,0 1 0,0-1 0,1 1 0,0-1 0,0 1 0,1 0 0,1 0 0,-1 0 0,1 0 0,1 1 0,0 0 0,11-15 0,-8 12 0,1 0 0,-2-1 0,0 0 0,0 0 0,-1-1 0,0 0 0,6-23 0,-7 9 0,-1 0 0,-1 0 0,-1 0 0,-3-44 0,0 27 0,1 35 0,-1-1 0,-1 1 0,1 0 0,-1-1 0,-1 1 0,0 0 0,0 0 0,-1 0 0,0 1 0,-1-1 0,-7-10 0,2 2 0,1 0 0,1 0 0,0-1 0,2 0 0,0-1 0,0 1 0,2-1 0,-3-21 0,-1-2 0,5 32 0,1 0 0,0 0 0,0-15 0,2 23 0,0 1 0,0 0 0,0-1 0,1 1 0,-1-1 0,0 1 0,1-1 0,-1 1 0,1-1 0,-1 1 0,1 0 0,0-1 0,0 1 0,0 0 0,-1 0 0,1 0 0,0 0 0,0-1 0,1 1 0,-1 0 0,0 1 0,0-1 0,0 0 0,1 0 0,-1 0 0,0 1 0,1-1 0,-1 1 0,1-1 0,2 0 0,4 0 0,0-1 0,1 2 0,-1-1 0,12 1 0,-20 0 0,48 3 0,74 13 0,45 22 0,-153-35 0,-2 0 0,-1 0 0,0 0 0,19 10 0,-27-11 0,0 0 0,0 0 0,0 0 0,0 0 0,0 0 0,0 1 0,-1 0 0,0-1 0,1 1 0,-1 0 0,0 0 0,0 0 0,0 1 0,-1-1 0,1 0 0,0 5 0,2 8 0,-1 1 0,0 0 0,-2 0 0,0 1 0,-3 32 0,1-17 0,1-15 0,-1 0 0,-1 0 0,0 0 0,-1 0 0,-1-1 0,-1 1 0,0-1 0,-2 0 0,-8 16 0,-101 160 15,0-1-194,-15 86-5219,114-233 4938,2 1-1,2 0 1,2 1 0,-6 67-1,-10 52 6359,24-147-4830,-2 35-1,5-41-1095,-1-1 0,0 1 0,-1 0 0,0 0-1,-8 22 1,3-20 28,1 0 0,0 1 0,2 0 0,0 0 0,0 0 0,1 0 0,0 21 0,5 687 0,-2-718 0,0-1 0,0 1 0,1 0 0,0 0 0,0 0 0,0 0 0,1-1 0,0 1 0,0 0 0,0-1 0,5 8 0,-4-10 0,-1 0 0,1 1 0,0-1 0,0-1 0,0 1 0,0 0 0,0-1 0,1 0 0,-1 1 0,1-2 0,0 1 0,-1 0 0,1-1 0,0 1 0,0-1 0,0 0 0,7 1 0,19 1 0,1-2 0,48-2 0,-16-1 0,1211 2 0,-1225-3 0,82-14 0,-84 9 0,8-1 0,-23 2 0,1 3 0,33-2 0,-45 5 0,33-6 0,15-2 0,125 7-34,55-3-2881,28-6-1672,-260 10 5218,-1-1 0,1-1 0,-1 0 0,0-1 0,28-12 0,-11 5 1250,-20 7-1474,0 1 1,0 0-1,0 2 0,15-2 0,54 4-719,-42 0 457,-28-1-145,59 1 0,117-13 0,59-34 0,-210 40 0,0 1 0,0 3 0,67 2 0,19-1 0,-99-1 0,0-2 0,25-7 0,-25 5 0,46-5 0,234 8-3323,-163 5-890,-35-2 7526,112 0 328,-2-11-6991,-108 5 1014,-1 5 5752,-79 0-2691,-1-2-1,1-1 1,26-8-1,2 1-770,-21 4 46,-6 1 0,0 2 0,39-2 0,125-1-1753,-20-1-426,-13 8 483,55-2-1523,-208 2 2946,-1 0-1,1-1 1,-1 0-1,0 0 1,11-3-1,-15 3 281,0 0 0,-1 0 0,1 0-1,0 0 1,-1 0 0,1 0 0,-1 0 0,1 0 0,-1-1-1,0 1 1,1-1 0,-1 1 0,0-1 0,0 1 0,0-1 0,0 0-1,0 1 1,0-1 0,-1 0 0,1 0 0,0-3 0,1-9 590,-1-1 0,0 1 1,-2 0-1,1-1 0,-5-21 1,3 24-629,1 3 25,-1 0 0,0 1 0,-1-1 0,0 0 0,0 1 0,-9-16 1,-1 2 476,-19-21 0,1-2 1577,26 37-1515,0-1 0,1 1-1,0-1 1,0-1-1,-3-13 1,-6-49 161,13 69-749,-3-8 55,1 0 0,-2 0 0,-6-15 0,-4-15 0,13 39 0,0-1 0,0 1 0,0 0 0,0 0 0,-1-1 0,1 1 0,-1 0 0,1 0 0,-1 0 0,0 1 0,0-1 0,0 0 0,0 1 0,0-1 0,0 1 0,0-1 0,0 1 0,-1 0 0,1 0 0,0 0 0,-1 0 0,1 1 0,-1-1 0,-3 0 0,-7-1 0,0 1 0,0 0 0,-20 1 0,24 1 0,-362 35 0,316-28 0,36-6 0,1 0 0,-1 1 0,1 0 0,-23 9 0,22-6 0,0-2 0,0 1 0,0-2 0,-28 1 0,45-4 0,-21 4 0,0 0 0,-26 8 0,2 0 0,-27 7 0,44-13 0,-36 13 0,42-11 0,-1-1 0,-37 5 0,54-11 0,0 1 0,1 0 0,-1 1 0,1-1 0,-9 5 0,8-3 0,0-1 0,-1 0 0,-13 4 0,-14-3 0,-1-2 0,-61-3 0,36-1 0,-456 1-1539,313 2-1837,38 8-199,-1 0 7150,-48-1 1358,0 1-5934,138-10-1852,-71 1-372,51 7 5468,-67 4 1862,-82-10-3424,110-2-649,123 2-32,1 0 0,-1 1 0,1 1 0,-16 5 0,-22 5 0,-14-7-2,0-2 0,-79-5 0,48 0-156,-135 0-5790,76 2 5495,-34-1 6365,138-2-5576,-57-8 0,3-7-3304,82 13 2143,7 1 49,0 0-1,0-1 0,-29-11 0,36 12 1450,0 0 0,-1 0 0,1 1 0,-1 0-1,1 1 1,-12-1 0,-60 3 1596,35 1-2367,-427-2 98,468 0 0,1 0 0,-1 0 0,1-1 0,0 1 0,-1-1 0,1 0 0,0 0 0,0-1 0,0 1 0,0-1 0,-6-3 0,7 3 0,1 0 0,-1 0 0,1-1 0,0 1 0,0 0 0,0-1 0,0 1 0,0-1 0,1 0 0,-1 0 0,1 0 0,-1 0 0,1 0 0,0 0 0,0 0 0,0-6 0,-2-13 0,2 0 0,0 0 0,4-35 0,0-3 0,-3-201 0,0 258 0,0 1 0,0-1 0,0 1 0,0 0 0,1-1 0,-1 1 0,1-1 0,0 1 0,0 0 0,0-1 0,0 1 0,0 0 0,2-3 0,-2 3 0,1 1 0,-1 0 0,0 0 0,1 0 0,-1 0 0,1 0 0,-1 0 0,1 0 0,0 1 0,-1-1 0,1 0 0,0 1 0,0-1 0,-1 1 0,1 0 0,0 0 0,0-1 0,-1 1 0,5 1 0,4 0 0,0 0 0,0 1 0,0 0 0,0 1 0,16 6 0,49 26 0,-24-10 0,-16-12-526,1-1 0,0-2 0,73 10 1,-20-5-1304,-57-8 634,92 16 559,-90-18 3066,58 1 1,-50-6-2130,-1 2 0,49 8-1,62 15-300,295 9 0,-386-36 0,-34 1 0,-1 0 0,1 2 0,42 7 0,-26-2 0,1-1 0,0-3 0,59-3 0,-23-1 0,1740 2 0,-1803 1 0,1 1 0,-1 1 0,1 1 0,-1 0 0,24 9 0,-21-6 0,0-1 0,0-1 0,29 4 0,140-8-6152,-92-3 5684,137 3 6167,118-1-4840,-155 0-797,-182 0-62,1 2 0,-1 0 0,1 1 0,-1 0 0,19 7 0,72 34 0,-28 1 0,-3-3 0,-75-42 0,0 0 0,1 0 0,-1 1 0,1-1 0,-1 0 0,1 0 0,-1 0 0,0 1 0,1-1 0,-1 0 0,0 1 0,1-1 0,-1 0 0,0 1 0,1-1 0,-1 0 0,0 1 0,1-1 0,-1 1 0,0-1 0,0 1 0,0-1 0,0 1 0,0-1 0,0 0 0,0 0 0,-1 1 0,1-1 0,0 0 0,0 0 0,0 1 0,-1-1 0,1 0 0,0 0 0,0 1 0,0-1 0,-1 0 0,1 0 0,0 0 0,-1 0 0,1 1 0,0-1 0,0 0 0,-1 0 0,-23 5 0,-419 66 0,372-60 0,0-2 0,-106-2 0,156-6 0,1 0 0,-1 2 0,-35 9 0,33-7 0,-1 0 0,-31 2 0,-38-7 45,51-1-1542,-75 8 0,-12 5-2733,-67-12 7873,87-1-107,-118 11-3536,91-4 0,43-4 0,81-1 0,0-1 0,1 2 0,-1-1 0,0 2 0,0 0 0,1 0 0,0 1 0,-20 9 0,23-9 0,0 0 0,-1-1 0,0 0 0,1 0 0,-1-1 0,0 0 0,-18 2 0,-4-3 0,-32-3 0,14 1 0,-213 1 0,249 0 0,-1 2 0,-22 4 0,0 1 0,29-5 0,12-2 0,21 1 0,-18-1 0,722-18 36,-47-1-3769,-584 17 2711,-1-5 1,146-29 0,-213 32 2639,0 1 0,0 1 0,33 3 0,52-3-1329,307-13-289,-390 14 0,34-6 0,14-1 0,-80 8 0,30-4 0,-30 4 0,1 0 0,-1-1 0,1 1 0,-1-1 0,0 1 0,1-1 0,-1 1 0,0-1 0,1 0 0,-1 0 0,0 1 0,0-1 0,0 0 0,0 0 0,0 0 0,0-1 0,2-1 0,-3 3 0,0-1 0,0 1 0,0-1 0,0 1 0,0-1 0,0 1 0,0-1 0,0 1 0,0 0 0,0-1 0,0 1 0,0-1 0,0 1 0,0-1 0,0 1 0,0-1 0,0 1 0,-1-1 0,1 1 0,0-1 0,0 1 0,0 0 0,-1-1 0,1 1 0,0 0 0,-1-1 0,1 1 0,0 0 0,-1-1 0,1 1 0,-1 0 0,1-1 0,0 1 0,-1 0 0,0-1 0,-21-8 0,19 8 0,-252-62 0,101 29 0,-53-17 0,-275-71 0,134 13 0,316 98 0,-35-11 0,0-3 0,-85-46 0,4-11 0,134 75 0,0 1 0,0 1 0,-1 1 0,0 0 0,0 0 0,0 2 0,-15-2 0,-25 1 0,-65 3 0,47 1 0,-1881 0 8,1004-1-180,838 9 351,-2 0-194,74-9 15,-56-2 0,93 2 0,0 0 0,0 0 0,0-1 0,0 1 0,0-1 0,0 0 0,0 0 0,0 0 0,1 0 0,-1 0 0,0-1 0,1 1 0,-1-1 0,1 0 0,0 0 0,-1 0 0,-2-3 0,3 2 0,0-1 0,0 1 0,0-1 0,0 0 0,1 0 0,-1 0 0,1 1 0,0-1 0,0-1 0,1 1 0,-1 0 0,1-4 0,0 3 0,-1-6 0,0 0 0,1 0 0,1 0 0,1-12 0,-2 21 0,1-1 0,0 0 0,-1 1 0,1-1 0,0 0 0,1 1 0,-1-1 0,0 1 0,1 0 0,-1-1 0,1 1 0,0 0 0,-1 0 0,1 0 0,0 0 0,0 0 0,1 1 0,-1-1 0,0 1 0,1-1 0,3-1 0,4-1 0,0 1 0,1 1 0,-1-1 0,1 2 0,14-2 0,59 3 0,-54 0 0,1356 3 0,-1231 8 0,-80-3 0,-7-1 0,35 3 0,157 7 0,31 1 0,-256-16 33,65 13 0,9 0-1082,275 7-4588,-295-14 8235,30 1 1424,599-10-4022,-696 0 0,38-7 0,-36 4 0,28-1 0,-45 5 0,1 1 0,1-2 0,-1 1 0,1-1 0,-1 0 0,1-1 0,-1 0 0,14-5 0,-4 0 0,23-6 0,5-2 0,-23 6 0,1-2 0,29-17 0,-48 26 0,0-1 0,0-1 0,0 1 0,-1-1 0,0 0 0,1 0 0,-1 0 0,-1 0 0,1-1 0,-1 0 0,1 0 0,-1 0 0,-1 0 0,1 0 0,-1 0 0,3-9 0,-4 11 0,-1 1 0,1 0 0,-1-1 0,0 1 0,0-1 0,0 1 0,0 0 0,0-1 0,0 1 0,-1-1 0,1 1 0,-1 0 0,0-1 0,1 1 0,-1 0 0,0 0 0,0 0 0,-1 0 0,-1-4 0,0 4 0,1 0 0,-1 0 0,0 0 0,1 0 0,-1 0 0,0 1 0,0-1 0,0 1 0,0 0 0,-1 0 0,1 0 0,0 0 0,-5 0 0,-17-4 0,-1-1 0,1-1 0,1-1 0,-1-1 0,2-1 0,-41-23 0,-182-118 0,234 145 0,1 1 0,-1-1 0,0 2 0,0-1 0,0 2 0,-1 0 0,-20-3 0,12 4 0,-1 2 0,0 0 0,-36 4 0,24 3 0,1 1 0,-1 2 0,-44 19 0,-14 4 0,-1 0 0,60-19 0,-1-3 0,0 0 0,0-2 0,-39 4 0,34-7 0,0 2 0,-41 13 0,-45 10 0,67-21 0,-118 4 0,-1519-15 0,1565 10 0,48-2 0,61-5 0,0 2 0,-35 9 0,36-7 0,-1-1 0,1-2 0,-23 3 0,-192-6 0,108-1 0,121 0 0,0 1 0,-1-1 0,1 1 0,0-2 0,-1 1 0,1-1 0,0 0 0,0 0 0,0-1 0,1 1 0,-1-1 0,1-1 0,-1 1 0,1-1 0,0 0 0,0 0 0,1 0 0,-1-1 0,1 0 0,0 0 0,0 0 0,0 0 0,1 0 0,0-1 0,0 0 0,0 0 0,1 0 0,0 0 0,0 0 0,1 0 0,-2-7 0,0-28 0,4-72 0,0 41 0,-1 48 0,0 5 0,3-33 0,-2 46 0,0 0 0,1-1 0,0 1 0,0 0 0,0 0 0,1 0 0,0 1 0,0-1 0,4-5 0,3-3 0,0 0 0,-1-1 0,11-26 0,-18 36 0,1 0 0,-1 0 0,1 0 0,0 0 0,0 1 0,0-1 0,1 1 0,-1 0 0,1 0 0,0 0 0,0 1 0,1-1 0,-1 1 0,1 0 0,0 0 0,-1 1 0,1-1 0,0 1 0,1 0 0,6-1 0,8-2 0,0 1 0,1 1 0,21-1 0,65 3 0,-74 2 0,138 9 0,11 1 0,-46-13 0,171 4 0,-151 15 0,-45-4 0,1 2 0,-29-4 0,242 4-5171,-172-13 3928,0 8 3822,-68-7 876,-1-1-3075,-71 0-380,-1 1 0,22 7 0,-20-5 0,-1-1 0,17 2 0,234 15-4795,-106-19 3119,-52-3 3827,-54 1 300,472 0-582,-502 1-1869,0 2 0,0 0 0,38 10 0,-29-5 0,-6-4 0,30 2 0,-10-1 0,61 3 0,138-5 0,-121-5 0,675 2 0,-795 0 0,0 1 0,-1-1 0,1-1 0,-1 1 0,1 0 0,-1-1 0,1 1 0,-1-1 0,1 1 0,-1-1 0,0 0 0,1 0 0,-1-1 0,0 1 0,0 0 0,0-1 0,0 1 0,0-1 0,0 0 0,0 1 0,0-1 0,0 0 0,-1 0 0,1 0 0,-1 0 0,0-1 0,0 1 0,0 0 0,0-1 0,0 1 0,0 0 0,0-1 0,0-4 0,2-14 0,0 0 0,-2 0 0,0 0 0,-5-39 0,3 55-4,1 0 0,-1 0 0,0 1 0,0-1 0,-1 0 0,0 0-1,1 1 1,-1-1 0,-1 1 0,1 0 0,-1 0 0,0 0 0,-5-6 0,3 5 18,0 1 0,0 0 1,0 0-1,0 0 0,-1 1 1,0 0-1,0 0 0,0 0 1,-7-2-1,-8 0-192,0 1 0,-1 0 0,1 1 0,-1 2-1,-24 1 1,-510 12-6657,188 10 9738,181-16 1832,22-1-4555,-130 6-4357,-152-11 7176,206-1-2804,75 1-4506,1 0 3369,-330 0 7313,299 0-4781,-1 0-3315,159-2 1725,-49-8 0,52 5 0,-48-11 0,48 9 0,-58-5 0,-262 9 0,189 5 0,-107-2 0,269 0 0,-1 0 0,1 0 0,0-1 0,-1 1 0,1-1 0,0 0 0,0 0 0,0-1 0,-1 1 0,-4-4 0,6 4 0,1-1 0,-1 0 0,1 0 0,0 0 0,0 0 0,0-1 0,0 1 0,0-1 0,1 1 0,-1-1 0,1 1 0,-1-1 0,1 0 0,0 0 0,-1-5 0,-2-9 0,2 0 0,0 0 0,1-1 0,0 1 0,4-26 0,-2 3 0,-1 37 0,0-1 0,0 1 0,1 0 0,-1-1 0,1 1 0,0 0 0,-1 0 0,1-1 0,3-3 0,-3 5 0,0 0 0,1 0 0,-1 1 0,1-1 0,0 1 0,-1-1 0,1 1 0,0 0 0,0 0 0,0-1 0,0 1 0,0 1 0,0-1 0,0 0 0,0 0 0,3 0 0,29-5 0,-1 0 0,1 3 0,49 0 0,-13 1 0,107-13 0,70-3 0,286 17-4763,268 2 10006,-404 0-5450,-1-1-6947,570 0 14035,-843-9-6881,2 0 0,696 10 0,-815-1 0,0 0 0,0 0 0,-1 0 0,1 1 0,0 0 0,-1 0 0,8 3 0,-12-3 0,1 0 0,0 0 0,-1 0 0,1 0 0,-1 0 0,1 0 0,-1 1 0,0-1 0,1 0 0,-1 1 0,0-1 0,0 1 0,0 0 0,0-1 0,0 1 0,-1 0 0,1 0 0,0-1 0,-1 1 0,1 0 0,-1 0 0,0 0 0,1 0 0,-1 0 0,0 2 0,-1 2 0,1 0 0,-1 0 0,0-1 0,0 1 0,-1-1 0,1 1 0,-1-1 0,-1 1 0,1-1 0,-1 0 0,0 0 0,-5 7 0,-7 8 0,-28 27 0,39-43 0,-29 29 0,-2-2 0,-1-2 0,-2-1 0,-1-1 0,-66 33 0,18-19 0,-156 51 0,-108 32-1759,-110 34-1397,385-135 2306,-98 28-2372,58-29 4345,75-19 1867,-76-4-1,39-1-1104,-114 13-1885,94-4-688,-114-6-1,107-2 100,66 3-1296,-76 13-1,-11 2-1224,3-14 912,-62-4 8826,37-1-3194,-32 14-9332,58-3 3820,-62-10 8059,73 0-3167,-837 1-2650,928-1-164,14 0 0,8-1 0,15-2 0,159-24-1313,-105 19 660,598-59-3613,-580 61 3700,265-14-291,-116 20 4095,884 3 274,-606-3-2607,-487-1-905,-1-1 0,1-1 0,29-9 0,-22 5 0,26-7 0,-31 7 0,1 1 0,63-6 0,-15 5 0,7 0 0,-25 4 0,95-18 0,-139 19 0,46-6 0,-45 8 0,-1-1 0,0-1 0,0-1 0,0 0 0,0-1 0,27-13 0,-39 15 0,6-3 0,1-1 0,-1 0 0,18-15 0,-28 21 0,1-1 0,-1 0 0,0-1 0,0 1 0,0 0 0,0-1 0,0 1 0,-1-1 0,1 1 0,-1-1 0,1 0 0,-1 0 0,0 0 0,0 1 0,0-1 0,-1 0 0,1 0 0,-1 0 0,1-1 0,-1 1 0,0 0 0,-1-6 0,0 3 0,-1 1 0,0-1 0,0 1 0,0-1 0,-1 1 0,0 0 0,0 0 0,0 0 0,-1 0 0,1 0 0,-7-5 0,-5-4 0,-1 0 0,-17-10 0,-14-12 0,6-3 0,21 20 0,-37-29 0,37 32 0,1 0 0,-22-25 0,20 20 0,16 16 0,0 1 0,-1 0 0,1 0 0,-1 0 0,0 1 0,0 0 0,0 0 0,0 0 0,-1 1 0,1 0 0,-1 0 0,0 1 0,-6-1 0,-12 0 0,1 1 0,-33 3 0,16-1 0,-25 1 0,1 3 0,0 3 0,0 2 0,1 4 0,-99 33 0,-90 63-1907,10 19-845,196-102 2496,39-23 179,-47 26-827,-51 38 0,91-59 1617,0-1-1,0 0 1,-1-1 0,-1-1 0,-23 7-1,7-3 910,-11 6-1253,25-8-293,1-2 0,-1 0 1,-1 0-1,1-2 0,-1-1 0,-21 1 0,-171-5-1441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31T04:21:53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24575,'0'120'1411,"0"157"-8277,0-179 6639,2 6 5613,3-128-5090,19-187-296,-7 56 0,3-16 0,-17 162 0,-2 22 0,0-7 0,10 343 0,-6-137 0,-5-201 0,0-7 0,0 0 0,0 0 0,0 0 0,1 0 0,-1 0 0,1 0 0,0 0 0,2 5 0,-1-8 0,1-5 0,1-5 0,0-1 0,0 0 0,-1 0 0,2-14 0,6-46 0,-6 32 0,2-15 0,-4 28 0,1 0 0,11-42 0,-10 59 0,-2 14 0,0 15 0,-2 151-3932,-1-168 3736,0 0-1,0 0 0,1 0 1,0 0-1,-1 0 1,1 0-1,1 0 0,-1 0 1,2 4-1,-3-8 176,0 0-1,0 0 0,1 1 1,-1-1-1,0 0 0,0 0 1,0 0-1,0 1 1,0-1-1,0 0-21,4 2-368,-4-2 389,0 0 1,0 0-1,0 0 0,1 0 1,-1 0-1,0 0 1,0 0-1,0 0 0,1 0 1,-1 0-1,0 0 1,0 0-1,0 0 0,1-1 1,0 0-174,5-13-237,-5 12 415,7-28 485,0 0 0,3-33 0,1-65 1564,3-13 1166,-12 127-2638,-1 12-272,1 25-234,15 208-54,-1 1 0,-16-222 0,3 50 0,0-48 0,-3-13 0,1-7 0,3-46-611,-3-70 0,-2 68-133,0-130-2205,-1 171 1932,1 32 313,-1 112-550,2 226-2176,-1-354 3430,0 6 0,0 0 0,1 0 0,-1 0 0,1 0 0,1 0 0,-1 0 0,4 8 0,-5-15 2,0 0 1,0 0 0,0 1 0,0-1-1,0 0 1,1 0 0,-1 0 0,0 1 0,0-1-1,0 0 1,0 0 0,0 0 0,0 0-1,1 0 1,-1 1 0,0-1 0,0 0 0,0 0-1,0 0 1,0 0 0,1 0 0,-1 0-1,0 0 1,0 0 0,0 0 0,1 1 0,-1-1-1,0 0 1,0 0 0,0 0 0,1 0-1,-1 0 1,0 0 0,0 0 0,0 0 0,1 0-1,-1-1 1,0 1 0,0 0 0,0 0-1,0 0 1,1 0 0,-1 0 0,0 0 0,0 0-1,0 0 1,0 0 0,1-1 0,-1 1-1,0 0 1,0 0 0,0 0 0,0 0 0,0 0-1,0-1 1,1 1 0,-1 0 0,0 0-1,4-8 207,-1 1 0,0 0 0,0-1 0,0 1 0,-1-1 0,0 0 0,1-15-1,-1 15-76,36-406 4299,-37 395-4275,6-139-2173,-9 598 4277,2-193 2264,0-358-5889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31T04:21:57.28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111 514 24575,'2'-72'0,"-1"25"0,-7-78 0,2 107 0,4 18 0,1 0 0,-1 0 0,0 0 0,0 0 0,0-1 0,0 1 0,0 0 0,-1 0 0,1 0 0,0 0 0,0 0 0,0 0 0,0 0 0,0-1 0,0 1 0,0 0 0,0 0 0,0 0 0,0 0 0,0 0 0,0 0 0,0 0 0,0 0 0,0 0 0,0 0 0,-1-1 0,1 1 0,0 0 0,0 0 0,0 0 0,0 0 0,0 0 0,0 0 0,0 0 0,0 0 0,-1 0 0,1 0 0,0 0 0,0 0 0,0 0 0,0 0 0,0 0 0,0 0 0,0 0 0,-1 0 0,-1 6 0,-1 9 0,2-6 0,0 6 0,1-14 0,-1-8 0,-6-65 0,-30-133 0,34 196 0,0 7 0,1 17 0,-1 242 0,5-155 0,-2-26 0,-1-84 30,-1 0 0,1 0 0,-7-15 0,7 20-165,-1-1 0,0 0 0,1 1 0,-1 0 0,0-1 0,-1 1 0,1 0 0,0 0 0,-1 0 0,-5-4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31T04:26:26.62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1087 1579 24575,'0'-1328'0,"0"1319"0,0 1 0,-1 0 0,0 0 0,0 0 0,-1-1 0,0 2 0,-1-1 0,0 0 0,0 0 0,0 1 0,-9-13 0,-4-7 0,-20-24 0,31 44 0,-1 1 0,1 0 0,-1 0 0,0 0 0,-1 1 0,1 0 0,-1 0 0,0 1 0,-8-4 0,12 6 0,0 1 0,0 0 0,0 1 0,1-1 0,-1 1 0,0-1 0,0 1 0,0 0 0,0 0 0,0 0 0,0 0 0,0 0 0,0 1 0,0-1 0,0 1 0,1 0 0,-1 0 0,0 0 0,0 0 0,1 1 0,-1-1 0,1 1 0,-1-1 0,-3 5 0,-4 3 0,1 1 0,0-1 0,1 2 0,-10 15 0,-5 7 0,1-7 0,1 1 0,-30 54 0,42-66 0,7-11 0,0-1 0,0 0 0,0 1 0,0 0 0,0-1 0,1 1 0,0 0 0,0 0 0,-1 4 0,2-8 0,1 1 0,-1-1 0,0 1 0,1-1 0,-1 0 0,0 1 0,1-1 0,-1 1 0,1-1 0,-1 0 0,1 1 0,-1-1 0,1 0 0,-1 0 0,1 1 0,-1-1 0,1 0 0,-1 0 0,1 0 0,-1 0 0,1 1 0,-1-1 0,1 0 0,-1 0 0,1 0 0,0 0 0,0-1 0,35 2 0,-19-1 0,30 4 0,-17 2 0,0 2 0,-1 1 0,0 1 0,-1 2 0,-1 0 0,1 2 0,-2 1 0,0 1 0,-1 1 0,-1 2 0,38 36 0,-51-42-32,0 0 0,-2 1 0,13 23 0,-15-25-275,-1 0 1,2-1 0,-1 0 0,2 0-1,17 17 1,-24-26 232,0 0 0,0-1 0,0 1 0,0-1 0,1 0 0,-1 1 0,0-1 0,1 0 0,-1 0 0,1-1 0,0 1 0,-1 0 0,1-1 0,0 0 0,-1 1 0,1-1 0,0 0-1,-1-1 1,1 1 0,0 0 0,-1-1 0,1 1 0,-1-1 0,1 0 0,-1 0 0,1 0 0,-1 0 0,1 0 0,1-2 0,4-3-138,-1 1 0,0-1 0,0 0 1,0-1-1,-1 0 0,0 0 0,5-9 0,43-69-526,-53 84 804,-1-1-1,1 1 1,0 0 0,0-1-1,0 1 1,0 0-1,0-1 1,0 1 0,0 0-1,0 0 1,0 0-1,1 0 1,-1 0 0,0 0-1,1 0 1,-1 1 0,3-2-1,-3 2-27,-1 0 1,0 0-1,1 0 0,-1 0 1,1 1-1,-1-1 0,0 0 0,1 0 1,-1 0-1,2 2 192,-2-2-192,0 1 0,1-1 0,-1 0 1,0 1-1,0-1 0,0 0 0,1 1 1,4 18 646,-2 25 1093,-5 85-1,0-65-1497,-1 61-280,3-125 0,0 1 0,0-1 0,0 1 0,0-1 0,0 1 0,0-1 0,0 0 0,0 1 0,0-1 0,0 1 0,0-1 0,0 1 0,0-1 0,0 0 0,1 1 0,-1-1 0,0 1 0,0-1 0,0 0 0,1 1 0,-1-1 0,0 0 0,0 1 0,1-1 0,-1 0 0,0 1 0,1-1 0,-1 0 0,0 0 0,1 1 0,-1-1 0,0 0 0,1 0 0,-1 0 0,1 1 0,15-5 0,-8 1 0,63-19 0,-29 9 0,69-13 0,-50 19 0,88 1 0,-131 5-69,1-2 1,-1 0-1,0 0 0,0-2 0,33-13 0,28-6-1484,98-11-2363,-139 28 3432,71-5 0,38 11 1783,11-2 1400,-119-1-2091,41-10 0,25-3-2807,247 12-277,-210 6 2003,2362-1-1590,-2644 0 3046,-1259 0 3876,-721 0-9242,1546 0 10810,1 0-4042,-2 0-4771,1 0-5499,572 0 7746,-55 0 1324,91 0-412,1085 0 658,-640 0-4977,-422 1 2946,-1 2-1,1 2 0,-1 3 1,0 2-1,56 18 0,-70-14 854,80 22 2354,-97-30-2030,0-2 0,0 0 0,27 0 0,259-6 5579,-87-1-4733,-194 3-1423,0 1 0,0 2 0,43 9 0,-27-3 0,-1-2 0,2-2 0,46-2 0,-48 0 0,78 14 0,23 2 0,205-16-6355,-188-5 6909,589 2 5389,-360 0-6085,-372 0 142,0 1 0,0 1 0,31 7 0,-39-6 0,-1 0 0,0 1 0,0 1 0,-1 0 0,1 0 0,-1 1 0,15 11 0,-3 0 0,-2 0 0,0 1 0,-1 1 0,-1 1 0,-1 1 0,0 1 0,-2 0 0,-1 1 0,0 0 0,-2 1 0,12 31 0,55 234-338,-26 8 0,-7 241-2757,-46 4-1725,-4-218 3888,4-275 1719,1 66 1375,0-110-2013,-1 0 0,1 0 0,0 0 0,0 0-1,0 0 1,1 0 0,0 0 0,-1 0 0,4 4 0,-4-7-83,1 0 0,-1 0 1,1-1-1,0 1 1,-1 0-1,1-1 0,0 1 1,0-1-1,0 1 1,0-1-1,0 0 0,0 0 1,0 0-1,1 0 1,-1 0-1,0-1 0,1 1 1,-1-1-1,0 1 1,1-1-1,2 0 0,3 0 53,-1 0-1,0-1 0,0 0 1,0-1-1,0 1 0,0-1 1,0 0-1,9-5 0,2-2 169,35-23 0,-15 4-563,-1-2-1,-1-1 1,-2-2 0,32-39-1,112-158-1771,-152 195 1873,112-168-1873,-98 136 1270,35-78 0,-52 94 1433,-16 38-132,-2 10-216,-5 5-278,1-1 0,0 1 0,-1 0 0,0 0 0,1-1-1,-1 1 1,0 0 0,0 0 0,0 0 0,0 1 0,-3 157 1998,0-76-1268,-7 92 469,-7 0-1,-77 335 1,84-468-1228,-3 0 0,-1-1 0,-2-1 0,-27 50 0,-3-6 0,45-84-2,-9 15-34,10-15 37,0-1 0,0 0 0,0 0 0,-1 0 0,1 0 0,0 0 0,0 0 0,0 0 0,0 0 0,0 0 0,0 1 0,0-1 0,-1 0 1,1 0-1,0 0 0,0 0 0,0 0 0,0 0 0,0 0 0,0 0 0,-1 0 0,1 0 0,0 0 0,0 0 0,0 0 0,0 0 0,0 0 0,0 0 0,-1 0 0,1 0 1,0 0-1,0 0 0,0 0 0,0 0 0,0 0 0,0-1 0,-1 1 0,1 0 0,0 0 0,0 0 0,-3-13 148,3-15 53,1 1 1,2-1-1,8-43 1,32-86-408,114-268-818,-82 230 797,-70 183 226,1-5 0,0 1 0,1 0 0,13-21 0,-11 28 0,-9 9 0,0 0 0,0 0 0,1 0 0,-1 0 0,0 0 0,0 0 0,0 0 0,1 0 0,-1 0 0,0 0 0,0 0 0,0 0 0,1 0 0,-1 0 0,0 0 0,0 0 0,0 0 0,1 0 0,-1 0 0,0 0 0,0 1 0,0-1 0,0 0 0,1 0 0,-1 0 0,0 0 0,0 0 0,0 1 0,0-1 0,0 0 0,1 0 0,0 3 0,0-1 0,0 1 0,-1-1 0,1 1 0,-1-1 0,1 5 0,4 54 604,-5 104 0,-2-94-399,1 2-205,1-65 0,0 0 0,-1 0 0,-1 11 0,2-18 0,0-1 0,0 0 0,-1 0 0,1 0 0,0 1 0,0-1 0,0 0 0,0 0 0,0 0 0,0 1 0,0-1 0,0 0 0,0 0 0,0 0 0,-1 0 0,1 0 0,0 1 0,0-1 0,0 0 0,0 0 0,-1 0 0,1 0 0,0 0 0,0 0 0,0 0 0,0 1 0,-1-1 0,1 0 0,0 0 0,0 0 0,0 0 0,-1 0 0,1 0 0,0 0 0,0 0 0,-1 0 0,-6-9 0,2-2 0,1 1 0,1 0 0,-5-21 0,-4-44 0,8 47 0,-68-888-1202,72 894 1202,-8-112 0,8 132 0,0 0 0,0 0 0,0 0 0,0 0 0,-1 0 0,1 0 0,-1 1 0,0-1 0,1 0 0,-1 0 0,0 0 0,0 1 0,0-1 0,0 0 0,-1 1 0,1-1 0,-3-1 0,4 3 0,0-1 0,-1 1 0,1 0 0,-1 0 0,1 0 0,0 0 0,-1 0 0,1 0 0,-1 0 0,1 0 0,-1 0 0,1 1 0,0-1 0,-1 0 0,1 0 0,-1 0 0,1 0 0,0 1 0,-1-1 0,1 0 0,0 0 0,-1 0 0,1 1 0,0-1 0,-1 0 0,1 1 0,-2 1 0,0 0 0,1 1 0,0-1 0,-1 0 0,1 1 0,-2 3 0,-57 171 855,54-161-729,0-2-81,0 1-1,2 0 0,0 0 0,-4 25 0,8-37-44,-1-1 0,1 0 0,0 0 0,1 0 0,-1 0 0,0 0 0,1 0 0,-1 0 0,1 0 0,-1 0 0,1 0 0,0 0 0,0 0 0,2 4 0,-2-5 0,0 0 0,0 0 0,1 0 0,-1 0 0,0 0 0,1 0 0,-1 0 0,1 0 0,-1-1 0,0 1 0,1 0 0,0-1 0,-1 0 0,1 1 0,2-1 0,4 1 0,1-1 0,0-1 0,-1 0 0,1 0 0,15-5 0,-11 3 0,32-7 0,-6 0 0,0 2 0,56-4 0,-91 12 0,1 0 0,0 0 0,0 0 0,0 1 0,0-1 0,0 1 0,0 1 0,-1-1 0,1 1 0,0-1 0,8 6 0,-10-5 0,0 1 0,1 0 0,-1-1 0,0 1 0,-1 0 0,1 1 0,-1-1 0,1 0 0,-1 1 0,0 0 0,0-1 0,0 1 0,-1 0 0,3 7 0,-2-1 0,0 0 0,0 0 0,-1 0 0,-1 0 0,1 0 0,-2 0 0,1 1 0,-2-1 0,1 0 0,-1-1 0,-5 17 0,-3 0 0,-1 1 0,-27 46 0,18-40-43,-2-1-1,-1 0 1,-46 47 0,16-28-854,-59 46 1,68-65-87,-2-1 0,0-3 0,-79 36 0,108-56 562,1-1 0,-1 0-1,-1-2 1,1 0 0,-1 0-1,-23 1 1,36-5 297,0-1 0,1-1 0,-1 1 0,-6-2 0,11 2 137,-1 0 1,1 0-1,-1 0 1,1 0-1,-1 0 1,0 0-1,1 0 1,-1 0-1,1 0 1,-1-1-1,1 1 1,-1 0-1,1 0 1,-1-1-1,1 1 1,-1 0-1,1-1 1,0 1-1,-1 0 1,1-1-1,-1 1 1,1-1-1,0 1 1,0-1-1,-1 1 1,1-1-1,0 1 0,-1-1 1,1 1-1,0-1 1,0 1-1,0-1 1,0 1-1,0-1 1,0 1-1,0-1 1,0 0-1,0 1 1,0-1-1,0 1 1,0-1-1,0 1 1,0-1-1,0 1 1,1-2-1,2-2 96,1-1 1,0 1-1,0 0 0,0 0 0,1 0 1,-1 0-1,1 1 0,7-4 0,108-62 727,60-23-608,678-304-689,-720 336 461,-120 52 0,1-1 0,22-15 0,-40 23 0,0 0 0,0 0 0,0 1 0,0-1 0,0 0 0,-1 0 0,1 0 0,0 0 0,0 0 0,-1 0 0,1 0 0,1-3 0,-2 4 0,0-1 0,0 1 0,0 0 0,0-1 0,0 1 0,0-1 0,0 1 0,-1-1 0,1 1 0,0 0 0,0-1 0,0 1 0,0-1 0,0 1 0,-1 0 0,1-1 0,0 1 0,0 0 0,-1-1 0,1 1 0,0 0 0,-1-1 0,1 1 0,0 0 0,-1 0 0,1-1 0,0 1 0,-1 0 0,-6-3 0,1 1 0,0 0 0,-1 0 0,0 1 0,1 0 0,-14-1 0,-305-1 466,239 6 51,21-2-137,-183 8 1458,187-4-879,1 3 0,-64 17 0,123-24-959,8 1 11,18-1 142,32-2 366,108-16 0,57-28-538,-216 44 19,85-22 0,-73 18 0,-1-1 0,27-12 0,-43 17 0,0 0 0,0 1 0,0-1 0,1 0 0,-1 0 0,0 1 0,0-1 0,0 0 0,0 0 0,1-2 0,-2 3 0,0-1 0,0 1 0,0 0 0,0 0 0,0-1 0,1 1 0,-1 0 0,0-1 0,0 1 0,0 0 0,0 0 0,0-1 0,-1 1 0,1 0 0,0-1 0,0 1 0,0 0 0,0 0 0,0-1 0,0 1 0,0 0 0,0 0 0,-1-1 0,1 1 0,0 0 0,0 0 0,0-1 0,-1 1 0,1 0 0,0 0 0,0 0 0,-1 0 0,1-1 0,0 1 0,-1 0 0,-6-3 0,0 1 0,0-1 0,0 2 0,0-1 0,-1 1 0,-7-1 0,-339-11-532,328 13 400,9 0 79,-87-4-60,94 3 118,0 0-1,-1-1 0,1 0 0,0-1 0,0 0 0,1 0 0,-11-6 0,18 8-4,0 0 0,1 1 0,-1-1 0,1 0 0,-1 0 0,1 0 0,-1 0 0,1 0 0,0-1 0,-1 1 0,1 0 0,0-1 0,0 1 0,0-1 0,0 1 0,0-1 0,1 1 0,-1-1 0,0 1 0,1-1 0,-1 0 0,1 0 0,-1 1 0,1-1 0,0 0 0,0 0 0,0 1 0,0-1 0,0 0 0,0 0 0,0 1 0,1-4 0,2-1 0,0 0 0,0 0 0,0 0 0,1 0 0,0 0 0,0 1 0,7-7 0,10-11-35,1 1 0,2 0 0,26-18-1,84-50-232,12-9 102,-138 93 166,-1 0 0,1 0 0,-1-1 0,-1 0 0,1 0 0,7-12 0,-14 18 0,1 0 0,0 0 0,0-1 0,0 1 0,-1-1 0,1 1 0,-1-1 0,1 1 0,-1-1 0,1 1 0,-1-1 0,0 1 0,0-1 0,0 1 0,0-1 0,0 1 0,0-1 0,0 1 0,0-1 0,-1 0 0,1 1 0,0-1 0,-1 1 0,0 0 0,1-1 0,-1 1 0,0-1 0,0 1 0,1 0 0,-1 0 0,0-1-1,0 1 1,-1 0 0,1 0 0,-2-1 0,-3-2 19,-1 0 0,1 1-1,-1 0 1,0 0-1,0 0 1,-12-2-1,-22-4 189,0 2-1,-58-3 0,-90 5-182,174 5-22,-179 2 497,165-4-397,29 1-102,0 1-1,0 0 1,0 0 0,0 0 0,0 0 0,0 0 0,0 0 0,-1 0 0,1 0 0,0 0 0,0 0 0,0 0 0,0 0 0,0 0 0,0-1 0,0 1-1,0 0 1,0 0 0,0 0 0,0 0 0,0 0 0,0 0 0,0 0 0,0 0 0,0 0 0,0 0 0,0 0 0,0 0 0,0-1 0,0 1 0,1 0 0,-1 0-1,0 0 1,0 0 0,0 0 0,0 0 0,0 0 0,0 0 0,0 0 0,0 0 0,0 0 0,0 0 0,0 0 0,0 0 0,0 0 0,0 0 0,0 0-1,1 0 1,-1-1 0,0 1 0,0 0 0,0 0 0,0 0 0,0 0 0,0 0 0,0 0 0,0 0 0,0 0 0,0 0 0,0 0 0,0 0 0,1 1 0,14-6 1,-3 1-1,25-6 0,0 1 0,46-5 0,-77 13 0,-1 1 0,1 0 0,-1 0 0,0 1 0,1-1 0,7 3 0,-12-3 0,0 1 0,1-1 0,-1 1 0,0-1 0,0 1 0,1 0 0,-1-1 0,0 1 0,0 0 0,0 0 0,0 0 0,0 0 0,0 0 0,0 0 0,-1 0 0,1 0 0,0 0 0,0 0 0,-1 0 0,1 0 0,-1 1 0,1-1 0,-1 0 0,1 0 0,-1 1 0,0-1 0,0 0 0,0 1 0,0-1 0,0 0 0,0 3 0,-1 2 0,0 0 0,-1 0 0,0 0 0,0 0 0,0-1 0,-1 1 0,0-1 0,0 1 0,0-1 0,-7 8 0,-6 6 0,-25 25 0,-18 8 0,-82 56 0,68-54 0,65-48 0,0 0 0,0 0 0,1 1 0,-1 0 0,-6 10 0,14-16 0,-1-1 0,0 1 0,1 0 0,0 0 0,-1 0 0,1-1 0,0 1 0,-1 0 0,1 0 0,0 0 0,0 0 0,-1 0 0,1 0 0,0-1 0,0 1 0,0 0 0,0 0 0,1 0 0,-1 0 0,0 0 0,0 0 0,0 0 0,1-1 0,-1 1 0,0 0 0,1 0 0,-1 0 0,1 0 0,-1-1 0,1 1 0,-1 0 0,1-1 0,0 1 0,-1 0 0,1-1 0,0 1 0,-1-1 0,1 1 0,0-1 0,0 1 0,0-1 0,-1 1 0,3-1 0,9 5 0,0-1 0,0-1 0,0 0 0,1-1 0,19 1 0,141 7 0,524-10-661,-678 0 674,-9 0-13,176 0 0,-146 2 0,64 12 0,-93-12 0,0 1 0,0 0 0,0 0 0,0 1 0,-1 1 0,14 7 0,-23-11 0,1 0 0,0 0 0,-1 0 0,1 0 0,-1 0 0,1 1 0,-1-1 0,1 1 0,-1-1 0,0 1 0,0-1 0,0 1 0,0 0 0,0 0 0,0-1 0,0 1 0,-1 0 0,1 0 0,-1 0 0,1 0 0,-1 0 0,0 0 0,1 0 0,-1 0 0,0 0 0,0 0 0,-1 0 0,1 0 0,0 0 0,-2 3 0,-1 1 0,0 1 0,0-1 0,-1 0 0,0 0 0,0 0 0,0 0 0,-10 8 0,-12 12 0,-44 32 0,-436 307-948,411-299 1050,80-55-102,-28 24 0,41-33 0,1-1 0,0 1 0,-1-1 0,1 1 0,0 0 0,0 0 0,0-1 0,0 1 0,-1 3 0,2-4 0,0 0 0,-1-1 0,1 1 0,0 0 0,0-1 0,0 1 0,0 0 0,0-1 0,0 1 0,1 0 0,-1-1 0,0 1 0,0-1 0,0 1 0,1 0 0,-1-1 0,0 1 0,1-1 0,-1 1 0,0 0 0,1 0 0,2 1 0,-1 0 0,1-1 0,0 1 0,0 0 0,0-1 0,0 0 0,0 0 0,0 0 0,0 0 0,1 0 0,3 0 0,28 5 0,65 2 0,43-9 0,-102 0 0,5 0-30,64 1 49,-91 1-262,0 1 0,1 1 0,28 8 0,-44-10 150,1 0 0,-1 1 0,-1-1 0,1 1 0,0 0-1,0 0 1,-1 0 0,1 1 0,-1-1 0,0 1 0,0 0-1,0 0 1,0 0 0,0 0 0,4 7 0,-5-7 26,-1 1 1,0-1 0,0 0 0,0 0-1,-1 1 1,1-1 0,-1 0-1,1 1 1,-1-1 0,0 0 0,0 1-1,-1-1 1,1 0 0,-1 1-1,1-1 1,-1 0 0,0 0 0,-1 1-1,1-1 1,0 0 0,-3 3-1,-2 5-93,-1 0 0,-1-1 0,0 0 0,0 0 0,-18 15 0,1-3-8,-36 22 1,-205 108-549,48-31 1568,217-121-842,-47 32 775,43-28-590,0 1 0,0-1 0,1 1 0,-1 0 1,-6 9-1,10-12-121,0-1 1,0 1-1,0-1 1,0 1-1,0 0 0,0-1 1,1 1-1,-1 0 1,0 0-1,1-1 1,-1 1-1,1 0 0,0 0 1,-1 0-1,1 0 1,0-1-1,0 1 1,1 0-1,-1 0 1,0 0-1,1 2 0,0-3-18,-1 0 0,1 0-1,0 0 1,-1 0-1,1 0 1,0 0 0,0 0-1,0-1 1,0 1 0,0 0-1,0 0 1,0-1-1,2 2 1,1-1 33,-1 1 0,1-1-1,0 0 1,0 0 0,5 0 0,14 1 378,41-2 0,178-25 214,1-21-1593,139-51-1045,-311 72-3310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31T04:26:30.17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122 159 24575,'0'-7'0,"-7"-9"0,-9-8 0,-14-7 0,-3-5 0,-3-9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5807A-F6C5-4EB8-9517-69777A16F498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A20AD-84B5-4384-96A9-37EC8F9A12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318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9566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1807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2646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3108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5754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4157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8855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5730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9180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1610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2027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1086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86275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5352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14951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2803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95170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0861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9519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99968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5758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7737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36152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26634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87483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64931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33133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96952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0752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72445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54343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4736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28228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94033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64652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6804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6077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45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62418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46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68445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47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08855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A20AD-84B5-4384-96A9-37EC8F9A12E6}" type="slidenum">
              <a:rPr lang="en-IN" smtClean="0"/>
              <a:t>48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0627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9755-C57D-41F9-8F78-8399CB2073F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3A1C-97EB-44C7-AE84-D1650C91C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68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9755-C57D-41F9-8F78-8399CB2073F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3A1C-97EB-44C7-AE84-D1650C91C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7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9755-C57D-41F9-8F78-8399CB2073F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3A1C-97EB-44C7-AE84-D1650C91C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9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9755-C57D-41F9-8F78-8399CB2073F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3A1C-97EB-44C7-AE84-D1650C91C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05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9755-C57D-41F9-8F78-8399CB2073F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3A1C-97EB-44C7-AE84-D1650C91C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54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9755-C57D-41F9-8F78-8399CB2073F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3A1C-97EB-44C7-AE84-D1650C91C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08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9755-C57D-41F9-8F78-8399CB2073F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3A1C-97EB-44C7-AE84-D1650C91C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45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9755-C57D-41F9-8F78-8399CB2073F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3A1C-97EB-44C7-AE84-D1650C91C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48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9755-C57D-41F9-8F78-8399CB2073F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3A1C-97EB-44C7-AE84-D1650C91C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872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9755-C57D-41F9-8F78-8399CB2073F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3A1C-97EB-44C7-AE84-D1650C91C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01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99755-C57D-41F9-8F78-8399CB2073F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3A1C-97EB-44C7-AE84-D1650C91C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1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99755-C57D-41F9-8F78-8399CB2073F0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F3A1C-97EB-44C7-AE84-D1650C91C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51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3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12" Type="http://schemas.openxmlformats.org/officeDocument/2006/relationships/customXml" Target="../ink/ink5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11" Type="http://schemas.openxmlformats.org/officeDocument/2006/relationships/image" Target="../media/image53.png"/><Relationship Id="rId5" Type="http://schemas.openxmlformats.org/officeDocument/2006/relationships/image" Target="../media/image50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Trachea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041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Trachea (Windpipe) Definition, Anatomy, Function, Diagram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80" y="624840"/>
            <a:ext cx="6070812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615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AD5C74-5C11-CAE2-CDD1-13A909FEE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Trachea is a </a:t>
            </a:r>
            <a:r>
              <a:rPr lang="en-US" dirty="0" err="1"/>
              <a:t>noncollapsible</a:t>
            </a:r>
            <a:r>
              <a:rPr lang="en-US" dirty="0"/>
              <a:t> </a:t>
            </a:r>
            <a:r>
              <a:rPr lang="en-US" dirty="0" err="1"/>
              <a:t>fibrocartilagenous</a:t>
            </a:r>
            <a:r>
              <a:rPr lang="en-US" dirty="0"/>
              <a:t>  tube </a:t>
            </a:r>
          </a:p>
          <a:p>
            <a:r>
              <a:rPr lang="en-US" dirty="0"/>
              <a:t>Kept patent because of the presence of C shaped cartilaginous ring in its wall </a:t>
            </a:r>
          </a:p>
          <a:p>
            <a:r>
              <a:rPr lang="en-US" dirty="0"/>
              <a:t>The soft posterior wall allows expansion of </a:t>
            </a:r>
            <a:r>
              <a:rPr lang="en-US" dirty="0" err="1"/>
              <a:t>oesophagus</a:t>
            </a:r>
            <a:r>
              <a:rPr lang="en-US" dirty="0"/>
              <a:t> during passage of food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2A1504A-52D5-4833-402C-013C586090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923" y="1003610"/>
            <a:ext cx="6000617" cy="5619402"/>
          </a:xfrm>
        </p:spPr>
      </p:pic>
    </p:spTree>
    <p:extLst>
      <p:ext uri="{BB962C8B-B14F-4D97-AF65-F5344CB8AC3E}">
        <p14:creationId xmlns:p14="http://schemas.microsoft.com/office/powerpoint/2010/main" val="365358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827" y="1825625"/>
            <a:ext cx="5181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Continuation of larynx </a:t>
            </a:r>
          </a:p>
          <a:p>
            <a:r>
              <a:rPr lang="en-US" dirty="0"/>
              <a:t>Extends from lower border of cricoid cartilage  in neck to lower border of T4 vertebra in thorax. </a:t>
            </a:r>
          </a:p>
          <a:p>
            <a:r>
              <a:rPr lang="en-US" dirty="0"/>
              <a:t>Ends by dividing into right &amp; left principal bronchus </a:t>
            </a:r>
          </a:p>
          <a:p>
            <a:r>
              <a:rPr lang="en-US" dirty="0"/>
              <a:t>Lies in median plane except at termination ,where it deviates to the right due to pressure of arch of aorta .</a:t>
            </a:r>
          </a:p>
          <a:p>
            <a:r>
              <a:rPr lang="en-US" dirty="0"/>
              <a:t>Upper part located in neck   - Cervical part </a:t>
            </a:r>
          </a:p>
          <a:p>
            <a:r>
              <a:rPr lang="en-US" dirty="0"/>
              <a:t>Lower half  in superior mediastinum – thoracic part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9ED5E2-9823-C5E7-BA2F-214BD45FF5F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878417-CF5D-A925-9532-4E8A0F601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8427" y="1279534"/>
            <a:ext cx="6718317" cy="477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0EB9F-7D75-FBC3-2DB3-B8C1A1180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095"/>
            <a:ext cx="10515600" cy="1325563"/>
          </a:xfrm>
        </p:spPr>
        <p:txBody>
          <a:bodyPr/>
          <a:lstStyle/>
          <a:p>
            <a:r>
              <a:rPr lang="en-IN" b="1" dirty="0"/>
              <a:t>MEDIASTINUM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8DB64DE-4145-4986-07CC-062D9B48B0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1"/>
          <a:stretch/>
        </p:blipFill>
        <p:spPr>
          <a:xfrm>
            <a:off x="7255584" y="0"/>
            <a:ext cx="4643046" cy="673428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E5C944-4107-E50E-4892-09C5ACA644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01" y="1313578"/>
            <a:ext cx="6584589" cy="542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86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10 -12 cm long </a:t>
            </a:r>
          </a:p>
          <a:p>
            <a:r>
              <a:rPr lang="en-US" dirty="0"/>
              <a:t>External diameter – 2 cm in male ,1.5 cm in female </a:t>
            </a:r>
          </a:p>
          <a:p>
            <a:r>
              <a:rPr lang="en-US" dirty="0"/>
              <a:t>Internal  -   It is about 3 mm at 1 year of age(</a:t>
            </a:r>
            <a:r>
              <a:rPr lang="en-US" dirty="0" err="1"/>
              <a:t>upto</a:t>
            </a:r>
            <a:r>
              <a:rPr lang="en-US" dirty="0"/>
              <a:t> 3</a:t>
            </a:r>
            <a:r>
              <a:rPr lang="en-US" baseline="30000" dirty="0"/>
              <a:t>rd</a:t>
            </a:r>
            <a:r>
              <a:rPr lang="en-US" dirty="0"/>
              <a:t> year ) ,and increases by 1mm each year </a:t>
            </a:r>
            <a:r>
              <a:rPr lang="en-US" dirty="0" err="1"/>
              <a:t>upto</a:t>
            </a:r>
            <a:r>
              <a:rPr lang="en-US" dirty="0"/>
              <a:t> 12</a:t>
            </a:r>
            <a:r>
              <a:rPr lang="en-US" baseline="30000" dirty="0"/>
              <a:t>th</a:t>
            </a:r>
            <a:r>
              <a:rPr lang="en-US" dirty="0"/>
              <a:t>  year -12 mm, after which it remains fairly constant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8DD5D8C-1BE8-6624-6035-0525793A85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611" y="365125"/>
            <a:ext cx="3830857" cy="6326188"/>
          </a:xfrm>
        </p:spPr>
      </p:pic>
    </p:spTree>
    <p:extLst>
      <p:ext uri="{BB962C8B-B14F-4D97-AF65-F5344CB8AC3E}">
        <p14:creationId xmlns:p14="http://schemas.microsoft.com/office/powerpoint/2010/main" val="112944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803AFA6-B216-23D6-86AE-BCEB0E21A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447928"/>
            <a:ext cx="6005489" cy="530136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4047FA6-B0B3-9AC7-0C21-B6ED4894F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Parts of the trachea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97AAD3-C0EE-9D91-03E3-BB35B99E34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IN" dirty="0"/>
              <a:t>Tracheal cartilages 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397876C-EE0F-2CE0-394E-7AABDA20A2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772" y="2237103"/>
            <a:ext cx="2634977" cy="4351339"/>
          </a:xfrm>
        </p:spPr>
      </p:pic>
    </p:spTree>
    <p:extLst>
      <p:ext uri="{BB962C8B-B14F-4D97-AF65-F5344CB8AC3E}">
        <p14:creationId xmlns:p14="http://schemas.microsoft.com/office/powerpoint/2010/main" val="2149675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40E5463-AE9F-1614-6D4A-4BAD3B3CBE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150" y="823595"/>
            <a:ext cx="6322970" cy="566928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Cervical part of trachea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Begins at lower border of cricoid cartilage opposite lower border of C6 vertebra</a:t>
            </a:r>
          </a:p>
          <a:p>
            <a:r>
              <a:rPr lang="en-US" dirty="0"/>
              <a:t>Runs downwards and slightly backwards in front of </a:t>
            </a:r>
            <a:r>
              <a:rPr lang="en-US" dirty="0" err="1"/>
              <a:t>oesophagus</a:t>
            </a:r>
            <a:r>
              <a:rPr lang="en-US" dirty="0"/>
              <a:t>, follows the curvature of spine &amp; enters the thorax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884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Anterior </a:t>
            </a:r>
          </a:p>
          <a:p>
            <a:r>
              <a:rPr lang="en-US" dirty="0"/>
              <a:t>Isthmus of thyroid covering 2</a:t>
            </a:r>
            <a:r>
              <a:rPr lang="en-US" baseline="30000" dirty="0"/>
              <a:t>nd</a:t>
            </a:r>
            <a:r>
              <a:rPr lang="en-US" dirty="0"/>
              <a:t> &amp; 3</a:t>
            </a:r>
            <a:r>
              <a:rPr lang="en-US" baseline="30000" dirty="0"/>
              <a:t>rd</a:t>
            </a:r>
            <a:r>
              <a:rPr lang="en-US" dirty="0"/>
              <a:t> tracheal rings</a:t>
            </a:r>
          </a:p>
          <a:p>
            <a:r>
              <a:rPr lang="en-US" dirty="0" err="1"/>
              <a:t>Pretracheal</a:t>
            </a:r>
            <a:r>
              <a:rPr lang="en-US" dirty="0"/>
              <a:t> fascia </a:t>
            </a:r>
          </a:p>
          <a:p>
            <a:r>
              <a:rPr lang="en-US" dirty="0"/>
              <a:t>Sternothyroid &amp; sternohyoid muscles </a:t>
            </a:r>
          </a:p>
          <a:p>
            <a:r>
              <a:rPr lang="en-US" dirty="0"/>
              <a:t>Skin ,</a:t>
            </a:r>
            <a:r>
              <a:rPr lang="en-US" dirty="0" err="1"/>
              <a:t>superfacial</a:t>
            </a:r>
            <a:r>
              <a:rPr lang="en-US" dirty="0"/>
              <a:t> </a:t>
            </a:r>
            <a:r>
              <a:rPr lang="en-US" dirty="0" err="1"/>
              <a:t>fascia,deep</a:t>
            </a:r>
            <a:r>
              <a:rPr lang="en-US" dirty="0"/>
              <a:t> fascia 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21279D6-3D16-6B0B-46D3-175E6DD159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535" y="2320290"/>
            <a:ext cx="6289495" cy="3286084"/>
          </a:xfrm>
        </p:spPr>
      </p:pic>
    </p:spTree>
    <p:extLst>
      <p:ext uri="{BB962C8B-B14F-4D97-AF65-F5344CB8AC3E}">
        <p14:creationId xmlns:p14="http://schemas.microsoft.com/office/powerpoint/2010/main" val="744025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Surgical anatomy of the tracheobronchial tree - Drevet - Journal of  Thoracic Diseas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040" y="1478280"/>
            <a:ext cx="4267199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mohyoid: Origin, Insertion, Action &amp;amp; Nerve Supply » How To Relief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079" y="899160"/>
            <a:ext cx="5760721" cy="568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553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Posterior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Oesophagus</a:t>
            </a:r>
            <a:r>
              <a:rPr lang="en-US" dirty="0"/>
              <a:t> </a:t>
            </a:r>
          </a:p>
          <a:p>
            <a:r>
              <a:rPr lang="en-US" dirty="0"/>
              <a:t>Longus </a:t>
            </a:r>
            <a:r>
              <a:rPr lang="en-US" dirty="0" err="1"/>
              <a:t>colli</a:t>
            </a:r>
            <a:r>
              <a:rPr lang="en-US" dirty="0"/>
              <a:t> </a:t>
            </a:r>
          </a:p>
          <a:p>
            <a:r>
              <a:rPr lang="en-US" dirty="0"/>
              <a:t>Recurrent laryngeal nerve </a:t>
            </a:r>
          </a:p>
        </p:txBody>
      </p:sp>
      <p:pic>
        <p:nvPicPr>
          <p:cNvPr id="5" name="Picture 2" descr="Esophagus And Trachea Anatomy - Anatomy Drawing Diagram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680" y="365124"/>
            <a:ext cx="5440679" cy="635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561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Longus colli muscle :- Samarpan Physiotherapy Clinic Ahmedabad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94" y="754380"/>
            <a:ext cx="4745984" cy="528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297E9B-FA26-4478-1D7B-C01681C9A9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764701" y="571500"/>
            <a:ext cx="6331113" cy="5921375"/>
          </a:xfrm>
        </p:spPr>
      </p:pic>
    </p:spTree>
    <p:extLst>
      <p:ext uri="{BB962C8B-B14F-4D97-AF65-F5344CB8AC3E}">
        <p14:creationId xmlns:p14="http://schemas.microsoft.com/office/powerpoint/2010/main" val="1382023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each side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Corresponding lobe of thyroid </a:t>
            </a:r>
          </a:p>
          <a:p>
            <a:r>
              <a:rPr lang="en-US" dirty="0"/>
              <a:t>Common carotid artery with carotid sheath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39739" y="468630"/>
            <a:ext cx="6256991" cy="602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328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99B7-CC44-9042-51AE-816A65CC7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583CE7-19FB-F61B-8507-290894E7928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729" y="156883"/>
            <a:ext cx="5537031" cy="648871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19435-B48F-8DBD-13F5-46E7D46B80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7322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Esophagus And Trachea Anatomy - Anatomy Drawing Diagram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" y="514350"/>
            <a:ext cx="4644639" cy="626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Oesophagus and mediastinal tract, artwork - Stock Image - C021/2414 -  Science Photo Library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240" y="-309141"/>
            <a:ext cx="5882640" cy="716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540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A06E4E5-4425-DEB2-76F8-E559714D89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50" y="1027564"/>
            <a:ext cx="6648451" cy="536831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Thoracic part of trachea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Anterior </a:t>
            </a:r>
          </a:p>
          <a:p>
            <a:r>
              <a:rPr lang="en-US" dirty="0"/>
              <a:t>Manubrium </a:t>
            </a:r>
            <a:r>
              <a:rPr lang="en-US" dirty="0" err="1"/>
              <a:t>sterni</a:t>
            </a:r>
            <a:endParaRPr lang="en-US" dirty="0"/>
          </a:p>
          <a:p>
            <a:r>
              <a:rPr lang="en-US" dirty="0" err="1"/>
              <a:t>Sternothyroid</a:t>
            </a:r>
            <a:r>
              <a:rPr lang="en-US" dirty="0"/>
              <a:t> </a:t>
            </a:r>
          </a:p>
          <a:p>
            <a:r>
              <a:rPr lang="en-US" dirty="0"/>
              <a:t>Remains of thymus </a:t>
            </a:r>
          </a:p>
          <a:p>
            <a:r>
              <a:rPr lang="en-US" dirty="0"/>
              <a:t>Left brachiocephalic &amp; inferior thyroid veins </a:t>
            </a:r>
          </a:p>
          <a:p>
            <a:r>
              <a:rPr lang="en-US" dirty="0"/>
              <a:t>Aortic arch ,brachiocephalic &amp; left common carotid arteries </a:t>
            </a:r>
          </a:p>
          <a:p>
            <a:r>
              <a:rPr lang="en-US" dirty="0"/>
              <a:t>Deep cardiac plexus </a:t>
            </a:r>
          </a:p>
          <a:p>
            <a:r>
              <a:rPr lang="en-US" dirty="0"/>
              <a:t>Lymph nodes </a:t>
            </a:r>
          </a:p>
        </p:txBody>
      </p:sp>
    </p:spTree>
    <p:extLst>
      <p:ext uri="{BB962C8B-B14F-4D97-AF65-F5344CB8AC3E}">
        <p14:creationId xmlns:p14="http://schemas.microsoft.com/office/powerpoint/2010/main" val="1842174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4F2D7D-45E3-21ED-52F5-2001B2A867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7" r="11655" b="11229"/>
          <a:stretch/>
        </p:blipFill>
        <p:spPr>
          <a:xfrm>
            <a:off x="74748" y="1323668"/>
            <a:ext cx="6021252" cy="51692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Easy Notes On 【Middle Mediastinum】Learn in Just 3 Minutes! – Earth&amp;#39;s Lab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1132" y="365125"/>
            <a:ext cx="7130868" cy="640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720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LOWER RESPIRATORY TRACT, ITS CONDUCTING &amp;amp; RESPIRATORY PORTIONS - ppt video  online download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" t="6727" r="2719"/>
          <a:stretch/>
        </p:blipFill>
        <p:spPr bwMode="auto">
          <a:xfrm>
            <a:off x="2254583" y="205740"/>
            <a:ext cx="8526197" cy="6316980"/>
          </a:xfrm>
          <a:prstGeom prst="rect">
            <a:avLst/>
          </a:prstGeom>
          <a:noFill/>
          <a:ln>
            <a:solidFill>
              <a:srgbClr val="E6E6E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2941320" y="6187440"/>
            <a:ext cx="1417320" cy="6705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Inferior thyroid vein</a:t>
            </a:r>
          </a:p>
        </p:txBody>
      </p:sp>
      <p:sp>
        <p:nvSpPr>
          <p:cNvPr id="5" name="Rectangle 4"/>
          <p:cNvSpPr/>
          <p:nvPr/>
        </p:nvSpPr>
        <p:spPr>
          <a:xfrm>
            <a:off x="5722620" y="6316980"/>
            <a:ext cx="169926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Left brachiocephalic vein </a:t>
            </a:r>
          </a:p>
        </p:txBody>
      </p:sp>
    </p:spTree>
    <p:extLst>
      <p:ext uri="{BB962C8B-B14F-4D97-AF65-F5344CB8AC3E}">
        <p14:creationId xmlns:p14="http://schemas.microsoft.com/office/powerpoint/2010/main" val="1387177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720" y="172228"/>
            <a:ext cx="5356860" cy="632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urgical anatomy of the tracheobronchial tree - Drevet - Journal of  Thoracic Disease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941" y="262974"/>
            <a:ext cx="5799881" cy="659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202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On right side </a:t>
            </a:r>
          </a:p>
          <a:p>
            <a:r>
              <a:rPr lang="en-US" dirty="0"/>
              <a:t>Right lung &amp; pleura </a:t>
            </a:r>
          </a:p>
          <a:p>
            <a:r>
              <a:rPr lang="en-US" dirty="0"/>
              <a:t>Right </a:t>
            </a:r>
            <a:r>
              <a:rPr lang="en-US" dirty="0" err="1"/>
              <a:t>vagus</a:t>
            </a:r>
            <a:r>
              <a:rPr lang="en-US" dirty="0"/>
              <a:t> </a:t>
            </a:r>
          </a:p>
          <a:p>
            <a:r>
              <a:rPr lang="en-US" dirty="0"/>
              <a:t>Azygos vein 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080716B-5BB7-3DDD-D629-26D8C4B2BC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590" y="388161"/>
            <a:ext cx="5055465" cy="6104714"/>
          </a:xfrm>
        </p:spPr>
      </p:pic>
    </p:spTree>
    <p:extLst>
      <p:ext uri="{BB962C8B-B14F-4D97-AF65-F5344CB8AC3E}">
        <p14:creationId xmlns:p14="http://schemas.microsoft.com/office/powerpoint/2010/main" val="2140596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3D681-4F4D-33DD-B907-9B856A1D3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7673048-80D6-912A-65F8-A7C8447F29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120" y="510391"/>
            <a:ext cx="4612140" cy="6203782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1E8277-1C2A-FC20-1F8F-6D3A718B73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0473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On left side </a:t>
            </a:r>
          </a:p>
          <a:p>
            <a:r>
              <a:rPr lang="en-US" dirty="0"/>
              <a:t>Arch of aorta ,left common carotid ,left subclavian </a:t>
            </a:r>
          </a:p>
          <a:p>
            <a:r>
              <a:rPr lang="en-US" dirty="0"/>
              <a:t>Left recurrent laryngeal nerve </a:t>
            </a:r>
          </a:p>
          <a:p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AA6F61A-A046-9946-ACD7-4B007D668C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130" y="433255"/>
            <a:ext cx="3813810" cy="6203797"/>
          </a:xfrm>
        </p:spPr>
      </p:pic>
    </p:spTree>
    <p:extLst>
      <p:ext uri="{BB962C8B-B14F-4D97-AF65-F5344CB8AC3E}">
        <p14:creationId xmlns:p14="http://schemas.microsoft.com/office/powerpoint/2010/main" val="2516868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Posterior </a:t>
            </a:r>
          </a:p>
          <a:p>
            <a:r>
              <a:rPr lang="en-US" dirty="0" err="1"/>
              <a:t>Oesophagus</a:t>
            </a:r>
            <a:r>
              <a:rPr lang="en-US" dirty="0"/>
              <a:t> </a:t>
            </a:r>
          </a:p>
          <a:p>
            <a:r>
              <a:rPr lang="en-US" dirty="0"/>
              <a:t>Vertebral column 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4" descr="Surgical anatomy of the tracheobronchial tree - Drevet - Journal of  Thoracic Dise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209" y="365125"/>
            <a:ext cx="7001178" cy="625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558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E0B4A9-A03A-78D6-E24D-B174E7735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945" y="3395253"/>
            <a:ext cx="7275055" cy="35282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Microscopic structure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From within outwards </a:t>
            </a:r>
          </a:p>
          <a:p>
            <a:r>
              <a:rPr lang="en-US" dirty="0"/>
              <a:t>Mucosa </a:t>
            </a:r>
          </a:p>
          <a:p>
            <a:r>
              <a:rPr lang="en-US" dirty="0"/>
              <a:t>Submucosa </a:t>
            </a:r>
          </a:p>
          <a:p>
            <a:r>
              <a:rPr lang="en-US" dirty="0"/>
              <a:t>Cartilage &amp; smooth muscle layer </a:t>
            </a:r>
          </a:p>
          <a:p>
            <a:r>
              <a:rPr lang="en-US" dirty="0"/>
              <a:t>(Perichondrium )</a:t>
            </a:r>
          </a:p>
          <a:p>
            <a:r>
              <a:rPr lang="en-US" dirty="0"/>
              <a:t>Fibrous membrane </a:t>
            </a:r>
          </a:p>
        </p:txBody>
      </p:sp>
    </p:spTree>
    <p:extLst>
      <p:ext uri="{BB962C8B-B14F-4D97-AF65-F5344CB8AC3E}">
        <p14:creationId xmlns:p14="http://schemas.microsoft.com/office/powerpoint/2010/main" val="1636177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19B6EA-43F6-9008-7678-439922FE7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5740" y="1825624"/>
            <a:ext cx="5814060" cy="5032375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Mucosa </a:t>
            </a:r>
            <a:r>
              <a:rPr lang="en-US" dirty="0"/>
              <a:t> - pseudostratified ciliated columnar epithelium with goblet cells </a:t>
            </a:r>
          </a:p>
          <a:p>
            <a:r>
              <a:rPr lang="en-US" b="1" dirty="0"/>
              <a:t>Submucosa</a:t>
            </a:r>
            <a:r>
              <a:rPr lang="en-US" dirty="0"/>
              <a:t> - loose areolar tissue containing large number of serous &amp; mucous glands </a:t>
            </a:r>
          </a:p>
          <a:p>
            <a:r>
              <a:rPr lang="en-US" b="1" dirty="0"/>
              <a:t>Cartilage &amp; muscle layer </a:t>
            </a:r>
            <a:r>
              <a:rPr lang="en-US" dirty="0"/>
              <a:t>– C shaped hyaline cartilage rings ,deficient posteriorly –gap filled by trachealis </a:t>
            </a:r>
          </a:p>
          <a:p>
            <a:pPr marL="0" indent="0">
              <a:buNone/>
            </a:pPr>
            <a:r>
              <a:rPr lang="en-US" b="1" dirty="0"/>
              <a:t>                   (Perichondrium )</a:t>
            </a:r>
            <a:r>
              <a:rPr lang="en-US" dirty="0"/>
              <a:t> - encloses cartilage </a:t>
            </a:r>
          </a:p>
          <a:p>
            <a:r>
              <a:rPr lang="en-US" b="1" dirty="0"/>
              <a:t>Fibrous membrane </a:t>
            </a:r>
            <a:r>
              <a:rPr lang="en-US" dirty="0"/>
              <a:t>– dense connective tissue 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E6A1323-5CCE-3011-AADA-22D3E0965E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171450"/>
            <a:ext cx="5020917" cy="6686549"/>
          </a:xfrm>
        </p:spPr>
      </p:pic>
    </p:spTree>
    <p:extLst>
      <p:ext uri="{BB962C8B-B14F-4D97-AF65-F5344CB8AC3E}">
        <p14:creationId xmlns:p14="http://schemas.microsoft.com/office/powerpoint/2010/main" val="42688786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Cartilagenous</a:t>
            </a:r>
            <a:r>
              <a:rPr lang="en-US" dirty="0"/>
              <a:t> rings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 shaped rings </a:t>
            </a:r>
          </a:p>
          <a:p>
            <a:r>
              <a:rPr lang="en-US" dirty="0"/>
              <a:t>16-20 in number </a:t>
            </a:r>
          </a:p>
          <a:p>
            <a:r>
              <a:rPr lang="en-US" dirty="0"/>
              <a:t>First one broadest </a:t>
            </a:r>
          </a:p>
          <a:p>
            <a:r>
              <a:rPr lang="en-US" dirty="0"/>
              <a:t>Last ring presents a triangular process known as Carina which hooks upwards from lower margin &amp; </a:t>
            </a:r>
            <a:r>
              <a:rPr lang="en-US"/>
              <a:t>surrounds the </a:t>
            </a:r>
            <a:r>
              <a:rPr lang="en-US" dirty="0"/>
              <a:t>commencement of 2 bronchi </a:t>
            </a:r>
          </a:p>
          <a:p>
            <a:r>
              <a:rPr lang="en-US" dirty="0"/>
              <a:t>Carina presents a ridge in the interior of bifurcation and act as a guide for surgeons during </a:t>
            </a:r>
            <a:r>
              <a:rPr lang="en-US" dirty="0" err="1"/>
              <a:t>bronchoscopic</a:t>
            </a:r>
            <a:r>
              <a:rPr lang="en-US" dirty="0"/>
              <a:t> &amp; other examinations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C6BA1F5-EFC2-41E2-883C-A067BDFA5F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1"/>
          <a:stretch/>
        </p:blipFill>
        <p:spPr>
          <a:xfrm>
            <a:off x="5914563" y="491491"/>
            <a:ext cx="6102071" cy="6131242"/>
          </a:xfrm>
        </p:spPr>
      </p:pic>
    </p:spTree>
    <p:extLst>
      <p:ext uri="{BB962C8B-B14F-4D97-AF65-F5344CB8AC3E}">
        <p14:creationId xmlns:p14="http://schemas.microsoft.com/office/powerpoint/2010/main" val="3268353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Mediastinum, Thymus, Cervical and Thoracic Trachea, and Lung | SpringerLink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2" y="1877219"/>
            <a:ext cx="4752975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ncidental tracheal bronchus in a case of Hamman-Rich syndrome | BMJ Case  Reports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761" y="1892459"/>
            <a:ext cx="5044440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1430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 supply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Inferior thyroid arteries (upper 2/3</a:t>
            </a:r>
            <a:r>
              <a:rPr lang="en-US" baseline="30000" dirty="0"/>
              <a:t>rd</a:t>
            </a:r>
            <a:r>
              <a:rPr lang="en-US" dirty="0"/>
              <a:t>)</a:t>
            </a:r>
          </a:p>
          <a:p>
            <a:r>
              <a:rPr lang="en-US" dirty="0"/>
              <a:t>Bronchial arteries(lower 1/3</a:t>
            </a:r>
            <a:r>
              <a:rPr lang="en-US" baseline="30000" dirty="0"/>
              <a:t>rd</a:t>
            </a:r>
            <a:r>
              <a:rPr lang="en-US" dirty="0"/>
              <a:t>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VENOUS DRAINAGE</a:t>
            </a:r>
          </a:p>
          <a:p>
            <a:endParaRPr lang="en-US" dirty="0"/>
          </a:p>
          <a:p>
            <a:r>
              <a:rPr lang="en-US" dirty="0"/>
              <a:t>Inferior thyroid veins to  Left brachiocephalic vein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450E3C-C508-9B5F-6C50-477BC3FF86A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206086-EDB7-0CA9-4896-84510FED2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83922"/>
            <a:ext cx="4488180" cy="608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690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FB11780-38C0-4117-79B6-500F8B0DD7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77" y="157106"/>
            <a:ext cx="6309222" cy="572934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6A5224-E8C7-A93D-82CB-A6A43CA4B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5D68B48-6828-1F23-4D15-A98DC78544D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419" y="365125"/>
            <a:ext cx="6051754" cy="5855073"/>
          </a:xfrm>
        </p:spPr>
      </p:pic>
    </p:spTree>
    <p:extLst>
      <p:ext uri="{BB962C8B-B14F-4D97-AF65-F5344CB8AC3E}">
        <p14:creationId xmlns:p14="http://schemas.microsoft.com/office/powerpoint/2010/main" val="33798023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Lymphatic drainage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Pretracheal</a:t>
            </a:r>
            <a:r>
              <a:rPr lang="en-US" dirty="0"/>
              <a:t> &amp; </a:t>
            </a:r>
            <a:r>
              <a:rPr lang="en-US" dirty="0" err="1"/>
              <a:t>paratracheal</a:t>
            </a:r>
            <a:r>
              <a:rPr lang="en-US" dirty="0"/>
              <a:t> nodes </a:t>
            </a:r>
          </a:p>
        </p:txBody>
      </p:sp>
    </p:spTree>
    <p:extLst>
      <p:ext uri="{BB962C8B-B14F-4D97-AF65-F5344CB8AC3E}">
        <p14:creationId xmlns:p14="http://schemas.microsoft.com/office/powerpoint/2010/main" val="1279660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Nerve supply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Parasymphatetic</a:t>
            </a:r>
            <a:r>
              <a:rPr lang="en-US" dirty="0"/>
              <a:t> – through </a:t>
            </a:r>
            <a:r>
              <a:rPr lang="en-US" dirty="0" err="1"/>
              <a:t>vagus</a:t>
            </a:r>
            <a:r>
              <a:rPr lang="en-US" dirty="0"/>
              <a:t> </a:t>
            </a:r>
          </a:p>
          <a:p>
            <a:r>
              <a:rPr lang="en-US" dirty="0"/>
              <a:t>Motor to trachealis </a:t>
            </a:r>
          </a:p>
          <a:p>
            <a:r>
              <a:rPr lang="en-US" dirty="0"/>
              <a:t>Sensory to mucous membrane</a:t>
            </a:r>
          </a:p>
          <a:p>
            <a:endParaRPr lang="en-US" dirty="0"/>
          </a:p>
          <a:p>
            <a:r>
              <a:rPr lang="en-IN" dirty="0"/>
              <a:t>Sensory nerve supply is from </a:t>
            </a:r>
            <a:r>
              <a:rPr lang="en-IN" dirty="0" err="1"/>
              <a:t>vagus</a:t>
            </a:r>
            <a:r>
              <a:rPr lang="en-IN" dirty="0"/>
              <a:t> and recurrent laryngeal nerves 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Symphathetic</a:t>
            </a:r>
            <a:r>
              <a:rPr lang="en-US" dirty="0"/>
              <a:t> -  </a:t>
            </a:r>
            <a:r>
              <a:rPr lang="en-US" dirty="0" err="1"/>
              <a:t>fibres</a:t>
            </a:r>
            <a:r>
              <a:rPr lang="en-US" dirty="0"/>
              <a:t> from middle cervical ganglion reach along inferior thyroid arteries and are vasomotor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287BAA-7928-40B8-CF94-5B091C1D71A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0924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aspects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Tracheostomy is a life saving emergency operation ,where an artificial opening is made in the trachea to relieve  respiratory obstruction .(caused by foreign body ,diphtheria , carcinoma etc. )</a:t>
            </a:r>
          </a:p>
          <a:p>
            <a:r>
              <a:rPr lang="en-US" dirty="0"/>
              <a:t>High tracheostomy -  interval between cricoid cartilage &amp; isthmus of thyroid </a:t>
            </a:r>
          </a:p>
          <a:p>
            <a:endParaRPr lang="en-US" dirty="0"/>
          </a:p>
          <a:p>
            <a:r>
              <a:rPr lang="en-US" dirty="0"/>
              <a:t>Low tracheostomy – below isthmus of thyroid </a:t>
            </a:r>
          </a:p>
          <a:p>
            <a:endParaRPr lang="en-US" dirty="0"/>
          </a:p>
          <a:p>
            <a:r>
              <a:rPr lang="en-US" dirty="0"/>
              <a:t>(refer chapter 20 ,</a:t>
            </a:r>
            <a:r>
              <a:rPr lang="en-US" dirty="0" err="1"/>
              <a:t>vol</a:t>
            </a:r>
            <a:r>
              <a:rPr lang="en-US" dirty="0"/>
              <a:t> 1 of B D </a:t>
            </a:r>
            <a:r>
              <a:rPr lang="en-US" dirty="0" err="1"/>
              <a:t>Chaurasia</a:t>
            </a:r>
            <a:r>
              <a:rPr lang="en-US" dirty="0"/>
              <a:t> 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949DB0-E5BD-0CE8-62E2-C2DF203197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92218D-2C51-1225-56FE-25E44C44A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670" y="1154430"/>
            <a:ext cx="4953036" cy="351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411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7BC75-EDEC-B075-AD04-8924F3D48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7374000-FA91-478F-8CB0-3C0D8C1A7AD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1" t="7235" r="4481" b="7125"/>
          <a:stretch/>
        </p:blipFill>
        <p:spPr>
          <a:xfrm>
            <a:off x="1931670" y="34543"/>
            <a:ext cx="6629399" cy="664946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E2DD3D-E4E5-576C-749E-1777805779A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5832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Bronchi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5624"/>
            <a:ext cx="4697730" cy="4815205"/>
          </a:xfrm>
        </p:spPr>
        <p:txBody>
          <a:bodyPr/>
          <a:lstStyle/>
          <a:p>
            <a:r>
              <a:rPr lang="en-US" dirty="0"/>
              <a:t>The trachea bifurcates into right &amp; left bronchi and enters the hilum of corresponding lung </a:t>
            </a:r>
          </a:p>
          <a:p>
            <a:r>
              <a:rPr lang="en-US" dirty="0"/>
              <a:t>Each bronchus consists of </a:t>
            </a:r>
            <a:r>
              <a:rPr lang="en-US" dirty="0" err="1"/>
              <a:t>extrapulmonary</a:t>
            </a:r>
            <a:r>
              <a:rPr lang="en-US" dirty="0"/>
              <a:t> &amp; intrapulmonary parts.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9E99C4B-DB94-3642-7B2A-15845390A8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970" y="1087541"/>
            <a:ext cx="7650480" cy="4837804"/>
          </a:xfrm>
        </p:spPr>
      </p:pic>
    </p:spTree>
    <p:extLst>
      <p:ext uri="{BB962C8B-B14F-4D97-AF65-F5344CB8AC3E}">
        <p14:creationId xmlns:p14="http://schemas.microsoft.com/office/powerpoint/2010/main" val="8913680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bronchus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Wider ,shorter and more vertical than left bronchus 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Wider – supplies more voluminous right lung </a:t>
            </a:r>
          </a:p>
          <a:p>
            <a:r>
              <a:rPr lang="en-US" dirty="0"/>
              <a:t>Vertical – trachea at its bifurcation is deviated to right (foreign body usually aspirated to right lung )</a:t>
            </a:r>
          </a:p>
          <a:p>
            <a:r>
              <a:rPr lang="en-US" dirty="0"/>
              <a:t>Length  - 2.5 cm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2CD407-3F11-E686-0C34-3194F843B9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806691" y="37294"/>
            <a:ext cx="4002106" cy="648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037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Anatomy of larynx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t="8607" r="3838" b="27079"/>
          <a:stretch/>
        </p:blipFill>
        <p:spPr bwMode="auto">
          <a:xfrm>
            <a:off x="260685" y="1196340"/>
            <a:ext cx="11093115" cy="446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482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2D00E92-C4D5-DD3E-5017-265E2ABA07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00462" y="442676"/>
            <a:ext cx="4220463" cy="619730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92866"/>
            <a:ext cx="10515600" cy="1325563"/>
          </a:xfrm>
        </p:spPr>
        <p:txBody>
          <a:bodyPr/>
          <a:lstStyle/>
          <a:p>
            <a:r>
              <a:rPr lang="en-US" dirty="0"/>
              <a:t>Right Extra pulmonary  bronchus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0789" y="1094874"/>
            <a:ext cx="5719011" cy="5895473"/>
          </a:xfrm>
        </p:spPr>
        <p:txBody>
          <a:bodyPr>
            <a:normAutofit/>
          </a:bodyPr>
          <a:lstStyle/>
          <a:p>
            <a:r>
              <a:rPr lang="en-US" dirty="0"/>
              <a:t>Pass downwards &amp; to right from bifurcation and makes an angle of 25 degree with median plane</a:t>
            </a:r>
          </a:p>
          <a:p>
            <a:r>
              <a:rPr lang="en-US" dirty="0"/>
              <a:t>It passes below the arch of azygos vein ,enters the root of right lung and reaches the hilum at the level of 5</a:t>
            </a:r>
            <a:r>
              <a:rPr lang="en-US" baseline="30000" dirty="0"/>
              <a:t>th</a:t>
            </a:r>
            <a:r>
              <a:rPr lang="en-US" dirty="0"/>
              <a:t> thoracic vertebra</a:t>
            </a:r>
          </a:p>
          <a:p>
            <a:r>
              <a:rPr lang="en-US" dirty="0"/>
              <a:t>Within the lung root right bronchus is crossed in front by pulmonary artery </a:t>
            </a:r>
          </a:p>
          <a:p>
            <a:r>
              <a:rPr lang="en-US" dirty="0"/>
              <a:t>Bronchus  gives off a lobar branch (</a:t>
            </a:r>
            <a:r>
              <a:rPr lang="en-US" dirty="0" err="1"/>
              <a:t>eparterial</a:t>
            </a:r>
            <a:r>
              <a:rPr lang="en-US" dirty="0"/>
              <a:t> )to upper lobe of right lung </a:t>
            </a:r>
          </a:p>
        </p:txBody>
      </p:sp>
    </p:spTree>
    <p:extLst>
      <p:ext uri="{BB962C8B-B14F-4D97-AF65-F5344CB8AC3E}">
        <p14:creationId xmlns:p14="http://schemas.microsoft.com/office/powerpoint/2010/main" val="40100527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 bronchus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Longer ,narrower, more oblique than right </a:t>
            </a:r>
          </a:p>
          <a:p>
            <a:r>
              <a:rPr lang="en-US" dirty="0"/>
              <a:t>Length – 5 cm </a:t>
            </a:r>
          </a:p>
          <a:p>
            <a:r>
              <a:rPr lang="en-US" dirty="0"/>
              <a:t>Makes an angle of 45 degree with median plane at tracheal bifurcation </a:t>
            </a:r>
          </a:p>
          <a:p>
            <a:r>
              <a:rPr lang="en-US" dirty="0"/>
              <a:t>Pass downwards below arch of aorta ,enters lung root and reach hilum at level of 6</a:t>
            </a:r>
            <a:r>
              <a:rPr lang="en-US" baseline="30000" dirty="0"/>
              <a:t>th</a:t>
            </a:r>
            <a:r>
              <a:rPr lang="en-US" dirty="0"/>
              <a:t> thoracic vertebra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AED881-2320-6412-A350-AAEF794A4C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57605" y="155989"/>
            <a:ext cx="3915095" cy="670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336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3046AE-1589-7D06-15CE-09A5C9B9F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Heimlich maneuver </a:t>
            </a:r>
            <a:endParaRPr lang="en-IN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8F9B136A-1ED0-A9D8-2146-20B92A9629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74" y="94658"/>
            <a:ext cx="4252986" cy="666868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9F90AA-D13A-41CE-2ECE-88F93EF8D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44" y="0"/>
            <a:ext cx="5047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457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4F107-1C61-1407-8324-EEB92F1CF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Man Saves Choking Child With Heimlich Maneuver #shorts">
            <a:hlinkClick r:id="" action="ppaction://media"/>
            <a:extLst>
              <a:ext uri="{FF2B5EF4-FFF2-40B4-BE49-F238E27FC236}">
                <a16:creationId xmlns:a16="http://schemas.microsoft.com/office/drawing/2014/main" id="{08A360F5-DE84-6767-1585-863C3B043DEA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74782" y="56223"/>
            <a:ext cx="3794835" cy="674555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8651A-B0C3-503E-2CB6-7F2A723EB7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537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814D0-AF1B-48B4-BF96-1D9212831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DB8F5C4-EF15-76EA-807A-59112B69E34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455" y="146049"/>
            <a:ext cx="6369902" cy="6565901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E0DFDB-145C-209A-F793-88673875941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20602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B9F1EE5-BAF6-DFF4-CE97-351BA53B970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077" y="79931"/>
            <a:ext cx="6221511" cy="641294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FB0C0A-1840-EAC8-280C-227EF64BA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Lobar bronchus 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1EF66D-E8B4-3402-482E-81158F9163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29253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1DAA0-BA95-4436-BE67-C47D7165F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SEGMENTAL BRONCHI </a:t>
            </a:r>
            <a:endParaRPr lang="en-IN" b="1" u="sng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F34432C-17C1-4167-B2F8-6E007E2F3C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147" y="67455"/>
            <a:ext cx="5516453" cy="6790546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B453116-7355-ADB1-FBBB-B13C1EE6C3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05" y="1291020"/>
            <a:ext cx="3632131" cy="5463459"/>
          </a:xfrm>
        </p:spPr>
      </p:pic>
    </p:spTree>
    <p:extLst>
      <p:ext uri="{BB962C8B-B14F-4D97-AF65-F5344CB8AC3E}">
        <p14:creationId xmlns:p14="http://schemas.microsoft.com/office/powerpoint/2010/main" val="18848131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4423A61-DB82-1716-5935-1687DB979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357" y="127730"/>
            <a:ext cx="6230652" cy="66025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F011A-6B52-320A-055D-61F4B13A7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ED4F8B-A94D-E656-52DA-4B38C2D709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52991" y="287008"/>
            <a:ext cx="4370883" cy="657099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2842B2-9E8A-A981-83A7-EB16EE563B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5800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54CDA-6A36-BB9F-1FEE-095E7FD98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1C03A-705E-8B86-796B-FE8B22013A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1A416-A527-B476-B9C3-43A9C2A0851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F97884-D4B0-3FBC-B175-C10DB143D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826" y="25424"/>
            <a:ext cx="10077947" cy="66047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6AE0696-3CD4-20F6-7132-9C669EC76DEE}"/>
                  </a:ext>
                </a:extLst>
              </p14:cNvPr>
              <p14:cNvContentPartPr/>
              <p14:nvPr/>
            </p14:nvContentPartPr>
            <p14:xfrm>
              <a:off x="8623160" y="5810100"/>
              <a:ext cx="2525040" cy="1062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6AE0696-3CD4-20F6-7132-9C669EC76DE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60520" y="5747100"/>
                <a:ext cx="2650680" cy="11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181D93C-1971-FC03-F968-07EA9967AD0F}"/>
                  </a:ext>
                </a:extLst>
              </p14:cNvPr>
              <p14:cNvContentPartPr/>
              <p14:nvPr/>
            </p14:nvContentPartPr>
            <p14:xfrm>
              <a:off x="10216880" y="6445140"/>
              <a:ext cx="146880" cy="3002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181D93C-1971-FC03-F968-07EA9967AD0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54240" y="6382140"/>
                <a:ext cx="272520" cy="42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A491E3-5C6D-2CF4-CE0A-5C41796AEAB7}"/>
                  </a:ext>
                </a:extLst>
              </p14:cNvPr>
              <p14:cNvContentPartPr/>
              <p14:nvPr/>
            </p14:nvContentPartPr>
            <p14:xfrm>
              <a:off x="10202480" y="6425340"/>
              <a:ext cx="41400" cy="1850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A491E3-5C6D-2CF4-CE0A-5C41796AEAB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139480" y="6362340"/>
                <a:ext cx="167040" cy="31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5E1273F-97DD-32A5-CDB2-36F27FC05519}"/>
                  </a:ext>
                </a:extLst>
              </p14:cNvPr>
              <p14:cNvContentPartPr/>
              <p14:nvPr/>
            </p14:nvContentPartPr>
            <p14:xfrm>
              <a:off x="8400738" y="5466822"/>
              <a:ext cx="2827800" cy="14198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5E1273F-97DD-32A5-CDB2-36F27FC0551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337738" y="5404182"/>
                <a:ext cx="2953440" cy="154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F1F3753-9DC5-368D-6E28-90A7111E5C4F}"/>
                  </a:ext>
                </a:extLst>
              </p14:cNvPr>
              <p14:cNvContentPartPr/>
              <p14:nvPr/>
            </p14:nvContentPartPr>
            <p14:xfrm>
              <a:off x="10619778" y="6400302"/>
              <a:ext cx="44280" cy="576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F1F3753-9DC5-368D-6E28-90A7111E5C4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556778" y="6337302"/>
                <a:ext cx="169920" cy="18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71522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F4F60-2090-8816-CDFE-829B2C47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AFEC7F5-63B9-E9BB-5B8C-59F1469382D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3" b="5502"/>
          <a:stretch/>
        </p:blipFill>
        <p:spPr>
          <a:xfrm>
            <a:off x="2530170" y="49212"/>
            <a:ext cx="7660750" cy="667162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2F524-F9A0-3550-4080-8F6287545E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42282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1760F83-EBC6-A652-566E-3233044237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r="31444"/>
          <a:stretch/>
        </p:blipFill>
        <p:spPr>
          <a:xfrm>
            <a:off x="8468281" y="744221"/>
            <a:ext cx="3723720" cy="5165925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7FB932D-1523-EEFC-C96E-0C6A295D6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0177AFD-A696-2CE3-BA38-1FE600C4CAB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-1" y="744221"/>
            <a:ext cx="8679684" cy="5165925"/>
          </a:xfrm>
        </p:spPr>
      </p:pic>
    </p:spTree>
    <p:extLst>
      <p:ext uri="{BB962C8B-B14F-4D97-AF65-F5344CB8AC3E}">
        <p14:creationId xmlns:p14="http://schemas.microsoft.com/office/powerpoint/2010/main" val="4811499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1F040-C19B-2F28-EB1C-B1FA86B48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C914898-076B-2C0A-0038-4E459B0097A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b="5389"/>
          <a:stretch/>
        </p:blipFill>
        <p:spPr>
          <a:xfrm>
            <a:off x="453924" y="82546"/>
            <a:ext cx="9525268" cy="6684013"/>
          </a:xfrm>
        </p:spPr>
      </p:pic>
    </p:spTree>
    <p:extLst>
      <p:ext uri="{BB962C8B-B14F-4D97-AF65-F5344CB8AC3E}">
        <p14:creationId xmlns:p14="http://schemas.microsoft.com/office/powerpoint/2010/main" val="35339994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34040" y="2967335"/>
            <a:ext cx="33239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42532338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The respiratory system | Clinical Gat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155" y="46124"/>
            <a:ext cx="3911485" cy="670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7961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564A1-CA1C-02BD-9F91-33C2FDBAE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7154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</TotalTime>
  <Words>807</Words>
  <Application>Microsoft Office PowerPoint</Application>
  <PresentationFormat>Widescreen</PresentationFormat>
  <Paragraphs>164</Paragraphs>
  <Slides>51</Slides>
  <Notes>41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Calibri Light</vt:lpstr>
      <vt:lpstr>Office Theme</vt:lpstr>
      <vt:lpstr>Trachea </vt:lpstr>
      <vt:lpstr>PowerPoint Presentation</vt:lpstr>
      <vt:lpstr>PowerPoint Presentation</vt:lpstr>
      <vt:lpstr>Location </vt:lpstr>
      <vt:lpstr>MEDIASTINUM</vt:lpstr>
      <vt:lpstr>Dimensions </vt:lpstr>
      <vt:lpstr>Parts of the trachea </vt:lpstr>
      <vt:lpstr>Cervical part of trachea </vt:lpstr>
      <vt:lpstr>Relations </vt:lpstr>
      <vt:lpstr>PowerPoint Presentation</vt:lpstr>
      <vt:lpstr>Posterior </vt:lpstr>
      <vt:lpstr>PowerPoint Presentation</vt:lpstr>
      <vt:lpstr>On each side </vt:lpstr>
      <vt:lpstr>PowerPoint Presentation</vt:lpstr>
      <vt:lpstr>PowerPoint Presentation</vt:lpstr>
      <vt:lpstr>Thoracic part of trachea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Microscopic structure </vt:lpstr>
      <vt:lpstr>PowerPoint Presentation</vt:lpstr>
      <vt:lpstr>Cartilagenous rings </vt:lpstr>
      <vt:lpstr>PowerPoint Presentation</vt:lpstr>
      <vt:lpstr>Blood  supply </vt:lpstr>
      <vt:lpstr>PowerPoint Presentation</vt:lpstr>
      <vt:lpstr>Lymphatic drainage </vt:lpstr>
      <vt:lpstr>Nerve supply </vt:lpstr>
      <vt:lpstr>Applied aspects</vt:lpstr>
      <vt:lpstr>PowerPoint Presentation</vt:lpstr>
      <vt:lpstr>Bronchi </vt:lpstr>
      <vt:lpstr>Right bronchus </vt:lpstr>
      <vt:lpstr>PowerPoint Presentation</vt:lpstr>
      <vt:lpstr>Right Extra pulmonary  bronchus </vt:lpstr>
      <vt:lpstr>Left bronchus </vt:lpstr>
      <vt:lpstr>Heimlich maneuver </vt:lpstr>
      <vt:lpstr>PowerPoint Presentation</vt:lpstr>
      <vt:lpstr>PowerPoint Presentation</vt:lpstr>
      <vt:lpstr>Lobar bronchus </vt:lpstr>
      <vt:lpstr>SEGMENTAL BRONCHI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Trachea </dc:title>
  <dc:creator>hp</dc:creator>
  <cp:lastModifiedBy>Ganesh Babu R</cp:lastModifiedBy>
  <cp:revision>91</cp:revision>
  <dcterms:created xsi:type="dcterms:W3CDTF">2021-06-14T11:37:43Z</dcterms:created>
  <dcterms:modified xsi:type="dcterms:W3CDTF">2024-09-03T07:05:36Z</dcterms:modified>
</cp:coreProperties>
</file>