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4"/>
  </p:notesMasterIdLst>
  <p:sldIdLst>
    <p:sldId id="272" r:id="rId2"/>
    <p:sldId id="274" r:id="rId3"/>
    <p:sldId id="273" r:id="rId4"/>
    <p:sldId id="261" r:id="rId5"/>
    <p:sldId id="262" r:id="rId6"/>
    <p:sldId id="276" r:id="rId7"/>
    <p:sldId id="282" r:id="rId8"/>
    <p:sldId id="281" r:id="rId9"/>
    <p:sldId id="283" r:id="rId10"/>
    <p:sldId id="284" r:id="rId11"/>
    <p:sldId id="263" r:id="rId12"/>
    <p:sldId id="280" r:id="rId13"/>
    <p:sldId id="277" r:id="rId14"/>
    <p:sldId id="264" r:id="rId15"/>
    <p:sldId id="278" r:id="rId16"/>
    <p:sldId id="265" r:id="rId17"/>
    <p:sldId id="279" r:id="rId18"/>
    <p:sldId id="266" r:id="rId19"/>
    <p:sldId id="267" r:id="rId20"/>
    <p:sldId id="269" r:id="rId21"/>
    <p:sldId id="285" r:id="rId22"/>
    <p:sldId id="270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51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3B6256-BBE5-455A-9E82-0151866DBC3F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60B25F-9190-40AD-9E7A-18BEF9C75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146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0B25F-9190-40AD-9E7A-18BEF9C75FB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865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A5E5CF8-E1D3-C478-3157-457C4A1580A2}"/>
              </a:ext>
            </a:extLst>
          </p:cNvPr>
          <p:cNvSpPr txBox="1"/>
          <p:nvPr/>
        </p:nvSpPr>
        <p:spPr>
          <a:xfrm>
            <a:off x="5181600" y="6981362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="" xmlns:a16="http://schemas.microsoft.com/office/drawing/2014/main" id="{6827B1AC-DCC9-C4DF-630B-259D4F094A0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06363" y="1703245"/>
            <a:ext cx="10364451" cy="4344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u="sng" dirty="0" err="1" smtClean="0">
                <a:solidFill>
                  <a:srgbClr val="FF0000"/>
                </a:solidFill>
              </a:rPr>
              <a:t>आहार</a:t>
            </a:r>
            <a:r>
              <a:rPr lang="en-US" b="1" u="sng" dirty="0" smtClean="0">
                <a:solidFill>
                  <a:srgbClr val="FF0000"/>
                </a:solidFill>
              </a:rPr>
              <a:t> </a:t>
            </a:r>
            <a:r>
              <a:rPr lang="en-US" b="1" u="sng" dirty="0" err="1" smtClean="0">
                <a:solidFill>
                  <a:srgbClr val="FF0000"/>
                </a:solidFill>
              </a:rPr>
              <a:t>परिणाम</a:t>
            </a:r>
            <a:r>
              <a:rPr lang="en-US" b="1" u="sng" dirty="0" smtClean="0">
                <a:solidFill>
                  <a:srgbClr val="FF0000"/>
                </a:solidFill>
              </a:rPr>
              <a:t> </a:t>
            </a:r>
            <a:r>
              <a:rPr lang="en-US" b="1" u="sng" dirty="0" err="1" smtClean="0">
                <a:solidFill>
                  <a:srgbClr val="FF0000"/>
                </a:solidFill>
              </a:rPr>
              <a:t>कर</a:t>
            </a:r>
            <a:r>
              <a:rPr lang="en-US" b="1" u="sng" dirty="0" smtClean="0">
                <a:solidFill>
                  <a:srgbClr val="FF0000"/>
                </a:solidFill>
              </a:rPr>
              <a:t> </a:t>
            </a:r>
            <a:r>
              <a:rPr lang="en-US" b="1" u="sng" dirty="0" err="1" smtClean="0">
                <a:solidFill>
                  <a:srgbClr val="FF0000"/>
                </a:solidFill>
              </a:rPr>
              <a:t>भाव</a:t>
            </a:r>
            <a:endParaRPr lang="en-US" b="1" u="sng" dirty="0">
              <a:solidFill>
                <a:srgbClr val="FF00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B9BEF37B-B1F1-10B1-26C7-AF58F23344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5575" y="381000"/>
            <a:ext cx="5106026" cy="305544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295400" y="4495800"/>
            <a:ext cx="92964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i-IN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क्रिया शारीर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46928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461A1C9-78CC-A825-7B76-605F8ADF4F2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06367" y="733476"/>
            <a:ext cx="12970299" cy="600227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 err="1"/>
              <a:t>शब्दार्थ</a:t>
            </a:r>
            <a:r>
              <a:rPr lang="en-US" b="1" dirty="0"/>
              <a:t> :
■ </a:t>
            </a:r>
            <a:r>
              <a:rPr lang="en-US" b="1" dirty="0" err="1">
                <a:solidFill>
                  <a:srgbClr val="FF0000"/>
                </a:solidFill>
              </a:rPr>
              <a:t>आहार</a:t>
            </a:r>
            <a:r>
              <a:rPr lang="en-US" b="1" dirty="0"/>
              <a:t> :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पंचमहाभूतात्मके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देहे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आहारोऽपि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पांचभौतिकः</a:t>
            </a:r>
            <a:r>
              <a:rPr lang="en-US" b="1" dirty="0">
                <a:solidFill>
                  <a:schemeClr val="accent1"/>
                </a:solidFill>
              </a:rPr>
              <a:t>, </a:t>
            </a:r>
            <a:r>
              <a:rPr lang="en-US" b="1" dirty="0" err="1">
                <a:solidFill>
                  <a:schemeClr val="accent1"/>
                </a:solidFill>
              </a:rPr>
              <a:t>सम्यग्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विपक्वो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भूत्वा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स्वान्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गुणानभिवर्धयति</a:t>
            </a:r>
            <a:r>
              <a:rPr lang="en-US" b="1" dirty="0">
                <a:solidFill>
                  <a:schemeClr val="accent1"/>
                </a:solidFill>
              </a:rPr>
              <a:t>.. </a:t>
            </a:r>
          </a:p>
          <a:p>
            <a:pPr marL="0" indent="0">
              <a:buNone/>
            </a:pPr>
            <a:r>
              <a:rPr lang="en-US" b="1" dirty="0"/>
              <a:t>(सु.सू.४६/५२५)
The substance consumed, which on their </a:t>
            </a:r>
            <a:r>
              <a:rPr lang="en-US" b="1" dirty="0" err="1"/>
              <a:t>vipakva</a:t>
            </a:r>
            <a:r>
              <a:rPr lang="en-US" b="1" dirty="0"/>
              <a:t> nourishes the respective </a:t>
            </a:r>
            <a:r>
              <a:rPr lang="en-US" b="1" dirty="0" err="1"/>
              <a:t>gunaas</a:t>
            </a:r>
            <a:r>
              <a:rPr lang="en-US" b="1" dirty="0"/>
              <a:t> of </a:t>
            </a:r>
          </a:p>
          <a:p>
            <a:pPr marL="0" indent="0">
              <a:buNone/>
            </a:pPr>
            <a:r>
              <a:rPr lang="en-US" b="1" dirty="0" err="1"/>
              <a:t>panchamahabhuta</a:t>
            </a:r>
            <a:r>
              <a:rPr lang="en-US" b="1" dirty="0"/>
              <a:t> in the body is called as </a:t>
            </a:r>
            <a:r>
              <a:rPr lang="en-US" b="1" dirty="0" err="1"/>
              <a:t>aahaara</a:t>
            </a:r>
            <a:r>
              <a:rPr lang="en-US" b="1" dirty="0"/>
              <a:t>.
■ </a:t>
            </a:r>
            <a:r>
              <a:rPr lang="en-US" b="1" dirty="0" err="1">
                <a:solidFill>
                  <a:srgbClr val="FF0000"/>
                </a:solidFill>
              </a:rPr>
              <a:t>परिणाम</a:t>
            </a:r>
            <a:r>
              <a:rPr lang="en-US" b="1" dirty="0"/>
              <a:t>:
</a:t>
            </a:r>
            <a:r>
              <a:rPr lang="en-US" b="1" dirty="0" err="1">
                <a:solidFill>
                  <a:schemeClr val="accent1"/>
                </a:solidFill>
              </a:rPr>
              <a:t>पचनम्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परिणितिः</a:t>
            </a:r>
            <a:r>
              <a:rPr lang="en-US" b="1" dirty="0">
                <a:solidFill>
                  <a:schemeClr val="accent1"/>
                </a:solidFill>
              </a:rPr>
              <a:t>(अ.हृ.सू९/२०)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भुक्तान्न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पचने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इति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क्रियाः</a:t>
            </a:r>
            <a:r>
              <a:rPr lang="en-US" b="1" dirty="0">
                <a:solidFill>
                  <a:schemeClr val="accent1"/>
                </a:solidFill>
              </a:rPr>
              <a:t> (च.शा.६/१४)</a:t>
            </a:r>
            <a:r>
              <a:rPr lang="en-US" b="1" dirty="0"/>
              <a:t>
The process of digestion(&amp; metabolism) of the ingested food is called as </a:t>
            </a:r>
            <a:r>
              <a:rPr lang="en-US" b="1" dirty="0" err="1"/>
              <a:t>parinaama</a:t>
            </a:r>
            <a:r>
              <a:rPr lang="en-US" b="1" dirty="0"/>
              <a:t>.
■ </a:t>
            </a:r>
            <a:r>
              <a:rPr lang="en-US" b="1" dirty="0" err="1">
                <a:solidFill>
                  <a:srgbClr val="FF0000"/>
                </a:solidFill>
              </a:rPr>
              <a:t>भाव</a:t>
            </a:r>
            <a:r>
              <a:rPr lang="en-US" b="1" dirty="0"/>
              <a:t> : </a:t>
            </a:r>
            <a:r>
              <a:rPr lang="en-US" b="1" dirty="0" err="1">
                <a:solidFill>
                  <a:schemeClr val="accent1"/>
                </a:solidFill>
              </a:rPr>
              <a:t>भवति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शरीरमनेन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स्थितेन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इति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भावः</a:t>
            </a:r>
            <a:r>
              <a:rPr lang="en-US" b="1" dirty="0">
                <a:solidFill>
                  <a:schemeClr val="accent1"/>
                </a:solidFill>
              </a:rPr>
              <a:t>(चइ.४/१६)</a:t>
            </a:r>
            <a:r>
              <a:rPr lang="en-US" b="1" dirty="0"/>
              <a:t>
The factors present in the body are called as </a:t>
            </a:r>
            <a:r>
              <a:rPr lang="en-US" b="1" dirty="0" err="1"/>
              <a:t>bhaava</a:t>
            </a:r>
            <a:r>
              <a:rPr lang="en-US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97881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E30DA2EF-0DBD-53CA-45CF-4530F61AB3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719666"/>
            <a:ext cx="10591800" cy="509354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288988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68AB109-DC93-7A8E-BE53-783791A71F0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49869" y="776617"/>
            <a:ext cx="15121818" cy="5304766"/>
          </a:xfrm>
        </p:spPr>
        <p:txBody>
          <a:bodyPr vert="horz">
            <a:noAutofit/>
          </a:bodyPr>
          <a:lstStyle/>
          <a:p>
            <a:pPr marL="0" indent="0">
              <a:buNone/>
            </a:pPr>
            <a:r>
              <a:rPr lang="en-US" sz="1600" b="1" dirty="0"/>
              <a:t>                                               </a:t>
            </a:r>
            <a:r>
              <a:rPr lang="en-US" sz="1600" b="1" dirty="0" err="1">
                <a:solidFill>
                  <a:srgbClr val="FF0000"/>
                </a:solidFill>
              </a:rPr>
              <a:t>आहार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 err="1">
                <a:solidFill>
                  <a:srgbClr val="FF0000"/>
                </a:solidFill>
              </a:rPr>
              <a:t>परिणाम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 err="1">
                <a:solidFill>
                  <a:srgbClr val="FF0000"/>
                </a:solidFill>
              </a:rPr>
              <a:t>कर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 err="1">
                <a:solidFill>
                  <a:srgbClr val="FF0000"/>
                </a:solidFill>
              </a:rPr>
              <a:t>भाव</a:t>
            </a:r>
            <a:r>
              <a:rPr lang="en-US" sz="1600" b="1" dirty="0"/>
              <a:t>
</a:t>
            </a:r>
            <a:r>
              <a:rPr lang="en-US" sz="1600" b="1" dirty="0" err="1"/>
              <a:t>आहार</a:t>
            </a:r>
            <a:r>
              <a:rPr lang="en-US" sz="1600" b="1" dirty="0"/>
              <a:t> </a:t>
            </a:r>
            <a:r>
              <a:rPr lang="en-US" sz="1600" b="1" dirty="0" err="1"/>
              <a:t>को</a:t>
            </a:r>
            <a:r>
              <a:rPr lang="en-US" sz="1600" b="1" dirty="0"/>
              <a:t> </a:t>
            </a:r>
            <a:r>
              <a:rPr lang="en-US" sz="1600" b="1" dirty="0" err="1"/>
              <a:t>परिणाम</a:t>
            </a:r>
            <a:r>
              <a:rPr lang="en-US" sz="1600" b="1" dirty="0"/>
              <a:t> (</a:t>
            </a:r>
            <a:r>
              <a:rPr lang="en-US" sz="1600" b="1" dirty="0" err="1"/>
              <a:t>पूर्ण</a:t>
            </a:r>
            <a:r>
              <a:rPr lang="en-US" sz="1600" b="1" dirty="0"/>
              <a:t> </a:t>
            </a:r>
            <a:r>
              <a:rPr lang="en-US" sz="1600" b="1" dirty="0" err="1"/>
              <a:t>पाचन</a:t>
            </a:r>
            <a:r>
              <a:rPr lang="en-US" sz="1600" b="1" dirty="0"/>
              <a:t>) </a:t>
            </a:r>
            <a:r>
              <a:rPr lang="en-US" sz="1600" b="1" dirty="0" err="1"/>
              <a:t>तक</a:t>
            </a:r>
            <a:r>
              <a:rPr lang="en-US" sz="1600" b="1" dirty="0"/>
              <a:t> </a:t>
            </a:r>
            <a:r>
              <a:rPr lang="en-US" sz="1600" b="1" dirty="0" err="1"/>
              <a:t>पहुँचाकर</a:t>
            </a:r>
            <a:r>
              <a:rPr lang="en-US" sz="1600" b="1" dirty="0"/>
              <a:t> </a:t>
            </a:r>
            <a:r>
              <a:rPr lang="en-US" sz="1600" b="1" dirty="0" err="1"/>
              <a:t>आहार</a:t>
            </a:r>
            <a:r>
              <a:rPr lang="en-US" sz="1600" b="1" dirty="0"/>
              <a:t> </a:t>
            </a:r>
            <a:r>
              <a:rPr lang="en-US" sz="1600" b="1" dirty="0" err="1"/>
              <a:t>रस</a:t>
            </a:r>
            <a:r>
              <a:rPr lang="en-US" sz="1600" b="1" dirty="0"/>
              <a:t> </a:t>
            </a:r>
            <a:r>
              <a:rPr lang="en-US" sz="1600" b="1" dirty="0" err="1"/>
              <a:t>में</a:t>
            </a:r>
            <a:r>
              <a:rPr lang="en-US" sz="1600" b="1" dirty="0"/>
              <a:t> </a:t>
            </a:r>
            <a:r>
              <a:rPr lang="en-US" sz="1600" b="1" dirty="0" err="1"/>
              <a:t>परिवर्तित</a:t>
            </a:r>
            <a:r>
              <a:rPr lang="en-US" sz="1600" b="1" dirty="0"/>
              <a:t> </a:t>
            </a:r>
            <a:r>
              <a:rPr lang="en-US" sz="1600" b="1" dirty="0" err="1"/>
              <a:t>करने</a:t>
            </a:r>
            <a:r>
              <a:rPr lang="en-US" sz="1600" b="1" dirty="0"/>
              <a:t> </a:t>
            </a:r>
            <a:r>
              <a:rPr lang="en-US" sz="1600" b="1" dirty="0" err="1"/>
              <a:t>वाले</a:t>
            </a:r>
            <a:r>
              <a:rPr lang="en-US" sz="1600" b="1" dirty="0"/>
              <a:t> </a:t>
            </a:r>
            <a:r>
              <a:rPr lang="en-US" sz="1600" b="1" dirty="0" err="1"/>
              <a:t>भावों</a:t>
            </a:r>
            <a:r>
              <a:rPr lang="en-US" sz="1600" b="1" dirty="0"/>
              <a:t> </a:t>
            </a:r>
            <a:r>
              <a:rPr lang="en-US" sz="1600" b="1" dirty="0" err="1"/>
              <a:t>का</a:t>
            </a:r>
            <a:r>
              <a:rPr lang="en-US" sz="1600" b="1" dirty="0"/>
              <a:t> </a:t>
            </a:r>
            <a:r>
              <a:rPr lang="en-US" sz="1600" b="1" dirty="0" err="1"/>
              <a:t>वर्णन</a:t>
            </a:r>
            <a:r>
              <a:rPr lang="en-US" sz="1600" b="1" dirty="0"/>
              <a:t> </a:t>
            </a:r>
            <a:r>
              <a:rPr lang="en-US" sz="1600" b="1" dirty="0" err="1"/>
              <a:t>आचार्यों</a:t>
            </a:r>
            <a:r>
              <a:rPr lang="en-US" sz="1600" b="1" dirty="0"/>
              <a:t> </a:t>
            </a:r>
            <a:r>
              <a:rPr lang="en-US" sz="1600" b="1" dirty="0" err="1"/>
              <a:t>ने</a:t>
            </a:r>
            <a:r>
              <a:rPr lang="en-US" sz="1600" b="1" dirty="0"/>
              <a:t> </a:t>
            </a:r>
            <a:r>
              <a:rPr lang="en-US" sz="1600" b="1" dirty="0" err="1"/>
              <a:t>किया</a:t>
            </a:r>
            <a:r>
              <a:rPr lang="en-US" sz="1600" b="1" dirty="0"/>
              <a:t> </a:t>
            </a:r>
            <a:r>
              <a:rPr lang="en-US" sz="1600" b="1" dirty="0" err="1"/>
              <a:t>है</a:t>
            </a:r>
            <a:r>
              <a:rPr lang="en-US" sz="1600" b="1" dirty="0"/>
              <a:t>। </a:t>
            </a:r>
            <a:r>
              <a:rPr lang="en-US" sz="1600" b="1" dirty="0" err="1"/>
              <a:t>ये</a:t>
            </a:r>
            <a:r>
              <a:rPr lang="en-US" sz="1600" b="1" dirty="0"/>
              <a:t> </a:t>
            </a:r>
            <a:r>
              <a:rPr lang="en-US" sz="1600" b="1" dirty="0" err="1"/>
              <a:t>निम्न</a:t>
            </a:r>
            <a:r>
              <a:rPr lang="en-US" sz="1600" b="1" dirty="0"/>
              <a:t> </a:t>
            </a:r>
            <a:r>
              <a:rPr lang="en-US" sz="1600" b="1" dirty="0" err="1"/>
              <a:t>हैं</a:t>
            </a:r>
            <a:r>
              <a:rPr lang="en-US" sz="1600" b="1" dirty="0"/>
              <a:t>।
</a:t>
            </a:r>
            <a:r>
              <a:rPr lang="en-US" sz="1600" b="1" dirty="0">
                <a:solidFill>
                  <a:schemeClr val="accent1"/>
                </a:solidFill>
              </a:rPr>
              <a:t>
</a:t>
            </a:r>
            <a:r>
              <a:rPr lang="en-US" sz="1600" b="1" dirty="0" err="1">
                <a:solidFill>
                  <a:schemeClr val="accent1"/>
                </a:solidFill>
              </a:rPr>
              <a:t>आहारपरिणामकरास्त्विमे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भावा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भवन्ति</a:t>
            </a:r>
            <a:r>
              <a:rPr lang="en-US" sz="1600" b="1" dirty="0">
                <a:solidFill>
                  <a:schemeClr val="accent1"/>
                </a:solidFill>
              </a:rPr>
              <a:t> । </a:t>
            </a:r>
            <a:r>
              <a:rPr lang="en-US" sz="1600" b="1" dirty="0" err="1">
                <a:solidFill>
                  <a:schemeClr val="accent1"/>
                </a:solidFill>
              </a:rPr>
              <a:t>तद्यथा</a:t>
            </a:r>
            <a:r>
              <a:rPr lang="en-US" sz="1600" b="1" dirty="0">
                <a:solidFill>
                  <a:schemeClr val="accent1"/>
                </a:solidFill>
              </a:rPr>
              <a:t>- </a:t>
            </a:r>
            <a:r>
              <a:rPr lang="en-US" sz="1600" b="1" dirty="0" err="1">
                <a:solidFill>
                  <a:schemeClr val="accent1"/>
                </a:solidFill>
              </a:rPr>
              <a:t>ऊष्मा</a:t>
            </a:r>
            <a:r>
              <a:rPr lang="en-US" sz="1600" b="1" dirty="0">
                <a:solidFill>
                  <a:schemeClr val="accent1"/>
                </a:solidFill>
              </a:rPr>
              <a:t>, </a:t>
            </a:r>
            <a:r>
              <a:rPr lang="en-US" sz="1600" b="1" dirty="0" err="1">
                <a:solidFill>
                  <a:schemeClr val="accent1"/>
                </a:solidFill>
              </a:rPr>
              <a:t>वायुः</a:t>
            </a:r>
            <a:r>
              <a:rPr lang="en-US" sz="1600" b="1" dirty="0">
                <a:solidFill>
                  <a:schemeClr val="accent1"/>
                </a:solidFill>
              </a:rPr>
              <a:t>, </a:t>
            </a:r>
            <a:r>
              <a:rPr lang="en-US" sz="1600" b="1" dirty="0" err="1">
                <a:solidFill>
                  <a:schemeClr val="accent1"/>
                </a:solidFill>
              </a:rPr>
              <a:t>क्लेदः</a:t>
            </a:r>
            <a:r>
              <a:rPr lang="en-US" sz="1600" b="1" dirty="0">
                <a:solidFill>
                  <a:schemeClr val="accent1"/>
                </a:solidFill>
              </a:rPr>
              <a:t>, </a:t>
            </a:r>
            <a:r>
              <a:rPr lang="en-US" sz="1600" b="1" dirty="0" err="1">
                <a:solidFill>
                  <a:schemeClr val="accent1"/>
                </a:solidFill>
              </a:rPr>
              <a:t>स्नेहः</a:t>
            </a:r>
            <a:r>
              <a:rPr lang="en-US" sz="1600" b="1" dirty="0">
                <a:solidFill>
                  <a:schemeClr val="accent1"/>
                </a:solidFill>
              </a:rPr>
              <a:t>, </a:t>
            </a:r>
            <a:r>
              <a:rPr lang="en-US" sz="1600" b="1" dirty="0" err="1">
                <a:solidFill>
                  <a:schemeClr val="accent1"/>
                </a:solidFill>
              </a:rPr>
              <a:t>कालः</a:t>
            </a:r>
            <a:r>
              <a:rPr lang="en-US" sz="1600" b="1" dirty="0">
                <a:solidFill>
                  <a:schemeClr val="accent1"/>
                </a:solidFill>
              </a:rPr>
              <a:t>, </a:t>
            </a:r>
            <a:r>
              <a:rPr lang="en-US" sz="1600" b="1" dirty="0" err="1">
                <a:solidFill>
                  <a:schemeClr val="accent1"/>
                </a:solidFill>
              </a:rPr>
              <a:t>समयोगश्चेति</a:t>
            </a:r>
            <a:r>
              <a:rPr lang="en-US" sz="1600" b="1" dirty="0">
                <a:solidFill>
                  <a:schemeClr val="accent1"/>
                </a:solidFill>
              </a:rPr>
              <a:t> । (</a:t>
            </a:r>
            <a:r>
              <a:rPr lang="en-US" sz="1600" b="1" dirty="0" err="1">
                <a:solidFill>
                  <a:schemeClr val="accent1"/>
                </a:solidFill>
              </a:rPr>
              <a:t>च.शा</a:t>
            </a:r>
            <a:r>
              <a:rPr lang="en-US" sz="1600" b="1" dirty="0">
                <a:solidFill>
                  <a:schemeClr val="accent1"/>
                </a:solidFill>
              </a:rPr>
              <a:t>. 6/88
</a:t>
            </a:r>
            <a:r>
              <a:rPr lang="en-US" sz="1600" b="1" dirty="0" err="1">
                <a:solidFill>
                  <a:schemeClr val="accent1"/>
                </a:solidFill>
              </a:rPr>
              <a:t>आहार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परिणामकराः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पुनरिमे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भावाः</a:t>
            </a:r>
            <a:r>
              <a:rPr lang="en-US" sz="1600" b="1" dirty="0">
                <a:solidFill>
                  <a:schemeClr val="accent1"/>
                </a:solidFill>
              </a:rPr>
              <a:t> । </a:t>
            </a:r>
            <a:r>
              <a:rPr lang="en-US" sz="1600" b="1" dirty="0" err="1">
                <a:solidFill>
                  <a:schemeClr val="accent1"/>
                </a:solidFill>
              </a:rPr>
              <a:t>तद्यथा</a:t>
            </a:r>
            <a:r>
              <a:rPr lang="en-US" sz="1600" b="1" dirty="0">
                <a:solidFill>
                  <a:schemeClr val="accent1"/>
                </a:solidFill>
              </a:rPr>
              <a:t>- </a:t>
            </a:r>
            <a:r>
              <a:rPr lang="en-US" sz="1600" b="1" dirty="0" err="1">
                <a:solidFill>
                  <a:schemeClr val="accent1"/>
                </a:solidFill>
              </a:rPr>
              <a:t>ऊष्मा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वायुः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क्लेदः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स्नेहः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कालः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समयोगश्च</a:t>
            </a:r>
            <a:r>
              <a:rPr lang="en-US" sz="1600" b="1" dirty="0">
                <a:solidFill>
                  <a:schemeClr val="accent1"/>
                </a:solidFill>
              </a:rPr>
              <a:t> । </a:t>
            </a:r>
            <a:r>
              <a:rPr lang="en-US" sz="1600" b="1" dirty="0" err="1">
                <a:solidFill>
                  <a:schemeClr val="accent1"/>
                </a:solidFill>
              </a:rPr>
              <a:t>अ.सं.सू</a:t>
            </a:r>
            <a:r>
              <a:rPr lang="en-US" sz="1600" b="1" dirty="0">
                <a:solidFill>
                  <a:schemeClr val="accent1"/>
                </a:solidFill>
              </a:rPr>
              <a:t>.- १०)
</a:t>
            </a:r>
            <a:r>
              <a:rPr lang="en-US" sz="1600" b="1" dirty="0"/>
              <a:t>
(</a:t>
            </a:r>
            <a:r>
              <a:rPr lang="en-US" sz="1600" b="1" dirty="0" err="1"/>
              <a:t>इसमें</a:t>
            </a:r>
            <a:r>
              <a:rPr lang="en-US" sz="1600" b="1" dirty="0"/>
              <a:t> </a:t>
            </a:r>
            <a:r>
              <a:rPr lang="en-US" sz="1600" b="1" dirty="0" err="1"/>
              <a:t>ऊष्मा</a:t>
            </a:r>
            <a:r>
              <a:rPr lang="en-US" sz="1600" b="1" dirty="0"/>
              <a:t> </a:t>
            </a:r>
            <a:r>
              <a:rPr lang="en-US" sz="1600" b="1" dirty="0" err="1"/>
              <a:t>अर्थात्</a:t>
            </a:r>
            <a:r>
              <a:rPr lang="en-US" sz="1600" b="1" dirty="0"/>
              <a:t> </a:t>
            </a:r>
            <a:r>
              <a:rPr lang="en-US" sz="1600" b="1" dirty="0" err="1"/>
              <a:t>अग्नि</a:t>
            </a:r>
            <a:r>
              <a:rPr lang="en-US" sz="1600" b="1" dirty="0"/>
              <a:t> </a:t>
            </a:r>
            <a:r>
              <a:rPr lang="en-US" sz="1600" b="1" dirty="0" err="1"/>
              <a:t>प्रधान</a:t>
            </a:r>
            <a:r>
              <a:rPr lang="en-US" sz="1600" b="1" dirty="0"/>
              <a:t> </a:t>
            </a:r>
            <a:r>
              <a:rPr lang="en-US" sz="1600" b="1" dirty="0" err="1"/>
              <a:t>है</a:t>
            </a:r>
            <a:r>
              <a:rPr lang="en-US" sz="1600" b="1" dirty="0"/>
              <a:t> </a:t>
            </a:r>
            <a:r>
              <a:rPr lang="en-US" sz="1600" b="1" dirty="0" err="1"/>
              <a:t>तथा</a:t>
            </a:r>
            <a:r>
              <a:rPr lang="en-US" sz="1600" b="1" dirty="0"/>
              <a:t> </a:t>
            </a:r>
          </a:p>
          <a:p>
            <a:pPr marL="0" indent="0">
              <a:buNone/>
            </a:pPr>
            <a:r>
              <a:rPr lang="en-US" sz="1600" b="1" dirty="0"/>
              <a:t> </a:t>
            </a:r>
            <a:r>
              <a:rPr lang="en-US" sz="1600" b="1" dirty="0" err="1"/>
              <a:t>वायु</a:t>
            </a:r>
            <a:r>
              <a:rPr lang="en-US" sz="1600" b="1" dirty="0"/>
              <a:t>,</a:t>
            </a:r>
          </a:p>
          <a:p>
            <a:pPr marL="0" indent="0">
              <a:buNone/>
            </a:pPr>
            <a:r>
              <a:rPr lang="en-US" sz="1600" b="1" dirty="0"/>
              <a:t> </a:t>
            </a:r>
            <a:r>
              <a:rPr lang="en-US" sz="1600" b="1" dirty="0" err="1"/>
              <a:t>क्लेद</a:t>
            </a:r>
            <a:r>
              <a:rPr lang="en-US" sz="1600" b="1" dirty="0"/>
              <a:t>,</a:t>
            </a:r>
          </a:p>
          <a:p>
            <a:pPr marL="0" indent="0">
              <a:buNone/>
            </a:pPr>
            <a:r>
              <a:rPr lang="en-US" sz="1600" b="1" dirty="0"/>
              <a:t> </a:t>
            </a:r>
            <a:r>
              <a:rPr lang="en-US" sz="1600" b="1" dirty="0" err="1"/>
              <a:t>स्नेह</a:t>
            </a:r>
            <a:r>
              <a:rPr lang="en-US" sz="1600" b="1" dirty="0"/>
              <a:t>,</a:t>
            </a:r>
          </a:p>
          <a:p>
            <a:pPr marL="0" indent="0">
              <a:buNone/>
            </a:pPr>
            <a:r>
              <a:rPr lang="en-US" sz="1600" b="1" dirty="0"/>
              <a:t> </a:t>
            </a:r>
            <a:r>
              <a:rPr lang="en-US" sz="1600" b="1" dirty="0" err="1"/>
              <a:t>काल</a:t>
            </a:r>
            <a:endParaRPr lang="en-US" sz="1600" b="1" dirty="0"/>
          </a:p>
          <a:p>
            <a:pPr marL="0" indent="0">
              <a:buNone/>
            </a:pPr>
            <a:r>
              <a:rPr lang="en-US" sz="1600" b="1" dirty="0"/>
              <a:t> </a:t>
            </a:r>
            <a:r>
              <a:rPr lang="en-US" sz="1600" b="1" dirty="0" err="1"/>
              <a:t>एवं</a:t>
            </a:r>
            <a:r>
              <a:rPr lang="en-US" sz="1600" b="1" dirty="0"/>
              <a:t> </a:t>
            </a:r>
            <a:r>
              <a:rPr lang="en-US" sz="1600" b="1" dirty="0" err="1"/>
              <a:t>समयोग</a:t>
            </a:r>
            <a:r>
              <a:rPr lang="en-US" sz="1600" b="1" dirty="0"/>
              <a:t> </a:t>
            </a:r>
            <a:r>
              <a:rPr lang="en-US" sz="1600" b="1" dirty="0" err="1"/>
              <a:t>सहकारी</a:t>
            </a:r>
            <a:r>
              <a:rPr lang="en-US" sz="1600" b="1" dirty="0"/>
              <a:t> </a:t>
            </a:r>
            <a:r>
              <a:rPr lang="en-US" sz="1600" b="1" dirty="0" err="1"/>
              <a:t>कारण</a:t>
            </a:r>
            <a:r>
              <a:rPr lang="en-US" sz="1600" b="1" dirty="0"/>
              <a:t> </a:t>
            </a:r>
            <a:r>
              <a:rPr lang="en-US" sz="1600" b="1" dirty="0" err="1"/>
              <a:t>माने</a:t>
            </a:r>
            <a:r>
              <a:rPr lang="en-US" sz="1600" b="1" dirty="0"/>
              <a:t> </a:t>
            </a:r>
            <a:r>
              <a:rPr lang="en-US" sz="1600" b="1" dirty="0" err="1"/>
              <a:t>गये</a:t>
            </a:r>
            <a:r>
              <a:rPr lang="en-US" sz="1600" b="1" dirty="0"/>
              <a:t> </a:t>
            </a:r>
            <a:r>
              <a:rPr lang="en-US" sz="1600" b="1" dirty="0" err="1"/>
              <a:t>हैं</a:t>
            </a:r>
            <a:r>
              <a:rPr lang="en-US" sz="1600" b="1" dirty="0"/>
              <a:t>।)</a:t>
            </a:r>
          </a:p>
          <a:p>
            <a:pPr marL="0" indent="0">
              <a:buNone/>
            </a:pP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373818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3C4A4B33-65A6-A8E3-594E-0EE4DAA33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1785" y="459597"/>
            <a:ext cx="8218001" cy="860659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1. </a:t>
            </a:r>
            <a:r>
              <a:rPr lang="en-US" b="1" dirty="0" err="1">
                <a:solidFill>
                  <a:srgbClr val="FF0000"/>
                </a:solidFill>
              </a:rPr>
              <a:t>ऊष्मा</a:t>
            </a:r>
            <a:r>
              <a:rPr lang="en-US" b="1" dirty="0">
                <a:solidFill>
                  <a:srgbClr val="FF0000"/>
                </a:solidFill>
              </a:rPr>
              <a:t>-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26B6F92-5732-FE47-D8D0-9B6F67191C5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16498" y="1515850"/>
            <a:ext cx="4457919" cy="7860418"/>
          </a:xfrm>
        </p:spPr>
        <p:txBody>
          <a:bodyPr>
            <a:normAutofit/>
          </a:bodyPr>
          <a:lstStyle/>
          <a:p>
            <a:endParaRPr lang="en-US" sz="2400" b="1" dirty="0">
              <a:solidFill>
                <a:srgbClr val="FF0000"/>
              </a:solidFill>
            </a:endParaRPr>
          </a:p>
          <a:p>
            <a:r>
              <a:rPr lang="en-US" sz="2400" b="1" dirty="0"/>
              <a:t> ‘</a:t>
            </a:r>
            <a:r>
              <a:rPr lang="en-US" sz="2400" b="1" i="1" dirty="0" err="1">
                <a:solidFill>
                  <a:schemeClr val="accent1"/>
                </a:solidFill>
              </a:rPr>
              <a:t>ऊष्मापचति</a:t>
            </a:r>
            <a:r>
              <a:rPr lang="en-US" sz="2400" b="1" dirty="0"/>
              <a:t>’ </a:t>
            </a:r>
          </a:p>
          <a:p>
            <a:r>
              <a:rPr lang="en-US" sz="2400" b="1" dirty="0" err="1"/>
              <a:t>अर्थात्</a:t>
            </a:r>
            <a:r>
              <a:rPr lang="en-US" sz="2400" b="1" dirty="0"/>
              <a:t> </a:t>
            </a:r>
            <a:r>
              <a:rPr lang="en-US" sz="2400" b="1" dirty="0" err="1"/>
              <a:t>ऊष्मा</a:t>
            </a:r>
            <a:r>
              <a:rPr lang="en-US" sz="2400" b="1" dirty="0"/>
              <a:t> </a:t>
            </a:r>
            <a:r>
              <a:rPr lang="en-US" sz="2400" b="1" dirty="0" err="1"/>
              <a:t>अन्न</a:t>
            </a:r>
            <a:r>
              <a:rPr lang="en-US" sz="2400" b="1" dirty="0"/>
              <a:t> </a:t>
            </a:r>
            <a:r>
              <a:rPr lang="en-US" sz="2400" b="1" dirty="0" err="1"/>
              <a:t>का</a:t>
            </a:r>
            <a:r>
              <a:rPr lang="en-US" sz="2400" b="1" dirty="0"/>
              <a:t> </a:t>
            </a:r>
            <a:r>
              <a:rPr lang="en-US" sz="2400" b="1" dirty="0" err="1"/>
              <a:t>पाचन</a:t>
            </a:r>
            <a:r>
              <a:rPr lang="en-US" sz="2400" b="1" dirty="0"/>
              <a:t> </a:t>
            </a:r>
            <a:r>
              <a:rPr lang="en-US" sz="2400" b="1" dirty="0" err="1"/>
              <a:t>करती</a:t>
            </a:r>
            <a:r>
              <a:rPr lang="en-US" sz="2400" b="1" dirty="0"/>
              <a:t> </a:t>
            </a:r>
            <a:r>
              <a:rPr lang="en-US" sz="2400" b="1" dirty="0" err="1"/>
              <a:t>है</a:t>
            </a:r>
            <a:r>
              <a:rPr lang="en-US" sz="2400" b="1" dirty="0"/>
              <a:t>। </a:t>
            </a:r>
            <a:r>
              <a:rPr lang="en-US" sz="2400" b="1" dirty="0" err="1"/>
              <a:t>इसे</a:t>
            </a:r>
            <a:r>
              <a:rPr lang="en-US" sz="2400" b="1" dirty="0"/>
              <a:t> </a:t>
            </a:r>
            <a:r>
              <a:rPr lang="en-US" sz="2400" b="1" dirty="0" err="1"/>
              <a:t>पित्तोष्मा</a:t>
            </a:r>
            <a:r>
              <a:rPr lang="en-US" sz="2400" b="1" dirty="0"/>
              <a:t>, </a:t>
            </a:r>
            <a:r>
              <a:rPr lang="en-US" sz="2400" b="1" dirty="0" err="1"/>
              <a:t>पाचक</a:t>
            </a:r>
            <a:r>
              <a:rPr lang="en-US" sz="2400" b="1" dirty="0"/>
              <a:t> </a:t>
            </a:r>
            <a:r>
              <a:rPr lang="en-US" sz="2400" b="1" dirty="0" err="1"/>
              <a:t>पित्त</a:t>
            </a:r>
            <a:r>
              <a:rPr lang="en-US" sz="2400" b="1" dirty="0"/>
              <a:t>, </a:t>
            </a:r>
            <a:r>
              <a:rPr lang="en-US" sz="2400" b="1" dirty="0" err="1"/>
              <a:t>अग्नि</a:t>
            </a:r>
            <a:r>
              <a:rPr lang="en-US" sz="2400" b="1" dirty="0"/>
              <a:t>, </a:t>
            </a:r>
            <a:r>
              <a:rPr lang="en-US" sz="2400" b="1" dirty="0" err="1"/>
              <a:t>जठराग्नि</a:t>
            </a:r>
            <a:r>
              <a:rPr lang="en-US" sz="2400" b="1" dirty="0"/>
              <a:t> </a:t>
            </a:r>
            <a:r>
              <a:rPr lang="en-US" sz="2400" b="1" dirty="0" err="1"/>
              <a:t>समझा</a:t>
            </a:r>
            <a:r>
              <a:rPr lang="en-US" sz="2400" b="1" dirty="0"/>
              <a:t> </a:t>
            </a:r>
            <a:r>
              <a:rPr lang="en-US" sz="2400" b="1" dirty="0" err="1"/>
              <a:t>जा</a:t>
            </a:r>
            <a:r>
              <a:rPr lang="en-US" sz="2400" b="1" dirty="0"/>
              <a:t> </a:t>
            </a:r>
            <a:r>
              <a:rPr lang="en-US" sz="2400" b="1" dirty="0" err="1"/>
              <a:t>सकता</a:t>
            </a:r>
            <a:r>
              <a:rPr lang="en-US" sz="2400" b="1" dirty="0"/>
              <a:t> </a:t>
            </a:r>
            <a:r>
              <a:rPr lang="en-US" sz="2400" b="1" dirty="0" err="1"/>
              <a:t>है</a:t>
            </a:r>
            <a:r>
              <a:rPr lang="en-US" sz="2400" b="1" dirty="0"/>
              <a:t>। </a:t>
            </a:r>
            <a:r>
              <a:rPr lang="en-US" sz="2400" b="1" dirty="0" err="1"/>
              <a:t>पित्तोष्मा</a:t>
            </a:r>
            <a:r>
              <a:rPr lang="en-US" sz="2400" b="1" dirty="0"/>
              <a:t> </a:t>
            </a:r>
            <a:r>
              <a:rPr lang="en-US" sz="2400" b="1" dirty="0" err="1"/>
              <a:t>या</a:t>
            </a:r>
            <a:r>
              <a:rPr lang="en-US" sz="2400" b="1" dirty="0"/>
              <a:t> </a:t>
            </a:r>
            <a:r>
              <a:rPr lang="en-US" sz="2400" b="1" dirty="0" err="1"/>
              <a:t>अग्नि</a:t>
            </a:r>
            <a:r>
              <a:rPr lang="en-US" sz="2400" b="1" dirty="0"/>
              <a:t> </a:t>
            </a:r>
            <a:r>
              <a:rPr lang="en-US" sz="2400" b="1" dirty="0" err="1"/>
              <a:t>मुख</a:t>
            </a:r>
            <a:r>
              <a:rPr lang="en-US" sz="2400" b="1" dirty="0"/>
              <a:t> </a:t>
            </a:r>
            <a:r>
              <a:rPr lang="en-US" sz="2400" b="1" dirty="0" err="1"/>
              <a:t>से</a:t>
            </a:r>
            <a:r>
              <a:rPr lang="en-US" sz="2400" b="1" dirty="0"/>
              <a:t> </a:t>
            </a:r>
            <a:r>
              <a:rPr lang="en-US" sz="2400" b="1" dirty="0" err="1"/>
              <a:t>गुद</a:t>
            </a:r>
            <a:r>
              <a:rPr lang="en-US" sz="2400" b="1" dirty="0"/>
              <a:t> </a:t>
            </a:r>
            <a:r>
              <a:rPr lang="en-US" sz="2400" b="1" dirty="0" err="1"/>
              <a:t>पर्यन्त</a:t>
            </a:r>
            <a:r>
              <a:rPr lang="en-US" sz="2400" b="1" dirty="0"/>
              <a:t> </a:t>
            </a:r>
            <a:r>
              <a:rPr lang="en-US" sz="2400" b="1" dirty="0" err="1"/>
              <a:t>सम्पूर्ण</a:t>
            </a:r>
            <a:r>
              <a:rPr lang="en-US" sz="2400" b="1" dirty="0"/>
              <a:t> </a:t>
            </a:r>
            <a:r>
              <a:rPr lang="en-US" sz="2400" b="1" dirty="0" err="1"/>
              <a:t>महास्रोतस्</a:t>
            </a:r>
            <a:r>
              <a:rPr lang="en-US" sz="2400" b="1" dirty="0"/>
              <a:t> </a:t>
            </a:r>
            <a:r>
              <a:rPr lang="en-US" sz="2400" b="1" dirty="0" err="1"/>
              <a:t>में</a:t>
            </a:r>
            <a:r>
              <a:rPr lang="en-US" sz="2400" b="1" dirty="0"/>
              <a:t> </a:t>
            </a:r>
            <a:r>
              <a:rPr lang="en-US" sz="2400" b="1" dirty="0" err="1"/>
              <a:t>विद्यमान</a:t>
            </a:r>
            <a:r>
              <a:rPr lang="en-US" sz="2400" b="1" dirty="0"/>
              <a:t> </a:t>
            </a:r>
            <a:r>
              <a:rPr lang="en-US" sz="2400" b="1" dirty="0" err="1"/>
              <a:t>रहती</a:t>
            </a:r>
            <a:r>
              <a:rPr lang="en-US" sz="2400" b="1" dirty="0"/>
              <a:t> </a:t>
            </a:r>
            <a:r>
              <a:rPr lang="en-US" sz="2400" b="1" dirty="0" err="1"/>
              <a:t>है</a:t>
            </a:r>
            <a:r>
              <a:rPr lang="en-US" sz="2400" b="1" dirty="0"/>
              <a:t>। </a:t>
            </a:r>
            <a:r>
              <a:rPr lang="en-US" sz="2400" b="1" dirty="0" err="1"/>
              <a:t>इसका</a:t>
            </a:r>
            <a:r>
              <a:rPr lang="en-US" sz="2400" b="1" dirty="0"/>
              <a:t> </a:t>
            </a:r>
            <a:r>
              <a:rPr lang="en-US" sz="2400" b="1" dirty="0" err="1"/>
              <a:t>विशेष</a:t>
            </a:r>
            <a:r>
              <a:rPr lang="en-US" sz="2400" b="1" dirty="0"/>
              <a:t> </a:t>
            </a:r>
            <a:r>
              <a:rPr lang="en-US" sz="2400" b="1" dirty="0" err="1"/>
              <a:t>स्थान</a:t>
            </a:r>
            <a:r>
              <a:rPr lang="en-US" sz="2400" b="1" dirty="0"/>
              <a:t> </a:t>
            </a:r>
            <a:r>
              <a:rPr lang="en-US" sz="2400" b="1" dirty="0" err="1"/>
              <a:t>आमाशय</a:t>
            </a:r>
            <a:r>
              <a:rPr lang="en-US" sz="2400" b="1" dirty="0"/>
              <a:t> </a:t>
            </a:r>
            <a:r>
              <a:rPr lang="en-US" sz="2400" b="1" dirty="0" err="1"/>
              <a:t>से</a:t>
            </a:r>
            <a:r>
              <a:rPr lang="en-US" sz="2400" b="1" dirty="0"/>
              <a:t> </a:t>
            </a:r>
            <a:r>
              <a:rPr lang="en-US" sz="2400" b="1" dirty="0" err="1"/>
              <a:t>ग्रहणी</a:t>
            </a:r>
            <a:r>
              <a:rPr lang="en-US" sz="2400" b="1" dirty="0"/>
              <a:t> </a:t>
            </a:r>
            <a:r>
              <a:rPr lang="en-US" sz="2400" b="1" dirty="0" err="1"/>
              <a:t>तक</a:t>
            </a:r>
            <a:r>
              <a:rPr lang="en-US" sz="2400" b="1" dirty="0"/>
              <a:t> </a:t>
            </a:r>
            <a:r>
              <a:rPr lang="en-US" sz="2400" b="1" dirty="0" err="1"/>
              <a:t>माना</a:t>
            </a:r>
            <a:r>
              <a:rPr lang="en-US" sz="2400" b="1" dirty="0"/>
              <a:t> </a:t>
            </a:r>
            <a:r>
              <a:rPr lang="en-US" sz="2400" b="1" dirty="0" err="1"/>
              <a:t>गया</a:t>
            </a:r>
            <a:r>
              <a:rPr lang="en-US" sz="2400" b="1" dirty="0"/>
              <a:t> </a:t>
            </a:r>
            <a:r>
              <a:rPr lang="en-US" sz="2400" b="1" dirty="0" err="1"/>
              <a:t>है</a:t>
            </a:r>
            <a:r>
              <a:rPr lang="en-US" sz="2400" b="1" dirty="0"/>
              <a:t>।।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1236766D-38F7-B58B-82F9-4BA1DBA906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0785" y="1439333"/>
            <a:ext cx="4494747" cy="541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15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F82849F-8405-27CC-FFB5-3033C4DA2B4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19910" y="-1136888"/>
            <a:ext cx="9952179" cy="9131775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2400" dirty="0" err="1"/>
              <a:t>वस्तुतः</a:t>
            </a:r>
            <a:r>
              <a:rPr lang="en-US" sz="2400" dirty="0"/>
              <a:t> </a:t>
            </a:r>
            <a:r>
              <a:rPr lang="en-US" sz="2400" dirty="0" err="1"/>
              <a:t>आहार</a:t>
            </a:r>
            <a:r>
              <a:rPr lang="en-US" sz="2400" dirty="0"/>
              <a:t> </a:t>
            </a:r>
            <a:r>
              <a:rPr lang="en-US" sz="2400" dirty="0" err="1"/>
              <a:t>द्वारा</a:t>
            </a:r>
            <a:r>
              <a:rPr lang="en-US" sz="2400" dirty="0"/>
              <a:t> </a:t>
            </a:r>
            <a:r>
              <a:rPr lang="en-US" sz="2400" dirty="0" err="1"/>
              <a:t>शरीर</a:t>
            </a:r>
            <a:r>
              <a:rPr lang="en-US" sz="2400" dirty="0"/>
              <a:t> </a:t>
            </a:r>
            <a:r>
              <a:rPr lang="en-US" sz="2400" dirty="0" err="1"/>
              <a:t>की</a:t>
            </a:r>
            <a:r>
              <a:rPr lang="en-US" sz="2400" dirty="0"/>
              <a:t> </a:t>
            </a:r>
            <a:r>
              <a:rPr lang="en-US" sz="2400" dirty="0" err="1"/>
              <a:t>निरन्तर</a:t>
            </a:r>
            <a:r>
              <a:rPr lang="en-US" sz="2400" dirty="0"/>
              <a:t> </a:t>
            </a:r>
            <a:r>
              <a:rPr lang="en-US" sz="2400" dirty="0" err="1"/>
              <a:t>क्षीण</a:t>
            </a:r>
            <a:r>
              <a:rPr lang="en-US" sz="2400" dirty="0"/>
              <a:t> </a:t>
            </a:r>
            <a:r>
              <a:rPr lang="en-US" sz="2400" dirty="0" err="1"/>
              <a:t>हुई</a:t>
            </a:r>
            <a:r>
              <a:rPr lang="en-US" sz="2400" dirty="0"/>
              <a:t> </a:t>
            </a:r>
            <a:r>
              <a:rPr lang="en-US" sz="2400" dirty="0" err="1"/>
              <a:t>धातुओं</a:t>
            </a:r>
            <a:r>
              <a:rPr lang="en-US" sz="2400" dirty="0"/>
              <a:t> </a:t>
            </a:r>
            <a:r>
              <a:rPr lang="en-US" sz="2400" dirty="0" err="1"/>
              <a:t>का</a:t>
            </a:r>
            <a:r>
              <a:rPr lang="en-US" sz="2400" dirty="0"/>
              <a:t> </a:t>
            </a:r>
            <a:r>
              <a:rPr lang="en-US" sz="2400" dirty="0" err="1"/>
              <a:t>पोषण</a:t>
            </a:r>
            <a:r>
              <a:rPr lang="en-US" sz="2400" dirty="0"/>
              <a:t> </a:t>
            </a:r>
            <a:r>
              <a:rPr lang="en-US" sz="2400" dirty="0" err="1"/>
              <a:t>होता</a:t>
            </a:r>
            <a:r>
              <a:rPr lang="en-US" sz="2400" dirty="0"/>
              <a:t> </a:t>
            </a:r>
            <a:r>
              <a:rPr lang="en-US" sz="2400" dirty="0" err="1"/>
              <a:t>है</a:t>
            </a:r>
            <a:r>
              <a:rPr lang="en-US" sz="2400" dirty="0"/>
              <a:t>, </a:t>
            </a:r>
            <a:r>
              <a:rPr lang="en-US" sz="2400" dirty="0" err="1"/>
              <a:t>किन्तु</a:t>
            </a:r>
            <a:r>
              <a:rPr lang="en-US" sz="2400" dirty="0"/>
              <a:t> </a:t>
            </a:r>
            <a:r>
              <a:rPr lang="en-US" sz="2400" dirty="0" err="1"/>
              <a:t>आहार</a:t>
            </a:r>
            <a:r>
              <a:rPr lang="en-US" sz="2400" dirty="0"/>
              <a:t> </a:t>
            </a:r>
            <a:r>
              <a:rPr lang="en-US" sz="2400" dirty="0" err="1"/>
              <a:t>को</a:t>
            </a:r>
            <a:r>
              <a:rPr lang="en-US" sz="2400" dirty="0"/>
              <a:t> </a:t>
            </a:r>
            <a:r>
              <a:rPr lang="en-US" sz="2400" dirty="0" err="1"/>
              <a:t>जिस</a:t>
            </a:r>
            <a:r>
              <a:rPr lang="en-US" sz="2400" dirty="0"/>
              <a:t> </a:t>
            </a:r>
            <a:r>
              <a:rPr lang="en-US" sz="2400" dirty="0" err="1"/>
              <a:t>रूप</a:t>
            </a:r>
            <a:r>
              <a:rPr lang="en-US" sz="2400" dirty="0"/>
              <a:t> </a:t>
            </a:r>
            <a:r>
              <a:rPr lang="en-US" sz="2400" dirty="0" err="1"/>
              <a:t>में</a:t>
            </a:r>
            <a:r>
              <a:rPr lang="en-US" sz="2400" dirty="0"/>
              <a:t> </a:t>
            </a:r>
            <a:r>
              <a:rPr lang="en-US" sz="2400" dirty="0" err="1"/>
              <a:t>ग्रहण</a:t>
            </a:r>
            <a:r>
              <a:rPr lang="en-US" sz="2400" dirty="0"/>
              <a:t> </a:t>
            </a:r>
            <a:r>
              <a:rPr lang="en-US" sz="2400" dirty="0" err="1"/>
              <a:t>किया</a:t>
            </a:r>
            <a:r>
              <a:rPr lang="en-US" sz="2400" dirty="0"/>
              <a:t> </a:t>
            </a:r>
            <a:r>
              <a:rPr lang="en-US" sz="2400" dirty="0" err="1"/>
              <a:t>जाता</a:t>
            </a:r>
            <a:r>
              <a:rPr lang="en-US" sz="2400" dirty="0"/>
              <a:t> </a:t>
            </a:r>
            <a:r>
              <a:rPr lang="en-US" sz="2400" dirty="0" err="1"/>
              <a:t>है</a:t>
            </a:r>
            <a:r>
              <a:rPr lang="en-US" sz="2400" dirty="0"/>
              <a:t> </a:t>
            </a:r>
            <a:r>
              <a:rPr lang="en-US" sz="2400" dirty="0" err="1"/>
              <a:t>उसी</a:t>
            </a:r>
            <a:r>
              <a:rPr lang="en-US" sz="2400" dirty="0"/>
              <a:t> </a:t>
            </a:r>
            <a:r>
              <a:rPr lang="en-US" sz="2400" dirty="0" err="1"/>
              <a:t>रूप</a:t>
            </a:r>
            <a:r>
              <a:rPr lang="en-US" sz="2400" dirty="0"/>
              <a:t> </a:t>
            </a:r>
            <a:r>
              <a:rPr lang="en-US" sz="2400" dirty="0" err="1"/>
              <a:t>में</a:t>
            </a:r>
            <a:r>
              <a:rPr lang="en-US" sz="2400" dirty="0"/>
              <a:t> </a:t>
            </a:r>
            <a:r>
              <a:rPr lang="en-US" sz="2400" dirty="0" err="1"/>
              <a:t>वह</a:t>
            </a:r>
            <a:r>
              <a:rPr lang="en-US" sz="2400" dirty="0"/>
              <a:t> </a:t>
            </a:r>
            <a:r>
              <a:rPr lang="en-US" sz="2400" dirty="0" err="1"/>
              <a:t>शरीर</a:t>
            </a:r>
            <a:r>
              <a:rPr lang="en-US" sz="2400" dirty="0"/>
              <a:t> </a:t>
            </a:r>
            <a:r>
              <a:rPr lang="en-US" sz="2400" dirty="0" err="1"/>
              <a:t>की</a:t>
            </a:r>
            <a:r>
              <a:rPr lang="en-US" sz="2400" dirty="0"/>
              <a:t> </a:t>
            </a:r>
            <a:r>
              <a:rPr lang="en-US" sz="2400" dirty="0" err="1"/>
              <a:t>धातुओं</a:t>
            </a:r>
            <a:r>
              <a:rPr lang="en-US" sz="2400" dirty="0"/>
              <a:t> </a:t>
            </a:r>
            <a:r>
              <a:rPr lang="en-US" sz="2400" dirty="0" err="1"/>
              <a:t>का</a:t>
            </a:r>
            <a:r>
              <a:rPr lang="en-US" sz="2400" dirty="0"/>
              <a:t> </a:t>
            </a:r>
            <a:r>
              <a:rPr lang="en-US" sz="2400" dirty="0" err="1"/>
              <a:t>पोषण</a:t>
            </a:r>
            <a:r>
              <a:rPr lang="en-US" sz="2400" dirty="0"/>
              <a:t> </a:t>
            </a:r>
            <a:r>
              <a:rPr lang="en-US" sz="2400" dirty="0" err="1"/>
              <a:t>नहीं</a:t>
            </a:r>
            <a:r>
              <a:rPr lang="en-US" sz="2400" dirty="0"/>
              <a:t> </a:t>
            </a:r>
            <a:r>
              <a:rPr lang="en-US" sz="2400" dirty="0" err="1"/>
              <a:t>कर</a:t>
            </a:r>
            <a:r>
              <a:rPr lang="en-US" sz="2400" dirty="0"/>
              <a:t> </a:t>
            </a:r>
            <a:r>
              <a:rPr lang="en-US" sz="2400" dirty="0" err="1"/>
              <a:t>सकता</a:t>
            </a:r>
            <a:r>
              <a:rPr lang="en-US" sz="2400" dirty="0"/>
              <a:t> </a:t>
            </a:r>
            <a:r>
              <a:rPr lang="en-US" sz="2400" dirty="0" err="1"/>
              <a:t>है</a:t>
            </a:r>
            <a:r>
              <a:rPr lang="en-US" sz="2400" dirty="0"/>
              <a:t>। </a:t>
            </a:r>
            <a:r>
              <a:rPr lang="en-US" sz="2400" dirty="0" err="1"/>
              <a:t>आहार</a:t>
            </a:r>
            <a:r>
              <a:rPr lang="en-US" sz="2400" dirty="0"/>
              <a:t> </a:t>
            </a:r>
            <a:r>
              <a:rPr lang="en-US" sz="2400" dirty="0" err="1"/>
              <a:t>ऊष्मा</a:t>
            </a:r>
            <a:r>
              <a:rPr lang="en-US" sz="2400" dirty="0"/>
              <a:t> </a:t>
            </a:r>
            <a:r>
              <a:rPr lang="en-US" sz="2400" dirty="0" err="1"/>
              <a:t>या</a:t>
            </a:r>
            <a:r>
              <a:rPr lang="en-US" sz="2400" dirty="0"/>
              <a:t> </a:t>
            </a:r>
            <a:r>
              <a:rPr lang="en-US" sz="2400" dirty="0" err="1"/>
              <a:t>अग्नि</a:t>
            </a:r>
            <a:r>
              <a:rPr lang="en-US" sz="2400" dirty="0"/>
              <a:t> </a:t>
            </a:r>
            <a:r>
              <a:rPr lang="en-US" sz="2400" dirty="0" err="1"/>
              <a:t>द्वारा</a:t>
            </a:r>
            <a:r>
              <a:rPr lang="en-US" sz="2400" dirty="0"/>
              <a:t> </a:t>
            </a:r>
            <a:r>
              <a:rPr lang="en-US" sz="2400" dirty="0" err="1"/>
              <a:t>पचित</a:t>
            </a:r>
            <a:r>
              <a:rPr lang="en-US" sz="2400" dirty="0"/>
              <a:t> </a:t>
            </a:r>
            <a:r>
              <a:rPr lang="en-US" sz="2400" dirty="0" err="1"/>
              <a:t>होकर</a:t>
            </a:r>
            <a:r>
              <a:rPr lang="en-US" sz="2400" dirty="0"/>
              <a:t> </a:t>
            </a:r>
            <a:r>
              <a:rPr lang="en-US" sz="2400" dirty="0" err="1"/>
              <a:t>रस</a:t>
            </a:r>
            <a:r>
              <a:rPr lang="en-US" sz="2400" dirty="0"/>
              <a:t>, </a:t>
            </a:r>
            <a:r>
              <a:rPr lang="en-US" sz="2400" dirty="0" err="1"/>
              <a:t>रक्तादि</a:t>
            </a:r>
            <a:r>
              <a:rPr lang="en-US" sz="2400" dirty="0"/>
              <a:t> </a:t>
            </a:r>
            <a:r>
              <a:rPr lang="en-US" sz="2400" dirty="0" err="1"/>
              <a:t>धातुओं</a:t>
            </a:r>
            <a:r>
              <a:rPr lang="en-US" sz="2400" dirty="0"/>
              <a:t> </a:t>
            </a:r>
            <a:r>
              <a:rPr lang="en-US" sz="2400" dirty="0" err="1"/>
              <a:t>में</a:t>
            </a:r>
            <a:r>
              <a:rPr lang="en-US" sz="2400" dirty="0"/>
              <a:t> </a:t>
            </a:r>
            <a:r>
              <a:rPr lang="en-US" sz="2400" dirty="0" err="1"/>
              <a:t>परिवर्तित</a:t>
            </a:r>
            <a:r>
              <a:rPr lang="en-US" sz="2400" dirty="0"/>
              <a:t> </a:t>
            </a:r>
            <a:r>
              <a:rPr lang="en-US" sz="2400" dirty="0" err="1"/>
              <a:t>होकर</a:t>
            </a:r>
            <a:r>
              <a:rPr lang="en-US" sz="2400" dirty="0"/>
              <a:t> </a:t>
            </a:r>
            <a:r>
              <a:rPr lang="en-US" sz="2400" dirty="0" err="1"/>
              <a:t>क्षीण</a:t>
            </a:r>
            <a:r>
              <a:rPr lang="en-US" sz="2400" dirty="0"/>
              <a:t> </a:t>
            </a:r>
            <a:r>
              <a:rPr lang="en-US" sz="2400" dirty="0" err="1"/>
              <a:t>हुई</a:t>
            </a:r>
            <a:r>
              <a:rPr lang="en-US" sz="2400" dirty="0"/>
              <a:t> </a:t>
            </a:r>
            <a:r>
              <a:rPr lang="en-US" sz="2400" dirty="0" err="1"/>
              <a:t>धातुओं</a:t>
            </a:r>
            <a:r>
              <a:rPr lang="en-US" sz="2400" dirty="0"/>
              <a:t> </a:t>
            </a:r>
            <a:r>
              <a:rPr lang="en-US" sz="2400" dirty="0" err="1"/>
              <a:t>का</a:t>
            </a:r>
            <a:r>
              <a:rPr lang="en-US" sz="2400" dirty="0"/>
              <a:t> </a:t>
            </a:r>
            <a:r>
              <a:rPr lang="en-US" sz="2400" dirty="0" err="1"/>
              <a:t>पोषण</a:t>
            </a:r>
            <a:r>
              <a:rPr lang="en-US" sz="2400" dirty="0"/>
              <a:t> </a:t>
            </a:r>
            <a:r>
              <a:rPr lang="en-US" sz="2400" dirty="0" err="1"/>
              <a:t>करता</a:t>
            </a:r>
            <a:r>
              <a:rPr lang="en-US" sz="2400" dirty="0"/>
              <a:t> </a:t>
            </a:r>
            <a:r>
              <a:rPr lang="en-US" sz="2400" dirty="0" err="1"/>
              <a:t>है</a:t>
            </a:r>
            <a:r>
              <a:rPr lang="en-US" sz="2400" dirty="0"/>
              <a:t>। ‘</a:t>
            </a:r>
            <a:r>
              <a:rPr lang="en-US" sz="2400" dirty="0" err="1"/>
              <a:t>ऊष्मा</a:t>
            </a:r>
            <a:r>
              <a:rPr lang="en-US" sz="2400" dirty="0"/>
              <a:t>’ </a:t>
            </a:r>
            <a:r>
              <a:rPr lang="en-US" sz="2400" dirty="0" err="1"/>
              <a:t>शब्द</a:t>
            </a:r>
            <a:r>
              <a:rPr lang="en-US" sz="2400" dirty="0"/>
              <a:t> </a:t>
            </a:r>
            <a:r>
              <a:rPr lang="en-US" sz="2400" dirty="0" err="1"/>
              <a:t>से</a:t>
            </a:r>
            <a:r>
              <a:rPr lang="en-US" sz="2400" dirty="0"/>
              <a:t> </a:t>
            </a:r>
            <a:r>
              <a:rPr lang="en-US" sz="2400" dirty="0" err="1"/>
              <a:t>यहाँ</a:t>
            </a:r>
            <a:r>
              <a:rPr lang="en-US" sz="2400" dirty="0"/>
              <a:t> </a:t>
            </a:r>
            <a:r>
              <a:rPr lang="en-US" sz="2400" dirty="0" err="1"/>
              <a:t>पर</a:t>
            </a:r>
            <a:r>
              <a:rPr lang="en-US" sz="2400" dirty="0"/>
              <a:t> </a:t>
            </a:r>
            <a:r>
              <a:rPr lang="en-US" sz="2400" dirty="0" err="1"/>
              <a:t>शरीरस्थ</a:t>
            </a:r>
            <a:r>
              <a:rPr lang="en-US" sz="2400" dirty="0"/>
              <a:t> </a:t>
            </a:r>
            <a:r>
              <a:rPr lang="en-US" sz="2400" dirty="0" err="1"/>
              <a:t>सभी</a:t>
            </a:r>
            <a:r>
              <a:rPr lang="en-US" sz="2400" dirty="0"/>
              <a:t> </a:t>
            </a:r>
            <a:r>
              <a:rPr lang="en-US" sz="2400" dirty="0" err="1"/>
              <a:t>पाचक</a:t>
            </a:r>
            <a:r>
              <a:rPr lang="en-US" sz="2400" dirty="0"/>
              <a:t> </a:t>
            </a:r>
            <a:r>
              <a:rPr lang="en-US" sz="2400" dirty="0" err="1"/>
              <a:t>रसों</a:t>
            </a:r>
            <a:r>
              <a:rPr lang="en-US" sz="2400" dirty="0"/>
              <a:t>, </a:t>
            </a:r>
            <a:r>
              <a:rPr lang="en-US" sz="2400" dirty="0" err="1"/>
              <a:t>स्रावों</a:t>
            </a:r>
            <a:r>
              <a:rPr lang="en-US" sz="2400" dirty="0"/>
              <a:t> </a:t>
            </a:r>
            <a:r>
              <a:rPr lang="en-US" sz="2400" dirty="0" err="1"/>
              <a:t>एवं</a:t>
            </a:r>
            <a:r>
              <a:rPr lang="en-US" sz="2400" dirty="0"/>
              <a:t> </a:t>
            </a:r>
            <a:r>
              <a:rPr lang="en-US" sz="2400" dirty="0" err="1"/>
              <a:t>जहाँ</a:t>
            </a:r>
            <a:r>
              <a:rPr lang="en-US" sz="2400" dirty="0"/>
              <a:t> </a:t>
            </a:r>
            <a:r>
              <a:rPr lang="en-US" sz="2400" dirty="0" err="1"/>
              <a:t>पाचन</a:t>
            </a:r>
            <a:r>
              <a:rPr lang="en-US" sz="2400" dirty="0"/>
              <a:t> </a:t>
            </a:r>
            <a:r>
              <a:rPr lang="en-US" sz="2400" dirty="0" err="1"/>
              <a:t>क्रिया</a:t>
            </a:r>
            <a:r>
              <a:rPr lang="en-US" sz="2400" dirty="0"/>
              <a:t> </a:t>
            </a:r>
            <a:r>
              <a:rPr lang="en-US" sz="2400" dirty="0" err="1"/>
              <a:t>होती</a:t>
            </a:r>
            <a:r>
              <a:rPr lang="en-US" sz="2400" dirty="0"/>
              <a:t> </a:t>
            </a:r>
            <a:r>
              <a:rPr lang="en-US" sz="2400" dirty="0" err="1"/>
              <a:t>है</a:t>
            </a:r>
            <a:r>
              <a:rPr lang="en-US" sz="2400" dirty="0"/>
              <a:t> </a:t>
            </a:r>
            <a:r>
              <a:rPr lang="en-US" sz="2400" dirty="0" err="1"/>
              <a:t>उस</a:t>
            </a:r>
            <a:r>
              <a:rPr lang="en-US" sz="2400" dirty="0"/>
              <a:t> </a:t>
            </a:r>
            <a:r>
              <a:rPr lang="en-US" sz="2400" dirty="0" err="1"/>
              <a:t>स्थान</a:t>
            </a:r>
            <a:r>
              <a:rPr lang="en-US" sz="2400" dirty="0"/>
              <a:t> </a:t>
            </a:r>
            <a:r>
              <a:rPr lang="en-US" sz="2400" dirty="0" err="1"/>
              <a:t>विशेष</a:t>
            </a:r>
            <a:r>
              <a:rPr lang="en-US" sz="2400" dirty="0"/>
              <a:t> के </a:t>
            </a:r>
            <a:r>
              <a:rPr lang="en-US" sz="2400" dirty="0" err="1"/>
              <a:t>ताप</a:t>
            </a:r>
            <a:r>
              <a:rPr lang="en-US" sz="2400" dirty="0"/>
              <a:t> </a:t>
            </a:r>
            <a:r>
              <a:rPr lang="en-US" sz="2400" dirty="0" err="1"/>
              <a:t>को</a:t>
            </a:r>
            <a:r>
              <a:rPr lang="en-US" sz="2400" dirty="0"/>
              <a:t> </a:t>
            </a:r>
            <a:r>
              <a:rPr lang="en-US" sz="2400" dirty="0" err="1"/>
              <a:t>सम्मिलित</a:t>
            </a:r>
            <a:r>
              <a:rPr lang="en-US" sz="2400" dirty="0"/>
              <a:t> </a:t>
            </a:r>
            <a:r>
              <a:rPr lang="en-US" sz="2400" dirty="0" err="1"/>
              <a:t>रूप</a:t>
            </a:r>
            <a:r>
              <a:rPr lang="en-US" sz="2400" dirty="0"/>
              <a:t> </a:t>
            </a:r>
            <a:r>
              <a:rPr lang="en-US" sz="2400" dirty="0" err="1"/>
              <a:t>से</a:t>
            </a:r>
            <a:r>
              <a:rPr lang="en-US" sz="2400" dirty="0"/>
              <a:t> </a:t>
            </a:r>
            <a:r>
              <a:rPr lang="en-US" sz="2400" dirty="0" err="1"/>
              <a:t>समझना</a:t>
            </a:r>
            <a:r>
              <a:rPr lang="en-US" sz="2400" dirty="0"/>
              <a:t> </a:t>
            </a:r>
            <a:r>
              <a:rPr lang="en-US" sz="2400" dirty="0" err="1"/>
              <a:t>चाहिए</a:t>
            </a:r>
            <a:r>
              <a:rPr lang="en-US" sz="2400" dirty="0"/>
              <a:t>।</a:t>
            </a:r>
          </a:p>
          <a:p>
            <a:pPr algn="ctr"/>
            <a:r>
              <a:rPr lang="en-US" sz="2400" dirty="0" err="1"/>
              <a:t>भोजन</a:t>
            </a:r>
            <a:r>
              <a:rPr lang="en-US" sz="2400" dirty="0"/>
              <a:t> </a:t>
            </a:r>
            <a:r>
              <a:rPr lang="en-US" sz="2400" dirty="0" err="1"/>
              <a:t>से</a:t>
            </a:r>
            <a:r>
              <a:rPr lang="en-US" sz="2400" dirty="0"/>
              <a:t> </a:t>
            </a:r>
            <a:r>
              <a:rPr lang="en-US" sz="2400" dirty="0" err="1"/>
              <a:t>पूर्व</a:t>
            </a:r>
            <a:r>
              <a:rPr lang="en-US" sz="2400" dirty="0"/>
              <a:t> </a:t>
            </a:r>
            <a:r>
              <a:rPr lang="en-US" sz="2400" dirty="0" err="1"/>
              <a:t>किया</a:t>
            </a:r>
            <a:r>
              <a:rPr lang="en-US" sz="2400" dirty="0"/>
              <a:t> </a:t>
            </a:r>
            <a:r>
              <a:rPr lang="en-US" sz="2400" dirty="0" err="1"/>
              <a:t>गया</a:t>
            </a:r>
            <a:r>
              <a:rPr lang="en-US" sz="2400" dirty="0"/>
              <a:t> </a:t>
            </a:r>
            <a:r>
              <a:rPr lang="en-US" sz="2400" dirty="0" err="1"/>
              <a:t>अनुपान</a:t>
            </a:r>
            <a:r>
              <a:rPr lang="en-US" sz="2400" dirty="0"/>
              <a:t> </a:t>
            </a:r>
            <a:r>
              <a:rPr lang="en-US" sz="2400" dirty="0" err="1"/>
              <a:t>शरीर</a:t>
            </a:r>
            <a:r>
              <a:rPr lang="en-US" sz="2400" dirty="0"/>
              <a:t> </a:t>
            </a:r>
            <a:r>
              <a:rPr lang="en-US" sz="2400" dirty="0" err="1"/>
              <a:t>को</a:t>
            </a:r>
            <a:r>
              <a:rPr lang="en-US" sz="2400" dirty="0"/>
              <a:t> क </a:t>
            </a:r>
            <a:r>
              <a:rPr lang="en-US" sz="2400" dirty="0" err="1"/>
              <a:t>भोजन</a:t>
            </a:r>
            <a:r>
              <a:rPr lang="en-US" sz="2400" dirty="0"/>
              <a:t> के </a:t>
            </a:r>
            <a:r>
              <a:rPr lang="en-US" sz="2400" dirty="0" err="1"/>
              <a:t>मध्य</a:t>
            </a:r>
            <a:r>
              <a:rPr lang="en-US" sz="2400" dirty="0"/>
              <a:t> </a:t>
            </a:r>
            <a:r>
              <a:rPr lang="en-US" sz="2400" dirty="0" err="1"/>
              <a:t>किया</a:t>
            </a:r>
            <a:r>
              <a:rPr lang="en-US" sz="2400" dirty="0"/>
              <a:t> </a:t>
            </a:r>
            <a:r>
              <a:rPr lang="en-US" sz="2400" dirty="0" err="1"/>
              <a:t>हुआ</a:t>
            </a:r>
            <a:r>
              <a:rPr lang="en-US" sz="2400" dirty="0"/>
              <a:t> </a:t>
            </a:r>
            <a:r>
              <a:rPr lang="en-US" sz="2400" dirty="0" err="1"/>
              <a:t>अनुपान</a:t>
            </a:r>
            <a:r>
              <a:rPr lang="en-US" sz="2400" dirty="0"/>
              <a:t> </a:t>
            </a:r>
            <a:r>
              <a:rPr lang="en-US" sz="2400" dirty="0" err="1"/>
              <a:t>शरीर</a:t>
            </a:r>
            <a:r>
              <a:rPr lang="en-US" sz="2400" dirty="0"/>
              <a:t> </a:t>
            </a:r>
            <a:r>
              <a:rPr lang="en-US" sz="2400" dirty="0" err="1"/>
              <a:t>को</a:t>
            </a:r>
            <a:r>
              <a:rPr lang="en-US" sz="2400" dirty="0"/>
              <a:t> </a:t>
            </a:r>
            <a:r>
              <a:rPr lang="en-US" sz="2400" dirty="0" err="1"/>
              <a:t>उसी</a:t>
            </a:r>
            <a:r>
              <a:rPr lang="en-US" sz="2400" dirty="0"/>
              <a:t> </a:t>
            </a:r>
            <a:r>
              <a:rPr lang="en-US" sz="2400" dirty="0" err="1"/>
              <a:t>अवस्था</a:t>
            </a:r>
            <a:r>
              <a:rPr lang="en-US" sz="2400" dirty="0"/>
              <a:t> </a:t>
            </a:r>
            <a:r>
              <a:rPr lang="en-US" sz="2400" dirty="0" err="1"/>
              <a:t>में</a:t>
            </a:r>
            <a:r>
              <a:rPr lang="en-US" sz="2400" dirty="0"/>
              <a:t> </a:t>
            </a:r>
            <a:r>
              <a:rPr lang="en-US" sz="2400" dirty="0" err="1"/>
              <a:t>रखता</a:t>
            </a:r>
            <a:r>
              <a:rPr lang="en-US" sz="2400" dirty="0"/>
              <a:t> </a:t>
            </a:r>
            <a:r>
              <a:rPr lang="en-US" sz="2400" dirty="0" err="1"/>
              <a:t>है</a:t>
            </a:r>
            <a:r>
              <a:rPr lang="en-US" sz="2400" dirty="0"/>
              <a:t> </a:t>
            </a:r>
            <a:r>
              <a:rPr lang="en-US" sz="2400" dirty="0" err="1"/>
              <a:t>एवं</a:t>
            </a:r>
            <a:r>
              <a:rPr lang="en-US" sz="2400" dirty="0"/>
              <a:t> </a:t>
            </a:r>
            <a:r>
              <a:rPr lang="en-US" sz="2400" dirty="0" err="1"/>
              <a:t>भोजन</a:t>
            </a:r>
            <a:r>
              <a:rPr lang="en-US" sz="2400" dirty="0"/>
              <a:t> के </a:t>
            </a:r>
            <a:r>
              <a:rPr lang="en-US" sz="2400" dirty="0" err="1"/>
              <a:t>पश्चात्</a:t>
            </a:r>
            <a:r>
              <a:rPr lang="en-US" sz="2400" dirty="0"/>
              <a:t> </a:t>
            </a:r>
            <a:r>
              <a:rPr lang="en-US" sz="2400" dirty="0" err="1"/>
              <a:t>किया</a:t>
            </a:r>
            <a:r>
              <a:rPr lang="en-US" sz="2400" dirty="0"/>
              <a:t> </a:t>
            </a:r>
            <a:r>
              <a:rPr lang="en-US" sz="2400" dirty="0" err="1"/>
              <a:t>गया</a:t>
            </a:r>
            <a:r>
              <a:rPr lang="en-US" sz="2400" dirty="0"/>
              <a:t> </a:t>
            </a:r>
            <a:r>
              <a:rPr lang="en-US" sz="2400" dirty="0" err="1"/>
              <a:t>अनुपान</a:t>
            </a:r>
            <a:r>
              <a:rPr lang="en-US" sz="2400" dirty="0"/>
              <a:t> </a:t>
            </a:r>
            <a:r>
              <a:rPr lang="en-US" sz="2400" dirty="0" err="1"/>
              <a:t>शरीर</a:t>
            </a:r>
            <a:r>
              <a:rPr lang="en-US" sz="2400" dirty="0"/>
              <a:t> </a:t>
            </a:r>
            <a:r>
              <a:rPr lang="en-US" sz="2400" dirty="0" err="1"/>
              <a:t>को</a:t>
            </a:r>
            <a:r>
              <a:rPr lang="en-US" sz="2400" dirty="0"/>
              <a:t> </a:t>
            </a:r>
            <a:r>
              <a:rPr lang="en-US" sz="2400" dirty="0" err="1"/>
              <a:t>पुष्ट</a:t>
            </a:r>
            <a:r>
              <a:rPr lang="en-US" sz="2400" dirty="0"/>
              <a:t> </a:t>
            </a:r>
            <a:r>
              <a:rPr lang="en-US" sz="2400" dirty="0" err="1"/>
              <a:t>करता</a:t>
            </a:r>
            <a:r>
              <a:rPr lang="en-US" sz="2400" dirty="0"/>
              <a:t> </a:t>
            </a:r>
            <a:r>
              <a:rPr lang="en-US" sz="2400" dirty="0" err="1"/>
              <a:t>है</a:t>
            </a:r>
            <a:r>
              <a:rPr lang="en-US" sz="2400" dirty="0"/>
              <a:t>। </a:t>
            </a:r>
            <a:r>
              <a:rPr lang="en-US" sz="2400" dirty="0" err="1"/>
              <a:t>भोजन</a:t>
            </a:r>
            <a:r>
              <a:rPr lang="en-US" sz="2400" dirty="0"/>
              <a:t> के </a:t>
            </a:r>
            <a:r>
              <a:rPr lang="en-US" sz="2400" dirty="0" err="1"/>
              <a:t>पूर्व</a:t>
            </a:r>
            <a:r>
              <a:rPr lang="en-US" sz="2400" dirty="0"/>
              <a:t> </a:t>
            </a:r>
            <a:r>
              <a:rPr lang="en-US" sz="2400" dirty="0" err="1"/>
              <a:t>किया</a:t>
            </a:r>
            <a:r>
              <a:rPr lang="en-US" sz="2400" dirty="0"/>
              <a:t> </a:t>
            </a:r>
            <a:r>
              <a:rPr lang="en-US" sz="2400" dirty="0" err="1"/>
              <a:t>गया</a:t>
            </a:r>
            <a:r>
              <a:rPr lang="en-US" sz="2400" dirty="0"/>
              <a:t> </a:t>
            </a:r>
            <a:r>
              <a:rPr lang="en-US" sz="2400" dirty="0" err="1"/>
              <a:t>अनुपान</a:t>
            </a:r>
            <a:r>
              <a:rPr lang="en-US" sz="2400" dirty="0"/>
              <a:t> </a:t>
            </a:r>
            <a:r>
              <a:rPr lang="en-US" sz="2400" b="1" dirty="0" err="1"/>
              <a:t>आमाशय</a:t>
            </a:r>
            <a:r>
              <a:rPr lang="en-US" sz="2400" dirty="0"/>
              <a:t> के </a:t>
            </a:r>
            <a:r>
              <a:rPr lang="en-US" sz="2400" dirty="0" err="1"/>
              <a:t>ताप</a:t>
            </a:r>
            <a:r>
              <a:rPr lang="en-US" sz="2400" dirty="0"/>
              <a:t> </a:t>
            </a:r>
            <a:r>
              <a:rPr lang="en-US" sz="2400" dirty="0" err="1"/>
              <a:t>या</a:t>
            </a:r>
            <a:r>
              <a:rPr lang="en-US" sz="2400" dirty="0"/>
              <a:t> </a:t>
            </a:r>
            <a:r>
              <a:rPr lang="en-US" sz="2400" dirty="0" err="1"/>
              <a:t>ऊष्मा</a:t>
            </a:r>
            <a:r>
              <a:rPr lang="en-US" sz="2400" dirty="0"/>
              <a:t> </a:t>
            </a:r>
            <a:r>
              <a:rPr lang="en-US" sz="2400" dirty="0" err="1"/>
              <a:t>को</a:t>
            </a:r>
            <a:r>
              <a:rPr lang="en-US" sz="2400" dirty="0"/>
              <a:t> </a:t>
            </a:r>
            <a:r>
              <a:rPr lang="en-US" sz="2400" dirty="0" err="1"/>
              <a:t>कम</a:t>
            </a:r>
            <a:r>
              <a:rPr lang="en-US" sz="2400" dirty="0"/>
              <a:t> </a:t>
            </a:r>
            <a:r>
              <a:rPr lang="en-US" sz="2400" dirty="0" err="1"/>
              <a:t>कर</a:t>
            </a:r>
            <a:r>
              <a:rPr lang="en-US" sz="2400" dirty="0"/>
              <a:t> </a:t>
            </a:r>
            <a:r>
              <a:rPr lang="en-US" sz="2400" dirty="0" err="1"/>
              <a:t>देता</a:t>
            </a:r>
            <a:r>
              <a:rPr lang="en-US" sz="2400" dirty="0"/>
              <a:t> </a:t>
            </a:r>
            <a:r>
              <a:rPr lang="en-US" sz="2400" dirty="0" err="1"/>
              <a:t>है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3043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0175DFC-378E-74B4-6CF5-0ACEA3A4490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4156" y="1523595"/>
            <a:ext cx="9937940" cy="3977476"/>
          </a:xfrm>
        </p:spPr>
        <p:txBody>
          <a:bodyPr>
            <a:no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जठराग्नि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वर्णन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
</a:t>
            </a:r>
            <a:r>
              <a:rPr lang="en-US" dirty="0" err="1"/>
              <a:t>देह</a:t>
            </a:r>
            <a:r>
              <a:rPr lang="en-US" dirty="0"/>
              <a:t> </a:t>
            </a:r>
            <a:r>
              <a:rPr lang="en-US" dirty="0" err="1"/>
              <a:t>में</a:t>
            </a:r>
            <a:r>
              <a:rPr lang="en-US" dirty="0"/>
              <a:t> </a:t>
            </a:r>
            <a:r>
              <a:rPr lang="en-US" dirty="0" err="1"/>
              <a:t>विद्यमान</a:t>
            </a:r>
            <a:r>
              <a:rPr lang="en-US" dirty="0"/>
              <a:t> </a:t>
            </a:r>
            <a:r>
              <a:rPr lang="en-US" dirty="0" err="1"/>
              <a:t>जो</a:t>
            </a:r>
            <a:r>
              <a:rPr lang="en-US" dirty="0"/>
              <a:t> </a:t>
            </a:r>
            <a:r>
              <a:rPr lang="en-US" dirty="0" err="1"/>
              <a:t>अग्नि</a:t>
            </a:r>
            <a:r>
              <a:rPr lang="en-US" dirty="0"/>
              <a:t> </a:t>
            </a:r>
            <a:r>
              <a:rPr lang="en-US" dirty="0" err="1"/>
              <a:t>आहार</a:t>
            </a:r>
            <a:r>
              <a:rPr lang="en-US" dirty="0"/>
              <a:t> </a:t>
            </a:r>
            <a:r>
              <a:rPr lang="en-US" dirty="0" err="1"/>
              <a:t>का</a:t>
            </a:r>
            <a:r>
              <a:rPr lang="en-US" dirty="0"/>
              <a:t> </a:t>
            </a:r>
            <a:r>
              <a:rPr lang="en-US" dirty="0" err="1"/>
              <a:t>पाचन</a:t>
            </a:r>
            <a:r>
              <a:rPr lang="en-US" dirty="0"/>
              <a:t> </a:t>
            </a:r>
            <a:r>
              <a:rPr lang="en-US" dirty="0" err="1"/>
              <a:t>करती</a:t>
            </a:r>
            <a:r>
              <a:rPr lang="en-US" dirty="0"/>
              <a:t> </a:t>
            </a:r>
            <a:r>
              <a:rPr lang="en-US" dirty="0" err="1"/>
              <a:t>है</a:t>
            </a:r>
            <a:r>
              <a:rPr lang="en-US" dirty="0"/>
              <a:t>, </a:t>
            </a:r>
            <a:r>
              <a:rPr lang="en-US" dirty="0" err="1"/>
              <a:t>उसे</a:t>
            </a:r>
            <a:r>
              <a:rPr lang="en-US" dirty="0"/>
              <a:t> </a:t>
            </a:r>
            <a:r>
              <a:rPr lang="en-US" dirty="0" err="1"/>
              <a:t>ही</a:t>
            </a:r>
            <a:r>
              <a:rPr lang="en-US" dirty="0"/>
              <a:t> </a:t>
            </a:r>
            <a:r>
              <a:rPr lang="en-US" dirty="0" err="1"/>
              <a:t>देहाग्नि</a:t>
            </a:r>
            <a:r>
              <a:rPr lang="en-US" dirty="0"/>
              <a:t>, </a:t>
            </a:r>
            <a:r>
              <a:rPr lang="en-US" dirty="0" err="1"/>
              <a:t>जठराग्नि</a:t>
            </a:r>
            <a:r>
              <a:rPr lang="en-US" dirty="0"/>
              <a:t> </a:t>
            </a:r>
            <a:r>
              <a:rPr lang="en-US" dirty="0" err="1"/>
              <a:t>पाचकाग्नि</a:t>
            </a:r>
            <a:r>
              <a:rPr lang="en-US" dirty="0"/>
              <a:t>, </a:t>
            </a:r>
            <a:r>
              <a:rPr lang="en-US" dirty="0" err="1"/>
              <a:t>पाकाग्नि</a:t>
            </a:r>
            <a:r>
              <a:rPr lang="en-US" dirty="0"/>
              <a:t>, </a:t>
            </a:r>
            <a:r>
              <a:rPr lang="en-US" dirty="0" err="1"/>
              <a:t>पाचक</a:t>
            </a:r>
            <a:r>
              <a:rPr lang="en-US" dirty="0"/>
              <a:t> </a:t>
            </a:r>
            <a:r>
              <a:rPr lang="en-US" dirty="0" err="1"/>
              <a:t>पित्त</a:t>
            </a:r>
            <a:r>
              <a:rPr lang="en-US" dirty="0"/>
              <a:t> </a:t>
            </a:r>
            <a:r>
              <a:rPr lang="en-US" dirty="0" err="1"/>
              <a:t>आदि</a:t>
            </a:r>
            <a:r>
              <a:rPr lang="en-US" dirty="0"/>
              <a:t> </a:t>
            </a:r>
            <a:r>
              <a:rPr lang="en-US" dirty="0" err="1"/>
              <a:t>नामों</a:t>
            </a:r>
            <a:r>
              <a:rPr lang="en-US" dirty="0"/>
              <a:t> </a:t>
            </a:r>
            <a:r>
              <a:rPr lang="en-US" dirty="0" err="1"/>
              <a:t>से</a:t>
            </a:r>
            <a:r>
              <a:rPr lang="en-US" dirty="0"/>
              <a:t> </a:t>
            </a:r>
            <a:r>
              <a:rPr lang="en-US" dirty="0" err="1"/>
              <a:t>जाना</a:t>
            </a:r>
            <a:r>
              <a:rPr lang="en-US" dirty="0"/>
              <a:t> </a:t>
            </a:r>
            <a:r>
              <a:rPr lang="en-US" dirty="0" err="1"/>
              <a:t>जाता</a:t>
            </a:r>
            <a:r>
              <a:rPr lang="en-US" dirty="0"/>
              <a:t> </a:t>
            </a:r>
            <a:r>
              <a:rPr lang="en-US" dirty="0" err="1"/>
              <a:t>है</a:t>
            </a:r>
            <a:r>
              <a:rPr lang="en-US" dirty="0"/>
              <a:t>। </a:t>
            </a:r>
            <a:r>
              <a:rPr lang="en-US" dirty="0" err="1"/>
              <a:t>हमारा</a:t>
            </a:r>
            <a:r>
              <a:rPr lang="en-US" dirty="0"/>
              <a:t> </a:t>
            </a:r>
            <a:r>
              <a:rPr lang="en-US" dirty="0" err="1"/>
              <a:t>यह</a:t>
            </a:r>
            <a:r>
              <a:rPr lang="en-US" dirty="0"/>
              <a:t> </a:t>
            </a:r>
            <a:r>
              <a:rPr lang="en-US" dirty="0" err="1"/>
              <a:t>शरीर</a:t>
            </a:r>
            <a:r>
              <a:rPr lang="en-US" dirty="0"/>
              <a:t> </a:t>
            </a:r>
            <a:r>
              <a:rPr lang="en-US" dirty="0" err="1"/>
              <a:t>और</a:t>
            </a:r>
            <a:r>
              <a:rPr lang="en-US" dirty="0"/>
              <a:t> </a:t>
            </a:r>
            <a:r>
              <a:rPr lang="en-US" dirty="0" err="1"/>
              <a:t>इसको</a:t>
            </a:r>
            <a:r>
              <a:rPr lang="en-US" dirty="0"/>
              <a:t> </a:t>
            </a:r>
            <a:r>
              <a:rPr lang="en-US" dirty="0" err="1"/>
              <a:t>बनाने</a:t>
            </a:r>
            <a:r>
              <a:rPr lang="en-US" dirty="0"/>
              <a:t> </a:t>
            </a:r>
            <a:r>
              <a:rPr lang="en-US" dirty="0" err="1"/>
              <a:t>वाले</a:t>
            </a:r>
            <a:r>
              <a:rPr lang="en-US" dirty="0"/>
              <a:t> </a:t>
            </a:r>
            <a:r>
              <a:rPr lang="en-US" dirty="0" err="1"/>
              <a:t>उपदान</a:t>
            </a:r>
            <a:r>
              <a:rPr lang="en-US" dirty="0"/>
              <a:t> </a:t>
            </a:r>
            <a:r>
              <a:rPr lang="en-US" dirty="0" err="1"/>
              <a:t>पञ्चमहाभूतों</a:t>
            </a:r>
            <a:r>
              <a:rPr lang="en-US" dirty="0"/>
              <a:t> </a:t>
            </a:r>
            <a:r>
              <a:rPr lang="en-US" dirty="0" err="1"/>
              <a:t>से</a:t>
            </a:r>
            <a:r>
              <a:rPr lang="en-US" dirty="0"/>
              <a:t> </a:t>
            </a:r>
            <a:r>
              <a:rPr lang="en-US" dirty="0" err="1"/>
              <a:t>निर्मित</a:t>
            </a:r>
            <a:r>
              <a:rPr lang="en-US" dirty="0"/>
              <a:t> </a:t>
            </a:r>
            <a:r>
              <a:rPr lang="en-US" dirty="0" err="1"/>
              <a:t>होते</a:t>
            </a:r>
            <a:r>
              <a:rPr lang="en-US" dirty="0"/>
              <a:t> </a:t>
            </a:r>
            <a:r>
              <a:rPr lang="en-US" dirty="0" err="1"/>
              <a:t>हैं</a:t>
            </a:r>
            <a:r>
              <a:rPr lang="en-US" dirty="0"/>
              <a:t>। </a:t>
            </a:r>
            <a:r>
              <a:rPr lang="en-US" dirty="0" err="1"/>
              <a:t>ग्रहण</a:t>
            </a:r>
            <a:r>
              <a:rPr lang="en-US" dirty="0"/>
              <a:t> </a:t>
            </a:r>
            <a:r>
              <a:rPr lang="en-US" dirty="0" err="1"/>
              <a:t>किया</a:t>
            </a:r>
            <a:r>
              <a:rPr lang="en-US" dirty="0"/>
              <a:t> </a:t>
            </a:r>
            <a:r>
              <a:rPr lang="en-US" dirty="0" err="1"/>
              <a:t>गया</a:t>
            </a:r>
            <a:r>
              <a:rPr lang="en-US" dirty="0"/>
              <a:t> </a:t>
            </a:r>
            <a:r>
              <a:rPr lang="en-US" dirty="0" err="1"/>
              <a:t>आहार</a:t>
            </a:r>
            <a:r>
              <a:rPr lang="en-US" dirty="0"/>
              <a:t> </a:t>
            </a:r>
            <a:r>
              <a:rPr lang="en-US" dirty="0" err="1"/>
              <a:t>पाञ्चभौतिक</a:t>
            </a:r>
            <a:r>
              <a:rPr lang="en-US" dirty="0"/>
              <a:t> </a:t>
            </a:r>
            <a:r>
              <a:rPr lang="en-US" dirty="0" err="1"/>
              <a:t>होते</a:t>
            </a:r>
            <a:r>
              <a:rPr lang="en-US" dirty="0"/>
              <a:t> </a:t>
            </a:r>
            <a:r>
              <a:rPr lang="en-US" dirty="0" err="1"/>
              <a:t>हुए</a:t>
            </a:r>
            <a:r>
              <a:rPr lang="en-US" dirty="0"/>
              <a:t> </a:t>
            </a:r>
            <a:r>
              <a:rPr lang="en-US" dirty="0" err="1"/>
              <a:t>भी</a:t>
            </a:r>
            <a:r>
              <a:rPr lang="en-US" dirty="0"/>
              <a:t> </a:t>
            </a:r>
            <a:r>
              <a:rPr lang="en-US" dirty="0" err="1"/>
              <a:t>बिना</a:t>
            </a:r>
            <a:r>
              <a:rPr lang="en-US" dirty="0"/>
              <a:t> </a:t>
            </a:r>
            <a:r>
              <a:rPr lang="en-US" dirty="0" err="1"/>
              <a:t>रूप</a:t>
            </a:r>
            <a:r>
              <a:rPr lang="en-US" dirty="0"/>
              <a:t> </a:t>
            </a:r>
            <a:r>
              <a:rPr lang="en-US" dirty="0" err="1"/>
              <a:t>परिवर्तन</a:t>
            </a:r>
            <a:r>
              <a:rPr lang="en-US" dirty="0"/>
              <a:t> के </a:t>
            </a:r>
            <a:r>
              <a:rPr lang="en-US" dirty="0" err="1"/>
              <a:t>देह</a:t>
            </a:r>
            <a:r>
              <a:rPr lang="en-US" dirty="0"/>
              <a:t> के </a:t>
            </a:r>
            <a:r>
              <a:rPr lang="en-US" dirty="0" err="1"/>
              <a:t>लिए</a:t>
            </a:r>
            <a:r>
              <a:rPr lang="en-US" dirty="0"/>
              <a:t> </a:t>
            </a:r>
            <a:r>
              <a:rPr lang="en-US" dirty="0" err="1"/>
              <a:t>उपयोगी</a:t>
            </a:r>
            <a:r>
              <a:rPr lang="en-US" dirty="0"/>
              <a:t> </a:t>
            </a:r>
            <a:r>
              <a:rPr lang="en-US" dirty="0" err="1"/>
              <a:t>नहीं</a:t>
            </a:r>
            <a:r>
              <a:rPr lang="en-US" dirty="0"/>
              <a:t> </a:t>
            </a:r>
            <a:r>
              <a:rPr lang="en-US" dirty="0" err="1"/>
              <a:t>होता</a:t>
            </a:r>
            <a:r>
              <a:rPr lang="en-US" dirty="0"/>
              <a:t> </a:t>
            </a:r>
            <a:r>
              <a:rPr lang="en-US" dirty="0" err="1"/>
              <a:t>है</a:t>
            </a:r>
            <a:r>
              <a:rPr lang="en-US" dirty="0"/>
              <a:t>, </a:t>
            </a:r>
            <a:r>
              <a:rPr lang="en-US" dirty="0" err="1"/>
              <a:t>अतः</a:t>
            </a:r>
            <a:r>
              <a:rPr lang="en-US" dirty="0"/>
              <a:t> </a:t>
            </a:r>
            <a:r>
              <a:rPr lang="en-US" dirty="0" err="1"/>
              <a:t>जो</a:t>
            </a:r>
            <a:r>
              <a:rPr lang="en-US" dirty="0"/>
              <a:t> </a:t>
            </a:r>
            <a:r>
              <a:rPr lang="en-US" dirty="0" err="1"/>
              <a:t>अन्न</a:t>
            </a:r>
            <a:r>
              <a:rPr lang="en-US" dirty="0"/>
              <a:t> (</a:t>
            </a:r>
            <a:r>
              <a:rPr lang="en-US" dirty="0" err="1"/>
              <a:t>आहार</a:t>
            </a:r>
            <a:r>
              <a:rPr lang="en-US" dirty="0"/>
              <a:t>) </a:t>
            </a:r>
            <a:r>
              <a:rPr lang="en-US" dirty="0" err="1"/>
              <a:t>देह</a:t>
            </a:r>
            <a:r>
              <a:rPr lang="en-US" dirty="0"/>
              <a:t>, </a:t>
            </a:r>
            <a:r>
              <a:rPr lang="en-US" dirty="0" err="1"/>
              <a:t>धातु</a:t>
            </a:r>
            <a:r>
              <a:rPr lang="en-US" dirty="0"/>
              <a:t>, </a:t>
            </a:r>
            <a:r>
              <a:rPr lang="en-US" dirty="0" err="1"/>
              <a:t>ओज</a:t>
            </a:r>
            <a:r>
              <a:rPr lang="en-US" dirty="0"/>
              <a:t>, </a:t>
            </a:r>
            <a:r>
              <a:rPr lang="en-US" dirty="0" err="1"/>
              <a:t>बल</a:t>
            </a:r>
            <a:r>
              <a:rPr lang="en-US" dirty="0"/>
              <a:t> </a:t>
            </a:r>
            <a:r>
              <a:rPr lang="en-US" dirty="0" err="1"/>
              <a:t>और</a:t>
            </a:r>
            <a:r>
              <a:rPr lang="en-US" dirty="0"/>
              <a:t> </a:t>
            </a:r>
            <a:r>
              <a:rPr lang="en-US" dirty="0" err="1"/>
              <a:t>वर्ण</a:t>
            </a:r>
            <a:r>
              <a:rPr lang="en-US" dirty="0"/>
              <a:t> </a:t>
            </a:r>
            <a:r>
              <a:rPr lang="en-US" dirty="0" err="1"/>
              <a:t>का</a:t>
            </a:r>
            <a:r>
              <a:rPr lang="en-US" dirty="0"/>
              <a:t> </a:t>
            </a:r>
            <a:r>
              <a:rPr lang="en-US" dirty="0" err="1"/>
              <a:t>पोषण</a:t>
            </a:r>
            <a:r>
              <a:rPr lang="en-US" dirty="0"/>
              <a:t> </a:t>
            </a:r>
            <a:r>
              <a:rPr lang="en-US" dirty="0" err="1"/>
              <a:t>करता</a:t>
            </a:r>
            <a:r>
              <a:rPr lang="en-US" dirty="0"/>
              <a:t> </a:t>
            </a:r>
            <a:r>
              <a:rPr lang="en-US" dirty="0" err="1"/>
              <a:t>है</a:t>
            </a:r>
            <a:r>
              <a:rPr lang="en-US" dirty="0"/>
              <a:t> </a:t>
            </a:r>
            <a:r>
              <a:rPr lang="en-US" dirty="0" err="1"/>
              <a:t>उसे</a:t>
            </a:r>
            <a:r>
              <a:rPr lang="en-US" dirty="0"/>
              <a:t> </a:t>
            </a:r>
            <a:r>
              <a:rPr lang="en-US" dirty="0" err="1"/>
              <a:t>पचाने</a:t>
            </a:r>
            <a:r>
              <a:rPr lang="en-US" dirty="0"/>
              <a:t> </a:t>
            </a:r>
            <a:r>
              <a:rPr lang="en-US" dirty="0" err="1"/>
              <a:t>में</a:t>
            </a:r>
            <a:r>
              <a:rPr lang="en-US" dirty="0"/>
              <a:t> </a:t>
            </a:r>
            <a:r>
              <a:rPr lang="en-US" dirty="0" err="1"/>
              <a:t>जठराग्नि</a:t>
            </a:r>
            <a:r>
              <a:rPr lang="en-US" dirty="0"/>
              <a:t> </a:t>
            </a:r>
            <a:r>
              <a:rPr lang="en-US" dirty="0" err="1"/>
              <a:t>ही</a:t>
            </a:r>
            <a:r>
              <a:rPr lang="en-US" dirty="0"/>
              <a:t> </a:t>
            </a:r>
            <a:r>
              <a:rPr lang="en-US" dirty="0" err="1"/>
              <a:t>प्रधान</a:t>
            </a:r>
            <a:r>
              <a:rPr lang="en-US" dirty="0"/>
              <a:t> </a:t>
            </a:r>
            <a:r>
              <a:rPr lang="en-US" dirty="0" err="1"/>
              <a:t>है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</a:rPr>
              <a:t>जठराग्नि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का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स्वरूप</a:t>
            </a:r>
            <a:r>
              <a:rPr lang="en-US" dirty="0">
                <a:solidFill>
                  <a:srgbClr val="FF0000"/>
                </a:solidFill>
              </a:rPr>
              <a:t>-</a:t>
            </a:r>
            <a:r>
              <a:rPr lang="en-US" dirty="0"/>
              <a:t> </a:t>
            </a:r>
            <a:r>
              <a:rPr lang="en-US" dirty="0" err="1"/>
              <a:t>पाचक</a:t>
            </a:r>
            <a:r>
              <a:rPr lang="en-US" dirty="0"/>
              <a:t> </a:t>
            </a:r>
            <a:r>
              <a:rPr lang="en-US" dirty="0" err="1"/>
              <a:t>पित्त</a:t>
            </a:r>
            <a:r>
              <a:rPr lang="en-US" dirty="0"/>
              <a:t> </a:t>
            </a:r>
            <a:r>
              <a:rPr lang="en-US" dirty="0" err="1"/>
              <a:t>द्रव</a:t>
            </a:r>
            <a:r>
              <a:rPr lang="en-US" dirty="0"/>
              <a:t> </a:t>
            </a:r>
            <a:r>
              <a:rPr lang="en-US" dirty="0" err="1"/>
              <a:t>रूप</a:t>
            </a:r>
            <a:r>
              <a:rPr lang="en-US" dirty="0"/>
              <a:t> </a:t>
            </a:r>
            <a:r>
              <a:rPr lang="en-US" dirty="0" err="1"/>
              <a:t>होता</a:t>
            </a:r>
            <a:r>
              <a:rPr lang="en-US" dirty="0"/>
              <a:t> </a:t>
            </a:r>
            <a:r>
              <a:rPr lang="en-US" dirty="0" err="1"/>
              <a:t>है</a:t>
            </a:r>
            <a:r>
              <a:rPr lang="en-US" dirty="0"/>
              <a:t> </a:t>
            </a:r>
            <a:r>
              <a:rPr lang="en-US" dirty="0" err="1"/>
              <a:t>फिर</a:t>
            </a:r>
            <a:r>
              <a:rPr lang="en-US" dirty="0"/>
              <a:t> </a:t>
            </a:r>
            <a:r>
              <a:rPr lang="en-US" dirty="0" err="1"/>
              <a:t>भी</a:t>
            </a:r>
            <a:r>
              <a:rPr lang="en-US" dirty="0"/>
              <a:t> </a:t>
            </a:r>
            <a:r>
              <a:rPr lang="en-US" dirty="0" err="1"/>
              <a:t>प्रकृति</a:t>
            </a:r>
            <a:r>
              <a:rPr lang="en-US" dirty="0"/>
              <a:t> </a:t>
            </a:r>
            <a:r>
              <a:rPr lang="en-US" dirty="0" err="1"/>
              <a:t>से</a:t>
            </a:r>
            <a:r>
              <a:rPr lang="en-US" dirty="0"/>
              <a:t> </a:t>
            </a:r>
            <a:r>
              <a:rPr lang="en-US" dirty="0" err="1"/>
              <a:t>आग्नेय</a:t>
            </a:r>
            <a:r>
              <a:rPr lang="en-US" dirty="0"/>
              <a:t> </a:t>
            </a:r>
            <a:r>
              <a:rPr lang="en-US" dirty="0" err="1"/>
              <a:t>होता</a:t>
            </a:r>
            <a:r>
              <a:rPr lang="en-US" dirty="0"/>
              <a:t> </a:t>
            </a:r>
            <a:r>
              <a:rPr lang="en-US" dirty="0" err="1"/>
              <a:t>है</a:t>
            </a:r>
            <a:r>
              <a:rPr lang="en-US" dirty="0"/>
              <a:t>। </a:t>
            </a:r>
            <a:r>
              <a:rPr lang="en-US" dirty="0" err="1"/>
              <a:t>इसमें</a:t>
            </a:r>
            <a:r>
              <a:rPr lang="en-US" dirty="0"/>
              <a:t> </a:t>
            </a:r>
            <a:r>
              <a:rPr lang="en-US" dirty="0" err="1"/>
              <a:t>आग्नेय</a:t>
            </a:r>
            <a:r>
              <a:rPr lang="en-US" dirty="0"/>
              <a:t> </a:t>
            </a:r>
            <a:r>
              <a:rPr lang="en-US" dirty="0" err="1"/>
              <a:t>अंशों</a:t>
            </a:r>
            <a:r>
              <a:rPr lang="en-US" dirty="0"/>
              <a:t> के </a:t>
            </a:r>
            <a:r>
              <a:rPr lang="en-US" dirty="0" err="1"/>
              <a:t>रूप</a:t>
            </a:r>
            <a:r>
              <a:rPr lang="en-US" dirty="0"/>
              <a:t> </a:t>
            </a:r>
            <a:r>
              <a:rPr lang="en-US" dirty="0" err="1"/>
              <a:t>में</a:t>
            </a:r>
            <a:r>
              <a:rPr lang="en-US" dirty="0"/>
              <a:t> </a:t>
            </a:r>
            <a:r>
              <a:rPr lang="en-US" dirty="0" err="1"/>
              <a:t>अनेक</a:t>
            </a:r>
            <a:r>
              <a:rPr lang="en-US" dirty="0"/>
              <a:t> </a:t>
            </a:r>
            <a:r>
              <a:rPr lang="en-US" dirty="0" err="1"/>
              <a:t>सूक्ष्म</a:t>
            </a:r>
            <a:r>
              <a:rPr lang="en-US" dirty="0"/>
              <a:t> </a:t>
            </a:r>
            <a:r>
              <a:rPr lang="en-US" dirty="0" err="1"/>
              <a:t>पाचन</a:t>
            </a:r>
            <a:r>
              <a:rPr lang="en-US" dirty="0"/>
              <a:t> </a:t>
            </a:r>
            <a:r>
              <a:rPr lang="en-US" dirty="0" err="1"/>
              <a:t>द्रव्य</a:t>
            </a:r>
            <a:r>
              <a:rPr lang="en-US" dirty="0"/>
              <a:t> </a:t>
            </a:r>
            <a:r>
              <a:rPr lang="en-US" dirty="0" err="1"/>
              <a:t>विद्यमान</a:t>
            </a:r>
            <a:r>
              <a:rPr lang="en-US" dirty="0"/>
              <a:t> </a:t>
            </a:r>
            <a:r>
              <a:rPr lang="en-US" dirty="0" err="1"/>
              <a:t>रहते</a:t>
            </a:r>
            <a:r>
              <a:rPr lang="en-US" dirty="0"/>
              <a:t> </a:t>
            </a:r>
            <a:r>
              <a:rPr lang="en-US" dirty="0" err="1"/>
              <a:t>हैं</a:t>
            </a:r>
            <a:r>
              <a:rPr lang="en-US" dirty="0"/>
              <a:t> </a:t>
            </a:r>
            <a:r>
              <a:rPr lang="en-US" dirty="0" err="1"/>
              <a:t>साथ</a:t>
            </a:r>
            <a:r>
              <a:rPr lang="en-US" dirty="0"/>
              <a:t> </a:t>
            </a:r>
            <a:r>
              <a:rPr lang="en-US" dirty="0" err="1"/>
              <a:t>ही</a:t>
            </a:r>
            <a:r>
              <a:rPr lang="en-US" dirty="0"/>
              <a:t> </a:t>
            </a:r>
            <a:r>
              <a:rPr lang="en-US" dirty="0" err="1"/>
              <a:t>ऊष्मा</a:t>
            </a:r>
            <a:r>
              <a:rPr lang="en-US" dirty="0"/>
              <a:t> </a:t>
            </a:r>
            <a:r>
              <a:rPr lang="en-US" dirty="0" err="1"/>
              <a:t>भी</a:t>
            </a:r>
            <a:r>
              <a:rPr lang="en-US" dirty="0"/>
              <a:t> </a:t>
            </a:r>
            <a:r>
              <a:rPr lang="en-US" dirty="0" err="1"/>
              <a:t>रहती</a:t>
            </a:r>
            <a:r>
              <a:rPr lang="en-US" dirty="0"/>
              <a:t> </a:t>
            </a:r>
            <a:r>
              <a:rPr lang="en-US" dirty="0" err="1"/>
              <a:t>है</a:t>
            </a:r>
            <a:r>
              <a:rPr lang="en-US" dirty="0"/>
              <a:t>, </a:t>
            </a:r>
            <a:r>
              <a:rPr lang="en-US" dirty="0" err="1"/>
              <a:t>अर्थात्</a:t>
            </a:r>
            <a:r>
              <a:rPr lang="en-US" dirty="0"/>
              <a:t> </a:t>
            </a:r>
            <a:r>
              <a:rPr lang="en-US" dirty="0" err="1"/>
              <a:t>पाचन</a:t>
            </a:r>
            <a:r>
              <a:rPr lang="en-US" dirty="0"/>
              <a:t> </a:t>
            </a:r>
            <a:r>
              <a:rPr lang="en-US" dirty="0" err="1"/>
              <a:t>द्रव्य</a:t>
            </a:r>
            <a:r>
              <a:rPr lang="en-US" dirty="0"/>
              <a:t> </a:t>
            </a:r>
            <a:r>
              <a:rPr lang="en-US" dirty="0" err="1"/>
              <a:t>एवं</a:t>
            </a:r>
            <a:r>
              <a:rPr lang="en-US" dirty="0"/>
              <a:t> </a:t>
            </a:r>
            <a:r>
              <a:rPr lang="en-US" dirty="0" err="1"/>
              <a:t>ऊष्मा</a:t>
            </a:r>
            <a:r>
              <a:rPr lang="en-US" dirty="0"/>
              <a:t> </a:t>
            </a:r>
            <a:r>
              <a:rPr lang="en-US" dirty="0" err="1"/>
              <a:t>दोनों</a:t>
            </a:r>
            <a:r>
              <a:rPr lang="en-US" dirty="0"/>
              <a:t> </a:t>
            </a:r>
            <a:r>
              <a:rPr lang="en-US" dirty="0" err="1"/>
              <a:t>पाचक</a:t>
            </a:r>
            <a:r>
              <a:rPr lang="en-US" dirty="0"/>
              <a:t> </a:t>
            </a:r>
            <a:r>
              <a:rPr lang="en-US" dirty="0" err="1"/>
              <a:t>पित्त</a:t>
            </a:r>
            <a:r>
              <a:rPr lang="en-US" dirty="0"/>
              <a:t> </a:t>
            </a:r>
            <a:r>
              <a:rPr lang="en-US" dirty="0" err="1"/>
              <a:t>में</a:t>
            </a:r>
            <a:r>
              <a:rPr lang="en-US" dirty="0"/>
              <a:t> </a:t>
            </a:r>
            <a:r>
              <a:rPr lang="en-US" dirty="0" err="1"/>
              <a:t>समाहित</a:t>
            </a:r>
            <a:r>
              <a:rPr lang="en-US" dirty="0"/>
              <a:t> </a:t>
            </a:r>
            <a:r>
              <a:rPr lang="en-US" dirty="0" err="1"/>
              <a:t>हैं</a:t>
            </a:r>
            <a:r>
              <a:rPr lang="en-US" dirty="0"/>
              <a:t>। </a:t>
            </a:r>
            <a:r>
              <a:rPr lang="en-US" dirty="0" err="1"/>
              <a:t>इसमें</a:t>
            </a:r>
            <a:r>
              <a:rPr lang="en-US" dirty="0"/>
              <a:t> </a:t>
            </a:r>
            <a:r>
              <a:rPr lang="en-US" dirty="0" err="1"/>
              <a:t>ऊष्मा</a:t>
            </a:r>
            <a:r>
              <a:rPr lang="en-US" dirty="0"/>
              <a:t> </a:t>
            </a:r>
            <a:r>
              <a:rPr lang="en-US" dirty="0" err="1"/>
              <a:t>का</a:t>
            </a:r>
            <a:r>
              <a:rPr lang="en-US" dirty="0"/>
              <a:t> </a:t>
            </a:r>
            <a:r>
              <a:rPr lang="en-US" dirty="0" err="1"/>
              <a:t>सर्वाधिक</a:t>
            </a:r>
            <a:r>
              <a:rPr lang="en-US" dirty="0"/>
              <a:t> </a:t>
            </a:r>
            <a:r>
              <a:rPr lang="en-US" dirty="0" err="1"/>
              <a:t>महत्व</a:t>
            </a:r>
            <a:r>
              <a:rPr lang="en-US" dirty="0"/>
              <a:t> </a:t>
            </a:r>
            <a:r>
              <a:rPr lang="en-US" dirty="0" err="1"/>
              <a:t>है</a:t>
            </a:r>
            <a:r>
              <a:rPr lang="en-US" dirty="0"/>
              <a:t> </a:t>
            </a:r>
            <a:r>
              <a:rPr lang="en-US" dirty="0" err="1"/>
              <a:t>क्योंकि</a:t>
            </a:r>
            <a:r>
              <a:rPr lang="en-US" dirty="0"/>
              <a:t> </a:t>
            </a:r>
            <a:r>
              <a:rPr lang="en-US" dirty="0" err="1"/>
              <a:t>यही</a:t>
            </a:r>
            <a:r>
              <a:rPr lang="en-US" dirty="0"/>
              <a:t> </a:t>
            </a:r>
            <a:r>
              <a:rPr lang="en-US" dirty="0" err="1"/>
              <a:t>ऊष्मा</a:t>
            </a:r>
            <a:r>
              <a:rPr lang="en-US" dirty="0"/>
              <a:t> ‘</a:t>
            </a:r>
            <a:r>
              <a:rPr lang="en-US" dirty="0" err="1"/>
              <a:t>अग्नि</a:t>
            </a:r>
            <a:r>
              <a:rPr lang="en-US" dirty="0"/>
              <a:t>’ </a:t>
            </a:r>
            <a:r>
              <a:rPr lang="en-US" dirty="0" err="1"/>
              <a:t>का</a:t>
            </a:r>
            <a:r>
              <a:rPr lang="en-US" dirty="0"/>
              <a:t> </a:t>
            </a:r>
            <a:r>
              <a:rPr lang="en-US" dirty="0" err="1"/>
              <a:t>रूपान्तर</a:t>
            </a:r>
            <a:r>
              <a:rPr lang="en-US" dirty="0"/>
              <a:t> </a:t>
            </a:r>
            <a:r>
              <a:rPr lang="en-US" dirty="0" err="1"/>
              <a:t>है</a:t>
            </a:r>
            <a:r>
              <a:rPr lang="en-US" dirty="0"/>
              <a:t>। </a:t>
            </a:r>
            <a:r>
              <a:rPr lang="en-US" dirty="0" err="1"/>
              <a:t>पाचन</a:t>
            </a:r>
            <a:r>
              <a:rPr lang="en-US" dirty="0"/>
              <a:t> के </a:t>
            </a:r>
            <a:r>
              <a:rPr lang="en-US" dirty="0" err="1"/>
              <a:t>लिए</a:t>
            </a:r>
            <a:r>
              <a:rPr lang="en-US" dirty="0"/>
              <a:t> </a:t>
            </a:r>
            <a:r>
              <a:rPr lang="en-US" dirty="0" err="1"/>
              <a:t>अग्नि</a:t>
            </a:r>
            <a:r>
              <a:rPr lang="en-US" dirty="0"/>
              <a:t> </a:t>
            </a:r>
            <a:r>
              <a:rPr lang="en-US" dirty="0" err="1"/>
              <a:t>या</a:t>
            </a:r>
            <a:r>
              <a:rPr lang="en-US" dirty="0"/>
              <a:t> </a:t>
            </a:r>
            <a:r>
              <a:rPr lang="en-US" dirty="0" err="1"/>
              <a:t>ऊष्मा</a:t>
            </a:r>
            <a:r>
              <a:rPr lang="en-US" dirty="0"/>
              <a:t> </a:t>
            </a:r>
            <a:r>
              <a:rPr lang="en-US" dirty="0" err="1"/>
              <a:t>का</a:t>
            </a:r>
            <a:r>
              <a:rPr lang="en-US" dirty="0"/>
              <a:t> </a:t>
            </a:r>
            <a:r>
              <a:rPr lang="en-US" dirty="0" err="1"/>
              <a:t>एक</a:t>
            </a:r>
            <a:r>
              <a:rPr lang="en-US" dirty="0"/>
              <a:t> </a:t>
            </a:r>
            <a:r>
              <a:rPr lang="en-US" dirty="0" err="1"/>
              <a:t>निश्चित</a:t>
            </a:r>
            <a:r>
              <a:rPr lang="en-US" dirty="0"/>
              <a:t> </a:t>
            </a:r>
            <a:r>
              <a:rPr lang="en-US" dirty="0" err="1"/>
              <a:t>प्रमाण</a:t>
            </a:r>
            <a:r>
              <a:rPr lang="en-US" dirty="0"/>
              <a:t> </a:t>
            </a:r>
            <a:r>
              <a:rPr lang="en-US" dirty="0" err="1"/>
              <a:t>में</a:t>
            </a:r>
            <a:r>
              <a:rPr lang="en-US" dirty="0"/>
              <a:t> </a:t>
            </a:r>
            <a:r>
              <a:rPr lang="en-US" dirty="0" err="1"/>
              <a:t>रहना</a:t>
            </a:r>
            <a:r>
              <a:rPr lang="en-US" dirty="0"/>
              <a:t> </a:t>
            </a:r>
            <a:r>
              <a:rPr lang="en-US" dirty="0" err="1"/>
              <a:t>आवश्यक</a:t>
            </a:r>
            <a:r>
              <a:rPr lang="en-US" dirty="0"/>
              <a:t> </a:t>
            </a:r>
            <a:r>
              <a:rPr lang="en-US" dirty="0" err="1"/>
              <a:t>हैं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386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2495DD6-B3F5-9D4E-B6D9-04BF7AE8F90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5315" y="1716946"/>
            <a:ext cx="8776760" cy="47743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err="1">
                <a:solidFill>
                  <a:srgbClr val="FF0000"/>
                </a:solidFill>
              </a:rPr>
              <a:t>जठराग्नि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का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स्थान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एवं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कार्यक्षेत्र</a:t>
            </a:r>
            <a:r>
              <a:rPr lang="en-US" sz="2800" dirty="0">
                <a:solidFill>
                  <a:srgbClr val="FF0000"/>
                </a:solidFill>
              </a:rPr>
              <a:t>- </a:t>
            </a:r>
            <a:r>
              <a:rPr lang="en-US" sz="2800" dirty="0" err="1"/>
              <a:t>जठराग्नि</a:t>
            </a:r>
            <a:r>
              <a:rPr lang="en-US" sz="2800" dirty="0"/>
              <a:t> </a:t>
            </a:r>
            <a:r>
              <a:rPr lang="en-US" sz="2800" dirty="0" err="1"/>
              <a:t>या</a:t>
            </a:r>
            <a:r>
              <a:rPr lang="en-US" sz="2800" dirty="0"/>
              <a:t> </a:t>
            </a:r>
            <a:r>
              <a:rPr lang="en-US" sz="2800" dirty="0" err="1"/>
              <a:t>पाचकाग्नि</a:t>
            </a:r>
            <a:r>
              <a:rPr lang="en-US" sz="2800" dirty="0"/>
              <a:t> </a:t>
            </a:r>
            <a:r>
              <a:rPr lang="en-US" sz="2800" dirty="0" err="1"/>
              <a:t>का</a:t>
            </a:r>
            <a:r>
              <a:rPr lang="en-US" sz="2800" dirty="0"/>
              <a:t> </a:t>
            </a:r>
            <a:r>
              <a:rPr lang="en-US" sz="2800" dirty="0" err="1"/>
              <a:t>सम्बन्ध</a:t>
            </a:r>
            <a:r>
              <a:rPr lang="en-US" sz="2800" dirty="0"/>
              <a:t> </a:t>
            </a:r>
            <a:r>
              <a:rPr lang="en-US" sz="2800" dirty="0" err="1"/>
              <a:t>पाचन</a:t>
            </a:r>
            <a:r>
              <a:rPr lang="en-US" sz="2800" dirty="0"/>
              <a:t> </a:t>
            </a:r>
            <a:r>
              <a:rPr lang="en-US" sz="2800" dirty="0" err="1"/>
              <a:t>कर्म</a:t>
            </a:r>
            <a:r>
              <a:rPr lang="en-US" sz="2800" dirty="0"/>
              <a:t> </a:t>
            </a:r>
            <a:r>
              <a:rPr lang="en-US" sz="2800" dirty="0" err="1"/>
              <a:t>से</a:t>
            </a:r>
            <a:r>
              <a:rPr lang="en-US" sz="2800" dirty="0"/>
              <a:t> </a:t>
            </a:r>
            <a:r>
              <a:rPr lang="en-US" sz="2800" dirty="0" err="1"/>
              <a:t>है</a:t>
            </a:r>
            <a:r>
              <a:rPr lang="en-US" sz="2800" dirty="0"/>
              <a:t> </a:t>
            </a:r>
            <a:r>
              <a:rPr lang="en-US" sz="2800" dirty="0" err="1"/>
              <a:t>और</a:t>
            </a:r>
            <a:r>
              <a:rPr lang="en-US" sz="2800" dirty="0"/>
              <a:t> </a:t>
            </a:r>
            <a:r>
              <a:rPr lang="en-US" sz="2800" dirty="0" err="1"/>
              <a:t>पाचन</a:t>
            </a:r>
            <a:r>
              <a:rPr lang="en-US" sz="2800" dirty="0"/>
              <a:t> </a:t>
            </a:r>
            <a:r>
              <a:rPr lang="en-US" sz="2800" dirty="0" err="1"/>
              <a:t>क्रिया</a:t>
            </a:r>
            <a:r>
              <a:rPr lang="en-US" sz="2800" dirty="0"/>
              <a:t> </a:t>
            </a:r>
            <a:r>
              <a:rPr lang="en-US" sz="2800" dirty="0" err="1"/>
              <a:t>महास्रोतस्</a:t>
            </a:r>
            <a:r>
              <a:rPr lang="en-US" sz="2800" dirty="0"/>
              <a:t> </a:t>
            </a:r>
            <a:r>
              <a:rPr lang="en-US" sz="2800" dirty="0" err="1"/>
              <a:t>में</a:t>
            </a:r>
            <a:r>
              <a:rPr lang="en-US" sz="2800" dirty="0"/>
              <a:t> </a:t>
            </a:r>
            <a:r>
              <a:rPr lang="en-US" sz="2800" dirty="0" err="1"/>
              <a:t>सम्पन्न</a:t>
            </a:r>
            <a:r>
              <a:rPr lang="en-US" sz="2800" dirty="0"/>
              <a:t> </a:t>
            </a:r>
            <a:r>
              <a:rPr lang="en-US" sz="2800" dirty="0" err="1"/>
              <a:t>होती</a:t>
            </a:r>
            <a:r>
              <a:rPr lang="en-US" sz="2800" dirty="0"/>
              <a:t> </a:t>
            </a:r>
            <a:r>
              <a:rPr lang="en-US" sz="2800" dirty="0" err="1"/>
              <a:t>है</a:t>
            </a:r>
            <a:r>
              <a:rPr lang="en-US" sz="2800" dirty="0"/>
              <a:t>। </a:t>
            </a:r>
            <a:r>
              <a:rPr lang="en-US" sz="2800" dirty="0" err="1"/>
              <a:t>महास्रोतस्</a:t>
            </a:r>
            <a:r>
              <a:rPr lang="en-US" sz="2800" dirty="0"/>
              <a:t> </a:t>
            </a:r>
            <a:r>
              <a:rPr lang="en-US" sz="2800" dirty="0" err="1"/>
              <a:t>मुख</a:t>
            </a:r>
            <a:r>
              <a:rPr lang="en-US" sz="2800" dirty="0"/>
              <a:t> </a:t>
            </a:r>
            <a:r>
              <a:rPr lang="en-US" sz="2800" dirty="0" err="1"/>
              <a:t>से</a:t>
            </a:r>
            <a:r>
              <a:rPr lang="en-US" sz="2800" dirty="0"/>
              <a:t> </a:t>
            </a:r>
            <a:r>
              <a:rPr lang="en-US" sz="2800" dirty="0" err="1"/>
              <a:t>प्रारम्भ</a:t>
            </a:r>
            <a:r>
              <a:rPr lang="en-US" sz="2800" dirty="0"/>
              <a:t> </a:t>
            </a:r>
            <a:r>
              <a:rPr lang="en-US" sz="2800" dirty="0" err="1"/>
              <a:t>होकर</a:t>
            </a:r>
            <a:r>
              <a:rPr lang="en-US" sz="2800" dirty="0"/>
              <a:t> </a:t>
            </a:r>
            <a:r>
              <a:rPr lang="en-US" sz="2800" dirty="0" err="1"/>
              <a:t>खोखली</a:t>
            </a:r>
            <a:r>
              <a:rPr lang="en-US" sz="2800" dirty="0"/>
              <a:t> </a:t>
            </a:r>
            <a:r>
              <a:rPr lang="en-US" sz="2800" dirty="0" err="1"/>
              <a:t>रचना</a:t>
            </a:r>
            <a:r>
              <a:rPr lang="en-US" sz="2800" dirty="0"/>
              <a:t> के </a:t>
            </a:r>
            <a:r>
              <a:rPr lang="en-US" sz="2800" dirty="0" err="1"/>
              <a:t>रूप</a:t>
            </a:r>
            <a:r>
              <a:rPr lang="en-US" sz="2800" dirty="0"/>
              <a:t> </a:t>
            </a:r>
            <a:r>
              <a:rPr lang="en-US" sz="2800" dirty="0" err="1"/>
              <a:t>में</a:t>
            </a:r>
            <a:r>
              <a:rPr lang="en-US" sz="2800" dirty="0"/>
              <a:t> </a:t>
            </a:r>
            <a:r>
              <a:rPr lang="en-US" sz="2800" dirty="0" err="1"/>
              <a:t>नीचे</a:t>
            </a:r>
            <a:r>
              <a:rPr lang="en-US" sz="2800" dirty="0"/>
              <a:t> </a:t>
            </a:r>
            <a:r>
              <a:rPr lang="en-US" sz="2800" dirty="0" err="1"/>
              <a:t>गुदा</a:t>
            </a:r>
            <a:r>
              <a:rPr lang="en-US" sz="2800" dirty="0"/>
              <a:t> </a:t>
            </a:r>
            <a:r>
              <a:rPr lang="en-US" sz="2800" dirty="0" err="1"/>
              <a:t>पर</a:t>
            </a:r>
            <a:r>
              <a:rPr lang="en-US" sz="2800" dirty="0"/>
              <a:t> </a:t>
            </a:r>
            <a:r>
              <a:rPr lang="en-US" sz="2800" dirty="0" err="1"/>
              <a:t>समाप्त</a:t>
            </a:r>
            <a:r>
              <a:rPr lang="en-US" sz="2800" dirty="0"/>
              <a:t> </a:t>
            </a:r>
            <a:r>
              <a:rPr lang="en-US" sz="2800" dirty="0" err="1"/>
              <a:t>होता</a:t>
            </a:r>
            <a:r>
              <a:rPr lang="en-US" sz="2800" dirty="0"/>
              <a:t> </a:t>
            </a:r>
            <a:r>
              <a:rPr lang="en-US" sz="2800" dirty="0" err="1"/>
              <a:t>है</a:t>
            </a:r>
            <a:r>
              <a:rPr lang="en-US" sz="2800" dirty="0"/>
              <a:t>। </a:t>
            </a:r>
            <a:r>
              <a:rPr lang="en-US" sz="2800" dirty="0" err="1"/>
              <a:t>इसके</a:t>
            </a:r>
            <a:r>
              <a:rPr lang="en-US" sz="2800" dirty="0"/>
              <a:t> </a:t>
            </a:r>
            <a:r>
              <a:rPr lang="en-US" sz="2800" dirty="0" err="1"/>
              <a:t>अन्तर्गत</a:t>
            </a:r>
            <a:r>
              <a:rPr lang="en-US" sz="2800" dirty="0"/>
              <a:t> क्लोम, </a:t>
            </a:r>
            <a:r>
              <a:rPr lang="en-US" sz="2800" dirty="0" err="1"/>
              <a:t>आमाशय</a:t>
            </a:r>
            <a:r>
              <a:rPr lang="en-US" sz="2800" dirty="0"/>
              <a:t>, </a:t>
            </a:r>
            <a:r>
              <a:rPr lang="en-US" sz="2800" dirty="0" err="1"/>
              <a:t>क्षुद्रान्त्र</a:t>
            </a:r>
            <a:r>
              <a:rPr lang="en-US" sz="2800" dirty="0"/>
              <a:t> </a:t>
            </a:r>
            <a:r>
              <a:rPr lang="en-US" sz="2800" dirty="0" err="1"/>
              <a:t>और</a:t>
            </a:r>
            <a:r>
              <a:rPr lang="en-US" sz="2800" dirty="0"/>
              <a:t> </a:t>
            </a:r>
            <a:r>
              <a:rPr lang="en-US" sz="2800" dirty="0" err="1"/>
              <a:t>स्थूलान्त्र</a:t>
            </a:r>
            <a:r>
              <a:rPr lang="en-US" sz="2800" dirty="0"/>
              <a:t> </a:t>
            </a:r>
            <a:r>
              <a:rPr lang="en-US" sz="2800" dirty="0" err="1"/>
              <a:t>आदि</a:t>
            </a:r>
            <a:r>
              <a:rPr lang="en-US" sz="2800" dirty="0"/>
              <a:t> </a:t>
            </a:r>
            <a:r>
              <a:rPr lang="en-US" sz="2800" dirty="0" err="1"/>
              <a:t>कोष्ठांग</a:t>
            </a:r>
            <a:r>
              <a:rPr lang="en-US" sz="2800" dirty="0"/>
              <a:t> </a:t>
            </a:r>
            <a:r>
              <a:rPr lang="en-US" sz="2800" dirty="0" err="1"/>
              <a:t>समाहित</a:t>
            </a:r>
            <a:r>
              <a:rPr lang="en-US" sz="2800" dirty="0"/>
              <a:t> </a:t>
            </a:r>
            <a:r>
              <a:rPr lang="en-US" sz="2800" dirty="0" err="1"/>
              <a:t>हैं</a:t>
            </a:r>
            <a:r>
              <a:rPr lang="en-US" sz="2800" dirty="0"/>
              <a:t>। </a:t>
            </a:r>
            <a:r>
              <a:rPr lang="en-US" sz="2800" dirty="0" err="1"/>
              <a:t>यही</a:t>
            </a:r>
            <a:r>
              <a:rPr lang="en-US" sz="2800" dirty="0"/>
              <a:t> </a:t>
            </a:r>
            <a:r>
              <a:rPr lang="en-US" sz="2800" dirty="0" err="1"/>
              <a:t>पाचकाग्नि</a:t>
            </a:r>
            <a:r>
              <a:rPr lang="en-US" sz="2800" dirty="0"/>
              <a:t> </a:t>
            </a:r>
            <a:r>
              <a:rPr lang="en-US" sz="2800" dirty="0" err="1"/>
              <a:t>या</a:t>
            </a:r>
            <a:r>
              <a:rPr lang="en-US" sz="2800" dirty="0"/>
              <a:t> </a:t>
            </a:r>
            <a:r>
              <a:rPr lang="en-US" sz="2800" dirty="0" err="1"/>
              <a:t>जठराग्नि</a:t>
            </a:r>
            <a:r>
              <a:rPr lang="en-US" sz="2800" dirty="0"/>
              <a:t> </a:t>
            </a:r>
            <a:r>
              <a:rPr lang="en-US" sz="2800" dirty="0" err="1"/>
              <a:t>का</a:t>
            </a:r>
            <a:r>
              <a:rPr lang="en-US" sz="2800" dirty="0"/>
              <a:t> </a:t>
            </a:r>
            <a:r>
              <a:rPr lang="en-US" sz="2800" dirty="0" err="1"/>
              <a:t>स्थान</a:t>
            </a:r>
            <a:r>
              <a:rPr lang="en-US" sz="2800" dirty="0"/>
              <a:t> </a:t>
            </a:r>
            <a:r>
              <a:rPr lang="en-US" sz="2800" dirty="0" err="1"/>
              <a:t>एवं</a:t>
            </a:r>
            <a:r>
              <a:rPr lang="en-US" sz="2800" dirty="0"/>
              <a:t> </a:t>
            </a:r>
            <a:r>
              <a:rPr lang="en-US" sz="2800" dirty="0" err="1"/>
              <a:t>कार्य</a:t>
            </a:r>
            <a:r>
              <a:rPr lang="en-US" sz="2800" dirty="0"/>
              <a:t> </a:t>
            </a:r>
            <a:r>
              <a:rPr lang="en-US" sz="2800" dirty="0" err="1"/>
              <a:t>क्षेत्र</a:t>
            </a:r>
            <a:r>
              <a:rPr lang="en-US" sz="2800" dirty="0"/>
              <a:t> </a:t>
            </a:r>
            <a:r>
              <a:rPr lang="en-US" sz="2800" dirty="0" err="1"/>
              <a:t>है</a:t>
            </a:r>
            <a:r>
              <a:rPr lang="en-US" sz="2800" dirty="0"/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194671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56126692-26F1-9856-AE71-2FB14021266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3" y="1674770"/>
            <a:ext cx="10308409" cy="411642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2600" dirty="0" err="1">
                <a:solidFill>
                  <a:srgbClr val="FF0000"/>
                </a:solidFill>
              </a:rPr>
              <a:t>भूताग्नि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वर्णन</a:t>
            </a:r>
            <a:r>
              <a:rPr lang="en-US" dirty="0"/>
              <a:t>
‘</a:t>
            </a:r>
            <a:r>
              <a:rPr lang="en-US" dirty="0" err="1"/>
              <a:t>भूताग्नि</a:t>
            </a:r>
            <a:r>
              <a:rPr lang="en-US" dirty="0"/>
              <a:t>’ </a:t>
            </a:r>
            <a:r>
              <a:rPr lang="en-US" dirty="0" err="1"/>
              <a:t>शब्द</a:t>
            </a:r>
            <a:r>
              <a:rPr lang="en-US" dirty="0"/>
              <a:t> </a:t>
            </a:r>
            <a:r>
              <a:rPr lang="en-US" dirty="0" err="1"/>
              <a:t>से</a:t>
            </a:r>
            <a:r>
              <a:rPr lang="en-US" dirty="0"/>
              <a:t> </a:t>
            </a:r>
            <a:r>
              <a:rPr lang="en-US" dirty="0" err="1"/>
              <a:t>ही</a:t>
            </a:r>
            <a:r>
              <a:rPr lang="en-US" dirty="0"/>
              <a:t> </a:t>
            </a:r>
            <a:r>
              <a:rPr lang="en-US" dirty="0" err="1"/>
              <a:t>स्पष्ट</a:t>
            </a:r>
            <a:r>
              <a:rPr lang="en-US" dirty="0"/>
              <a:t> </a:t>
            </a:r>
            <a:r>
              <a:rPr lang="en-US" dirty="0" err="1"/>
              <a:t>होता</a:t>
            </a:r>
            <a:r>
              <a:rPr lang="en-US" dirty="0"/>
              <a:t> </a:t>
            </a:r>
            <a:r>
              <a:rPr lang="en-US" dirty="0" err="1"/>
              <a:t>है</a:t>
            </a:r>
            <a:r>
              <a:rPr lang="en-US" dirty="0"/>
              <a:t> </a:t>
            </a:r>
            <a:r>
              <a:rPr lang="en-US" dirty="0" err="1"/>
              <a:t>कि</a:t>
            </a:r>
            <a:r>
              <a:rPr lang="en-US" dirty="0"/>
              <a:t> </a:t>
            </a:r>
            <a:r>
              <a:rPr lang="en-US" dirty="0" err="1"/>
              <a:t>भूताग्नियाँ</a:t>
            </a:r>
            <a:r>
              <a:rPr lang="en-US" dirty="0"/>
              <a:t> </a:t>
            </a:r>
            <a:r>
              <a:rPr lang="en-US" dirty="0" err="1"/>
              <a:t>पंचमहाभूतों</a:t>
            </a:r>
            <a:r>
              <a:rPr lang="en-US" dirty="0"/>
              <a:t> </a:t>
            </a:r>
            <a:r>
              <a:rPr lang="en-US" dirty="0" err="1"/>
              <a:t>से</a:t>
            </a:r>
            <a:r>
              <a:rPr lang="en-US" dirty="0"/>
              <a:t> </a:t>
            </a:r>
            <a:r>
              <a:rPr lang="en-US" dirty="0" err="1"/>
              <a:t>निर्मित</a:t>
            </a:r>
            <a:r>
              <a:rPr lang="en-US" dirty="0"/>
              <a:t> </a:t>
            </a:r>
            <a:r>
              <a:rPr lang="en-US" dirty="0" err="1"/>
              <a:t>द्रव्यों</a:t>
            </a:r>
            <a:r>
              <a:rPr lang="en-US" dirty="0"/>
              <a:t> </a:t>
            </a:r>
            <a:r>
              <a:rPr lang="en-US" dirty="0" err="1"/>
              <a:t>में</a:t>
            </a:r>
            <a:r>
              <a:rPr lang="en-US" dirty="0"/>
              <a:t> </a:t>
            </a:r>
            <a:r>
              <a:rPr lang="en-US" dirty="0" err="1"/>
              <a:t>अवस्थित</a:t>
            </a:r>
            <a:r>
              <a:rPr lang="en-US" dirty="0"/>
              <a:t> </a:t>
            </a:r>
            <a:r>
              <a:rPr lang="en-US" dirty="0" err="1"/>
              <a:t>होंगी</a:t>
            </a:r>
            <a:r>
              <a:rPr lang="en-US" dirty="0"/>
              <a:t> </a:t>
            </a:r>
            <a:r>
              <a:rPr lang="en-US" dirty="0" err="1"/>
              <a:t>अर्थात्</a:t>
            </a:r>
            <a:r>
              <a:rPr lang="en-US" dirty="0"/>
              <a:t> </a:t>
            </a:r>
            <a:r>
              <a:rPr lang="en-US" dirty="0" err="1"/>
              <a:t>भौतिक</a:t>
            </a:r>
            <a:r>
              <a:rPr lang="en-US" dirty="0"/>
              <a:t> </a:t>
            </a:r>
            <a:r>
              <a:rPr lang="en-US" dirty="0" err="1"/>
              <a:t>द्रव्यों</a:t>
            </a:r>
            <a:r>
              <a:rPr lang="en-US" dirty="0"/>
              <a:t> </a:t>
            </a:r>
            <a:r>
              <a:rPr lang="en-US" dirty="0" err="1"/>
              <a:t>में</a:t>
            </a:r>
            <a:r>
              <a:rPr lang="en-US" dirty="0"/>
              <a:t> </a:t>
            </a:r>
            <a:r>
              <a:rPr lang="en-US" dirty="0" err="1"/>
              <a:t>समाविष्ट</a:t>
            </a:r>
            <a:r>
              <a:rPr lang="en-US" dirty="0"/>
              <a:t> ‘</a:t>
            </a:r>
            <a:r>
              <a:rPr lang="en-US" dirty="0" err="1"/>
              <a:t>अग्नि</a:t>
            </a:r>
            <a:r>
              <a:rPr lang="en-US" dirty="0"/>
              <a:t> </a:t>
            </a:r>
            <a:r>
              <a:rPr lang="en-US" dirty="0" err="1"/>
              <a:t>को</a:t>
            </a:r>
            <a:r>
              <a:rPr lang="en-US" dirty="0"/>
              <a:t> ‘</a:t>
            </a:r>
            <a:r>
              <a:rPr lang="en-US" dirty="0" err="1"/>
              <a:t>भूताग्नि</a:t>
            </a:r>
            <a:r>
              <a:rPr lang="en-US" dirty="0"/>
              <a:t>’ </a:t>
            </a:r>
            <a:r>
              <a:rPr lang="en-US" dirty="0" err="1"/>
              <a:t>संज्ञा</a:t>
            </a:r>
            <a:r>
              <a:rPr lang="en-US" dirty="0"/>
              <a:t> </a:t>
            </a:r>
            <a:r>
              <a:rPr lang="en-US" dirty="0" err="1"/>
              <a:t>प्रदान</a:t>
            </a:r>
            <a:r>
              <a:rPr lang="en-US" dirty="0"/>
              <a:t> </a:t>
            </a:r>
            <a:r>
              <a:rPr lang="en-US" dirty="0" err="1"/>
              <a:t>की</a:t>
            </a:r>
            <a:r>
              <a:rPr lang="en-US" dirty="0"/>
              <a:t> </a:t>
            </a:r>
            <a:r>
              <a:rPr lang="en-US" dirty="0" err="1"/>
              <a:t>गयी</a:t>
            </a:r>
            <a:r>
              <a:rPr lang="en-US" dirty="0"/>
              <a:t> </a:t>
            </a:r>
            <a:r>
              <a:rPr lang="en-US" dirty="0" err="1"/>
              <a:t>है</a:t>
            </a:r>
            <a:r>
              <a:rPr lang="en-US" dirty="0"/>
              <a:t>। </a:t>
            </a:r>
            <a:r>
              <a:rPr lang="en-US" dirty="0" err="1"/>
              <a:t>चरक</a:t>
            </a:r>
            <a:r>
              <a:rPr lang="en-US" dirty="0"/>
              <a:t> </a:t>
            </a:r>
            <a:r>
              <a:rPr lang="en-US" dirty="0" err="1"/>
              <a:t>एवं</a:t>
            </a:r>
            <a:r>
              <a:rPr lang="en-US" dirty="0"/>
              <a:t> </a:t>
            </a:r>
            <a:r>
              <a:rPr lang="en-US" dirty="0" err="1"/>
              <a:t>वाग्भट</a:t>
            </a:r>
            <a:r>
              <a:rPr lang="en-US" dirty="0"/>
              <a:t> </a:t>
            </a:r>
            <a:r>
              <a:rPr lang="en-US" dirty="0" err="1"/>
              <a:t>ने</a:t>
            </a:r>
            <a:r>
              <a:rPr lang="en-US" dirty="0"/>
              <a:t> </a:t>
            </a:r>
            <a:r>
              <a:rPr lang="en-US" dirty="0" err="1"/>
              <a:t>भूताग्नियों</a:t>
            </a:r>
            <a:r>
              <a:rPr lang="en-US" dirty="0"/>
              <a:t> </a:t>
            </a:r>
            <a:r>
              <a:rPr lang="en-US" dirty="0" err="1"/>
              <a:t>का</a:t>
            </a:r>
            <a:r>
              <a:rPr lang="en-US" dirty="0"/>
              <a:t> </a:t>
            </a:r>
            <a:r>
              <a:rPr lang="en-US" dirty="0" err="1"/>
              <a:t>वर्णन</a:t>
            </a:r>
            <a:r>
              <a:rPr lang="en-US" dirty="0"/>
              <a:t> </a:t>
            </a:r>
            <a:r>
              <a:rPr lang="en-US" dirty="0" err="1"/>
              <a:t>स्पष्ट</a:t>
            </a:r>
            <a:r>
              <a:rPr lang="en-US" dirty="0"/>
              <a:t> </a:t>
            </a:r>
            <a:r>
              <a:rPr lang="en-US" dirty="0" err="1"/>
              <a:t>एवं</a:t>
            </a:r>
            <a:r>
              <a:rPr lang="en-US" dirty="0"/>
              <a:t> </a:t>
            </a:r>
            <a:r>
              <a:rPr lang="en-US" dirty="0" err="1"/>
              <a:t>प्रत्यक्ष</a:t>
            </a:r>
            <a:r>
              <a:rPr lang="en-US" dirty="0"/>
              <a:t> </a:t>
            </a:r>
            <a:r>
              <a:rPr lang="en-US" dirty="0" err="1"/>
              <a:t>रूप</a:t>
            </a:r>
            <a:r>
              <a:rPr lang="en-US" dirty="0"/>
              <a:t> </a:t>
            </a:r>
            <a:r>
              <a:rPr lang="en-US" dirty="0" err="1"/>
              <a:t>में</a:t>
            </a:r>
            <a:r>
              <a:rPr lang="en-US" dirty="0"/>
              <a:t> </a:t>
            </a:r>
            <a:r>
              <a:rPr lang="en-US" dirty="0" err="1"/>
              <a:t>अपनी</a:t>
            </a:r>
            <a:r>
              <a:rPr lang="en-US" dirty="0"/>
              <a:t> </a:t>
            </a:r>
            <a:r>
              <a:rPr lang="en-US" dirty="0" err="1"/>
              <a:t>संहिताओं</a:t>
            </a:r>
            <a:r>
              <a:rPr lang="en-US" dirty="0"/>
              <a:t> </a:t>
            </a:r>
            <a:r>
              <a:rPr lang="en-US" dirty="0" err="1"/>
              <a:t>में</a:t>
            </a:r>
            <a:r>
              <a:rPr lang="en-US" dirty="0"/>
              <a:t> </a:t>
            </a:r>
            <a:r>
              <a:rPr lang="en-US" dirty="0" err="1"/>
              <a:t>किया</a:t>
            </a:r>
            <a:r>
              <a:rPr lang="en-US" dirty="0"/>
              <a:t> </a:t>
            </a:r>
            <a:r>
              <a:rPr lang="en-US" dirty="0" err="1"/>
              <a:t>है</a:t>
            </a:r>
            <a:r>
              <a:rPr lang="en-US" dirty="0"/>
              <a:t> </a:t>
            </a:r>
            <a:r>
              <a:rPr lang="en-US" dirty="0" err="1"/>
              <a:t>जबकि</a:t>
            </a:r>
            <a:r>
              <a:rPr lang="en-US" dirty="0"/>
              <a:t> </a:t>
            </a:r>
            <a:r>
              <a:rPr lang="en-US" dirty="0" err="1"/>
              <a:t>सुश्रुत</a:t>
            </a:r>
            <a:r>
              <a:rPr lang="en-US" dirty="0"/>
              <a:t> </a:t>
            </a:r>
            <a:r>
              <a:rPr lang="en-US" dirty="0" err="1"/>
              <a:t>ने</a:t>
            </a:r>
            <a:r>
              <a:rPr lang="en-US" dirty="0"/>
              <a:t> </a:t>
            </a:r>
            <a:r>
              <a:rPr lang="en-US" dirty="0" err="1"/>
              <a:t>अप्रत्यक्ष</a:t>
            </a:r>
            <a:r>
              <a:rPr lang="en-US" dirty="0"/>
              <a:t> </a:t>
            </a:r>
            <a:r>
              <a:rPr lang="en-US" dirty="0" err="1"/>
              <a:t>रूप</a:t>
            </a:r>
            <a:r>
              <a:rPr lang="en-US" dirty="0"/>
              <a:t> </a:t>
            </a:r>
            <a:r>
              <a:rPr lang="en-US" dirty="0" err="1"/>
              <a:t>से</a:t>
            </a:r>
            <a:r>
              <a:rPr lang="en-US" dirty="0"/>
              <a:t> </a:t>
            </a:r>
            <a:r>
              <a:rPr lang="en-US" dirty="0" err="1"/>
              <a:t>भूताग्नियों</a:t>
            </a:r>
            <a:r>
              <a:rPr lang="en-US" dirty="0"/>
              <a:t> </a:t>
            </a:r>
            <a:r>
              <a:rPr lang="en-US" dirty="0" err="1"/>
              <a:t>को</a:t>
            </a:r>
            <a:r>
              <a:rPr lang="en-US" dirty="0"/>
              <a:t> </a:t>
            </a:r>
            <a:r>
              <a:rPr lang="en-US" dirty="0" err="1"/>
              <a:t>माना</a:t>
            </a:r>
            <a:r>
              <a:rPr lang="en-US" dirty="0"/>
              <a:t> </a:t>
            </a:r>
            <a:r>
              <a:rPr lang="en-US" dirty="0" err="1"/>
              <a:t>है</a:t>
            </a:r>
            <a:r>
              <a:rPr lang="en-US" dirty="0"/>
              <a:t>।
</a:t>
            </a:r>
            <a:r>
              <a:rPr lang="en-US" dirty="0" err="1">
                <a:solidFill>
                  <a:schemeClr val="accent1"/>
                </a:solidFill>
              </a:rPr>
              <a:t>भौम</a:t>
            </a:r>
            <a:r>
              <a:rPr lang="en-US" dirty="0">
                <a:solidFill>
                  <a:schemeClr val="accent1"/>
                </a:solidFill>
              </a:rPr>
              <a:t> – </a:t>
            </a:r>
            <a:r>
              <a:rPr lang="en-US" dirty="0" err="1">
                <a:solidFill>
                  <a:schemeClr val="accent1"/>
                </a:solidFill>
              </a:rPr>
              <a:t>आप्य</a:t>
            </a:r>
            <a:r>
              <a:rPr lang="en-US" dirty="0">
                <a:solidFill>
                  <a:schemeClr val="accent1"/>
                </a:solidFill>
              </a:rPr>
              <a:t> – </a:t>
            </a:r>
            <a:r>
              <a:rPr lang="en-US" dirty="0" err="1">
                <a:solidFill>
                  <a:schemeClr val="accent1"/>
                </a:solidFill>
              </a:rPr>
              <a:t>आग्नेय-वायव्याः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पञ्चोष्माणः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सनाभसाः</a:t>
            </a:r>
            <a:r>
              <a:rPr lang="en-US" dirty="0">
                <a:solidFill>
                  <a:schemeClr val="accent1"/>
                </a:solidFill>
              </a:rPr>
              <a:t>। (</a:t>
            </a:r>
            <a:r>
              <a:rPr lang="en-US" dirty="0" err="1">
                <a:solidFill>
                  <a:schemeClr val="accent1"/>
                </a:solidFill>
              </a:rPr>
              <a:t>च.चि</a:t>
            </a:r>
            <a:r>
              <a:rPr lang="en-US" dirty="0">
                <a:solidFill>
                  <a:schemeClr val="accent1"/>
                </a:solidFill>
              </a:rPr>
              <a:t>. १५/१३)</a:t>
            </a:r>
            <a:r>
              <a:rPr lang="en-US" dirty="0"/>
              <a:t>
</a:t>
            </a:r>
            <a:r>
              <a:rPr lang="en-US" dirty="0" err="1"/>
              <a:t>इस</a:t>
            </a:r>
            <a:r>
              <a:rPr lang="en-US" dirty="0"/>
              <a:t> </a:t>
            </a:r>
            <a:r>
              <a:rPr lang="en-US" dirty="0" err="1"/>
              <a:t>प्रकार</a:t>
            </a:r>
            <a:r>
              <a:rPr lang="en-US" dirty="0"/>
              <a:t> </a:t>
            </a:r>
            <a:r>
              <a:rPr lang="en-US" dirty="0" err="1"/>
              <a:t>भूताग्नियाँ</a:t>
            </a:r>
            <a:r>
              <a:rPr lang="en-US" dirty="0"/>
              <a:t> </a:t>
            </a:r>
            <a:r>
              <a:rPr lang="en-US" dirty="0" err="1"/>
              <a:t>पाँच</a:t>
            </a:r>
            <a:r>
              <a:rPr lang="en-US" dirty="0"/>
              <a:t> </a:t>
            </a:r>
            <a:r>
              <a:rPr lang="en-US" dirty="0" err="1"/>
              <a:t>प्रकार</a:t>
            </a:r>
            <a:r>
              <a:rPr lang="en-US" dirty="0"/>
              <a:t> </a:t>
            </a:r>
            <a:r>
              <a:rPr lang="en-US" dirty="0" err="1"/>
              <a:t>की</a:t>
            </a:r>
            <a:r>
              <a:rPr lang="en-US" dirty="0"/>
              <a:t> </a:t>
            </a:r>
            <a:r>
              <a:rPr lang="en-US" dirty="0" err="1"/>
              <a:t>बतायी</a:t>
            </a:r>
            <a:r>
              <a:rPr lang="en-US" dirty="0"/>
              <a:t> </a:t>
            </a:r>
            <a:r>
              <a:rPr lang="en-US" dirty="0" err="1"/>
              <a:t>गयी</a:t>
            </a:r>
            <a:r>
              <a:rPr lang="en-US" dirty="0"/>
              <a:t> </a:t>
            </a:r>
            <a:r>
              <a:rPr lang="en-US" dirty="0" err="1"/>
              <a:t>हैं</a:t>
            </a:r>
            <a:r>
              <a:rPr lang="en-US" dirty="0"/>
              <a:t>।
१. </a:t>
            </a:r>
            <a:r>
              <a:rPr lang="en-US" dirty="0" err="1"/>
              <a:t>भौम्यग्नि</a:t>
            </a:r>
            <a:r>
              <a:rPr lang="en-US" dirty="0"/>
              <a:t> </a:t>
            </a:r>
            <a:r>
              <a:rPr lang="en-US" dirty="0" err="1"/>
              <a:t>या</a:t>
            </a:r>
            <a:r>
              <a:rPr lang="en-US" dirty="0"/>
              <a:t> </a:t>
            </a:r>
            <a:r>
              <a:rPr lang="en-US" dirty="0" err="1"/>
              <a:t>पार्थिवाग्नि</a:t>
            </a:r>
            <a:r>
              <a:rPr lang="en-US" dirty="0"/>
              <a:t>, २. </a:t>
            </a:r>
            <a:r>
              <a:rPr lang="en-US" dirty="0" err="1"/>
              <a:t>आप्यग्नि</a:t>
            </a:r>
            <a:r>
              <a:rPr lang="en-US" dirty="0"/>
              <a:t>,</a:t>
            </a:r>
          </a:p>
          <a:p>
            <a:pPr marL="0" indent="0">
              <a:buNone/>
            </a:pPr>
            <a:r>
              <a:rPr lang="en-US" dirty="0"/>
              <a:t> ३. </a:t>
            </a:r>
            <a:r>
              <a:rPr lang="en-US" dirty="0" err="1"/>
              <a:t>आग्नेयाग्नि</a:t>
            </a:r>
            <a:r>
              <a:rPr lang="en-US" dirty="0"/>
              <a:t>, ४. </a:t>
            </a:r>
            <a:r>
              <a:rPr lang="en-US" dirty="0" err="1"/>
              <a:t>वायव्याग्नि</a:t>
            </a:r>
            <a:r>
              <a:rPr lang="en-US" dirty="0"/>
              <a:t>, ५. </a:t>
            </a:r>
            <a:r>
              <a:rPr lang="en-US" dirty="0" err="1"/>
              <a:t>नाभसाग्नि</a:t>
            </a:r>
            <a:r>
              <a:rPr lang="en-US" dirty="0"/>
              <a:t> </a:t>
            </a:r>
            <a:r>
              <a:rPr lang="en-US" dirty="0" err="1"/>
              <a:t>या</a:t>
            </a:r>
            <a:r>
              <a:rPr lang="en-US" dirty="0"/>
              <a:t> </a:t>
            </a:r>
            <a:r>
              <a:rPr lang="en-US" dirty="0" err="1"/>
              <a:t>आकाशाग्नि</a:t>
            </a:r>
            <a:r>
              <a:rPr lang="en-US" dirty="0"/>
              <a:t> ।</a:t>
            </a:r>
          </a:p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</a:rPr>
              <a:t>भूताग्नि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का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स्वरूप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–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err="1"/>
              <a:t>भूताग्नियाँ</a:t>
            </a:r>
            <a:r>
              <a:rPr lang="en-US" dirty="0"/>
              <a:t> </a:t>
            </a:r>
            <a:r>
              <a:rPr lang="en-US" dirty="0" err="1"/>
              <a:t>भी</a:t>
            </a:r>
            <a:r>
              <a:rPr lang="en-US" dirty="0"/>
              <a:t> </a:t>
            </a:r>
            <a:r>
              <a:rPr lang="en-US" dirty="0" err="1"/>
              <a:t>जठराग्नि</a:t>
            </a:r>
            <a:r>
              <a:rPr lang="en-US" dirty="0"/>
              <a:t> </a:t>
            </a:r>
            <a:r>
              <a:rPr lang="en-US" dirty="0" err="1"/>
              <a:t>या</a:t>
            </a:r>
            <a:r>
              <a:rPr lang="en-US" dirty="0"/>
              <a:t> </a:t>
            </a:r>
            <a:r>
              <a:rPr lang="en-US" dirty="0" err="1"/>
              <a:t>पाचकाग्नि</a:t>
            </a:r>
            <a:r>
              <a:rPr lang="en-US" dirty="0"/>
              <a:t> के </a:t>
            </a:r>
            <a:r>
              <a:rPr lang="en-US" dirty="0" err="1"/>
              <a:t>समान</a:t>
            </a:r>
            <a:r>
              <a:rPr lang="en-US" dirty="0"/>
              <a:t> </a:t>
            </a:r>
            <a:r>
              <a:rPr lang="en-US" dirty="0" err="1"/>
              <a:t>आग्नेय</a:t>
            </a:r>
            <a:r>
              <a:rPr lang="en-US" dirty="0"/>
              <a:t> </a:t>
            </a:r>
            <a:r>
              <a:rPr lang="en-US" dirty="0" err="1"/>
              <a:t>प्रकृति</a:t>
            </a:r>
            <a:r>
              <a:rPr lang="en-US" dirty="0"/>
              <a:t> </a:t>
            </a:r>
            <a:r>
              <a:rPr lang="en-US" dirty="0" err="1"/>
              <a:t>की</a:t>
            </a:r>
            <a:r>
              <a:rPr lang="en-US" dirty="0"/>
              <a:t> </a:t>
            </a:r>
            <a:r>
              <a:rPr lang="en-US" dirty="0" err="1"/>
              <a:t>होती</a:t>
            </a:r>
            <a:r>
              <a:rPr lang="en-US" dirty="0"/>
              <a:t> </a:t>
            </a:r>
            <a:r>
              <a:rPr lang="en-US" dirty="0" err="1"/>
              <a:t>हैं</a:t>
            </a:r>
            <a:r>
              <a:rPr lang="en-US" dirty="0"/>
              <a:t>। </a:t>
            </a:r>
            <a:r>
              <a:rPr lang="en-US" dirty="0" err="1"/>
              <a:t>जैसे</a:t>
            </a:r>
            <a:r>
              <a:rPr lang="en-US" dirty="0"/>
              <a:t> </a:t>
            </a:r>
            <a:r>
              <a:rPr lang="en-US" dirty="0" err="1"/>
              <a:t>पाचकाग्नि</a:t>
            </a:r>
            <a:r>
              <a:rPr lang="en-US" dirty="0"/>
              <a:t> </a:t>
            </a:r>
            <a:r>
              <a:rPr lang="en-US" dirty="0" err="1"/>
              <a:t>में</a:t>
            </a:r>
            <a:r>
              <a:rPr lang="en-US" dirty="0"/>
              <a:t> </a:t>
            </a:r>
            <a:r>
              <a:rPr lang="en-US" dirty="0" err="1"/>
              <a:t>पाचनद्रव्यों</a:t>
            </a:r>
            <a:r>
              <a:rPr lang="en-US" dirty="0"/>
              <a:t> के </a:t>
            </a:r>
            <a:r>
              <a:rPr lang="en-US" dirty="0" err="1"/>
              <a:t>ऊष्मा</a:t>
            </a:r>
            <a:r>
              <a:rPr lang="en-US" dirty="0"/>
              <a:t> </a:t>
            </a:r>
            <a:r>
              <a:rPr lang="en-US" dirty="0" err="1"/>
              <a:t>का</a:t>
            </a:r>
            <a:r>
              <a:rPr lang="en-US" dirty="0"/>
              <a:t> </a:t>
            </a:r>
            <a:r>
              <a:rPr lang="en-US" dirty="0" err="1"/>
              <a:t>विशेष</a:t>
            </a:r>
            <a:r>
              <a:rPr lang="en-US" dirty="0"/>
              <a:t> </a:t>
            </a:r>
            <a:r>
              <a:rPr lang="en-US" dirty="0" err="1"/>
              <a:t>महत्व</a:t>
            </a:r>
            <a:r>
              <a:rPr lang="en-US" dirty="0"/>
              <a:t> </a:t>
            </a:r>
            <a:r>
              <a:rPr lang="en-US" dirty="0" err="1"/>
              <a:t>होता</a:t>
            </a:r>
            <a:r>
              <a:rPr lang="en-US" dirty="0"/>
              <a:t> </a:t>
            </a:r>
            <a:r>
              <a:rPr lang="en-US" dirty="0" err="1"/>
              <a:t>है</a:t>
            </a:r>
            <a:r>
              <a:rPr lang="en-US" dirty="0"/>
              <a:t> </a:t>
            </a:r>
            <a:r>
              <a:rPr lang="en-US" dirty="0" err="1"/>
              <a:t>उसी</a:t>
            </a:r>
            <a:r>
              <a:rPr lang="en-US" dirty="0"/>
              <a:t> </a:t>
            </a:r>
            <a:r>
              <a:rPr lang="en-US" dirty="0" err="1"/>
              <a:t>प्रकार</a:t>
            </a:r>
            <a:r>
              <a:rPr lang="en-US" dirty="0"/>
              <a:t> </a:t>
            </a:r>
            <a:r>
              <a:rPr lang="en-US" dirty="0" err="1"/>
              <a:t>भूताग्नियों</a:t>
            </a:r>
            <a:r>
              <a:rPr lang="en-US" dirty="0"/>
              <a:t> </a:t>
            </a:r>
            <a:r>
              <a:rPr lang="en-US" dirty="0" err="1"/>
              <a:t>में</a:t>
            </a:r>
            <a:r>
              <a:rPr lang="en-US" dirty="0"/>
              <a:t> </a:t>
            </a:r>
            <a:r>
              <a:rPr lang="en-US" dirty="0" err="1"/>
              <a:t>भी</a:t>
            </a:r>
            <a:r>
              <a:rPr lang="en-US" dirty="0"/>
              <a:t> </a:t>
            </a:r>
            <a:r>
              <a:rPr lang="en-US" dirty="0" err="1"/>
              <a:t>ऊष्मा</a:t>
            </a:r>
            <a:r>
              <a:rPr lang="en-US" dirty="0"/>
              <a:t> </a:t>
            </a:r>
            <a:r>
              <a:rPr lang="en-US" dirty="0" err="1"/>
              <a:t>का</a:t>
            </a:r>
            <a:r>
              <a:rPr lang="en-US" dirty="0"/>
              <a:t> </a:t>
            </a:r>
            <a:r>
              <a:rPr lang="en-US" dirty="0" err="1"/>
              <a:t>होना</a:t>
            </a:r>
            <a:r>
              <a:rPr lang="en-US" dirty="0"/>
              <a:t> </a:t>
            </a:r>
            <a:r>
              <a:rPr lang="en-US" dirty="0" err="1"/>
              <a:t>अनिवार्य</a:t>
            </a:r>
            <a:r>
              <a:rPr lang="en-US" dirty="0"/>
              <a:t> </a:t>
            </a:r>
            <a:r>
              <a:rPr lang="en-US" dirty="0" err="1"/>
              <a:t>है</a:t>
            </a:r>
            <a:r>
              <a:rPr lang="en-US" dirty="0"/>
              <a:t>। </a:t>
            </a:r>
            <a:r>
              <a:rPr lang="en-US" dirty="0" err="1"/>
              <a:t>इसी</a:t>
            </a:r>
            <a:r>
              <a:rPr lang="en-US" dirty="0"/>
              <a:t> </a:t>
            </a:r>
            <a:r>
              <a:rPr lang="en-US" dirty="0" err="1"/>
              <a:t>कारण</a:t>
            </a:r>
            <a:r>
              <a:rPr lang="en-US" dirty="0"/>
              <a:t> </a:t>
            </a:r>
            <a:r>
              <a:rPr lang="en-US" dirty="0" err="1"/>
              <a:t>ये</a:t>
            </a:r>
            <a:r>
              <a:rPr lang="en-US" dirty="0"/>
              <a:t> </a:t>
            </a:r>
            <a:r>
              <a:rPr lang="en-US" dirty="0" err="1"/>
              <a:t>दीपन</a:t>
            </a:r>
            <a:r>
              <a:rPr lang="en-US" dirty="0"/>
              <a:t>, </a:t>
            </a:r>
            <a:r>
              <a:rPr lang="en-US" dirty="0" err="1"/>
              <a:t>पाचन</a:t>
            </a:r>
            <a:r>
              <a:rPr lang="en-US" dirty="0"/>
              <a:t> </a:t>
            </a:r>
            <a:r>
              <a:rPr lang="en-US" dirty="0" err="1"/>
              <a:t>आदि</a:t>
            </a:r>
            <a:r>
              <a:rPr lang="en-US" dirty="0"/>
              <a:t> </a:t>
            </a:r>
            <a:r>
              <a:rPr lang="en-US" dirty="0" err="1"/>
              <a:t>कमों</a:t>
            </a:r>
            <a:r>
              <a:rPr lang="en-US" dirty="0"/>
              <a:t> </a:t>
            </a:r>
            <a:r>
              <a:rPr lang="en-US" dirty="0" err="1"/>
              <a:t>को</a:t>
            </a:r>
            <a:r>
              <a:rPr lang="en-US" dirty="0"/>
              <a:t> </a:t>
            </a:r>
            <a:r>
              <a:rPr lang="en-US" dirty="0" err="1"/>
              <a:t>सम्पादित</a:t>
            </a:r>
            <a:r>
              <a:rPr lang="en-US" dirty="0"/>
              <a:t> </a:t>
            </a:r>
            <a:r>
              <a:rPr lang="en-US" dirty="0" err="1"/>
              <a:t>करती</a:t>
            </a:r>
            <a:r>
              <a:rPr lang="en-US" dirty="0"/>
              <a:t> </a:t>
            </a:r>
            <a:r>
              <a:rPr lang="en-US" dirty="0" err="1"/>
              <a:t>हैं</a:t>
            </a:r>
            <a:r>
              <a:rPr lang="en-US" dirty="0"/>
              <a:t>। </a:t>
            </a:r>
            <a:r>
              <a:rPr lang="en-US" dirty="0" err="1"/>
              <a:t>भूताग्नियाँ</a:t>
            </a:r>
            <a:r>
              <a:rPr lang="en-US" dirty="0"/>
              <a:t> </a:t>
            </a:r>
            <a:r>
              <a:rPr lang="en-US" dirty="0" err="1"/>
              <a:t>अपनी</a:t>
            </a:r>
            <a:r>
              <a:rPr lang="en-US" dirty="0"/>
              <a:t> </a:t>
            </a:r>
            <a:r>
              <a:rPr lang="en-US" dirty="0" err="1"/>
              <a:t>विभिन्न</a:t>
            </a:r>
            <a:r>
              <a:rPr lang="en-US" dirty="0"/>
              <a:t> </a:t>
            </a:r>
            <a:r>
              <a:rPr lang="en-US" dirty="0" err="1"/>
              <a:t>प्रकृतियों</a:t>
            </a:r>
            <a:r>
              <a:rPr lang="en-US" dirty="0"/>
              <a:t> के </a:t>
            </a:r>
            <a:r>
              <a:rPr lang="en-US" dirty="0" err="1"/>
              <a:t>कारण</a:t>
            </a:r>
            <a:r>
              <a:rPr lang="en-US" dirty="0"/>
              <a:t> </a:t>
            </a:r>
            <a:r>
              <a:rPr lang="en-US" dirty="0" err="1"/>
              <a:t>भिन्न-भिन्न</a:t>
            </a:r>
            <a:r>
              <a:rPr lang="en-US" dirty="0"/>
              <a:t> </a:t>
            </a:r>
            <a:r>
              <a:rPr lang="en-US" dirty="0" err="1"/>
              <a:t>होती</a:t>
            </a:r>
            <a:r>
              <a:rPr lang="en-US" dirty="0"/>
              <a:t> </a:t>
            </a:r>
            <a:r>
              <a:rPr lang="en-US" dirty="0" err="1"/>
              <a:t>हैं</a:t>
            </a:r>
            <a:r>
              <a:rPr lang="en-US" dirty="0"/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466190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932CC7F-E3BE-6DBA-D112-89C4978EFE8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68785" y="667872"/>
            <a:ext cx="11414733" cy="411194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 . </a:t>
            </a:r>
            <a:r>
              <a:rPr lang="en-US" sz="2400" dirty="0" err="1">
                <a:solidFill>
                  <a:srgbClr val="FF0000"/>
                </a:solidFill>
              </a:rPr>
              <a:t>धात्वग्नि</a:t>
            </a:r>
            <a:endParaRPr lang="en-US" sz="2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400" dirty="0"/>
              <a:t>- </a:t>
            </a:r>
            <a:r>
              <a:rPr lang="en-US" sz="2400" dirty="0" err="1"/>
              <a:t>देह</a:t>
            </a:r>
            <a:r>
              <a:rPr lang="en-US" sz="2400" dirty="0"/>
              <a:t> </a:t>
            </a:r>
            <a:r>
              <a:rPr lang="en-US" sz="2400" dirty="0" err="1"/>
              <a:t>में</a:t>
            </a:r>
            <a:r>
              <a:rPr lang="en-US" sz="2400" dirty="0"/>
              <a:t> </a:t>
            </a:r>
            <a:r>
              <a:rPr lang="en-US" sz="2400" dirty="0" err="1"/>
              <a:t>स्थित</a:t>
            </a:r>
            <a:r>
              <a:rPr lang="en-US" sz="2400" dirty="0"/>
              <a:t> </a:t>
            </a:r>
            <a:r>
              <a:rPr lang="en-US" sz="2400" dirty="0" err="1"/>
              <a:t>सप्त</a:t>
            </a:r>
            <a:r>
              <a:rPr lang="en-US" sz="2400" dirty="0"/>
              <a:t> </a:t>
            </a:r>
            <a:r>
              <a:rPr lang="en-US" sz="2400" dirty="0" err="1"/>
              <a:t>धातुओं</a:t>
            </a:r>
            <a:r>
              <a:rPr lang="en-US" sz="2400" dirty="0"/>
              <a:t> </a:t>
            </a:r>
            <a:r>
              <a:rPr lang="en-US" sz="2400" dirty="0" err="1"/>
              <a:t>की</a:t>
            </a:r>
            <a:r>
              <a:rPr lang="en-US" sz="2400" dirty="0"/>
              <a:t> </a:t>
            </a:r>
            <a:r>
              <a:rPr lang="en-US" sz="2400" dirty="0" err="1"/>
              <a:t>पृथक्</a:t>
            </a:r>
            <a:r>
              <a:rPr lang="en-US" sz="2400" dirty="0"/>
              <a:t> </a:t>
            </a:r>
            <a:r>
              <a:rPr lang="en-US" sz="2400" dirty="0" err="1"/>
              <a:t>पृथक्</a:t>
            </a:r>
            <a:r>
              <a:rPr lang="en-US" sz="2400" dirty="0"/>
              <a:t> </a:t>
            </a:r>
            <a:r>
              <a:rPr lang="en-US" sz="2400" dirty="0" err="1"/>
              <a:t>अग्नियाँ</a:t>
            </a:r>
            <a:r>
              <a:rPr lang="en-US" sz="2400" dirty="0"/>
              <a:t> </a:t>
            </a:r>
            <a:r>
              <a:rPr lang="en-US" sz="2400" dirty="0" err="1"/>
              <a:t>होती</a:t>
            </a:r>
            <a:r>
              <a:rPr lang="en-US" sz="2400" dirty="0"/>
              <a:t> </a:t>
            </a:r>
            <a:r>
              <a:rPr lang="en-US" sz="2400" dirty="0" err="1"/>
              <a:t>हैं</a:t>
            </a:r>
            <a:r>
              <a:rPr lang="en-US" sz="2400" dirty="0"/>
              <a:t>। </a:t>
            </a:r>
            <a:r>
              <a:rPr lang="en-US" sz="2400" dirty="0" err="1"/>
              <a:t>इसकी</a:t>
            </a:r>
            <a:r>
              <a:rPr lang="en-US" sz="2400" dirty="0"/>
              <a:t> </a:t>
            </a:r>
            <a:r>
              <a:rPr lang="en-US" sz="2400" dirty="0" err="1"/>
              <a:t>क्रिया</a:t>
            </a:r>
            <a:r>
              <a:rPr lang="en-US" sz="2400" dirty="0"/>
              <a:t> के </a:t>
            </a:r>
            <a:r>
              <a:rPr lang="en-US" sz="2400" dirty="0" err="1"/>
              <a:t>परिणाम</a:t>
            </a:r>
            <a:r>
              <a:rPr lang="en-US" sz="2400" dirty="0"/>
              <a:t> </a:t>
            </a:r>
            <a:r>
              <a:rPr lang="en-US" sz="2400" dirty="0" err="1"/>
              <a:t>स्वरूप</a:t>
            </a:r>
            <a:r>
              <a:rPr lang="en-US" sz="2400" dirty="0"/>
              <a:t> </a:t>
            </a:r>
            <a:r>
              <a:rPr lang="en-US" sz="2400" dirty="0" err="1"/>
              <a:t>धातु</a:t>
            </a:r>
            <a:r>
              <a:rPr lang="en-US" sz="2400" dirty="0"/>
              <a:t>, </a:t>
            </a:r>
            <a:r>
              <a:rPr lang="en-US" sz="2400" dirty="0" err="1"/>
              <a:t>उपधातु</a:t>
            </a:r>
            <a:r>
              <a:rPr lang="en-US" sz="2400" dirty="0"/>
              <a:t> </a:t>
            </a:r>
            <a:r>
              <a:rPr lang="en-US" sz="2400" dirty="0" err="1"/>
              <a:t>एवं</a:t>
            </a:r>
            <a:r>
              <a:rPr lang="en-US" sz="2400" dirty="0"/>
              <a:t> </a:t>
            </a:r>
            <a:r>
              <a:rPr lang="en-US" sz="2400" dirty="0" err="1"/>
              <a:t>धातुमलों</a:t>
            </a:r>
            <a:r>
              <a:rPr lang="en-US" sz="2400" dirty="0"/>
              <a:t> </a:t>
            </a:r>
            <a:r>
              <a:rPr lang="en-US" sz="2400" dirty="0" err="1"/>
              <a:t>का</a:t>
            </a:r>
            <a:r>
              <a:rPr lang="en-US" sz="2400" dirty="0"/>
              <a:t> </a:t>
            </a:r>
            <a:r>
              <a:rPr lang="en-US" sz="2400" dirty="0" err="1"/>
              <a:t>निर्माण</a:t>
            </a:r>
            <a:r>
              <a:rPr lang="en-US" sz="2400" dirty="0"/>
              <a:t> </a:t>
            </a:r>
            <a:r>
              <a:rPr lang="en-US" sz="2400" dirty="0" err="1"/>
              <a:t>होता</a:t>
            </a:r>
            <a:r>
              <a:rPr lang="en-US" sz="2400" dirty="0"/>
              <a:t> </a:t>
            </a:r>
            <a:r>
              <a:rPr lang="en-US" sz="2400" dirty="0" err="1"/>
              <a:t>है</a:t>
            </a:r>
            <a:r>
              <a:rPr lang="en-US" sz="2400" dirty="0"/>
              <a:t>। </a:t>
            </a:r>
            <a:r>
              <a:rPr lang="en-US" sz="2400" dirty="0" err="1"/>
              <a:t>इनमें</a:t>
            </a:r>
            <a:r>
              <a:rPr lang="en-US" sz="2400" dirty="0"/>
              <a:t> </a:t>
            </a:r>
          </a:p>
          <a:p>
            <a:pPr marL="0" indent="0">
              <a:buNone/>
            </a:pPr>
            <a:r>
              <a:rPr lang="en-US" sz="2400" dirty="0" err="1"/>
              <a:t>रसाग्नि</a:t>
            </a:r>
            <a:r>
              <a:rPr lang="en-US" sz="2400" dirty="0"/>
              <a:t>,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err="1"/>
              <a:t>रक्ताग्नि</a:t>
            </a:r>
            <a:r>
              <a:rPr lang="en-US" sz="2400" dirty="0"/>
              <a:t>, </a:t>
            </a:r>
          </a:p>
          <a:p>
            <a:pPr marL="0" indent="0">
              <a:buNone/>
            </a:pPr>
            <a:r>
              <a:rPr lang="en-US" sz="2400" dirty="0" err="1"/>
              <a:t>मांसाग्नि</a:t>
            </a:r>
            <a:r>
              <a:rPr lang="en-US" sz="2400" dirty="0"/>
              <a:t>,</a:t>
            </a:r>
          </a:p>
          <a:p>
            <a:pPr marL="0" indent="0">
              <a:buNone/>
            </a:pPr>
            <a:r>
              <a:rPr lang="en-US" sz="2400" dirty="0" err="1"/>
              <a:t>मेदोऽग्नि</a:t>
            </a:r>
            <a:r>
              <a:rPr lang="en-US" sz="2400" dirty="0"/>
              <a:t> </a:t>
            </a:r>
          </a:p>
          <a:p>
            <a:pPr marL="0" indent="0">
              <a:buNone/>
            </a:pPr>
            <a:r>
              <a:rPr lang="en-US" sz="2400" dirty="0" err="1"/>
              <a:t>अस्थ्यग्नि</a:t>
            </a:r>
            <a:r>
              <a:rPr lang="en-US" sz="2400" dirty="0"/>
              <a:t>, </a:t>
            </a:r>
          </a:p>
          <a:p>
            <a:pPr marL="0" indent="0">
              <a:buNone/>
            </a:pPr>
            <a:r>
              <a:rPr lang="en-US" sz="2400" dirty="0" err="1"/>
              <a:t>मज्जाग्नि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err="1"/>
              <a:t>एवं</a:t>
            </a:r>
            <a:r>
              <a:rPr lang="en-US" sz="2400" dirty="0"/>
              <a:t> </a:t>
            </a:r>
            <a:r>
              <a:rPr lang="en-US" sz="2400" dirty="0" err="1"/>
              <a:t>शुक्राग्नि</a:t>
            </a:r>
            <a:r>
              <a:rPr lang="en-US" sz="2400" dirty="0"/>
              <a:t> </a:t>
            </a:r>
            <a:r>
              <a:rPr lang="en-US" sz="2400" dirty="0" err="1"/>
              <a:t>की</a:t>
            </a:r>
            <a:r>
              <a:rPr lang="en-US" sz="2400" dirty="0"/>
              <a:t> </a:t>
            </a:r>
            <a:r>
              <a:rPr lang="en-US" sz="2400" dirty="0" err="1"/>
              <a:t>गणना</a:t>
            </a:r>
            <a:r>
              <a:rPr lang="en-US" sz="2400" dirty="0"/>
              <a:t> </a:t>
            </a:r>
            <a:r>
              <a:rPr lang="en-US" sz="2400" dirty="0" err="1"/>
              <a:t>की</a:t>
            </a:r>
            <a:r>
              <a:rPr lang="en-US" sz="2400" dirty="0"/>
              <a:t> </a:t>
            </a:r>
            <a:r>
              <a:rPr lang="en-US" sz="2400" dirty="0" err="1"/>
              <a:t>गयी</a:t>
            </a:r>
            <a:r>
              <a:rPr lang="en-US" sz="2400" dirty="0"/>
              <a:t> </a:t>
            </a:r>
            <a:r>
              <a:rPr lang="en-US" sz="2400" dirty="0" err="1"/>
              <a:t>है</a:t>
            </a:r>
            <a:r>
              <a:rPr lang="en-US" sz="2400" dirty="0"/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970676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43A54A0-0A32-7E1A-C26B-DA58EBAD1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-831274"/>
            <a:ext cx="10364451" cy="3288417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2 .  </a:t>
            </a:r>
            <a:r>
              <a:rPr lang="en-US" dirty="0" err="1">
                <a:solidFill>
                  <a:srgbClr val="FF0000"/>
                </a:solidFill>
              </a:rPr>
              <a:t>वायु</a:t>
            </a:r>
            <a:r>
              <a:rPr lang="en-US" dirty="0">
                <a:solidFill>
                  <a:srgbClr val="FF0000"/>
                </a:solidFill>
              </a:rPr>
              <a:t>-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ABF5D51-89CC-396B-6A00-7653881E5E5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7206" y="812934"/>
            <a:ext cx="10455511" cy="5574417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‘</a:t>
            </a:r>
            <a:r>
              <a:rPr lang="en-US" sz="3200" b="1" i="1" dirty="0" err="1">
                <a:solidFill>
                  <a:schemeClr val="accent1"/>
                </a:solidFill>
              </a:rPr>
              <a:t>वायुरपकर्षति</a:t>
            </a:r>
            <a:r>
              <a:rPr lang="en-US" sz="3200" b="1" dirty="0"/>
              <a:t>’ </a:t>
            </a:r>
          </a:p>
          <a:p>
            <a:r>
              <a:rPr lang="en-US" sz="3200" b="1" dirty="0" err="1"/>
              <a:t>अर्थात्</a:t>
            </a:r>
            <a:r>
              <a:rPr lang="en-US" sz="3200" b="1" dirty="0"/>
              <a:t> </a:t>
            </a:r>
            <a:r>
              <a:rPr lang="en-US" sz="3200" b="1" dirty="0" err="1"/>
              <a:t>आहार</a:t>
            </a:r>
            <a:r>
              <a:rPr lang="en-US" sz="3200" b="1" dirty="0"/>
              <a:t> </a:t>
            </a:r>
            <a:r>
              <a:rPr lang="en-US" sz="3200" b="1" dirty="0" err="1"/>
              <a:t>पाचन</a:t>
            </a:r>
            <a:r>
              <a:rPr lang="en-US" sz="3200" b="1" dirty="0"/>
              <a:t> </a:t>
            </a:r>
            <a:r>
              <a:rPr lang="en-US" sz="3200" b="1" dirty="0" err="1"/>
              <a:t>में</a:t>
            </a:r>
            <a:r>
              <a:rPr lang="en-US" sz="3200" b="1" dirty="0"/>
              <a:t> </a:t>
            </a:r>
            <a:r>
              <a:rPr lang="en-US" sz="3200" b="1" dirty="0" err="1"/>
              <a:t>वायु</a:t>
            </a:r>
            <a:r>
              <a:rPr lang="en-US" sz="3200" b="1" dirty="0"/>
              <a:t> </a:t>
            </a:r>
            <a:r>
              <a:rPr lang="en-US" sz="3200" b="1" dirty="0" err="1"/>
              <a:t>अपकर्षण</a:t>
            </a:r>
            <a:r>
              <a:rPr lang="en-US" sz="3200" b="1" dirty="0"/>
              <a:t> </a:t>
            </a:r>
            <a:r>
              <a:rPr lang="en-US" sz="3200" b="1" dirty="0" err="1"/>
              <a:t>का</a:t>
            </a:r>
            <a:r>
              <a:rPr lang="en-US" sz="3200" b="1" dirty="0"/>
              <a:t> </a:t>
            </a:r>
            <a:r>
              <a:rPr lang="en-US" sz="3200" b="1" dirty="0" err="1"/>
              <a:t>कार्य</a:t>
            </a:r>
            <a:r>
              <a:rPr lang="en-US" sz="3200" b="1" dirty="0"/>
              <a:t> </a:t>
            </a:r>
            <a:r>
              <a:rPr lang="en-US" sz="3200" b="1" dirty="0" err="1"/>
              <a:t>करती</a:t>
            </a:r>
            <a:r>
              <a:rPr lang="en-US" sz="3200" b="1" dirty="0"/>
              <a:t> </a:t>
            </a:r>
            <a:r>
              <a:rPr lang="en-US" sz="3200" b="1" dirty="0" err="1"/>
              <a:t>है</a:t>
            </a:r>
            <a:r>
              <a:rPr lang="en-US" sz="3200" b="1" dirty="0"/>
              <a:t>। </a:t>
            </a:r>
            <a:r>
              <a:rPr lang="en-US" sz="3200" b="1" dirty="0" err="1"/>
              <a:t>वस्तुतः</a:t>
            </a:r>
            <a:r>
              <a:rPr lang="en-US" sz="3200" b="1" dirty="0"/>
              <a:t> </a:t>
            </a:r>
            <a:r>
              <a:rPr lang="en-US" sz="3200" b="1" dirty="0" err="1"/>
              <a:t>वायु</a:t>
            </a:r>
            <a:r>
              <a:rPr lang="en-US" sz="3200" b="1" dirty="0"/>
              <a:t> </a:t>
            </a:r>
            <a:r>
              <a:rPr lang="en-US" sz="3200" b="1" dirty="0" err="1"/>
              <a:t>शरीर</a:t>
            </a:r>
            <a:r>
              <a:rPr lang="en-US" sz="3200" b="1" dirty="0"/>
              <a:t> </a:t>
            </a:r>
            <a:r>
              <a:rPr lang="en-US" sz="3200" b="1" dirty="0" err="1"/>
              <a:t>की</a:t>
            </a:r>
            <a:r>
              <a:rPr lang="en-US" sz="3200" b="1" dirty="0"/>
              <a:t> </a:t>
            </a:r>
            <a:r>
              <a:rPr lang="en-US" sz="3200" b="1" dirty="0" err="1"/>
              <a:t>सभी</a:t>
            </a:r>
            <a:r>
              <a:rPr lang="en-US" sz="3200" b="1" dirty="0"/>
              <a:t> </a:t>
            </a:r>
            <a:r>
              <a:rPr lang="en-US" sz="3200" b="1" dirty="0" err="1"/>
              <a:t>क्रियाओं</a:t>
            </a:r>
            <a:r>
              <a:rPr lang="en-US" sz="3200" b="1" dirty="0"/>
              <a:t> </a:t>
            </a:r>
            <a:r>
              <a:rPr lang="en-US" sz="3200" b="1" dirty="0" err="1"/>
              <a:t>का</a:t>
            </a:r>
            <a:r>
              <a:rPr lang="en-US" sz="3200" b="1" dirty="0"/>
              <a:t> </a:t>
            </a:r>
            <a:r>
              <a:rPr lang="en-US" sz="3200" b="1" dirty="0" err="1"/>
              <a:t>नियंत्रक</a:t>
            </a:r>
            <a:r>
              <a:rPr lang="en-US" sz="3200" b="1" dirty="0"/>
              <a:t> </a:t>
            </a:r>
            <a:r>
              <a:rPr lang="en-US" sz="3200" b="1" dirty="0" err="1"/>
              <a:t>है</a:t>
            </a:r>
            <a:r>
              <a:rPr lang="en-US" sz="3200" b="1" dirty="0"/>
              <a:t> </a:t>
            </a:r>
            <a:r>
              <a:rPr lang="en-US" sz="3200" b="1" dirty="0" err="1"/>
              <a:t>अतः</a:t>
            </a:r>
            <a:r>
              <a:rPr lang="en-US" sz="3200" b="1" dirty="0"/>
              <a:t> </a:t>
            </a:r>
            <a:r>
              <a:rPr lang="en-US" sz="3200" b="1" dirty="0" err="1"/>
              <a:t>आहार</a:t>
            </a:r>
            <a:r>
              <a:rPr lang="en-US" sz="3200" b="1" dirty="0"/>
              <a:t> </a:t>
            </a:r>
            <a:r>
              <a:rPr lang="en-US" sz="3200" b="1" dirty="0" err="1"/>
              <a:t>एवं</a:t>
            </a:r>
            <a:r>
              <a:rPr lang="en-US" sz="3200" b="1" dirty="0"/>
              <a:t> </a:t>
            </a:r>
            <a:r>
              <a:rPr lang="en-US" sz="3200" b="1" dirty="0" err="1"/>
              <a:t>उसके</a:t>
            </a:r>
            <a:r>
              <a:rPr lang="en-US" sz="3200" b="1" dirty="0"/>
              <a:t> </a:t>
            </a:r>
            <a:r>
              <a:rPr lang="en-US" sz="3200" b="1" dirty="0" err="1"/>
              <a:t>विभिन्न</a:t>
            </a:r>
            <a:r>
              <a:rPr lang="en-US" sz="3200" b="1" dirty="0"/>
              <a:t> </a:t>
            </a:r>
            <a:r>
              <a:rPr lang="en-US" sz="3200" b="1" dirty="0" err="1"/>
              <a:t>परिणामों</a:t>
            </a:r>
            <a:r>
              <a:rPr lang="en-US" sz="3200" b="1" dirty="0"/>
              <a:t> </a:t>
            </a:r>
            <a:r>
              <a:rPr lang="en-US" sz="3200" b="1" dirty="0" err="1"/>
              <a:t>को</a:t>
            </a:r>
            <a:r>
              <a:rPr lang="en-US" sz="3200" b="1" dirty="0"/>
              <a:t> </a:t>
            </a:r>
            <a:r>
              <a:rPr lang="en-US" sz="3200" b="1" dirty="0" err="1"/>
              <a:t>यथा</a:t>
            </a:r>
            <a:r>
              <a:rPr lang="en-US" sz="3200" b="1" dirty="0"/>
              <a:t> </a:t>
            </a:r>
            <a:r>
              <a:rPr lang="en-US" sz="3200" b="1" dirty="0" err="1"/>
              <a:t>स्थान</a:t>
            </a:r>
            <a:r>
              <a:rPr lang="en-US" sz="3200" b="1" dirty="0"/>
              <a:t> </a:t>
            </a:r>
            <a:r>
              <a:rPr lang="en-US" sz="3200" b="1" dirty="0" err="1"/>
              <a:t>पहुँचाना</a:t>
            </a:r>
            <a:r>
              <a:rPr lang="en-US" sz="3200" b="1" dirty="0"/>
              <a:t> </a:t>
            </a:r>
            <a:r>
              <a:rPr lang="en-US" sz="3200" b="1" dirty="0" err="1"/>
              <a:t>एवं</a:t>
            </a:r>
            <a:r>
              <a:rPr lang="en-US" sz="3200" b="1" dirty="0"/>
              <a:t> </a:t>
            </a:r>
            <a:r>
              <a:rPr lang="en-US" sz="3200" b="1" dirty="0" err="1"/>
              <a:t>पाचक</a:t>
            </a:r>
            <a:r>
              <a:rPr lang="en-US" sz="3200" b="1" dirty="0"/>
              <a:t> </a:t>
            </a:r>
            <a:r>
              <a:rPr lang="en-US" sz="3200" b="1" dirty="0" err="1"/>
              <a:t>रसों</a:t>
            </a:r>
            <a:r>
              <a:rPr lang="en-US" sz="3200" b="1" dirty="0"/>
              <a:t> </a:t>
            </a:r>
            <a:r>
              <a:rPr lang="en-US" sz="3200" b="1" dirty="0" err="1"/>
              <a:t>का</a:t>
            </a:r>
            <a:r>
              <a:rPr lang="en-US" sz="3200" b="1" dirty="0"/>
              <a:t> </a:t>
            </a:r>
            <a:r>
              <a:rPr lang="en-US" sz="3200" b="1" dirty="0" err="1"/>
              <a:t>स्त्राव</a:t>
            </a:r>
            <a:r>
              <a:rPr lang="en-US" sz="3200" b="1" dirty="0"/>
              <a:t> </a:t>
            </a:r>
            <a:r>
              <a:rPr lang="en-US" sz="3200" b="1" dirty="0" err="1"/>
              <a:t>कराना</a:t>
            </a:r>
            <a:r>
              <a:rPr lang="en-US" sz="3200" b="1" dirty="0"/>
              <a:t> </a:t>
            </a:r>
            <a:r>
              <a:rPr lang="en-US" sz="3200" b="1" dirty="0" err="1"/>
              <a:t>आदि</a:t>
            </a:r>
            <a:r>
              <a:rPr lang="en-US" sz="3200" b="1" dirty="0"/>
              <a:t> </a:t>
            </a:r>
            <a:r>
              <a:rPr lang="en-US" sz="3200" b="1" dirty="0" err="1"/>
              <a:t>कार्य</a:t>
            </a:r>
            <a:r>
              <a:rPr lang="en-US" sz="3200" b="1" dirty="0"/>
              <a:t> </a:t>
            </a:r>
            <a:r>
              <a:rPr lang="en-US" sz="3200" b="1" dirty="0" err="1"/>
              <a:t>वायु</a:t>
            </a:r>
            <a:r>
              <a:rPr lang="en-US" sz="3200" b="1" dirty="0"/>
              <a:t> </a:t>
            </a:r>
            <a:r>
              <a:rPr lang="en-US" sz="3200" b="1" dirty="0" err="1"/>
              <a:t>द्वारा</a:t>
            </a:r>
            <a:r>
              <a:rPr lang="en-US" sz="3200" b="1" dirty="0"/>
              <a:t> </a:t>
            </a:r>
            <a:r>
              <a:rPr lang="en-US" sz="3200" b="1" dirty="0" err="1"/>
              <a:t>सम्पादित</a:t>
            </a:r>
            <a:r>
              <a:rPr lang="en-US" sz="3200" b="1" dirty="0"/>
              <a:t> </a:t>
            </a:r>
            <a:r>
              <a:rPr lang="en-US" sz="3200" b="1" dirty="0" err="1"/>
              <a:t>होते</a:t>
            </a:r>
            <a:r>
              <a:rPr lang="en-US" sz="3200" b="1" dirty="0"/>
              <a:t> </a:t>
            </a:r>
            <a:r>
              <a:rPr lang="en-US" sz="3200" b="1" dirty="0" err="1"/>
              <a:t>हैं</a:t>
            </a:r>
            <a:r>
              <a:rPr lang="en-US" sz="3200" b="1" dirty="0"/>
              <a:t>। </a:t>
            </a:r>
            <a:r>
              <a:rPr lang="en-US" sz="3200" b="1" dirty="0" err="1"/>
              <a:t>उन्हें</a:t>
            </a:r>
            <a:r>
              <a:rPr lang="en-US" sz="3200" b="1" dirty="0"/>
              <a:t> </a:t>
            </a:r>
            <a:r>
              <a:rPr lang="en-US" sz="3200" b="1" dirty="0" err="1"/>
              <a:t>ही</a:t>
            </a:r>
            <a:r>
              <a:rPr lang="en-US" sz="3200" b="1" dirty="0"/>
              <a:t> </a:t>
            </a:r>
            <a:r>
              <a:rPr lang="en-US" sz="3200" b="1" dirty="0" err="1"/>
              <a:t>वायु</a:t>
            </a:r>
            <a:r>
              <a:rPr lang="en-US" sz="3200" b="1" dirty="0"/>
              <a:t> </a:t>
            </a:r>
            <a:r>
              <a:rPr lang="en-US" sz="3200" b="1" dirty="0" err="1"/>
              <a:t>का</a:t>
            </a:r>
            <a:r>
              <a:rPr lang="en-US" sz="3200" b="1" dirty="0"/>
              <a:t> </a:t>
            </a:r>
            <a:r>
              <a:rPr lang="en-US" sz="3200" b="1" dirty="0" err="1"/>
              <a:t>अपकर्षण</a:t>
            </a:r>
            <a:r>
              <a:rPr lang="en-US" sz="3200" b="1" dirty="0"/>
              <a:t> </a:t>
            </a:r>
            <a:r>
              <a:rPr lang="en-US" sz="3200" b="1" dirty="0" err="1"/>
              <a:t>कर्म</a:t>
            </a:r>
            <a:r>
              <a:rPr lang="en-US" sz="3200" b="1" dirty="0"/>
              <a:t> </a:t>
            </a:r>
            <a:r>
              <a:rPr lang="en-US" sz="3200" b="1" dirty="0" err="1"/>
              <a:t>कहते</a:t>
            </a:r>
            <a:r>
              <a:rPr lang="en-US" sz="3200" b="1" dirty="0"/>
              <a:t> </a:t>
            </a:r>
            <a:r>
              <a:rPr lang="en-US" sz="3200" b="1" dirty="0" err="1"/>
              <a:t>हैं</a:t>
            </a:r>
            <a:r>
              <a:rPr lang="en-US" sz="3200" b="1" dirty="0"/>
              <a:t>। </a:t>
            </a:r>
            <a:r>
              <a:rPr lang="en-US" sz="3200" b="1" dirty="0" err="1"/>
              <a:t>आचार्य</a:t>
            </a:r>
            <a:r>
              <a:rPr lang="en-US" sz="3200" b="1" dirty="0"/>
              <a:t> </a:t>
            </a:r>
            <a:r>
              <a:rPr lang="en-US" sz="3200" b="1" dirty="0" err="1"/>
              <a:t>चक्रपाणि</a:t>
            </a:r>
            <a:r>
              <a:rPr lang="en-US" sz="3200" b="1" dirty="0"/>
              <a:t> </a:t>
            </a:r>
            <a:r>
              <a:rPr lang="en-US" sz="3200" b="1" dirty="0" err="1"/>
              <a:t>ने</a:t>
            </a:r>
            <a:r>
              <a:rPr lang="en-US" sz="3200" b="1" dirty="0"/>
              <a:t> </a:t>
            </a:r>
            <a:r>
              <a:rPr lang="en-US" sz="3200" b="1" dirty="0" err="1"/>
              <a:t>आहार</a:t>
            </a:r>
            <a:r>
              <a:rPr lang="en-US" sz="3200" b="1" dirty="0"/>
              <a:t> </a:t>
            </a:r>
            <a:r>
              <a:rPr lang="en-US" sz="3200" b="1" dirty="0" err="1"/>
              <a:t>को</a:t>
            </a:r>
            <a:r>
              <a:rPr lang="en-US" sz="3200" b="1" dirty="0"/>
              <a:t> </a:t>
            </a:r>
            <a:r>
              <a:rPr lang="en-US" sz="3200" b="1" dirty="0" err="1"/>
              <a:t>अग्नि</a:t>
            </a:r>
            <a:r>
              <a:rPr lang="en-US" sz="3200" b="1" dirty="0"/>
              <a:t> के </a:t>
            </a:r>
            <a:r>
              <a:rPr lang="en-US" sz="3200" b="1" dirty="0" err="1"/>
              <a:t>समीप</a:t>
            </a:r>
            <a:r>
              <a:rPr lang="en-US" sz="3200" b="1" dirty="0"/>
              <a:t> </a:t>
            </a:r>
            <a:r>
              <a:rPr lang="en-US" sz="3200" b="1" dirty="0" err="1"/>
              <a:t>पहुँचाना</a:t>
            </a:r>
            <a:r>
              <a:rPr lang="en-US" sz="3200" b="1" dirty="0"/>
              <a:t> </a:t>
            </a:r>
            <a:r>
              <a:rPr lang="en-US" sz="3200" b="1" dirty="0" err="1"/>
              <a:t>एवं</a:t>
            </a:r>
            <a:r>
              <a:rPr lang="en-US" sz="3200" b="1" dirty="0"/>
              <a:t> </a:t>
            </a:r>
            <a:r>
              <a:rPr lang="en-US" sz="3200" b="1" dirty="0" err="1"/>
              <a:t>अग्नि</a:t>
            </a:r>
            <a:r>
              <a:rPr lang="en-US" sz="3200" b="1" dirty="0"/>
              <a:t> </a:t>
            </a:r>
            <a:r>
              <a:rPr lang="en-US" sz="3200" b="1" dirty="0" err="1"/>
              <a:t>को</a:t>
            </a:r>
            <a:r>
              <a:rPr lang="en-US" sz="3200" b="1" dirty="0"/>
              <a:t> </a:t>
            </a:r>
            <a:r>
              <a:rPr lang="en-US" sz="3200" b="1" dirty="0" err="1"/>
              <a:t>प्रदीप्त</a:t>
            </a:r>
            <a:r>
              <a:rPr lang="en-US" sz="3200" b="1" dirty="0"/>
              <a:t> </a:t>
            </a:r>
            <a:r>
              <a:rPr lang="en-US" sz="3200" b="1" dirty="0" err="1"/>
              <a:t>करना</a:t>
            </a:r>
            <a:r>
              <a:rPr lang="en-US" sz="3200" b="1" dirty="0"/>
              <a:t>, </a:t>
            </a:r>
            <a:r>
              <a:rPr lang="en-US" sz="3200" b="1" dirty="0" err="1"/>
              <a:t>यह</a:t>
            </a:r>
            <a:r>
              <a:rPr lang="en-US" sz="3200" b="1" dirty="0"/>
              <a:t> </a:t>
            </a:r>
            <a:r>
              <a:rPr lang="en-US" sz="3200" b="1" dirty="0" err="1"/>
              <a:t>कार्य</a:t>
            </a:r>
            <a:r>
              <a:rPr lang="en-US" sz="3200" b="1" dirty="0"/>
              <a:t> </a:t>
            </a:r>
            <a:r>
              <a:rPr lang="en-US" sz="3200" b="1" dirty="0" err="1"/>
              <a:t>वायु</a:t>
            </a:r>
            <a:r>
              <a:rPr lang="en-US" sz="3200" b="1" dirty="0"/>
              <a:t> </a:t>
            </a:r>
            <a:r>
              <a:rPr lang="en-US" sz="3200" b="1" dirty="0" err="1"/>
              <a:t>अपकर्षण</a:t>
            </a:r>
            <a:r>
              <a:rPr lang="en-US" sz="3200" b="1" dirty="0"/>
              <a:t> के </a:t>
            </a:r>
            <a:r>
              <a:rPr lang="en-US" sz="3200" b="1" dirty="0" err="1"/>
              <a:t>बताये</a:t>
            </a:r>
            <a:r>
              <a:rPr lang="en-US" sz="3200" b="1" dirty="0"/>
              <a:t> </a:t>
            </a:r>
            <a:r>
              <a:rPr lang="en-US" sz="3200" b="1" dirty="0" err="1"/>
              <a:t>हैं</a:t>
            </a:r>
            <a:r>
              <a:rPr lang="en-US" sz="3200" b="1" dirty="0"/>
              <a:t>।</a:t>
            </a:r>
          </a:p>
          <a:p>
            <a:pPr marL="0" indent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 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586530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A408988-21A4-9013-9787-5CA4FF886A3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03421" y="1242429"/>
            <a:ext cx="11591991" cy="34241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err="1">
                <a:solidFill>
                  <a:schemeClr val="accent1"/>
                </a:solidFill>
              </a:rPr>
              <a:t>समानोऽग्निसमीपस्थः</a:t>
            </a:r>
            <a:r>
              <a:rPr lang="en-US" sz="2400" dirty="0">
                <a:solidFill>
                  <a:schemeClr val="accent1"/>
                </a:solidFill>
              </a:rPr>
              <a:t> </a:t>
            </a:r>
            <a:r>
              <a:rPr lang="en-US" sz="2400" dirty="0" err="1">
                <a:solidFill>
                  <a:schemeClr val="accent1"/>
                </a:solidFill>
              </a:rPr>
              <a:t>कोष्ठे</a:t>
            </a:r>
            <a:r>
              <a:rPr lang="en-US" sz="2400" dirty="0">
                <a:solidFill>
                  <a:schemeClr val="accent1"/>
                </a:solidFill>
              </a:rPr>
              <a:t> </a:t>
            </a:r>
            <a:r>
              <a:rPr lang="en-US" sz="2400" dirty="0" err="1">
                <a:solidFill>
                  <a:schemeClr val="accent1"/>
                </a:solidFill>
              </a:rPr>
              <a:t>चरति</a:t>
            </a:r>
            <a:r>
              <a:rPr lang="en-US" sz="2400" dirty="0">
                <a:solidFill>
                  <a:schemeClr val="accent1"/>
                </a:solidFill>
              </a:rPr>
              <a:t> </a:t>
            </a:r>
            <a:r>
              <a:rPr lang="en-US" sz="2400" dirty="0" err="1">
                <a:solidFill>
                  <a:schemeClr val="accent1"/>
                </a:solidFill>
              </a:rPr>
              <a:t>सर्वतः</a:t>
            </a:r>
            <a:r>
              <a:rPr lang="en-US" sz="2400" dirty="0">
                <a:solidFill>
                  <a:schemeClr val="accent1"/>
                </a:solidFill>
              </a:rPr>
              <a:t> । </a:t>
            </a:r>
            <a:r>
              <a:rPr lang="en-US" sz="2400" dirty="0" err="1">
                <a:solidFill>
                  <a:schemeClr val="accent1"/>
                </a:solidFill>
              </a:rPr>
              <a:t>अन्नं</a:t>
            </a:r>
            <a:r>
              <a:rPr lang="en-US" sz="2400" dirty="0">
                <a:solidFill>
                  <a:schemeClr val="accent1"/>
                </a:solidFill>
              </a:rPr>
              <a:t> </a:t>
            </a:r>
            <a:r>
              <a:rPr lang="en-US" sz="2400" dirty="0" err="1">
                <a:solidFill>
                  <a:schemeClr val="accent1"/>
                </a:solidFill>
              </a:rPr>
              <a:t>गृह्णाति</a:t>
            </a:r>
            <a:r>
              <a:rPr lang="en-US" sz="2400" dirty="0">
                <a:solidFill>
                  <a:schemeClr val="accent1"/>
                </a:solidFill>
              </a:rPr>
              <a:t> </a:t>
            </a:r>
            <a:r>
              <a:rPr lang="en-US" sz="2400" dirty="0" err="1">
                <a:solidFill>
                  <a:schemeClr val="accent1"/>
                </a:solidFill>
              </a:rPr>
              <a:t>पचति</a:t>
            </a:r>
            <a:r>
              <a:rPr lang="en-US" sz="2400" dirty="0">
                <a:solidFill>
                  <a:schemeClr val="accent1"/>
                </a:solidFill>
              </a:rPr>
              <a:t> </a:t>
            </a:r>
            <a:r>
              <a:rPr lang="en-US" sz="2400" dirty="0" err="1">
                <a:solidFill>
                  <a:schemeClr val="accent1"/>
                </a:solidFill>
              </a:rPr>
              <a:t>विवेचयति</a:t>
            </a:r>
            <a:r>
              <a:rPr lang="en-US" sz="2400" dirty="0">
                <a:solidFill>
                  <a:schemeClr val="accent1"/>
                </a:solidFill>
              </a:rPr>
              <a:t> </a:t>
            </a:r>
            <a:r>
              <a:rPr lang="en-US" sz="2400" dirty="0" err="1">
                <a:solidFill>
                  <a:schemeClr val="accent1"/>
                </a:solidFill>
              </a:rPr>
              <a:t>मुञ्चति</a:t>
            </a:r>
            <a:r>
              <a:rPr lang="en-US" sz="2400" dirty="0">
                <a:solidFill>
                  <a:schemeClr val="accent1"/>
                </a:solidFill>
              </a:rPr>
              <a:t> ।।
(</a:t>
            </a:r>
            <a:r>
              <a:rPr lang="en-US" sz="2400" dirty="0" err="1">
                <a:solidFill>
                  <a:schemeClr val="accent1"/>
                </a:solidFill>
              </a:rPr>
              <a:t>अ.हृ.सू</a:t>
            </a:r>
            <a:r>
              <a:rPr lang="en-US" sz="2400" dirty="0">
                <a:solidFill>
                  <a:schemeClr val="accent1"/>
                </a:solidFill>
              </a:rPr>
              <a:t>. १२/८)</a:t>
            </a:r>
            <a:r>
              <a:rPr lang="en-US" sz="2400" dirty="0"/>
              <a:t>
</a:t>
            </a:r>
            <a:r>
              <a:rPr lang="en-US" sz="2400" dirty="0" err="1"/>
              <a:t>समान</a:t>
            </a:r>
            <a:r>
              <a:rPr lang="en-US" sz="2400" dirty="0"/>
              <a:t> </a:t>
            </a:r>
            <a:r>
              <a:rPr lang="en-US" sz="2400" dirty="0" err="1"/>
              <a:t>वायु</a:t>
            </a:r>
            <a:r>
              <a:rPr lang="en-US" sz="2400" dirty="0"/>
              <a:t> </a:t>
            </a:r>
            <a:r>
              <a:rPr lang="en-US" sz="2400" dirty="0" err="1"/>
              <a:t>अग्नि</a:t>
            </a:r>
            <a:r>
              <a:rPr lang="en-US" sz="2400" dirty="0"/>
              <a:t> (</a:t>
            </a:r>
            <a:r>
              <a:rPr lang="en-US" sz="2400" dirty="0" err="1"/>
              <a:t>जठराग्नि</a:t>
            </a:r>
            <a:r>
              <a:rPr lang="en-US" sz="2400" dirty="0"/>
              <a:t>) के </a:t>
            </a:r>
            <a:r>
              <a:rPr lang="en-US" sz="2400" dirty="0" err="1"/>
              <a:t>समीप</a:t>
            </a:r>
            <a:r>
              <a:rPr lang="en-US" sz="2400" dirty="0"/>
              <a:t> </a:t>
            </a:r>
            <a:r>
              <a:rPr lang="en-US" sz="2400" dirty="0" err="1"/>
              <a:t>रहकर</a:t>
            </a:r>
            <a:r>
              <a:rPr lang="en-US" sz="2400" dirty="0"/>
              <a:t> </a:t>
            </a:r>
            <a:r>
              <a:rPr lang="en-US" sz="2400" dirty="0" err="1"/>
              <a:t>कोष्ठ</a:t>
            </a:r>
            <a:r>
              <a:rPr lang="en-US" sz="2400" dirty="0"/>
              <a:t> </a:t>
            </a:r>
            <a:r>
              <a:rPr lang="en-US" sz="2400" dirty="0" err="1"/>
              <a:t>में</a:t>
            </a:r>
            <a:r>
              <a:rPr lang="en-US" sz="2400" dirty="0"/>
              <a:t> </a:t>
            </a:r>
            <a:r>
              <a:rPr lang="en-US" sz="2400" dirty="0" err="1"/>
              <a:t>सब</a:t>
            </a:r>
            <a:r>
              <a:rPr lang="en-US" sz="2400" dirty="0"/>
              <a:t> </a:t>
            </a:r>
            <a:r>
              <a:rPr lang="en-US" sz="2400" dirty="0" err="1"/>
              <a:t>ओर</a:t>
            </a:r>
            <a:r>
              <a:rPr lang="en-US" sz="2400" dirty="0"/>
              <a:t> </a:t>
            </a:r>
            <a:r>
              <a:rPr lang="en-US" sz="2400" dirty="0" err="1"/>
              <a:t>विचरण</a:t>
            </a:r>
            <a:r>
              <a:rPr lang="en-US" sz="2400" dirty="0"/>
              <a:t> </a:t>
            </a:r>
            <a:r>
              <a:rPr lang="en-US" sz="2400" dirty="0" err="1"/>
              <a:t>करती</a:t>
            </a:r>
            <a:r>
              <a:rPr lang="en-US" sz="2400" dirty="0"/>
              <a:t>
</a:t>
            </a:r>
            <a:r>
              <a:rPr lang="en-US" sz="2400" dirty="0" err="1"/>
              <a:t>है</a:t>
            </a:r>
            <a:r>
              <a:rPr lang="en-US" sz="2400" dirty="0"/>
              <a:t> </a:t>
            </a:r>
            <a:r>
              <a:rPr lang="en-US" sz="2400" dirty="0" err="1"/>
              <a:t>तथा</a:t>
            </a:r>
            <a:r>
              <a:rPr lang="en-US" sz="2400" dirty="0"/>
              <a:t> </a:t>
            </a:r>
            <a:r>
              <a:rPr lang="en-US" sz="2400" dirty="0" err="1"/>
              <a:t>निम्न</a:t>
            </a:r>
            <a:r>
              <a:rPr lang="en-US" sz="2400" dirty="0"/>
              <a:t> </a:t>
            </a:r>
            <a:r>
              <a:rPr lang="en-US" sz="2400" dirty="0" err="1"/>
              <a:t>कार्यों</a:t>
            </a:r>
            <a:r>
              <a:rPr lang="en-US" sz="2400" dirty="0"/>
              <a:t> </a:t>
            </a:r>
            <a:r>
              <a:rPr lang="en-US" sz="2400" dirty="0" err="1"/>
              <a:t>को</a:t>
            </a:r>
            <a:r>
              <a:rPr lang="en-US" sz="2400" dirty="0"/>
              <a:t> </a:t>
            </a:r>
            <a:r>
              <a:rPr lang="en-US" sz="2400" dirty="0" err="1"/>
              <a:t>सम्पादित</a:t>
            </a:r>
            <a:r>
              <a:rPr lang="en-US" sz="2400" dirty="0"/>
              <a:t> </a:t>
            </a:r>
            <a:r>
              <a:rPr lang="en-US" sz="2400" dirty="0" err="1"/>
              <a:t>करती</a:t>
            </a:r>
            <a:r>
              <a:rPr lang="en-US" sz="2400" dirty="0"/>
              <a:t> </a:t>
            </a:r>
            <a:r>
              <a:rPr lang="en-US" sz="2400" dirty="0" err="1"/>
              <a:t>है</a:t>
            </a:r>
            <a:r>
              <a:rPr lang="en-US" sz="2400" dirty="0"/>
              <a:t>।
(१) </a:t>
            </a:r>
            <a:r>
              <a:rPr lang="en-US" sz="2400" dirty="0" err="1"/>
              <a:t>अन्न</a:t>
            </a:r>
            <a:r>
              <a:rPr lang="en-US" sz="2400" dirty="0"/>
              <a:t> </a:t>
            </a:r>
            <a:r>
              <a:rPr lang="en-US" sz="2400" dirty="0" err="1"/>
              <a:t>का</a:t>
            </a:r>
            <a:r>
              <a:rPr lang="en-US" sz="2400" dirty="0"/>
              <a:t> </a:t>
            </a:r>
            <a:r>
              <a:rPr lang="en-US" sz="2400" dirty="0" err="1"/>
              <a:t>ग्रहण</a:t>
            </a:r>
            <a:r>
              <a:rPr lang="en-US" sz="2400" dirty="0"/>
              <a:t>- </a:t>
            </a:r>
            <a:r>
              <a:rPr lang="en-US" sz="2400" dirty="0" err="1"/>
              <a:t>अर्थात्</a:t>
            </a:r>
            <a:r>
              <a:rPr lang="en-US" sz="2400" dirty="0"/>
              <a:t> </a:t>
            </a:r>
            <a:r>
              <a:rPr lang="en-US" sz="2400" dirty="0" err="1"/>
              <a:t>सामान्य</a:t>
            </a:r>
            <a:r>
              <a:rPr lang="en-US" sz="2400" dirty="0"/>
              <a:t> </a:t>
            </a:r>
            <a:r>
              <a:rPr lang="en-US" sz="2400" dirty="0" err="1"/>
              <a:t>अवस्था</a:t>
            </a:r>
            <a:r>
              <a:rPr lang="en-US" sz="2400" dirty="0"/>
              <a:t> </a:t>
            </a:r>
            <a:r>
              <a:rPr lang="en-US" sz="2400" dirty="0" err="1"/>
              <a:t>में</a:t>
            </a:r>
            <a:r>
              <a:rPr lang="en-US" sz="2400" dirty="0"/>
              <a:t> </a:t>
            </a:r>
            <a:r>
              <a:rPr lang="en-US" sz="2400" dirty="0" err="1"/>
              <a:t>बिना</a:t>
            </a:r>
            <a:r>
              <a:rPr lang="en-US" sz="2400" dirty="0"/>
              <a:t> </a:t>
            </a:r>
            <a:r>
              <a:rPr lang="en-US" sz="2400" dirty="0" err="1"/>
              <a:t>पचाये</a:t>
            </a:r>
            <a:r>
              <a:rPr lang="en-US" sz="2400" dirty="0"/>
              <a:t> </a:t>
            </a:r>
            <a:r>
              <a:rPr lang="en-US" sz="2400" dirty="0" err="1"/>
              <a:t>आगे</a:t>
            </a:r>
            <a:r>
              <a:rPr lang="en-US" sz="2400" dirty="0"/>
              <a:t> </a:t>
            </a:r>
            <a:r>
              <a:rPr lang="en-US" sz="2400" dirty="0" err="1"/>
              <a:t>जाने</a:t>
            </a:r>
            <a:r>
              <a:rPr lang="en-US" sz="2400" dirty="0"/>
              <a:t> </a:t>
            </a:r>
            <a:r>
              <a:rPr lang="en-US" sz="2400" dirty="0" err="1"/>
              <a:t>नहीं</a:t>
            </a:r>
            <a:r>
              <a:rPr lang="en-US" sz="2400" dirty="0"/>
              <a:t> </a:t>
            </a:r>
            <a:r>
              <a:rPr lang="en-US" sz="2400" dirty="0" err="1"/>
              <a:t>देता</a:t>
            </a:r>
            <a:r>
              <a:rPr lang="en-US" sz="2400" dirty="0"/>
              <a:t> </a:t>
            </a:r>
            <a:r>
              <a:rPr lang="en-US" sz="2400" dirty="0" err="1"/>
              <a:t>है</a:t>
            </a:r>
            <a:r>
              <a:rPr lang="en-US" sz="2400" dirty="0"/>
              <a:t>।
(२) </a:t>
            </a:r>
            <a:r>
              <a:rPr lang="en-US" sz="2400" dirty="0" err="1"/>
              <a:t>पचति</a:t>
            </a:r>
            <a:r>
              <a:rPr lang="en-US" sz="2400" dirty="0"/>
              <a:t>- </a:t>
            </a:r>
            <a:r>
              <a:rPr lang="en-US" sz="2400" dirty="0" err="1"/>
              <a:t>चतुर्विध</a:t>
            </a:r>
            <a:r>
              <a:rPr lang="en-US" sz="2400" dirty="0"/>
              <a:t> </a:t>
            </a:r>
            <a:r>
              <a:rPr lang="en-US" sz="2400" dirty="0" err="1"/>
              <a:t>ग्रहण</a:t>
            </a:r>
            <a:r>
              <a:rPr lang="en-US" sz="2400" dirty="0"/>
              <a:t> </a:t>
            </a:r>
            <a:r>
              <a:rPr lang="en-US" sz="2400" dirty="0" err="1"/>
              <a:t>किये</a:t>
            </a:r>
            <a:r>
              <a:rPr lang="en-US" sz="2400" dirty="0"/>
              <a:t> </a:t>
            </a:r>
            <a:r>
              <a:rPr lang="en-US" sz="2400" dirty="0" err="1"/>
              <a:t>आहार</a:t>
            </a:r>
            <a:r>
              <a:rPr lang="en-US" sz="2400" dirty="0"/>
              <a:t> </a:t>
            </a:r>
            <a:r>
              <a:rPr lang="en-US" sz="2400" dirty="0" err="1"/>
              <a:t>का</a:t>
            </a:r>
            <a:r>
              <a:rPr lang="en-US" sz="2400" dirty="0"/>
              <a:t> </a:t>
            </a:r>
            <a:r>
              <a:rPr lang="en-US" sz="2400" dirty="0" err="1"/>
              <a:t>सम्यक्</a:t>
            </a:r>
            <a:r>
              <a:rPr lang="en-US" sz="2400" dirty="0"/>
              <a:t> </a:t>
            </a:r>
            <a:r>
              <a:rPr lang="en-US" sz="2400" dirty="0" err="1"/>
              <a:t>पाक</a:t>
            </a:r>
            <a:r>
              <a:rPr lang="en-US" sz="2400" dirty="0"/>
              <a:t> </a:t>
            </a:r>
            <a:r>
              <a:rPr lang="en-US" sz="2400" dirty="0" err="1"/>
              <a:t>कराता</a:t>
            </a:r>
            <a:r>
              <a:rPr lang="en-US" sz="2400" dirty="0"/>
              <a:t> </a:t>
            </a:r>
            <a:r>
              <a:rPr lang="en-US" sz="2400" dirty="0" err="1"/>
              <a:t>है</a:t>
            </a:r>
            <a:r>
              <a:rPr lang="en-US" sz="2400" dirty="0"/>
              <a:t>।
(३) </a:t>
            </a:r>
            <a:r>
              <a:rPr lang="en-US" sz="2400" dirty="0" err="1"/>
              <a:t>विवेचन</a:t>
            </a:r>
            <a:r>
              <a:rPr lang="en-US" sz="2400" dirty="0"/>
              <a:t>- </a:t>
            </a:r>
            <a:r>
              <a:rPr lang="en-US" sz="2400" dirty="0" err="1"/>
              <a:t>पचनोपरान्त</a:t>
            </a:r>
            <a:r>
              <a:rPr lang="en-US" sz="2400" dirty="0"/>
              <a:t> </a:t>
            </a:r>
            <a:r>
              <a:rPr lang="en-US" sz="2400" dirty="0" err="1"/>
              <a:t>सार-किट्ट</a:t>
            </a:r>
            <a:r>
              <a:rPr lang="en-US" sz="2400" dirty="0"/>
              <a:t> </a:t>
            </a:r>
            <a:r>
              <a:rPr lang="en-US" sz="2400" dirty="0" err="1"/>
              <a:t>का</a:t>
            </a:r>
            <a:r>
              <a:rPr lang="en-US" sz="2400" dirty="0"/>
              <a:t> </a:t>
            </a:r>
            <a:r>
              <a:rPr lang="en-US" sz="2400" dirty="0" err="1"/>
              <a:t>विभाजन</a:t>
            </a:r>
            <a:r>
              <a:rPr lang="en-US" sz="2400" dirty="0"/>
              <a:t>।
४) </a:t>
            </a:r>
            <a:r>
              <a:rPr lang="en-US" sz="2400" dirty="0" err="1"/>
              <a:t>मुञ्चति</a:t>
            </a:r>
            <a:r>
              <a:rPr lang="en-US" sz="2400" dirty="0"/>
              <a:t>- </a:t>
            </a:r>
            <a:r>
              <a:rPr lang="en-US" sz="2400" dirty="0" err="1"/>
              <a:t>शोषित</a:t>
            </a:r>
            <a:r>
              <a:rPr lang="en-US" sz="2400" dirty="0"/>
              <a:t> </a:t>
            </a:r>
            <a:r>
              <a:rPr lang="en-US" sz="2400" dirty="0" err="1"/>
              <a:t>रस</a:t>
            </a:r>
            <a:r>
              <a:rPr lang="en-US" sz="2400" dirty="0"/>
              <a:t> </a:t>
            </a:r>
            <a:r>
              <a:rPr lang="en-US" sz="2400" dirty="0" err="1"/>
              <a:t>को</a:t>
            </a:r>
            <a:r>
              <a:rPr lang="en-US" sz="2400" dirty="0"/>
              <a:t> </a:t>
            </a:r>
            <a:r>
              <a:rPr lang="en-US" sz="2400" dirty="0" err="1"/>
              <a:t>शरीर</a:t>
            </a:r>
            <a:r>
              <a:rPr lang="en-US" sz="2400" dirty="0"/>
              <a:t> </a:t>
            </a:r>
            <a:r>
              <a:rPr lang="en-US" sz="2400" dirty="0" err="1"/>
              <a:t>में</a:t>
            </a:r>
            <a:r>
              <a:rPr lang="en-US" sz="2400" dirty="0"/>
              <a:t> </a:t>
            </a:r>
            <a:r>
              <a:rPr lang="en-US" sz="2400" dirty="0" err="1"/>
              <a:t>तथा</a:t>
            </a:r>
            <a:r>
              <a:rPr lang="en-US" sz="2400" dirty="0"/>
              <a:t> </a:t>
            </a:r>
            <a:r>
              <a:rPr lang="en-US" sz="2400" dirty="0" err="1"/>
              <a:t>मल</a:t>
            </a:r>
            <a:r>
              <a:rPr lang="en-US" sz="2400" dirty="0"/>
              <a:t> </a:t>
            </a:r>
            <a:r>
              <a:rPr lang="en-US" sz="2400" dirty="0" err="1"/>
              <a:t>द्रव</a:t>
            </a:r>
            <a:r>
              <a:rPr lang="en-US" sz="2400" dirty="0"/>
              <a:t> </a:t>
            </a:r>
            <a:r>
              <a:rPr lang="en-US" sz="2400" dirty="0" err="1"/>
              <a:t>को</a:t>
            </a:r>
            <a:r>
              <a:rPr lang="en-US" sz="2400" dirty="0"/>
              <a:t> </a:t>
            </a:r>
            <a:r>
              <a:rPr lang="en-US" sz="2400" dirty="0" err="1"/>
              <a:t>आगे</a:t>
            </a:r>
            <a:r>
              <a:rPr lang="en-US" sz="2400" dirty="0"/>
              <a:t> </a:t>
            </a:r>
            <a:r>
              <a:rPr lang="en-US" sz="2400" dirty="0" err="1"/>
              <a:t>पक्वाशय</a:t>
            </a:r>
            <a:r>
              <a:rPr lang="en-US" sz="2400" dirty="0"/>
              <a:t> </a:t>
            </a:r>
            <a:r>
              <a:rPr lang="en-US" sz="2400" dirty="0" err="1"/>
              <a:t>में</a:t>
            </a:r>
            <a:r>
              <a:rPr lang="en-US" sz="2400" dirty="0"/>
              <a:t> </a:t>
            </a:r>
            <a:r>
              <a:rPr lang="en-US" sz="2400" dirty="0" err="1"/>
              <a:t>छोड़</a:t>
            </a:r>
            <a:r>
              <a:rPr lang="en-US" sz="2400" dirty="0"/>
              <a:t> </a:t>
            </a:r>
            <a:r>
              <a:rPr lang="en-US" sz="2400" dirty="0" err="1"/>
              <a:t>देता</a:t>
            </a:r>
            <a:r>
              <a:rPr lang="en-US" sz="2400" dirty="0"/>
              <a:t> </a:t>
            </a:r>
            <a:r>
              <a:rPr lang="en-US" sz="2400" dirty="0" err="1"/>
              <a:t>है</a:t>
            </a:r>
            <a:r>
              <a:rPr lang="en-US" sz="2400" dirty="0"/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0982797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CD54CA7-00AD-2CE5-D063-0DB473A8E0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24791" y="719666"/>
            <a:ext cx="6800249" cy="4442009"/>
          </a:xfrm>
        </p:spPr>
        <p:txBody>
          <a:bodyPr>
            <a:noAutofit/>
          </a:bodyPr>
          <a:lstStyle/>
          <a:p>
            <a:r>
              <a:rPr lang="en-US" sz="2400" dirty="0" err="1"/>
              <a:t>प्राण</a:t>
            </a:r>
            <a:r>
              <a:rPr lang="en-US" sz="2400" dirty="0"/>
              <a:t> </a:t>
            </a:r>
            <a:r>
              <a:rPr lang="en-US" sz="2400" dirty="0" err="1"/>
              <a:t>वायु</a:t>
            </a:r>
            <a:r>
              <a:rPr lang="en-US" sz="2400" dirty="0"/>
              <a:t>, </a:t>
            </a:r>
            <a:r>
              <a:rPr lang="en-US" sz="2400" dirty="0" err="1"/>
              <a:t>समान</a:t>
            </a:r>
            <a:r>
              <a:rPr lang="en-US" sz="2400" dirty="0"/>
              <a:t> </a:t>
            </a:r>
            <a:r>
              <a:rPr lang="en-US" sz="2400" dirty="0" err="1"/>
              <a:t>वायु</a:t>
            </a:r>
            <a:r>
              <a:rPr lang="en-US" sz="2400" dirty="0"/>
              <a:t> </a:t>
            </a:r>
            <a:r>
              <a:rPr lang="en-US" sz="2400" dirty="0" err="1"/>
              <a:t>एवं</a:t>
            </a:r>
            <a:r>
              <a:rPr lang="en-US" sz="2400" dirty="0"/>
              <a:t> </a:t>
            </a:r>
            <a:r>
              <a:rPr lang="en-US" sz="2400" dirty="0" err="1"/>
              <a:t>अपान</a:t>
            </a:r>
            <a:r>
              <a:rPr lang="en-US" sz="2400" dirty="0"/>
              <a:t> </a:t>
            </a:r>
            <a:r>
              <a:rPr lang="en-US" sz="2400" dirty="0" err="1"/>
              <a:t>वायु</a:t>
            </a:r>
            <a:r>
              <a:rPr lang="en-US" sz="2400" dirty="0"/>
              <a:t> </a:t>
            </a:r>
            <a:r>
              <a:rPr lang="en-US" sz="2400" dirty="0" err="1"/>
              <a:t>पाचन</a:t>
            </a:r>
            <a:r>
              <a:rPr lang="en-US" sz="2400" dirty="0"/>
              <a:t> </a:t>
            </a:r>
            <a:r>
              <a:rPr lang="en-US" sz="2400" dirty="0" err="1"/>
              <a:t>क्रिया</a:t>
            </a:r>
            <a:r>
              <a:rPr lang="en-US" sz="2400" dirty="0"/>
              <a:t> </a:t>
            </a:r>
            <a:r>
              <a:rPr lang="en-US" sz="2400" dirty="0" err="1"/>
              <a:t>में</a:t>
            </a:r>
            <a:r>
              <a:rPr lang="en-US" sz="2400" dirty="0"/>
              <a:t> </a:t>
            </a:r>
            <a:r>
              <a:rPr lang="en-US" sz="2400" dirty="0" err="1"/>
              <a:t>सहकारी</a:t>
            </a:r>
            <a:r>
              <a:rPr lang="en-US" sz="2400" dirty="0"/>
              <a:t> </a:t>
            </a:r>
            <a:r>
              <a:rPr lang="en-US" sz="2400" dirty="0" err="1"/>
              <a:t>द्रव्य</a:t>
            </a:r>
            <a:r>
              <a:rPr lang="en-US" sz="2400" dirty="0"/>
              <a:t> के </a:t>
            </a:r>
            <a:r>
              <a:rPr lang="en-US" sz="2400" dirty="0" err="1"/>
              <a:t>रूप</a:t>
            </a:r>
            <a:r>
              <a:rPr lang="en-US" sz="2400" dirty="0"/>
              <a:t> </a:t>
            </a:r>
            <a:r>
              <a:rPr lang="en-US" sz="2400" dirty="0" err="1"/>
              <a:t>में</a:t>
            </a:r>
            <a:r>
              <a:rPr lang="en-US" sz="2400" dirty="0"/>
              <a:t> </a:t>
            </a:r>
            <a:r>
              <a:rPr lang="en-US" sz="2400" dirty="0" err="1"/>
              <a:t>कार्य</a:t>
            </a:r>
            <a:r>
              <a:rPr lang="en-US" sz="2400" dirty="0"/>
              <a:t> </a:t>
            </a:r>
            <a:r>
              <a:rPr lang="en-US" sz="2400" dirty="0" err="1"/>
              <a:t>करते</a:t>
            </a:r>
            <a:r>
              <a:rPr lang="en-US" sz="2400" dirty="0"/>
              <a:t> </a:t>
            </a:r>
            <a:r>
              <a:rPr lang="en-US" sz="2400" dirty="0" err="1"/>
              <a:t>हैं</a:t>
            </a:r>
            <a:r>
              <a:rPr lang="en-US" sz="2400" dirty="0"/>
              <a:t>। </a:t>
            </a:r>
            <a:r>
              <a:rPr lang="en-US" sz="2400" dirty="0" err="1"/>
              <a:t>अन्न</a:t>
            </a:r>
            <a:r>
              <a:rPr lang="en-US" sz="2400" dirty="0"/>
              <a:t> </a:t>
            </a:r>
            <a:r>
              <a:rPr lang="en-US" sz="2400" dirty="0" err="1"/>
              <a:t>का</a:t>
            </a:r>
            <a:r>
              <a:rPr lang="en-US" sz="2400" dirty="0"/>
              <a:t> </a:t>
            </a:r>
            <a:r>
              <a:rPr lang="en-US" sz="2400" dirty="0" err="1"/>
              <a:t>आमाशय</a:t>
            </a:r>
            <a:r>
              <a:rPr lang="en-US" sz="2400" dirty="0"/>
              <a:t> </a:t>
            </a:r>
            <a:r>
              <a:rPr lang="en-US" sz="2400" dirty="0" err="1"/>
              <a:t>में</a:t>
            </a:r>
            <a:r>
              <a:rPr lang="en-US" sz="2400" dirty="0"/>
              <a:t> </a:t>
            </a:r>
            <a:r>
              <a:rPr lang="en-US" sz="2400" dirty="0" err="1"/>
              <a:t>प्रवेश</a:t>
            </a:r>
            <a:r>
              <a:rPr lang="en-US" sz="2400" dirty="0"/>
              <a:t> </a:t>
            </a:r>
            <a:r>
              <a:rPr lang="en-US" sz="2400" dirty="0" err="1"/>
              <a:t>प्राण</a:t>
            </a:r>
            <a:r>
              <a:rPr lang="en-US" sz="2400" dirty="0"/>
              <a:t> </a:t>
            </a:r>
            <a:r>
              <a:rPr lang="en-US" sz="2400" dirty="0" err="1"/>
              <a:t>वायु</a:t>
            </a:r>
            <a:r>
              <a:rPr lang="en-US" sz="2400" dirty="0"/>
              <a:t> </a:t>
            </a:r>
            <a:r>
              <a:rPr lang="en-US" sz="2400" dirty="0" err="1"/>
              <a:t>का</a:t>
            </a:r>
            <a:r>
              <a:rPr lang="en-US" sz="2400" dirty="0"/>
              <a:t> </a:t>
            </a:r>
            <a:r>
              <a:rPr lang="en-US" sz="2400" dirty="0" err="1"/>
              <a:t>कर्म</a:t>
            </a:r>
            <a:r>
              <a:rPr lang="en-US" sz="2400" dirty="0"/>
              <a:t> </a:t>
            </a:r>
            <a:r>
              <a:rPr lang="en-US" sz="2400" dirty="0" err="1"/>
              <a:t>एक</a:t>
            </a:r>
            <a:r>
              <a:rPr lang="en-US" sz="2400" dirty="0"/>
              <a:t> </a:t>
            </a:r>
            <a:r>
              <a:rPr lang="en-US" sz="2400" dirty="0" err="1"/>
              <a:t>मत</a:t>
            </a:r>
            <a:r>
              <a:rPr lang="en-US" sz="2400" dirty="0"/>
              <a:t> </a:t>
            </a:r>
            <a:r>
              <a:rPr lang="en-US" sz="2400" dirty="0" err="1"/>
              <a:t>से</a:t>
            </a:r>
            <a:r>
              <a:rPr lang="en-US" sz="2400" dirty="0"/>
              <a:t> </a:t>
            </a:r>
            <a:r>
              <a:rPr lang="en-US" sz="2400" dirty="0" err="1"/>
              <a:t>सभी</a:t>
            </a:r>
            <a:r>
              <a:rPr lang="en-US" sz="2400" dirty="0"/>
              <a:t> </a:t>
            </a:r>
            <a:r>
              <a:rPr lang="en-US" sz="2400" dirty="0" err="1"/>
              <a:t>आचार्यों</a:t>
            </a:r>
            <a:r>
              <a:rPr lang="en-US" sz="2400" dirty="0"/>
              <a:t> </a:t>
            </a:r>
            <a:r>
              <a:rPr lang="en-US" sz="2400" dirty="0" err="1"/>
              <a:t>ने</a:t>
            </a:r>
            <a:r>
              <a:rPr lang="en-US" sz="2400" dirty="0"/>
              <a:t> </a:t>
            </a:r>
            <a:r>
              <a:rPr lang="en-US" sz="2400" dirty="0" err="1"/>
              <a:t>स्वीकार</a:t>
            </a:r>
            <a:r>
              <a:rPr lang="en-US" sz="2400" dirty="0"/>
              <a:t> </a:t>
            </a:r>
            <a:r>
              <a:rPr lang="en-US" sz="2400" dirty="0" err="1"/>
              <a:t>किया</a:t>
            </a:r>
            <a:r>
              <a:rPr lang="en-US" sz="2400" dirty="0"/>
              <a:t> </a:t>
            </a:r>
            <a:r>
              <a:rPr lang="en-US" sz="2400" dirty="0" err="1"/>
              <a:t>है</a:t>
            </a:r>
            <a:r>
              <a:rPr lang="en-US" sz="2400" dirty="0"/>
              <a:t>। </a:t>
            </a:r>
            <a:r>
              <a:rPr lang="en-US" sz="2400" dirty="0" err="1"/>
              <a:t>आचार्य</a:t>
            </a:r>
            <a:r>
              <a:rPr lang="en-US" sz="2400" dirty="0"/>
              <a:t> </a:t>
            </a:r>
            <a:r>
              <a:rPr lang="en-US" sz="2400" dirty="0" err="1"/>
              <a:t>चक्रपाणि</a:t>
            </a:r>
            <a:r>
              <a:rPr lang="en-US" sz="2400" dirty="0"/>
              <a:t> </a:t>
            </a:r>
            <a:r>
              <a:rPr lang="en-US" sz="2400" dirty="0" err="1"/>
              <a:t>ने</a:t>
            </a:r>
            <a:r>
              <a:rPr lang="en-US" sz="2400" dirty="0"/>
              <a:t> </a:t>
            </a:r>
            <a:r>
              <a:rPr lang="en-US" sz="2400" dirty="0" err="1"/>
              <a:t>तो</a:t>
            </a:r>
            <a:r>
              <a:rPr lang="en-US" sz="2400" dirty="0"/>
              <a:t> </a:t>
            </a:r>
            <a:r>
              <a:rPr lang="en-US" sz="2400" dirty="0" err="1"/>
              <a:t>अन्न-जल</a:t>
            </a:r>
            <a:r>
              <a:rPr lang="en-US" sz="2400" dirty="0"/>
              <a:t> </a:t>
            </a:r>
            <a:r>
              <a:rPr lang="en-US" sz="2400" dirty="0" err="1"/>
              <a:t>को</a:t>
            </a:r>
            <a:r>
              <a:rPr lang="en-US" sz="2400" dirty="0"/>
              <a:t> </a:t>
            </a:r>
            <a:r>
              <a:rPr lang="en-US" sz="2400" dirty="0" err="1"/>
              <a:t>पाचन</a:t>
            </a:r>
            <a:r>
              <a:rPr lang="en-US" sz="2400" dirty="0"/>
              <a:t> </a:t>
            </a:r>
            <a:r>
              <a:rPr lang="en-US" sz="2400" dirty="0" err="1"/>
              <a:t>हेतु</a:t>
            </a:r>
            <a:r>
              <a:rPr lang="en-US" sz="2400" dirty="0"/>
              <a:t> </a:t>
            </a:r>
            <a:r>
              <a:rPr lang="en-US" sz="2400" dirty="0" err="1"/>
              <a:t>आमाशय</a:t>
            </a:r>
            <a:r>
              <a:rPr lang="en-US" sz="2400" dirty="0"/>
              <a:t> के </a:t>
            </a:r>
            <a:r>
              <a:rPr lang="en-US" sz="2400" dirty="0" err="1"/>
              <a:t>भीतर</a:t>
            </a:r>
            <a:r>
              <a:rPr lang="en-US" sz="2400" dirty="0"/>
              <a:t> </a:t>
            </a:r>
            <a:r>
              <a:rPr lang="en-US" sz="2400" dirty="0" err="1"/>
              <a:t>स्थित</a:t>
            </a:r>
            <a:r>
              <a:rPr lang="en-US" sz="2400" dirty="0"/>
              <a:t> </a:t>
            </a:r>
            <a:r>
              <a:rPr lang="en-US" sz="2400" dirty="0" err="1"/>
              <a:t>रखना</a:t>
            </a:r>
            <a:r>
              <a:rPr lang="en-US" sz="2400" dirty="0"/>
              <a:t> </a:t>
            </a:r>
            <a:r>
              <a:rPr lang="en-US" sz="2400" dirty="0" err="1"/>
              <a:t>भी</a:t>
            </a:r>
            <a:r>
              <a:rPr lang="en-US" sz="2400" dirty="0"/>
              <a:t> </a:t>
            </a:r>
            <a:r>
              <a:rPr lang="en-US" sz="2400" dirty="0" err="1"/>
              <a:t>प्राण</a:t>
            </a:r>
            <a:r>
              <a:rPr lang="en-US" sz="2400" dirty="0"/>
              <a:t> </a:t>
            </a:r>
            <a:r>
              <a:rPr lang="en-US" sz="2400" dirty="0" err="1"/>
              <a:t>वायु</a:t>
            </a:r>
            <a:r>
              <a:rPr lang="en-US" sz="2400" dirty="0"/>
              <a:t> </a:t>
            </a:r>
            <a:r>
              <a:rPr lang="en-US" sz="2400" dirty="0" err="1"/>
              <a:t>का</a:t>
            </a:r>
            <a:r>
              <a:rPr lang="en-US" sz="2400" dirty="0"/>
              <a:t> </a:t>
            </a:r>
            <a:r>
              <a:rPr lang="en-US" sz="2400" dirty="0" err="1"/>
              <a:t>कर्म</a:t>
            </a:r>
            <a:r>
              <a:rPr lang="en-US" sz="2400" dirty="0"/>
              <a:t> </a:t>
            </a:r>
            <a:r>
              <a:rPr lang="en-US" sz="2400" dirty="0" err="1"/>
              <a:t>माना</a:t>
            </a:r>
            <a:r>
              <a:rPr lang="en-US" sz="2400" dirty="0"/>
              <a:t> </a:t>
            </a:r>
            <a:r>
              <a:rPr lang="en-US" sz="2400" dirty="0" err="1"/>
              <a:t>है</a:t>
            </a:r>
            <a:r>
              <a:rPr lang="en-US" sz="2400" dirty="0"/>
              <a:t>। </a:t>
            </a:r>
            <a:r>
              <a:rPr lang="en-US" sz="2400" dirty="0" err="1"/>
              <a:t>समान</a:t>
            </a:r>
            <a:r>
              <a:rPr lang="en-US" sz="2400" dirty="0"/>
              <a:t> </a:t>
            </a:r>
            <a:r>
              <a:rPr lang="en-US" sz="2400" dirty="0" err="1"/>
              <a:t>वायु</a:t>
            </a:r>
            <a:r>
              <a:rPr lang="en-US" sz="2400" dirty="0"/>
              <a:t> के </a:t>
            </a:r>
            <a:r>
              <a:rPr lang="en-US" sz="2400" dirty="0" err="1"/>
              <a:t>सन्दर्भ</a:t>
            </a:r>
            <a:r>
              <a:rPr lang="en-US" sz="2400" dirty="0"/>
              <a:t> </a:t>
            </a:r>
            <a:r>
              <a:rPr lang="en-US" sz="2400" dirty="0" err="1"/>
              <a:t>में</a:t>
            </a:r>
            <a:r>
              <a:rPr lang="en-US" sz="2400" dirty="0"/>
              <a:t> </a:t>
            </a:r>
            <a:r>
              <a:rPr lang="en-US" sz="2400" dirty="0" err="1"/>
              <a:t>वाग्भट</a:t>
            </a:r>
            <a:r>
              <a:rPr lang="en-US" sz="2400" dirty="0"/>
              <a:t> </a:t>
            </a:r>
            <a:r>
              <a:rPr lang="en-US" sz="2400" dirty="0" err="1"/>
              <a:t>का</a:t>
            </a:r>
            <a:r>
              <a:rPr lang="en-US" sz="2400" dirty="0"/>
              <a:t> </a:t>
            </a:r>
            <a:r>
              <a:rPr lang="en-US" sz="2400" dirty="0" err="1"/>
              <a:t>मत</a:t>
            </a:r>
            <a:r>
              <a:rPr lang="en-US" sz="2400" dirty="0"/>
              <a:t> </a:t>
            </a:r>
            <a:r>
              <a:rPr lang="en-US" sz="2400" dirty="0" err="1"/>
              <a:t>है</a:t>
            </a:r>
            <a:r>
              <a:rPr lang="en-US" sz="2400" dirty="0"/>
              <a:t> </a:t>
            </a:r>
            <a:r>
              <a:rPr lang="en-US" sz="2400" dirty="0" err="1"/>
              <a:t>कि</a:t>
            </a:r>
            <a:r>
              <a:rPr lang="en-US" sz="2400" dirty="0"/>
              <a:t> </a:t>
            </a:r>
            <a:r>
              <a:rPr lang="en-US" sz="2400" dirty="0" err="1"/>
              <a:t>समान</a:t>
            </a:r>
            <a:r>
              <a:rPr lang="en-US" sz="2400" dirty="0"/>
              <a:t> </a:t>
            </a:r>
            <a:r>
              <a:rPr lang="en-US" sz="2400" dirty="0" err="1"/>
              <a:t>वायु</a:t>
            </a:r>
            <a:r>
              <a:rPr lang="en-US" sz="2400" dirty="0"/>
              <a:t> </a:t>
            </a:r>
            <a:r>
              <a:rPr lang="en-US" sz="2400" dirty="0" err="1"/>
              <a:t>अग्नि</a:t>
            </a:r>
            <a:r>
              <a:rPr lang="en-US" sz="2400" dirty="0"/>
              <a:t> के </a:t>
            </a:r>
            <a:r>
              <a:rPr lang="en-US" sz="2400" dirty="0" err="1"/>
              <a:t>समीप</a:t>
            </a:r>
            <a:r>
              <a:rPr lang="en-US" sz="2400" dirty="0"/>
              <a:t> (</a:t>
            </a:r>
            <a:r>
              <a:rPr lang="en-US" sz="2400" dirty="0" err="1"/>
              <a:t>ग्रहणी</a:t>
            </a:r>
            <a:r>
              <a:rPr lang="en-US" sz="2400" dirty="0"/>
              <a:t> </a:t>
            </a:r>
            <a:r>
              <a:rPr lang="en-US" sz="2400" dirty="0" err="1"/>
              <a:t>क्षेत्र</a:t>
            </a:r>
            <a:r>
              <a:rPr lang="en-US" sz="2400" dirty="0"/>
              <a:t>) </a:t>
            </a:r>
            <a:r>
              <a:rPr lang="en-US" sz="2400" dirty="0" err="1"/>
              <a:t>रहकर</a:t>
            </a:r>
            <a:r>
              <a:rPr lang="en-US" sz="2400" dirty="0"/>
              <a:t> </a:t>
            </a:r>
            <a:r>
              <a:rPr lang="en-US" sz="2400" dirty="0" err="1"/>
              <a:t>अन्न</a:t>
            </a:r>
            <a:r>
              <a:rPr lang="en-US" sz="2400" dirty="0"/>
              <a:t> </a:t>
            </a:r>
            <a:r>
              <a:rPr lang="en-US" sz="2400" dirty="0" err="1"/>
              <a:t>का</a:t>
            </a:r>
            <a:r>
              <a:rPr lang="en-US" sz="2400" dirty="0"/>
              <a:t> </a:t>
            </a:r>
            <a:r>
              <a:rPr lang="en-US" sz="2400" dirty="0" err="1"/>
              <a:t>ग्रहण</a:t>
            </a:r>
            <a:r>
              <a:rPr lang="en-US" sz="2400" dirty="0"/>
              <a:t>, </a:t>
            </a:r>
            <a:r>
              <a:rPr lang="en-US" sz="2400" dirty="0" err="1"/>
              <a:t>पचन</a:t>
            </a:r>
            <a:r>
              <a:rPr lang="en-US" sz="2400" dirty="0"/>
              <a:t>, </a:t>
            </a:r>
            <a:r>
              <a:rPr lang="en-US" sz="2400" dirty="0" err="1"/>
              <a:t>विवेचन</a:t>
            </a:r>
            <a:r>
              <a:rPr lang="en-US" sz="2400" dirty="0"/>
              <a:t> (</a:t>
            </a:r>
            <a:r>
              <a:rPr lang="en-US" sz="2400" dirty="0" err="1"/>
              <a:t>सार-किट्ट</a:t>
            </a:r>
            <a:r>
              <a:rPr lang="en-US" sz="2400" dirty="0"/>
              <a:t> </a:t>
            </a:r>
            <a:r>
              <a:rPr lang="en-US" sz="2400" dirty="0" err="1"/>
              <a:t>को</a:t>
            </a:r>
            <a:r>
              <a:rPr lang="en-US" sz="2400" dirty="0"/>
              <a:t> </a:t>
            </a:r>
            <a:r>
              <a:rPr lang="en-US" sz="2400" dirty="0" err="1"/>
              <a:t>अलग</a:t>
            </a:r>
            <a:r>
              <a:rPr lang="en-US" sz="2400" dirty="0"/>
              <a:t> </a:t>
            </a:r>
            <a:r>
              <a:rPr lang="en-US" sz="2400" dirty="0" err="1"/>
              <a:t>करना</a:t>
            </a:r>
            <a:r>
              <a:rPr lang="en-US" sz="2400" dirty="0"/>
              <a:t>) </a:t>
            </a:r>
            <a:r>
              <a:rPr lang="en-US" sz="2400" dirty="0" err="1"/>
              <a:t>एवं</a:t>
            </a:r>
            <a:r>
              <a:rPr lang="en-US" sz="2400" dirty="0"/>
              <a:t> </a:t>
            </a:r>
            <a:r>
              <a:rPr lang="en-US" sz="2400" dirty="0" err="1"/>
              <a:t>मुञ्चन</a:t>
            </a:r>
            <a:r>
              <a:rPr lang="en-US" sz="2400" dirty="0"/>
              <a:t> </a:t>
            </a:r>
            <a:r>
              <a:rPr lang="en-US" sz="2400" dirty="0" err="1"/>
              <a:t>कर्म</a:t>
            </a:r>
            <a:r>
              <a:rPr lang="en-US" sz="2400" dirty="0"/>
              <a:t> (</a:t>
            </a:r>
            <a:r>
              <a:rPr lang="en-US" sz="2400" dirty="0" err="1"/>
              <a:t>पचे</a:t>
            </a:r>
            <a:r>
              <a:rPr lang="en-US" sz="2400" dirty="0"/>
              <a:t> </a:t>
            </a:r>
            <a:r>
              <a:rPr lang="en-US" sz="2400" dirty="0" err="1"/>
              <a:t>हुए</a:t>
            </a:r>
            <a:r>
              <a:rPr lang="en-US" sz="2400" dirty="0"/>
              <a:t> </a:t>
            </a:r>
            <a:r>
              <a:rPr lang="en-US" sz="2400" dirty="0" err="1"/>
              <a:t>अशोषित</a:t>
            </a:r>
            <a:r>
              <a:rPr lang="en-US" sz="2400" dirty="0"/>
              <a:t> </a:t>
            </a:r>
            <a:r>
              <a:rPr lang="en-US" sz="2400" dirty="0" err="1"/>
              <a:t>भाग</a:t>
            </a:r>
            <a:r>
              <a:rPr lang="en-US" sz="2400" dirty="0"/>
              <a:t> </a:t>
            </a:r>
            <a:r>
              <a:rPr lang="en-US" sz="2400" dirty="0" err="1"/>
              <a:t>को</a:t>
            </a:r>
            <a:r>
              <a:rPr lang="en-US" sz="2400" dirty="0"/>
              <a:t> </a:t>
            </a:r>
            <a:r>
              <a:rPr lang="en-US" sz="2400" dirty="0" err="1"/>
              <a:t>नीचे</a:t>
            </a:r>
            <a:r>
              <a:rPr lang="en-US" sz="2400" dirty="0"/>
              <a:t> </a:t>
            </a:r>
            <a:r>
              <a:rPr lang="en-US" sz="2400" dirty="0" err="1"/>
              <a:t>भेजना</a:t>
            </a:r>
            <a:r>
              <a:rPr lang="en-US" sz="2400" dirty="0"/>
              <a:t>) </a:t>
            </a:r>
            <a:r>
              <a:rPr lang="en-US" sz="2400" dirty="0" err="1"/>
              <a:t>करती</a:t>
            </a:r>
            <a:r>
              <a:rPr lang="en-US" sz="2400" dirty="0"/>
              <a:t> </a:t>
            </a:r>
            <a:r>
              <a:rPr lang="en-US" sz="2400" dirty="0" err="1"/>
              <a:t>है</a:t>
            </a:r>
            <a:r>
              <a:rPr lang="en-US" sz="2400" dirty="0"/>
              <a:t>। </a:t>
            </a:r>
            <a:r>
              <a:rPr lang="en-US" sz="2400" dirty="0" err="1"/>
              <a:t>अपान</a:t>
            </a:r>
            <a:r>
              <a:rPr lang="en-US" sz="2400" dirty="0"/>
              <a:t> </a:t>
            </a:r>
            <a:r>
              <a:rPr lang="en-US" sz="2400" dirty="0" err="1"/>
              <a:t>वायु</a:t>
            </a:r>
            <a:r>
              <a:rPr lang="en-US" sz="2400" dirty="0"/>
              <a:t> के </a:t>
            </a:r>
            <a:r>
              <a:rPr lang="en-US" sz="2400" dirty="0" err="1"/>
              <a:t>कर्म</a:t>
            </a:r>
            <a:r>
              <a:rPr lang="en-US" sz="2400" dirty="0"/>
              <a:t> के </a:t>
            </a:r>
            <a:r>
              <a:rPr lang="en-US" sz="2400" dirty="0" err="1"/>
              <a:t>सन्दर्भ</a:t>
            </a:r>
            <a:r>
              <a:rPr lang="en-US" sz="2400" dirty="0"/>
              <a:t> </a:t>
            </a:r>
            <a:r>
              <a:rPr lang="en-US" sz="2400" dirty="0" err="1"/>
              <a:t>में</a:t>
            </a:r>
            <a:r>
              <a:rPr lang="en-US" sz="2400" dirty="0"/>
              <a:t> </a:t>
            </a:r>
            <a:r>
              <a:rPr lang="en-US" sz="2400" dirty="0" err="1"/>
              <a:t>सभी</a:t>
            </a:r>
            <a:r>
              <a:rPr lang="en-US" sz="2400" dirty="0"/>
              <a:t> </a:t>
            </a:r>
            <a:r>
              <a:rPr lang="en-US" sz="2400" dirty="0" err="1"/>
              <a:t>आचार्यों</a:t>
            </a:r>
            <a:r>
              <a:rPr lang="en-US" sz="2400" dirty="0"/>
              <a:t> </a:t>
            </a:r>
            <a:r>
              <a:rPr lang="en-US" sz="2400" dirty="0" err="1"/>
              <a:t>ने</a:t>
            </a:r>
            <a:r>
              <a:rPr lang="en-US" sz="2400" dirty="0"/>
              <a:t> </a:t>
            </a:r>
            <a:r>
              <a:rPr lang="en-US" sz="2400" dirty="0" err="1"/>
              <a:t>मूत्र</a:t>
            </a:r>
            <a:r>
              <a:rPr lang="en-US" sz="2400" dirty="0"/>
              <a:t>, </a:t>
            </a:r>
            <a:r>
              <a:rPr lang="en-US" sz="2400" dirty="0" err="1"/>
              <a:t>पुरीष</a:t>
            </a:r>
            <a:r>
              <a:rPr lang="en-US" sz="2400" dirty="0"/>
              <a:t> </a:t>
            </a:r>
            <a:r>
              <a:rPr lang="en-US" sz="2400" dirty="0" err="1"/>
              <a:t>का</a:t>
            </a:r>
            <a:r>
              <a:rPr lang="en-US" sz="2400" dirty="0"/>
              <a:t> </a:t>
            </a:r>
            <a:r>
              <a:rPr lang="en-US" sz="2400" dirty="0" err="1"/>
              <a:t>निष्क्रमण</a:t>
            </a:r>
            <a:r>
              <a:rPr lang="en-US" sz="2400" dirty="0"/>
              <a:t> </a:t>
            </a:r>
            <a:r>
              <a:rPr lang="en-US" sz="2400" dirty="0" err="1"/>
              <a:t>यथासमय</a:t>
            </a:r>
            <a:r>
              <a:rPr lang="en-US" sz="2400" dirty="0"/>
              <a:t> </a:t>
            </a:r>
            <a:r>
              <a:rPr lang="en-US" sz="2400" dirty="0" err="1"/>
              <a:t>करना</a:t>
            </a:r>
            <a:r>
              <a:rPr lang="en-US" sz="2400" dirty="0"/>
              <a:t> </a:t>
            </a:r>
            <a:r>
              <a:rPr lang="en-US" sz="2400" dirty="0" err="1"/>
              <a:t>बताया</a:t>
            </a:r>
            <a:r>
              <a:rPr lang="en-US" sz="2400" dirty="0"/>
              <a:t> </a:t>
            </a:r>
            <a:r>
              <a:rPr lang="en-US" sz="2400" dirty="0" err="1"/>
              <a:t>है</a:t>
            </a:r>
            <a:r>
              <a:rPr lang="en-US" sz="2400" dirty="0"/>
              <a:t>।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A2AD6C8D-7225-9B38-6628-2BB00EC8D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3960" y="719666"/>
            <a:ext cx="3780871" cy="541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384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191A1EF-E0A3-12C9-DA45-0EBF5B16C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914" y="153982"/>
            <a:ext cx="10364451" cy="1596177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3. </a:t>
            </a:r>
            <a:r>
              <a:rPr lang="en-US" dirty="0" err="1">
                <a:solidFill>
                  <a:srgbClr val="FF0000"/>
                </a:solidFill>
              </a:rPr>
              <a:t>क्लेद</a:t>
            </a:r>
            <a:r>
              <a:rPr lang="en-US" dirty="0">
                <a:solidFill>
                  <a:srgbClr val="FF0000"/>
                </a:solidFill>
              </a:rPr>
              <a:t>-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D9A6966-1519-6796-DF26-1EC5D3432F1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94604" y="1554566"/>
            <a:ext cx="10364450" cy="4863349"/>
          </a:xfrm>
        </p:spPr>
        <p:txBody>
          <a:bodyPr>
            <a:normAutofit/>
          </a:bodyPr>
          <a:lstStyle/>
          <a:p>
            <a:r>
              <a:rPr lang="en-US" sz="2400" dirty="0"/>
              <a:t>. </a:t>
            </a:r>
            <a:r>
              <a:rPr lang="en-US" sz="2400" dirty="0" err="1"/>
              <a:t>क्लेद</a:t>
            </a:r>
            <a:r>
              <a:rPr lang="en-US" sz="2400" dirty="0"/>
              <a:t>- </a:t>
            </a:r>
            <a:r>
              <a:rPr lang="en-US" sz="2400" dirty="0" err="1"/>
              <a:t>आहार</a:t>
            </a:r>
            <a:r>
              <a:rPr lang="en-US" sz="2400" dirty="0"/>
              <a:t> </a:t>
            </a:r>
            <a:r>
              <a:rPr lang="en-US" sz="2400" dirty="0" err="1"/>
              <a:t>परिणामकर</a:t>
            </a:r>
            <a:r>
              <a:rPr lang="en-US" sz="2400" dirty="0"/>
              <a:t> </a:t>
            </a:r>
            <a:r>
              <a:rPr lang="en-US" sz="2400" dirty="0" err="1"/>
              <a:t>तीसरा</a:t>
            </a:r>
            <a:r>
              <a:rPr lang="en-US" sz="2400" dirty="0"/>
              <a:t> </a:t>
            </a:r>
            <a:r>
              <a:rPr lang="en-US" sz="2400" dirty="0" err="1"/>
              <a:t>भाव</a:t>
            </a:r>
            <a:r>
              <a:rPr lang="en-US" sz="2400" dirty="0"/>
              <a:t> “</a:t>
            </a:r>
            <a:r>
              <a:rPr lang="en-US" sz="2400" dirty="0" err="1"/>
              <a:t>क्लेद</a:t>
            </a:r>
            <a:r>
              <a:rPr lang="en-US" sz="2400" dirty="0"/>
              <a:t>” </a:t>
            </a:r>
            <a:r>
              <a:rPr lang="en-US" sz="2400" dirty="0" err="1"/>
              <a:t>है</a:t>
            </a:r>
            <a:r>
              <a:rPr lang="en-US" sz="2400" dirty="0"/>
              <a:t>। </a:t>
            </a:r>
            <a:r>
              <a:rPr lang="en-US" sz="2400" dirty="0" err="1"/>
              <a:t>महर्षि</a:t>
            </a:r>
            <a:r>
              <a:rPr lang="en-US" sz="2400" dirty="0"/>
              <a:t> </a:t>
            </a:r>
            <a:r>
              <a:rPr lang="en-US" sz="2400" dirty="0" err="1"/>
              <a:t>चरक</a:t>
            </a:r>
            <a:r>
              <a:rPr lang="en-US" sz="2400" dirty="0"/>
              <a:t> </a:t>
            </a:r>
            <a:r>
              <a:rPr lang="en-US" sz="2400" dirty="0" err="1"/>
              <a:t>एवं</a:t>
            </a:r>
            <a:r>
              <a:rPr lang="en-US" sz="2400" dirty="0"/>
              <a:t> </a:t>
            </a:r>
            <a:r>
              <a:rPr lang="en-US" sz="2400" dirty="0" err="1"/>
              <a:t>वाग्भट</a:t>
            </a:r>
            <a:r>
              <a:rPr lang="en-US" sz="2400" dirty="0"/>
              <a:t> </a:t>
            </a:r>
            <a:r>
              <a:rPr lang="en-US" sz="2400" dirty="0" err="1"/>
              <a:t>ने</a:t>
            </a:r>
            <a:r>
              <a:rPr lang="en-US" sz="2400" dirty="0"/>
              <a:t> “</a:t>
            </a:r>
            <a:r>
              <a:rPr lang="en-US" sz="2400" dirty="0" err="1"/>
              <a:t>क्लेदः</a:t>
            </a:r>
            <a:r>
              <a:rPr lang="en-US" sz="2400" dirty="0"/>
              <a:t> </a:t>
            </a:r>
            <a:r>
              <a:rPr lang="en-US" sz="2400" dirty="0" err="1">
                <a:solidFill>
                  <a:schemeClr val="accent1"/>
                </a:solidFill>
              </a:rPr>
              <a:t>शैथिल्यमापादयति</a:t>
            </a:r>
            <a:r>
              <a:rPr lang="en-US" sz="2400" dirty="0"/>
              <a:t>” </a:t>
            </a:r>
            <a:r>
              <a:rPr lang="en-US" sz="2400" dirty="0" err="1"/>
              <a:t>का</a:t>
            </a:r>
            <a:r>
              <a:rPr lang="en-US" sz="2400" dirty="0"/>
              <a:t> </a:t>
            </a:r>
            <a:r>
              <a:rPr lang="en-US" sz="2400" dirty="0" err="1"/>
              <a:t>उल्लेख</a:t>
            </a:r>
            <a:r>
              <a:rPr lang="en-US" sz="2400" dirty="0"/>
              <a:t> </a:t>
            </a:r>
            <a:r>
              <a:rPr lang="en-US" sz="2400" dirty="0" err="1"/>
              <a:t>कर</a:t>
            </a:r>
            <a:r>
              <a:rPr lang="en-US" sz="2400" dirty="0"/>
              <a:t> </a:t>
            </a:r>
            <a:r>
              <a:rPr lang="en-US" sz="2400" dirty="0" err="1"/>
              <a:t>क्लेद</a:t>
            </a:r>
            <a:r>
              <a:rPr lang="en-US" sz="2400" dirty="0"/>
              <a:t> के </a:t>
            </a:r>
            <a:r>
              <a:rPr lang="en-US" sz="2400" dirty="0" err="1"/>
              <a:t>अर्थ</a:t>
            </a:r>
            <a:r>
              <a:rPr lang="en-US" sz="2400" dirty="0"/>
              <a:t> </a:t>
            </a:r>
            <a:r>
              <a:rPr lang="en-US" sz="2400" dirty="0" err="1"/>
              <a:t>को</a:t>
            </a:r>
            <a:r>
              <a:rPr lang="en-US" sz="2400" dirty="0"/>
              <a:t> </a:t>
            </a:r>
            <a:r>
              <a:rPr lang="en-US" sz="2400" dirty="0" err="1"/>
              <a:t>स्पष्ट</a:t>
            </a:r>
            <a:r>
              <a:rPr lang="en-US" sz="2400" dirty="0"/>
              <a:t> </a:t>
            </a:r>
            <a:r>
              <a:rPr lang="en-US" sz="2400" dirty="0" err="1"/>
              <a:t>किया</a:t>
            </a:r>
            <a:r>
              <a:rPr lang="en-US" sz="2400" dirty="0"/>
              <a:t> </a:t>
            </a:r>
            <a:r>
              <a:rPr lang="en-US" sz="2400" dirty="0" err="1"/>
              <a:t>है</a:t>
            </a:r>
            <a:r>
              <a:rPr lang="en-US" sz="2400" dirty="0"/>
              <a:t> </a:t>
            </a:r>
            <a:r>
              <a:rPr lang="en-US" sz="2400" dirty="0" err="1"/>
              <a:t>अर्थात्</a:t>
            </a:r>
            <a:r>
              <a:rPr lang="en-US" sz="2400" dirty="0"/>
              <a:t> </a:t>
            </a:r>
            <a:r>
              <a:rPr lang="en-US" sz="2400" dirty="0" err="1"/>
              <a:t>क्लेद</a:t>
            </a:r>
            <a:r>
              <a:rPr lang="en-US" sz="2400" dirty="0"/>
              <a:t> </a:t>
            </a:r>
            <a:r>
              <a:rPr lang="en-US" sz="2400" dirty="0" err="1"/>
              <a:t>आहार</a:t>
            </a:r>
            <a:r>
              <a:rPr lang="en-US" sz="2400" dirty="0"/>
              <a:t> </a:t>
            </a:r>
            <a:r>
              <a:rPr lang="en-US" sz="2400" dirty="0" err="1"/>
              <a:t>को</a:t>
            </a:r>
            <a:r>
              <a:rPr lang="en-US" sz="2400" dirty="0"/>
              <a:t> </a:t>
            </a:r>
            <a:r>
              <a:rPr lang="en-US" sz="2400" dirty="0" err="1"/>
              <a:t>शिथिल</a:t>
            </a:r>
            <a:r>
              <a:rPr lang="en-US" sz="2400" dirty="0"/>
              <a:t> </a:t>
            </a:r>
            <a:r>
              <a:rPr lang="en-US" sz="2400" dirty="0" err="1"/>
              <a:t>करता</a:t>
            </a:r>
            <a:r>
              <a:rPr lang="en-US" sz="2400" dirty="0"/>
              <a:t> </a:t>
            </a:r>
            <a:r>
              <a:rPr lang="en-US" sz="2400" dirty="0" err="1"/>
              <a:t>है</a:t>
            </a:r>
            <a:r>
              <a:rPr lang="en-US" sz="2400" dirty="0"/>
              <a:t> </a:t>
            </a:r>
            <a:r>
              <a:rPr lang="en-US" sz="2400" dirty="0" err="1"/>
              <a:t>या</a:t>
            </a:r>
            <a:r>
              <a:rPr lang="en-US" sz="2400" dirty="0"/>
              <a:t> </a:t>
            </a:r>
            <a:r>
              <a:rPr lang="en-US" sz="2400" dirty="0" err="1"/>
              <a:t>गीला</a:t>
            </a:r>
            <a:r>
              <a:rPr lang="en-US" sz="2400" dirty="0"/>
              <a:t> </a:t>
            </a:r>
            <a:r>
              <a:rPr lang="en-US" sz="2400" dirty="0" err="1"/>
              <a:t>करता</a:t>
            </a:r>
            <a:r>
              <a:rPr lang="en-US" sz="2400" dirty="0"/>
              <a:t> </a:t>
            </a:r>
            <a:r>
              <a:rPr lang="en-US" sz="2400" dirty="0" err="1"/>
              <a:t>है</a:t>
            </a:r>
            <a:r>
              <a:rPr lang="en-US" sz="2400" dirty="0"/>
              <a:t>।</a:t>
            </a:r>
          </a:p>
          <a:p>
            <a:r>
              <a:rPr lang="en-US" sz="2400" dirty="0"/>
              <a:t>• </a:t>
            </a:r>
            <a:r>
              <a:rPr lang="en-US" sz="2400" dirty="0" err="1"/>
              <a:t>ग्रहण</a:t>
            </a:r>
            <a:r>
              <a:rPr lang="en-US" sz="2400" dirty="0"/>
              <a:t> </a:t>
            </a:r>
            <a:r>
              <a:rPr lang="en-US" sz="2400" dirty="0" err="1"/>
              <a:t>किये</a:t>
            </a:r>
            <a:r>
              <a:rPr lang="en-US" sz="2400" dirty="0"/>
              <a:t> </a:t>
            </a:r>
            <a:r>
              <a:rPr lang="en-US" sz="2400" dirty="0" err="1"/>
              <a:t>आहार</a:t>
            </a:r>
            <a:r>
              <a:rPr lang="en-US" sz="2400" dirty="0"/>
              <a:t> </a:t>
            </a:r>
            <a:r>
              <a:rPr lang="en-US" sz="2400" dirty="0" err="1"/>
              <a:t>का</a:t>
            </a:r>
            <a:r>
              <a:rPr lang="en-US" sz="2400" dirty="0"/>
              <a:t> </a:t>
            </a:r>
            <a:r>
              <a:rPr lang="en-US" sz="2400" dirty="0" err="1"/>
              <a:t>सर्वप्रथम</a:t>
            </a:r>
            <a:r>
              <a:rPr lang="en-US" sz="2400" dirty="0"/>
              <a:t> </a:t>
            </a:r>
            <a:r>
              <a:rPr lang="en-US" sz="2400" dirty="0" err="1"/>
              <a:t>मुख</a:t>
            </a:r>
            <a:r>
              <a:rPr lang="en-US" sz="2400" dirty="0"/>
              <a:t> </a:t>
            </a:r>
            <a:r>
              <a:rPr lang="en-US" sz="2400" dirty="0" err="1"/>
              <a:t>में</a:t>
            </a:r>
            <a:r>
              <a:rPr lang="en-US" sz="2400" dirty="0"/>
              <a:t> </a:t>
            </a:r>
            <a:r>
              <a:rPr lang="en-US" sz="2400" dirty="0" err="1"/>
              <a:t>चर्वण</a:t>
            </a:r>
            <a:r>
              <a:rPr lang="en-US" sz="2400" dirty="0"/>
              <a:t> </a:t>
            </a:r>
            <a:r>
              <a:rPr lang="en-US" sz="2400" dirty="0" err="1"/>
              <a:t>होता</a:t>
            </a:r>
            <a:r>
              <a:rPr lang="en-US" sz="2400" dirty="0"/>
              <a:t> </a:t>
            </a:r>
            <a:r>
              <a:rPr lang="en-US" sz="2400" dirty="0" err="1"/>
              <a:t>है</a:t>
            </a:r>
            <a:r>
              <a:rPr lang="en-US" sz="2400" dirty="0"/>
              <a:t>, </a:t>
            </a:r>
            <a:r>
              <a:rPr lang="en-US" sz="2400" dirty="0" err="1"/>
              <a:t>इस</a:t>
            </a:r>
            <a:r>
              <a:rPr lang="en-US" sz="2400" dirty="0"/>
              <a:t> </a:t>
            </a:r>
            <a:r>
              <a:rPr lang="en-US" sz="2400" dirty="0" err="1"/>
              <a:t>क्रिया</a:t>
            </a:r>
            <a:r>
              <a:rPr lang="en-US" sz="2400" dirty="0"/>
              <a:t> </a:t>
            </a:r>
            <a:r>
              <a:rPr lang="en-US" sz="2400" dirty="0" err="1"/>
              <a:t>में</a:t>
            </a:r>
            <a:r>
              <a:rPr lang="en-US" sz="2400" dirty="0"/>
              <a:t> </a:t>
            </a:r>
            <a:r>
              <a:rPr lang="en-US" sz="2400" dirty="0" err="1"/>
              <a:t>मुख</a:t>
            </a:r>
            <a:r>
              <a:rPr lang="en-US" sz="2400" dirty="0"/>
              <a:t> </a:t>
            </a:r>
            <a:r>
              <a:rPr lang="en-US" sz="2400" dirty="0" err="1"/>
              <a:t>में</a:t>
            </a:r>
            <a:r>
              <a:rPr lang="en-US" sz="2400" dirty="0"/>
              <a:t> </a:t>
            </a:r>
            <a:r>
              <a:rPr lang="en-US" sz="2400" dirty="0" err="1"/>
              <a:t>उत्पन्न</a:t>
            </a:r>
            <a:r>
              <a:rPr lang="en-US" sz="2400" dirty="0"/>
              <a:t> </a:t>
            </a:r>
            <a:r>
              <a:rPr lang="en-US" sz="2400" dirty="0" err="1"/>
              <a:t>होने</a:t>
            </a:r>
            <a:r>
              <a:rPr lang="en-US" sz="2400" dirty="0"/>
              <a:t> </a:t>
            </a:r>
            <a:r>
              <a:rPr lang="en-US" sz="2400" dirty="0" err="1"/>
              <a:t>वाले</a:t>
            </a:r>
            <a:r>
              <a:rPr lang="en-US" sz="2400" dirty="0"/>
              <a:t> </a:t>
            </a:r>
            <a:r>
              <a:rPr lang="en-US" sz="2400" dirty="0" err="1"/>
              <a:t>लालास्राव</a:t>
            </a:r>
            <a:r>
              <a:rPr lang="en-US" sz="2400" dirty="0"/>
              <a:t> </a:t>
            </a:r>
            <a:r>
              <a:rPr lang="en-US" sz="2400" dirty="0" err="1"/>
              <a:t>की</a:t>
            </a:r>
            <a:r>
              <a:rPr lang="en-US" sz="2400" dirty="0"/>
              <a:t> </a:t>
            </a:r>
            <a:r>
              <a:rPr lang="en-US" sz="2400" dirty="0" err="1"/>
              <a:t>महत्वपूर्ण</a:t>
            </a:r>
            <a:r>
              <a:rPr lang="en-US" sz="2400" dirty="0"/>
              <a:t> </a:t>
            </a:r>
            <a:r>
              <a:rPr lang="en-US" sz="2400" dirty="0" err="1"/>
              <a:t>भूमिका</a:t>
            </a:r>
            <a:r>
              <a:rPr lang="en-US" sz="2400" dirty="0"/>
              <a:t> </a:t>
            </a:r>
            <a:r>
              <a:rPr lang="en-US" sz="2400" dirty="0" err="1"/>
              <a:t>है</a:t>
            </a:r>
            <a:r>
              <a:rPr lang="en-US" sz="2400" dirty="0"/>
              <a:t>। </a:t>
            </a:r>
            <a:r>
              <a:rPr lang="en-US" sz="2400" dirty="0" err="1"/>
              <a:t>इससे</a:t>
            </a:r>
            <a:r>
              <a:rPr lang="en-US" sz="2400" dirty="0"/>
              <a:t> </a:t>
            </a:r>
            <a:r>
              <a:rPr lang="en-US" sz="2400" dirty="0" err="1"/>
              <a:t>भोजन</a:t>
            </a:r>
            <a:r>
              <a:rPr lang="en-US" sz="2400" dirty="0"/>
              <a:t> </a:t>
            </a:r>
            <a:r>
              <a:rPr lang="en-US" sz="2400" dirty="0" err="1"/>
              <a:t>गीला</a:t>
            </a:r>
            <a:r>
              <a:rPr lang="en-US" sz="2400" dirty="0"/>
              <a:t> </a:t>
            </a:r>
            <a:r>
              <a:rPr lang="en-US" sz="2400" dirty="0" err="1"/>
              <a:t>होकर</a:t>
            </a:r>
            <a:r>
              <a:rPr lang="en-US" sz="2400" dirty="0"/>
              <a:t> </a:t>
            </a:r>
            <a:r>
              <a:rPr lang="en-US" sz="2400" dirty="0" err="1"/>
              <a:t>मृदु</a:t>
            </a:r>
            <a:r>
              <a:rPr lang="en-US" sz="2400" dirty="0"/>
              <a:t> </a:t>
            </a:r>
            <a:r>
              <a:rPr lang="en-US" sz="2400" dirty="0" err="1"/>
              <a:t>हो</a:t>
            </a:r>
            <a:r>
              <a:rPr lang="en-US" sz="2400" dirty="0"/>
              <a:t> </a:t>
            </a:r>
            <a:r>
              <a:rPr lang="en-US" sz="2400" dirty="0" err="1"/>
              <a:t>जाता</a:t>
            </a:r>
            <a:r>
              <a:rPr lang="en-US" sz="2400" dirty="0"/>
              <a:t> </a:t>
            </a:r>
            <a:r>
              <a:rPr lang="en-US" sz="2400" dirty="0" err="1"/>
              <a:t>है</a:t>
            </a:r>
            <a:r>
              <a:rPr lang="en-US" sz="2400" dirty="0"/>
              <a:t>। </a:t>
            </a:r>
            <a:r>
              <a:rPr lang="en-US" sz="2400" dirty="0" err="1"/>
              <a:t>इस</a:t>
            </a:r>
            <a:r>
              <a:rPr lang="en-US" sz="2400" dirty="0"/>
              <a:t> </a:t>
            </a:r>
            <a:r>
              <a:rPr lang="en-US" sz="2400" dirty="0" err="1"/>
              <a:t>कार्य</a:t>
            </a:r>
            <a:r>
              <a:rPr lang="en-US" sz="2400" dirty="0"/>
              <a:t> </a:t>
            </a:r>
            <a:r>
              <a:rPr lang="en-US" sz="2400" dirty="0" err="1"/>
              <a:t>में</a:t>
            </a:r>
            <a:r>
              <a:rPr lang="en-US" sz="2400" dirty="0"/>
              <a:t> </a:t>
            </a:r>
            <a:r>
              <a:rPr lang="en-US" sz="2400" dirty="0" err="1"/>
              <a:t>आयुर्वेदोक्त</a:t>
            </a:r>
            <a:r>
              <a:rPr lang="en-US" sz="2400" dirty="0"/>
              <a:t> </a:t>
            </a:r>
            <a:r>
              <a:rPr lang="en-US" sz="2400" dirty="0" err="1"/>
              <a:t>बोधक</a:t>
            </a:r>
            <a:r>
              <a:rPr lang="en-US" sz="2400" dirty="0"/>
              <a:t> </a:t>
            </a:r>
            <a:r>
              <a:rPr lang="en-US" sz="2400" dirty="0" err="1"/>
              <a:t>कफ</a:t>
            </a:r>
            <a:r>
              <a:rPr lang="en-US" sz="2400" dirty="0"/>
              <a:t> </a:t>
            </a:r>
            <a:r>
              <a:rPr lang="en-US" sz="2400" dirty="0" err="1"/>
              <a:t>का</a:t>
            </a:r>
            <a:r>
              <a:rPr lang="en-US" sz="2400" dirty="0"/>
              <a:t> </a:t>
            </a:r>
            <a:r>
              <a:rPr lang="en-US" sz="2400" dirty="0" err="1"/>
              <a:t>भी</a:t>
            </a:r>
            <a:r>
              <a:rPr lang="en-US" sz="2400" dirty="0"/>
              <a:t> </a:t>
            </a:r>
            <a:r>
              <a:rPr lang="en-US" sz="2400" dirty="0" err="1"/>
              <a:t>विशेष</a:t>
            </a:r>
            <a:r>
              <a:rPr lang="en-US" sz="2400" dirty="0"/>
              <a:t> </a:t>
            </a:r>
            <a:r>
              <a:rPr lang="en-US" sz="2400" dirty="0" err="1"/>
              <a:t>महत्व</a:t>
            </a:r>
            <a:r>
              <a:rPr lang="en-US" sz="2400" dirty="0"/>
              <a:t> </a:t>
            </a:r>
            <a:r>
              <a:rPr lang="en-US" sz="2400" dirty="0" err="1"/>
              <a:t>है</a:t>
            </a:r>
            <a:r>
              <a:rPr lang="en-US" sz="2400" dirty="0"/>
              <a:t>।</a:t>
            </a:r>
            <a:r>
              <a:rPr lang="en-US" sz="2400" dirty="0">
                <a:solidFill>
                  <a:schemeClr val="accent1"/>
                </a:solidFill>
              </a:rPr>
              <a:t> </a:t>
            </a:r>
          </a:p>
          <a:p>
            <a:r>
              <a:rPr lang="en-US" sz="2400" dirty="0" err="1">
                <a:solidFill>
                  <a:schemeClr val="accent1"/>
                </a:solidFill>
              </a:rPr>
              <a:t>बोधक</a:t>
            </a:r>
            <a:r>
              <a:rPr lang="en-US" sz="2400" dirty="0">
                <a:solidFill>
                  <a:schemeClr val="accent1"/>
                </a:solidFill>
              </a:rPr>
              <a:t> </a:t>
            </a:r>
            <a:r>
              <a:rPr lang="en-US" sz="2400" dirty="0" err="1">
                <a:solidFill>
                  <a:schemeClr val="accent1"/>
                </a:solidFill>
              </a:rPr>
              <a:t>कफ</a:t>
            </a:r>
            <a:r>
              <a:rPr lang="en-US" sz="2400" dirty="0"/>
              <a:t> </a:t>
            </a:r>
            <a:r>
              <a:rPr lang="en-US" sz="2400" dirty="0" err="1"/>
              <a:t>एवं</a:t>
            </a:r>
            <a:r>
              <a:rPr lang="en-US" sz="2400" dirty="0"/>
              <a:t> </a:t>
            </a:r>
            <a:r>
              <a:rPr lang="en-US" sz="2400" dirty="0" err="1"/>
              <a:t>लाला</a:t>
            </a:r>
            <a:r>
              <a:rPr lang="en-US" sz="2400" dirty="0"/>
              <a:t> </a:t>
            </a:r>
            <a:r>
              <a:rPr lang="en-US" sz="2400" dirty="0" err="1"/>
              <a:t>रस</a:t>
            </a:r>
            <a:r>
              <a:rPr lang="en-US" sz="2400" dirty="0"/>
              <a:t> </a:t>
            </a:r>
            <a:r>
              <a:rPr lang="en-US" sz="2400" dirty="0" err="1"/>
              <a:t>से</a:t>
            </a:r>
            <a:r>
              <a:rPr lang="en-US" sz="2400" dirty="0"/>
              <a:t> </a:t>
            </a:r>
            <a:r>
              <a:rPr lang="en-US" sz="2400" dirty="0" err="1"/>
              <a:t>संयुक्त</a:t>
            </a:r>
            <a:r>
              <a:rPr lang="en-US" sz="2400" dirty="0"/>
              <a:t> </a:t>
            </a:r>
            <a:r>
              <a:rPr lang="en-US" sz="2400" dirty="0" err="1"/>
              <a:t>होकर</a:t>
            </a:r>
            <a:r>
              <a:rPr lang="en-US" sz="2400" dirty="0"/>
              <a:t> </a:t>
            </a:r>
            <a:r>
              <a:rPr lang="en-US" sz="2400" dirty="0" err="1"/>
              <a:t>भोजन</a:t>
            </a:r>
            <a:r>
              <a:rPr lang="en-US" sz="2400" dirty="0"/>
              <a:t> </a:t>
            </a:r>
            <a:r>
              <a:rPr lang="en-US" sz="2400" dirty="0" err="1"/>
              <a:t>अन्न</a:t>
            </a:r>
            <a:r>
              <a:rPr lang="en-US" sz="2400" dirty="0"/>
              <a:t> </a:t>
            </a:r>
            <a:r>
              <a:rPr lang="en-US" sz="2400" dirty="0" err="1"/>
              <a:t>प्रणाली</a:t>
            </a:r>
            <a:r>
              <a:rPr lang="en-US" sz="2400" dirty="0"/>
              <a:t> </a:t>
            </a:r>
            <a:r>
              <a:rPr lang="en-US" sz="2400" dirty="0" err="1"/>
              <a:t>द्वारा</a:t>
            </a:r>
            <a:r>
              <a:rPr lang="en-US" sz="2400" dirty="0"/>
              <a:t> </a:t>
            </a:r>
            <a:r>
              <a:rPr lang="en-US" sz="2400" dirty="0" err="1"/>
              <a:t>आमाशय</a:t>
            </a:r>
            <a:r>
              <a:rPr lang="en-US" sz="2400" dirty="0"/>
              <a:t> </a:t>
            </a:r>
            <a:r>
              <a:rPr lang="en-US" sz="2400" dirty="0" err="1"/>
              <a:t>में</a:t>
            </a:r>
            <a:r>
              <a:rPr lang="en-US" sz="2400" dirty="0"/>
              <a:t> </a:t>
            </a:r>
            <a:r>
              <a:rPr lang="en-US" sz="2400" dirty="0" err="1"/>
              <a:t>आता</a:t>
            </a:r>
            <a:r>
              <a:rPr lang="en-US" sz="2400" dirty="0"/>
              <a:t> </a:t>
            </a:r>
            <a:r>
              <a:rPr lang="en-US" sz="2400" dirty="0" err="1"/>
              <a:t>है</a:t>
            </a:r>
            <a:r>
              <a:rPr lang="en-US" sz="2400" dirty="0"/>
              <a:t>। </a:t>
            </a:r>
            <a:r>
              <a:rPr lang="en-US" sz="2400" dirty="0" err="1"/>
              <a:t>यहाँ</a:t>
            </a:r>
            <a:r>
              <a:rPr lang="en-US" sz="2400" dirty="0"/>
              <a:t> </a:t>
            </a:r>
            <a:r>
              <a:rPr lang="en-US" sz="2400" dirty="0" err="1"/>
              <a:t>आमाशय</a:t>
            </a:r>
            <a:r>
              <a:rPr lang="en-US" sz="2400" dirty="0"/>
              <a:t> </a:t>
            </a:r>
            <a:r>
              <a:rPr lang="en-US" sz="2400" dirty="0" err="1"/>
              <a:t>में</a:t>
            </a:r>
            <a:r>
              <a:rPr lang="en-US" sz="2400" dirty="0"/>
              <a:t> </a:t>
            </a:r>
            <a:r>
              <a:rPr lang="en-US" sz="2400" dirty="0" err="1"/>
              <a:t>क्लेदक</a:t>
            </a:r>
            <a:r>
              <a:rPr lang="en-US" sz="2400" dirty="0"/>
              <a:t> </a:t>
            </a:r>
            <a:r>
              <a:rPr lang="en-US" sz="2400" dirty="0" err="1"/>
              <a:t>कफ</a:t>
            </a:r>
            <a:r>
              <a:rPr lang="en-US" sz="2400" dirty="0"/>
              <a:t> </a:t>
            </a:r>
            <a:r>
              <a:rPr lang="en-US" sz="2400" dirty="0" err="1"/>
              <a:t>विद्यमान</a:t>
            </a:r>
            <a:r>
              <a:rPr lang="en-US" sz="2400" dirty="0"/>
              <a:t> </a:t>
            </a:r>
            <a:r>
              <a:rPr lang="en-US" sz="2400" dirty="0" err="1"/>
              <a:t>रहता</a:t>
            </a:r>
            <a:r>
              <a:rPr lang="en-US" sz="2400" dirty="0"/>
              <a:t> </a:t>
            </a:r>
            <a:r>
              <a:rPr lang="en-US" sz="2400" dirty="0" err="1"/>
              <a:t>है</a:t>
            </a:r>
            <a:r>
              <a:rPr lang="en-US" sz="2400" dirty="0"/>
              <a:t>, </a:t>
            </a:r>
            <a:r>
              <a:rPr lang="en-US" sz="2400" dirty="0" err="1"/>
              <a:t>जो</a:t>
            </a:r>
            <a:r>
              <a:rPr lang="en-US" sz="2400" dirty="0"/>
              <a:t> </a:t>
            </a:r>
            <a:r>
              <a:rPr lang="en-US" sz="2400" dirty="0" err="1"/>
              <a:t>भोजन</a:t>
            </a:r>
            <a:r>
              <a:rPr lang="en-US" sz="2400" dirty="0"/>
              <a:t> के </a:t>
            </a:r>
            <a:r>
              <a:rPr lang="en-US" sz="2400" dirty="0" err="1"/>
              <a:t>साथ</a:t>
            </a:r>
            <a:r>
              <a:rPr lang="en-US" sz="2400" dirty="0"/>
              <a:t> </a:t>
            </a:r>
            <a:r>
              <a:rPr lang="en-US" sz="2400" dirty="0" err="1"/>
              <a:t>मिलकर</a:t>
            </a:r>
            <a:r>
              <a:rPr lang="en-US" sz="2400" dirty="0"/>
              <a:t> </a:t>
            </a:r>
            <a:r>
              <a:rPr lang="en-US" sz="2400" dirty="0" err="1"/>
              <a:t>इसे</a:t>
            </a:r>
            <a:r>
              <a:rPr lang="en-US" sz="2400" dirty="0"/>
              <a:t> </a:t>
            </a:r>
            <a:r>
              <a:rPr lang="en-US" sz="2400" dirty="0" err="1"/>
              <a:t>मृदु</a:t>
            </a:r>
            <a:r>
              <a:rPr lang="en-US" sz="2400" dirty="0"/>
              <a:t> </a:t>
            </a:r>
            <a:r>
              <a:rPr lang="en-US" sz="2400" dirty="0" err="1"/>
              <a:t>एवं</a:t>
            </a:r>
            <a:r>
              <a:rPr lang="en-US" sz="2400" dirty="0"/>
              <a:t> </a:t>
            </a:r>
            <a:r>
              <a:rPr lang="en-US" sz="2400" dirty="0" err="1"/>
              <a:t>शिथिल</a:t>
            </a:r>
            <a:r>
              <a:rPr lang="en-US" sz="2400" dirty="0"/>
              <a:t> </a:t>
            </a:r>
            <a:r>
              <a:rPr lang="en-US" sz="2400" dirty="0" err="1"/>
              <a:t>करता</a:t>
            </a:r>
            <a:r>
              <a:rPr lang="en-US" sz="2400" dirty="0"/>
              <a:t> </a:t>
            </a:r>
            <a:r>
              <a:rPr lang="en-US" sz="2400" dirty="0" err="1"/>
              <a:t>है</a:t>
            </a:r>
            <a:r>
              <a:rPr lang="en-US" sz="2400" dirty="0"/>
              <a:t>। </a:t>
            </a:r>
            <a:r>
              <a:rPr lang="en-US" sz="2400" dirty="0" err="1"/>
              <a:t>यहाँ</a:t>
            </a:r>
            <a:r>
              <a:rPr lang="en-US" sz="2400" dirty="0"/>
              <a:t> </a:t>
            </a:r>
            <a:r>
              <a:rPr lang="en-US" sz="2400" dirty="0" err="1"/>
              <a:t>आहार</a:t>
            </a:r>
            <a:r>
              <a:rPr lang="en-US" sz="2400" dirty="0"/>
              <a:t> </a:t>
            </a:r>
            <a:r>
              <a:rPr lang="en-US" sz="2400" dirty="0" err="1"/>
              <a:t>द्रव्यों</a:t>
            </a:r>
            <a:r>
              <a:rPr lang="en-US" sz="2400" dirty="0"/>
              <a:t> </a:t>
            </a:r>
            <a:r>
              <a:rPr lang="en-US" sz="2400" dirty="0" err="1"/>
              <a:t>का</a:t>
            </a:r>
            <a:r>
              <a:rPr lang="en-US" sz="2400" dirty="0"/>
              <a:t> </a:t>
            </a:r>
            <a:r>
              <a:rPr lang="en-US" sz="2400" dirty="0" err="1"/>
              <a:t>संघात</a:t>
            </a:r>
            <a:r>
              <a:rPr lang="en-US" sz="2400" dirty="0"/>
              <a:t> </a:t>
            </a:r>
            <a:r>
              <a:rPr lang="en-US" sz="2400" dirty="0" err="1"/>
              <a:t>नष्ट</a:t>
            </a:r>
            <a:r>
              <a:rPr lang="en-US" sz="2400" dirty="0"/>
              <a:t> </a:t>
            </a:r>
            <a:r>
              <a:rPr lang="en-US" sz="2400" dirty="0" err="1"/>
              <a:t>हो</a:t>
            </a:r>
            <a:r>
              <a:rPr lang="en-US" sz="2400" dirty="0"/>
              <a:t> </a:t>
            </a:r>
            <a:r>
              <a:rPr lang="en-US" sz="2400" dirty="0" err="1"/>
              <a:t>जाता</a:t>
            </a:r>
            <a:r>
              <a:rPr lang="en-US" sz="2400" dirty="0"/>
              <a:t> </a:t>
            </a:r>
            <a:r>
              <a:rPr lang="en-US" sz="2400" dirty="0" err="1"/>
              <a:t>है</a:t>
            </a:r>
            <a:r>
              <a:rPr lang="en-US" sz="2400" dirty="0"/>
              <a:t> </a:t>
            </a:r>
            <a:r>
              <a:rPr lang="en-US" sz="2400" dirty="0" err="1"/>
              <a:t>जिस</a:t>
            </a:r>
            <a:r>
              <a:rPr lang="en-US" sz="2400" dirty="0"/>
              <a:t> </a:t>
            </a:r>
            <a:r>
              <a:rPr lang="en-US" sz="2400" dirty="0" err="1"/>
              <a:t>पर</a:t>
            </a:r>
            <a:r>
              <a:rPr lang="en-US" sz="2400" dirty="0"/>
              <a:t> </a:t>
            </a:r>
            <a:r>
              <a:rPr lang="en-US" sz="2400" dirty="0" err="1"/>
              <a:t>पाचक</a:t>
            </a:r>
            <a:r>
              <a:rPr lang="en-US" sz="2400" dirty="0"/>
              <a:t> </a:t>
            </a:r>
            <a:r>
              <a:rPr lang="en-US" sz="2400" dirty="0" err="1"/>
              <a:t>पित्तों</a:t>
            </a:r>
            <a:r>
              <a:rPr lang="en-US" sz="2400" dirty="0"/>
              <a:t> </a:t>
            </a:r>
            <a:r>
              <a:rPr lang="en-US" sz="2400" dirty="0" err="1"/>
              <a:t>द्वारा</a:t>
            </a:r>
            <a:r>
              <a:rPr lang="en-US" sz="2400" dirty="0"/>
              <a:t> </a:t>
            </a:r>
            <a:r>
              <a:rPr lang="en-US" sz="2400" dirty="0" err="1"/>
              <a:t>आसानी</a:t>
            </a:r>
            <a:r>
              <a:rPr lang="en-US" sz="2400" dirty="0"/>
              <a:t> </a:t>
            </a:r>
            <a:r>
              <a:rPr lang="en-US" sz="2400" dirty="0" err="1"/>
              <a:t>से</a:t>
            </a:r>
            <a:r>
              <a:rPr lang="en-US" sz="2400" dirty="0"/>
              <a:t> </a:t>
            </a:r>
            <a:r>
              <a:rPr lang="en-US" sz="2400" dirty="0" err="1"/>
              <a:t>पाचन</a:t>
            </a:r>
            <a:r>
              <a:rPr lang="en-US" sz="2400" dirty="0"/>
              <a:t> </a:t>
            </a:r>
            <a:r>
              <a:rPr lang="en-US" sz="2400" dirty="0" err="1"/>
              <a:t>क्रिया</a:t>
            </a:r>
            <a:r>
              <a:rPr lang="en-US" sz="2400" dirty="0"/>
              <a:t> </a:t>
            </a:r>
            <a:r>
              <a:rPr lang="en-US" sz="2400" dirty="0" err="1"/>
              <a:t>सम्भव</a:t>
            </a:r>
            <a:r>
              <a:rPr lang="en-US" sz="2400" dirty="0"/>
              <a:t> </a:t>
            </a:r>
            <a:r>
              <a:rPr lang="en-US" sz="2400" dirty="0" err="1"/>
              <a:t>हो</a:t>
            </a:r>
            <a:r>
              <a:rPr lang="en-US" sz="2400" dirty="0"/>
              <a:t> </a:t>
            </a:r>
            <a:r>
              <a:rPr lang="en-US" sz="2400" dirty="0" err="1"/>
              <a:t>पाती</a:t>
            </a:r>
            <a:r>
              <a:rPr lang="en-US" sz="2400" dirty="0"/>
              <a:t> </a:t>
            </a:r>
            <a:r>
              <a:rPr lang="en-US" sz="2400" dirty="0" err="1"/>
              <a:t>है</a:t>
            </a:r>
            <a:r>
              <a:rPr lang="en-US" sz="2400" dirty="0"/>
              <a:t>। 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750565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3959F8F-70F0-64D2-188E-CB39CFE646E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51315" y="1039091"/>
            <a:ext cx="10280889" cy="5733336"/>
          </a:xfrm>
        </p:spPr>
        <p:txBody>
          <a:bodyPr>
            <a:normAutofit fontScale="85000" lnSpcReduction="20000"/>
          </a:bodyPr>
          <a:lstStyle/>
          <a:p>
            <a:r>
              <a:rPr lang="en-US" sz="4000" dirty="0" err="1"/>
              <a:t>यहाँ</a:t>
            </a:r>
            <a:r>
              <a:rPr lang="en-US" sz="4000" dirty="0"/>
              <a:t> </a:t>
            </a:r>
            <a:r>
              <a:rPr lang="en-US" sz="4000" dirty="0" err="1"/>
              <a:t>आमाशय</a:t>
            </a:r>
            <a:r>
              <a:rPr lang="en-US" sz="4000" dirty="0"/>
              <a:t> </a:t>
            </a:r>
            <a:r>
              <a:rPr lang="en-US" sz="4000" dirty="0" err="1"/>
              <a:t>में</a:t>
            </a:r>
            <a:r>
              <a:rPr lang="en-US" sz="4000" dirty="0"/>
              <a:t> </a:t>
            </a:r>
            <a:r>
              <a:rPr lang="en-US" sz="4000" dirty="0" err="1">
                <a:solidFill>
                  <a:schemeClr val="accent1"/>
                </a:solidFill>
              </a:rPr>
              <a:t>क्लेदक</a:t>
            </a:r>
            <a:r>
              <a:rPr lang="en-US" sz="4000" dirty="0">
                <a:solidFill>
                  <a:schemeClr val="accent1"/>
                </a:solidFill>
              </a:rPr>
              <a:t> </a:t>
            </a:r>
            <a:r>
              <a:rPr lang="en-US" sz="4000" dirty="0" err="1">
                <a:solidFill>
                  <a:schemeClr val="accent1"/>
                </a:solidFill>
              </a:rPr>
              <a:t>कफ</a:t>
            </a:r>
            <a:r>
              <a:rPr lang="en-US" sz="4000" dirty="0"/>
              <a:t> </a:t>
            </a:r>
            <a:r>
              <a:rPr lang="en-US" sz="4000" dirty="0" err="1"/>
              <a:t>विद्यमान</a:t>
            </a:r>
            <a:r>
              <a:rPr lang="en-US" sz="4000" dirty="0"/>
              <a:t> </a:t>
            </a:r>
            <a:r>
              <a:rPr lang="en-US" sz="4000" dirty="0" err="1"/>
              <a:t>रहता</a:t>
            </a:r>
            <a:r>
              <a:rPr lang="en-US" sz="4000" dirty="0"/>
              <a:t> </a:t>
            </a:r>
            <a:r>
              <a:rPr lang="en-US" sz="4000" dirty="0" err="1"/>
              <a:t>है</a:t>
            </a:r>
            <a:r>
              <a:rPr lang="en-US" sz="4000" dirty="0"/>
              <a:t>, </a:t>
            </a:r>
            <a:r>
              <a:rPr lang="en-US" sz="4000" dirty="0" err="1"/>
              <a:t>जो</a:t>
            </a:r>
            <a:r>
              <a:rPr lang="en-US" sz="4000" dirty="0"/>
              <a:t> </a:t>
            </a:r>
            <a:r>
              <a:rPr lang="en-US" sz="4000" dirty="0" err="1"/>
              <a:t>भोजन</a:t>
            </a:r>
            <a:r>
              <a:rPr lang="en-US" sz="4000" dirty="0"/>
              <a:t> के </a:t>
            </a:r>
            <a:r>
              <a:rPr lang="en-US" sz="4000" dirty="0" err="1"/>
              <a:t>साथ</a:t>
            </a:r>
            <a:r>
              <a:rPr lang="en-US" sz="4000" dirty="0"/>
              <a:t> </a:t>
            </a:r>
            <a:r>
              <a:rPr lang="en-US" sz="4000" dirty="0" err="1"/>
              <a:t>मिलकर</a:t>
            </a:r>
            <a:r>
              <a:rPr lang="en-US" sz="4000" dirty="0"/>
              <a:t> </a:t>
            </a:r>
            <a:r>
              <a:rPr lang="en-US" sz="4000" dirty="0" err="1"/>
              <a:t>इसे</a:t>
            </a:r>
            <a:r>
              <a:rPr lang="en-US" sz="4000" dirty="0"/>
              <a:t> </a:t>
            </a:r>
            <a:r>
              <a:rPr lang="en-US" sz="4000" dirty="0" err="1"/>
              <a:t>मृदु</a:t>
            </a:r>
            <a:r>
              <a:rPr lang="en-US" sz="4000" dirty="0"/>
              <a:t> </a:t>
            </a:r>
            <a:r>
              <a:rPr lang="en-US" sz="4000" dirty="0" err="1"/>
              <a:t>एवं</a:t>
            </a:r>
            <a:r>
              <a:rPr lang="en-US" sz="4000" dirty="0"/>
              <a:t> </a:t>
            </a:r>
            <a:r>
              <a:rPr lang="en-US" sz="4000" dirty="0" err="1"/>
              <a:t>शिथिल</a:t>
            </a:r>
            <a:r>
              <a:rPr lang="en-US" sz="4000" dirty="0"/>
              <a:t> </a:t>
            </a:r>
            <a:r>
              <a:rPr lang="en-US" sz="4000" dirty="0" err="1"/>
              <a:t>करता</a:t>
            </a:r>
            <a:r>
              <a:rPr lang="en-US" sz="4000" dirty="0"/>
              <a:t> </a:t>
            </a:r>
            <a:r>
              <a:rPr lang="en-US" sz="4000" dirty="0" err="1"/>
              <a:t>है</a:t>
            </a:r>
            <a:r>
              <a:rPr lang="en-US" sz="4000" dirty="0"/>
              <a:t>। </a:t>
            </a:r>
            <a:r>
              <a:rPr lang="en-US" sz="4000" dirty="0" err="1"/>
              <a:t>यहाँ</a:t>
            </a:r>
            <a:r>
              <a:rPr lang="en-US" sz="4000" dirty="0"/>
              <a:t> </a:t>
            </a:r>
            <a:r>
              <a:rPr lang="en-US" sz="4000" dirty="0" err="1"/>
              <a:t>आहार</a:t>
            </a:r>
            <a:r>
              <a:rPr lang="en-US" sz="4000" dirty="0"/>
              <a:t> </a:t>
            </a:r>
            <a:r>
              <a:rPr lang="en-US" sz="4000" dirty="0" err="1"/>
              <a:t>द्रव्यों</a:t>
            </a:r>
            <a:r>
              <a:rPr lang="en-US" sz="4000" dirty="0"/>
              <a:t> </a:t>
            </a:r>
            <a:r>
              <a:rPr lang="en-US" sz="4000" dirty="0" err="1"/>
              <a:t>का</a:t>
            </a:r>
            <a:r>
              <a:rPr lang="en-US" sz="4000" dirty="0"/>
              <a:t> </a:t>
            </a:r>
            <a:r>
              <a:rPr lang="en-US" sz="4000" dirty="0" err="1"/>
              <a:t>संघात</a:t>
            </a:r>
            <a:r>
              <a:rPr lang="en-US" sz="4000" dirty="0"/>
              <a:t> </a:t>
            </a:r>
            <a:r>
              <a:rPr lang="en-US" sz="4000" dirty="0" err="1"/>
              <a:t>नष्ट</a:t>
            </a:r>
            <a:r>
              <a:rPr lang="en-US" sz="4000" dirty="0"/>
              <a:t> </a:t>
            </a:r>
            <a:r>
              <a:rPr lang="en-US" sz="4000" dirty="0" err="1"/>
              <a:t>हो</a:t>
            </a:r>
            <a:r>
              <a:rPr lang="en-US" sz="4000" dirty="0"/>
              <a:t> </a:t>
            </a:r>
            <a:r>
              <a:rPr lang="en-US" sz="4000" dirty="0" err="1"/>
              <a:t>जाता</a:t>
            </a:r>
            <a:r>
              <a:rPr lang="en-US" sz="4000" dirty="0"/>
              <a:t> </a:t>
            </a:r>
            <a:r>
              <a:rPr lang="en-US" sz="4000" dirty="0" err="1"/>
              <a:t>है</a:t>
            </a:r>
            <a:r>
              <a:rPr lang="en-US" sz="4000" dirty="0"/>
              <a:t> </a:t>
            </a:r>
            <a:r>
              <a:rPr lang="en-US" sz="4000" dirty="0" err="1"/>
              <a:t>जिस</a:t>
            </a:r>
            <a:r>
              <a:rPr lang="en-US" sz="4000" dirty="0"/>
              <a:t> </a:t>
            </a:r>
            <a:r>
              <a:rPr lang="en-US" sz="4000" dirty="0" err="1"/>
              <a:t>पर</a:t>
            </a:r>
            <a:r>
              <a:rPr lang="en-US" sz="4000" dirty="0"/>
              <a:t> </a:t>
            </a:r>
            <a:r>
              <a:rPr lang="en-US" sz="4000" dirty="0" err="1"/>
              <a:t>पाचक</a:t>
            </a:r>
            <a:r>
              <a:rPr lang="en-US" sz="4000" dirty="0"/>
              <a:t> </a:t>
            </a:r>
            <a:r>
              <a:rPr lang="en-US" sz="4000" dirty="0" err="1"/>
              <a:t>पित्तों</a:t>
            </a:r>
            <a:r>
              <a:rPr lang="en-US" sz="4000" dirty="0"/>
              <a:t> </a:t>
            </a:r>
            <a:r>
              <a:rPr lang="en-US" sz="4000" dirty="0" err="1"/>
              <a:t>द्वारा</a:t>
            </a:r>
            <a:r>
              <a:rPr lang="en-US" sz="4000" dirty="0"/>
              <a:t> </a:t>
            </a:r>
            <a:r>
              <a:rPr lang="en-US" sz="4000" dirty="0" err="1"/>
              <a:t>आसानी</a:t>
            </a:r>
            <a:r>
              <a:rPr lang="en-US" sz="4000" dirty="0"/>
              <a:t> </a:t>
            </a:r>
            <a:r>
              <a:rPr lang="en-US" sz="4000" dirty="0" err="1"/>
              <a:t>से</a:t>
            </a:r>
            <a:r>
              <a:rPr lang="en-US" sz="4000" dirty="0"/>
              <a:t> </a:t>
            </a:r>
            <a:r>
              <a:rPr lang="en-US" sz="4000" dirty="0" err="1"/>
              <a:t>पाचन</a:t>
            </a:r>
            <a:r>
              <a:rPr lang="en-US" sz="4000" dirty="0"/>
              <a:t> </a:t>
            </a:r>
            <a:r>
              <a:rPr lang="en-US" sz="4000" dirty="0" err="1"/>
              <a:t>क्रिया</a:t>
            </a:r>
            <a:r>
              <a:rPr lang="en-US" sz="4000" dirty="0"/>
              <a:t> </a:t>
            </a:r>
            <a:r>
              <a:rPr lang="en-US" sz="4000" dirty="0" err="1"/>
              <a:t>सम्भव</a:t>
            </a:r>
            <a:r>
              <a:rPr lang="en-US" sz="4000" dirty="0"/>
              <a:t> </a:t>
            </a:r>
            <a:r>
              <a:rPr lang="en-US" sz="4000" dirty="0" err="1"/>
              <a:t>हो</a:t>
            </a:r>
            <a:r>
              <a:rPr lang="en-US" sz="4000" dirty="0"/>
              <a:t> </a:t>
            </a:r>
            <a:r>
              <a:rPr lang="en-US" sz="4000" dirty="0" err="1"/>
              <a:t>पाती</a:t>
            </a:r>
            <a:r>
              <a:rPr lang="en-US" sz="4000" dirty="0"/>
              <a:t> </a:t>
            </a:r>
            <a:r>
              <a:rPr lang="en-US" sz="4000" dirty="0" err="1"/>
              <a:t>है</a:t>
            </a:r>
            <a:r>
              <a:rPr lang="en-US" sz="4000" dirty="0"/>
              <a:t>। </a:t>
            </a:r>
          </a:p>
          <a:p>
            <a:endParaRPr lang="en-US" sz="4000" dirty="0"/>
          </a:p>
          <a:p>
            <a:r>
              <a:rPr lang="en-US" sz="4000" dirty="0" err="1"/>
              <a:t>अतएव</a:t>
            </a:r>
            <a:r>
              <a:rPr lang="en-US" sz="4000" dirty="0"/>
              <a:t> </a:t>
            </a:r>
            <a:r>
              <a:rPr lang="en-US" sz="4000" dirty="0" err="1"/>
              <a:t>यह</a:t>
            </a:r>
            <a:r>
              <a:rPr lang="en-US" sz="4000" dirty="0"/>
              <a:t> </a:t>
            </a:r>
            <a:r>
              <a:rPr lang="en-US" sz="4000" dirty="0" err="1"/>
              <a:t>कहा</a:t>
            </a:r>
            <a:r>
              <a:rPr lang="en-US" sz="4000" dirty="0"/>
              <a:t> </a:t>
            </a:r>
            <a:r>
              <a:rPr lang="en-US" sz="4000" dirty="0" err="1"/>
              <a:t>जा</a:t>
            </a:r>
            <a:r>
              <a:rPr lang="en-US" sz="4000" dirty="0"/>
              <a:t> </a:t>
            </a:r>
            <a:r>
              <a:rPr lang="en-US" sz="4000" dirty="0" err="1"/>
              <a:t>सकता</a:t>
            </a:r>
            <a:r>
              <a:rPr lang="en-US" sz="4000" dirty="0"/>
              <a:t> </a:t>
            </a:r>
            <a:r>
              <a:rPr lang="en-US" sz="4000" dirty="0" err="1"/>
              <a:t>है</a:t>
            </a:r>
            <a:r>
              <a:rPr lang="en-US" sz="4000" dirty="0"/>
              <a:t> </a:t>
            </a:r>
            <a:r>
              <a:rPr lang="en-US" sz="4000" dirty="0" err="1"/>
              <a:t>कि</a:t>
            </a:r>
            <a:r>
              <a:rPr lang="en-US" sz="4000" dirty="0"/>
              <a:t> </a:t>
            </a:r>
            <a:r>
              <a:rPr lang="en-US" sz="4000" dirty="0" err="1"/>
              <a:t>आहार</a:t>
            </a:r>
            <a:r>
              <a:rPr lang="en-US" sz="4000" dirty="0"/>
              <a:t> </a:t>
            </a:r>
            <a:r>
              <a:rPr lang="en-US" sz="4000" dirty="0" err="1"/>
              <a:t>पाचन</a:t>
            </a:r>
            <a:r>
              <a:rPr lang="en-US" sz="4000" dirty="0"/>
              <a:t> </a:t>
            </a:r>
            <a:r>
              <a:rPr lang="en-US" sz="4000" dirty="0" err="1"/>
              <a:t>में</a:t>
            </a:r>
            <a:r>
              <a:rPr lang="en-US" sz="4000" dirty="0"/>
              <a:t> </a:t>
            </a:r>
            <a:r>
              <a:rPr lang="en-US" sz="4000" dirty="0" err="1"/>
              <a:t>पाचक</a:t>
            </a:r>
            <a:r>
              <a:rPr lang="en-US" sz="4000" dirty="0"/>
              <a:t> </a:t>
            </a:r>
            <a:r>
              <a:rPr lang="en-US" sz="4000" dirty="0" err="1"/>
              <a:t>पित्त</a:t>
            </a:r>
            <a:r>
              <a:rPr lang="en-US" sz="4000" dirty="0"/>
              <a:t> (</a:t>
            </a:r>
            <a:r>
              <a:rPr lang="en-US" sz="4000" dirty="0" err="1"/>
              <a:t>ऊष्मा</a:t>
            </a:r>
            <a:r>
              <a:rPr lang="en-US" sz="4000" dirty="0"/>
              <a:t>) </a:t>
            </a:r>
            <a:r>
              <a:rPr lang="en-US" sz="4000" dirty="0" err="1"/>
              <a:t>एवं</a:t>
            </a:r>
            <a:r>
              <a:rPr lang="en-US" sz="4000" dirty="0"/>
              <a:t> </a:t>
            </a:r>
            <a:r>
              <a:rPr lang="en-US" sz="4000" dirty="0" err="1"/>
              <a:t>वायु</a:t>
            </a:r>
            <a:r>
              <a:rPr lang="en-US" sz="4000" dirty="0"/>
              <a:t> के </a:t>
            </a:r>
            <a:r>
              <a:rPr lang="en-US" sz="4000" dirty="0" err="1"/>
              <a:t>साथ</a:t>
            </a:r>
            <a:r>
              <a:rPr lang="en-US" sz="4000" dirty="0"/>
              <a:t> </a:t>
            </a:r>
            <a:r>
              <a:rPr lang="en-US" sz="4000" dirty="0" err="1"/>
              <a:t>ही</a:t>
            </a:r>
            <a:r>
              <a:rPr lang="en-US" sz="4000" dirty="0"/>
              <a:t> </a:t>
            </a:r>
            <a:r>
              <a:rPr lang="en-US" sz="4000" dirty="0" err="1"/>
              <a:t>क्लेद</a:t>
            </a:r>
            <a:r>
              <a:rPr lang="en-US" sz="4000" dirty="0"/>
              <a:t> </a:t>
            </a:r>
            <a:r>
              <a:rPr lang="en-US" sz="4000" dirty="0" err="1"/>
              <a:t>का</a:t>
            </a:r>
            <a:r>
              <a:rPr lang="en-US" sz="4000" dirty="0"/>
              <a:t> </a:t>
            </a:r>
            <a:r>
              <a:rPr lang="en-US" sz="4000" dirty="0" err="1"/>
              <a:t>भी</a:t>
            </a:r>
            <a:r>
              <a:rPr lang="en-US" sz="4000" dirty="0"/>
              <a:t> </a:t>
            </a:r>
            <a:r>
              <a:rPr lang="en-US" sz="4000" dirty="0" err="1"/>
              <a:t>महत्वपूर्ण</a:t>
            </a:r>
            <a:r>
              <a:rPr lang="en-US" sz="4000" dirty="0"/>
              <a:t> </a:t>
            </a:r>
            <a:r>
              <a:rPr lang="en-US" sz="4000" dirty="0" err="1"/>
              <a:t>योगदान</a:t>
            </a:r>
            <a:r>
              <a:rPr lang="en-US" sz="4000" dirty="0"/>
              <a:t> </a:t>
            </a:r>
            <a:r>
              <a:rPr lang="en-US" sz="4000" dirty="0" err="1"/>
              <a:t>है</a:t>
            </a:r>
            <a:r>
              <a:rPr lang="en-US" sz="4000" dirty="0"/>
              <a:t> </a:t>
            </a:r>
            <a:r>
              <a:rPr lang="en-US" sz="4000" dirty="0" err="1"/>
              <a:t>क्योंकि</a:t>
            </a:r>
            <a:r>
              <a:rPr lang="en-US" sz="4000" dirty="0"/>
              <a:t> </a:t>
            </a:r>
            <a:r>
              <a:rPr lang="en-US" sz="4000" dirty="0" err="1"/>
              <a:t>अन्न</a:t>
            </a:r>
            <a:r>
              <a:rPr lang="en-US" sz="4000" dirty="0"/>
              <a:t> के </a:t>
            </a:r>
            <a:r>
              <a:rPr lang="en-US" sz="4000" dirty="0" err="1"/>
              <a:t>क्लेदन</a:t>
            </a:r>
            <a:r>
              <a:rPr lang="en-US" sz="4000" dirty="0"/>
              <a:t> के </a:t>
            </a:r>
            <a:r>
              <a:rPr lang="en-US" sz="4000" dirty="0" err="1"/>
              <a:t>बिना</a:t>
            </a:r>
            <a:r>
              <a:rPr lang="en-US" sz="4000" dirty="0"/>
              <a:t> </a:t>
            </a:r>
            <a:r>
              <a:rPr lang="en-US" sz="4000" dirty="0" err="1"/>
              <a:t>आहार</a:t>
            </a:r>
            <a:r>
              <a:rPr lang="en-US" sz="4000" dirty="0"/>
              <a:t> </a:t>
            </a:r>
            <a:r>
              <a:rPr lang="en-US" sz="4000" dirty="0" err="1"/>
              <a:t>का</a:t>
            </a:r>
            <a:r>
              <a:rPr lang="en-US" sz="4000" dirty="0"/>
              <a:t> </a:t>
            </a:r>
            <a:r>
              <a:rPr lang="en-US" sz="4000" dirty="0" err="1"/>
              <a:t>सम्यक्</a:t>
            </a:r>
            <a:r>
              <a:rPr lang="en-US" sz="4000" dirty="0"/>
              <a:t> </a:t>
            </a:r>
            <a:r>
              <a:rPr lang="en-US" sz="4000" dirty="0" err="1"/>
              <a:t>पाक</a:t>
            </a:r>
            <a:r>
              <a:rPr lang="en-US" sz="4000" dirty="0"/>
              <a:t> </a:t>
            </a:r>
            <a:r>
              <a:rPr lang="en-US" sz="4000" dirty="0" err="1"/>
              <a:t>सम्भव</a:t>
            </a:r>
            <a:r>
              <a:rPr lang="en-US" sz="4000" dirty="0"/>
              <a:t> </a:t>
            </a:r>
            <a:r>
              <a:rPr lang="en-US" sz="4000" dirty="0" err="1"/>
              <a:t>नहीं</a:t>
            </a:r>
            <a:r>
              <a:rPr lang="en-US" sz="4000" dirty="0"/>
              <a:t> </a:t>
            </a:r>
            <a:r>
              <a:rPr lang="en-US" sz="4000" dirty="0" err="1"/>
              <a:t>है</a:t>
            </a:r>
            <a:r>
              <a:rPr lang="en-US" sz="4000" dirty="0"/>
              <a:t>। </a:t>
            </a:r>
            <a:r>
              <a:rPr lang="en-US" sz="4000" dirty="0" err="1"/>
              <a:t>इस</a:t>
            </a:r>
            <a:r>
              <a:rPr lang="en-US" sz="4000" dirty="0"/>
              <a:t> </a:t>
            </a:r>
            <a:r>
              <a:rPr lang="en-US" sz="4000" dirty="0" err="1"/>
              <a:t>कार्य</a:t>
            </a:r>
            <a:r>
              <a:rPr lang="en-US" sz="4000" dirty="0"/>
              <a:t> </a:t>
            </a:r>
            <a:r>
              <a:rPr lang="en-US" sz="4000" dirty="0" err="1"/>
              <a:t>में</a:t>
            </a:r>
            <a:r>
              <a:rPr lang="en-US" sz="4000" dirty="0"/>
              <a:t> </a:t>
            </a:r>
            <a:r>
              <a:rPr lang="en-US" sz="4000" dirty="0" err="1"/>
              <a:t>बोधक</a:t>
            </a:r>
            <a:r>
              <a:rPr lang="en-US" sz="4000" dirty="0"/>
              <a:t>. </a:t>
            </a:r>
            <a:r>
              <a:rPr lang="en-US" sz="4000" dirty="0" err="1"/>
              <a:t>कफ</a:t>
            </a:r>
            <a:r>
              <a:rPr lang="en-US" sz="4000" dirty="0"/>
              <a:t> </a:t>
            </a:r>
            <a:r>
              <a:rPr lang="en-US" sz="4000" dirty="0" err="1"/>
              <a:t>एवं</a:t>
            </a:r>
            <a:r>
              <a:rPr lang="en-US" sz="4000" dirty="0"/>
              <a:t> </a:t>
            </a:r>
            <a:r>
              <a:rPr lang="en-US" sz="4000" dirty="0" err="1"/>
              <a:t>लालारस</a:t>
            </a:r>
            <a:r>
              <a:rPr lang="en-US" sz="4000" dirty="0"/>
              <a:t> के </a:t>
            </a:r>
            <a:r>
              <a:rPr lang="en-US" sz="4000" dirty="0" err="1"/>
              <a:t>साथ</a:t>
            </a:r>
            <a:r>
              <a:rPr lang="en-US" sz="4000" dirty="0"/>
              <a:t> </a:t>
            </a:r>
            <a:r>
              <a:rPr lang="en-US" sz="4000" dirty="0" err="1"/>
              <a:t>आमाशयस्थ</a:t>
            </a:r>
            <a:r>
              <a:rPr lang="en-US" sz="4000" dirty="0"/>
              <a:t> </a:t>
            </a:r>
            <a:r>
              <a:rPr lang="en-US" sz="4000" dirty="0" err="1"/>
              <a:t>क्लेदक</a:t>
            </a:r>
            <a:r>
              <a:rPr lang="en-US" sz="4000" dirty="0"/>
              <a:t> </a:t>
            </a:r>
            <a:r>
              <a:rPr lang="en-US" sz="4000" dirty="0" err="1"/>
              <a:t>कफ</a:t>
            </a:r>
            <a:r>
              <a:rPr lang="en-US" sz="4000" dirty="0"/>
              <a:t> </a:t>
            </a:r>
            <a:r>
              <a:rPr lang="en-US" sz="4000" dirty="0" err="1"/>
              <a:t>उत्तरदायी</a:t>
            </a:r>
            <a:r>
              <a:rPr lang="en-US" sz="4000" dirty="0"/>
              <a:t> </a:t>
            </a:r>
            <a:r>
              <a:rPr lang="en-US" sz="4000" dirty="0" err="1"/>
              <a:t>माने</a:t>
            </a:r>
            <a:r>
              <a:rPr lang="en-US" sz="4000" dirty="0"/>
              <a:t> </a:t>
            </a:r>
            <a:r>
              <a:rPr lang="en-US" sz="4000" dirty="0" err="1"/>
              <a:t>गये</a:t>
            </a:r>
            <a:r>
              <a:rPr lang="en-US" sz="4000" dirty="0"/>
              <a:t> </a:t>
            </a:r>
            <a:r>
              <a:rPr lang="en-US" sz="4000" dirty="0" err="1"/>
              <a:t>हैं</a:t>
            </a:r>
            <a:r>
              <a:rPr lang="en-US" sz="4000" dirty="0"/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4076862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7BE1417-E20C-AF06-7F17-A08B45E94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-244491"/>
            <a:ext cx="10364451" cy="2459186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4. </a:t>
            </a:r>
            <a:r>
              <a:rPr lang="en-US" dirty="0" err="1">
                <a:solidFill>
                  <a:srgbClr val="FF0000"/>
                </a:solidFill>
              </a:rPr>
              <a:t>स्नेह</a:t>
            </a:r>
            <a:r>
              <a:rPr lang="en-US" dirty="0">
                <a:solidFill>
                  <a:srgbClr val="FF0000"/>
                </a:solidFill>
              </a:rPr>
              <a:t>-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E52DF13-8DAC-9302-BA97-E5F10504DD0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62658" y="1580414"/>
            <a:ext cx="9448293" cy="5277586"/>
          </a:xfrm>
        </p:spPr>
        <p:txBody>
          <a:bodyPr>
            <a:noAutofit/>
          </a:bodyPr>
          <a:lstStyle/>
          <a:p>
            <a:r>
              <a:rPr lang="en-US" sz="2800" b="1" dirty="0"/>
              <a:t>  ‘</a:t>
            </a:r>
            <a:r>
              <a:rPr lang="en-US" sz="2800" b="1" dirty="0" err="1">
                <a:solidFill>
                  <a:schemeClr val="accent1"/>
                </a:solidFill>
              </a:rPr>
              <a:t>स्नेहो</a:t>
            </a:r>
            <a:r>
              <a:rPr lang="en-US" sz="2800" b="1" dirty="0">
                <a:solidFill>
                  <a:schemeClr val="accent1"/>
                </a:solidFill>
              </a:rPr>
              <a:t> </a:t>
            </a:r>
            <a:r>
              <a:rPr lang="en-US" sz="2800" b="1" dirty="0" err="1">
                <a:solidFill>
                  <a:schemeClr val="accent1"/>
                </a:solidFill>
              </a:rPr>
              <a:t>मार्दवं</a:t>
            </a:r>
            <a:r>
              <a:rPr lang="en-US" sz="2800" b="1" dirty="0">
                <a:solidFill>
                  <a:schemeClr val="accent1"/>
                </a:solidFill>
              </a:rPr>
              <a:t> </a:t>
            </a:r>
            <a:r>
              <a:rPr lang="en-US" sz="2800" b="1" dirty="0" err="1">
                <a:solidFill>
                  <a:schemeClr val="accent1"/>
                </a:solidFill>
              </a:rPr>
              <a:t>जनयति</a:t>
            </a:r>
            <a:r>
              <a:rPr lang="en-US" sz="2800" b="1" dirty="0">
                <a:solidFill>
                  <a:schemeClr val="accent1"/>
                </a:solidFill>
              </a:rPr>
              <a:t>’</a:t>
            </a:r>
          </a:p>
          <a:p>
            <a:r>
              <a:rPr lang="en-US" sz="2800" b="1" dirty="0"/>
              <a:t> </a:t>
            </a:r>
            <a:r>
              <a:rPr lang="en-US" sz="2800" b="1" dirty="0" err="1"/>
              <a:t>अर्थात्</a:t>
            </a:r>
            <a:r>
              <a:rPr lang="en-US" sz="2800" b="1" dirty="0"/>
              <a:t> </a:t>
            </a:r>
            <a:r>
              <a:rPr lang="en-US" sz="2800" b="1" dirty="0" err="1"/>
              <a:t>स्नेह</a:t>
            </a:r>
            <a:r>
              <a:rPr lang="en-US" sz="2800" b="1" dirty="0"/>
              <a:t> </a:t>
            </a:r>
            <a:r>
              <a:rPr lang="en-US" sz="2800" b="1" dirty="0" err="1"/>
              <a:t>अन्न</a:t>
            </a:r>
            <a:r>
              <a:rPr lang="en-US" sz="2800" b="1" dirty="0"/>
              <a:t> </a:t>
            </a:r>
            <a:r>
              <a:rPr lang="en-US" sz="2800" b="1" dirty="0" err="1"/>
              <a:t>को</a:t>
            </a:r>
            <a:r>
              <a:rPr lang="en-US" sz="2800" b="1" dirty="0"/>
              <a:t> </a:t>
            </a:r>
            <a:r>
              <a:rPr lang="en-US" sz="2800" b="1" dirty="0" err="1"/>
              <a:t>मृदु</a:t>
            </a:r>
            <a:r>
              <a:rPr lang="en-US" sz="2800" b="1" dirty="0"/>
              <a:t> </a:t>
            </a:r>
            <a:r>
              <a:rPr lang="en-US" sz="2800" b="1" dirty="0" err="1"/>
              <a:t>बनाता</a:t>
            </a:r>
            <a:r>
              <a:rPr lang="en-US" sz="2800" b="1" dirty="0"/>
              <a:t> </a:t>
            </a:r>
            <a:r>
              <a:rPr lang="en-US" sz="2800" b="1" dirty="0" err="1"/>
              <a:t>है</a:t>
            </a:r>
            <a:r>
              <a:rPr lang="en-US" sz="2800" b="1" dirty="0"/>
              <a:t>। </a:t>
            </a:r>
            <a:r>
              <a:rPr lang="en-US" sz="2800" b="1" dirty="0" err="1"/>
              <a:t>अन्न</a:t>
            </a:r>
            <a:r>
              <a:rPr lang="en-US" sz="2800" b="1" dirty="0"/>
              <a:t> </a:t>
            </a:r>
            <a:r>
              <a:rPr lang="en-US" sz="2800" b="1" dirty="0" err="1"/>
              <a:t>पानगत</a:t>
            </a:r>
            <a:r>
              <a:rPr lang="en-US" sz="2800" b="1" dirty="0"/>
              <a:t> </a:t>
            </a:r>
            <a:r>
              <a:rPr lang="en-US" sz="2800" b="1" dirty="0" err="1"/>
              <a:t>घृतादि</a:t>
            </a:r>
            <a:r>
              <a:rPr lang="en-US" sz="2800" b="1" dirty="0"/>
              <a:t> </a:t>
            </a:r>
            <a:r>
              <a:rPr lang="en-US" sz="2800" b="1" dirty="0" err="1"/>
              <a:t>स्नेहों</a:t>
            </a:r>
            <a:r>
              <a:rPr lang="en-US" sz="2800" b="1" dirty="0"/>
              <a:t> </a:t>
            </a:r>
            <a:r>
              <a:rPr lang="en-US" sz="2800" b="1" dirty="0" err="1"/>
              <a:t>से</a:t>
            </a:r>
            <a:r>
              <a:rPr lang="en-US" sz="2800" b="1" dirty="0"/>
              <a:t> </a:t>
            </a:r>
            <a:r>
              <a:rPr lang="en-US" sz="2800" b="1" dirty="0" err="1"/>
              <a:t>आहार</a:t>
            </a:r>
            <a:r>
              <a:rPr lang="en-US" sz="2800" b="1" dirty="0"/>
              <a:t> </a:t>
            </a:r>
            <a:r>
              <a:rPr lang="en-US" sz="2800" b="1" dirty="0" err="1"/>
              <a:t>मृदुता</a:t>
            </a:r>
            <a:r>
              <a:rPr lang="en-US" sz="2800" b="1" dirty="0"/>
              <a:t> </a:t>
            </a:r>
            <a:r>
              <a:rPr lang="en-US" sz="2800" b="1" dirty="0" err="1"/>
              <a:t>को</a:t>
            </a:r>
            <a:r>
              <a:rPr lang="en-US" sz="2800" b="1" dirty="0"/>
              <a:t> </a:t>
            </a:r>
            <a:r>
              <a:rPr lang="en-US" sz="2800" b="1" dirty="0" err="1"/>
              <a:t>प्राप्त</a:t>
            </a:r>
            <a:r>
              <a:rPr lang="en-US" sz="2800" b="1" dirty="0"/>
              <a:t> </a:t>
            </a:r>
            <a:r>
              <a:rPr lang="en-US" sz="2800" b="1" dirty="0" err="1"/>
              <a:t>होता</a:t>
            </a:r>
            <a:r>
              <a:rPr lang="en-US" sz="2800" b="1" dirty="0"/>
              <a:t> </a:t>
            </a:r>
            <a:r>
              <a:rPr lang="en-US" sz="2800" b="1" dirty="0" err="1"/>
              <a:t>है</a:t>
            </a:r>
            <a:r>
              <a:rPr lang="en-US" sz="2800" b="1" dirty="0"/>
              <a:t>। </a:t>
            </a:r>
            <a:r>
              <a:rPr lang="en-US" sz="2800" b="1" dirty="0" err="1"/>
              <a:t>मृदुता</a:t>
            </a:r>
            <a:r>
              <a:rPr lang="en-US" sz="2800" b="1" dirty="0"/>
              <a:t> </a:t>
            </a:r>
            <a:r>
              <a:rPr lang="en-US" sz="2800" b="1" dirty="0" err="1"/>
              <a:t>का</a:t>
            </a:r>
            <a:r>
              <a:rPr lang="en-US" sz="2800" b="1" dirty="0"/>
              <a:t> </a:t>
            </a:r>
            <a:r>
              <a:rPr lang="en-US" sz="2800" b="1" dirty="0" err="1"/>
              <a:t>अर्थ</a:t>
            </a:r>
            <a:r>
              <a:rPr lang="en-US" sz="2800" b="1" dirty="0"/>
              <a:t> </a:t>
            </a:r>
            <a:r>
              <a:rPr lang="en-US" sz="2800" b="1" dirty="0" err="1"/>
              <a:t>Lubrica</a:t>
            </a:r>
            <a:r>
              <a:rPr lang="en-US" sz="2800" b="1" dirty="0"/>
              <a:t>- </a:t>
            </a:r>
            <a:r>
              <a:rPr lang="en-US" sz="2800" b="1" dirty="0" err="1"/>
              <a:t>tion</a:t>
            </a:r>
            <a:r>
              <a:rPr lang="en-US" sz="2800" b="1" dirty="0"/>
              <a:t> </a:t>
            </a:r>
            <a:r>
              <a:rPr lang="en-US" sz="2800" b="1" dirty="0" err="1"/>
              <a:t>लिया</a:t>
            </a:r>
            <a:r>
              <a:rPr lang="en-US" sz="2800" b="1" dirty="0"/>
              <a:t> </a:t>
            </a:r>
            <a:r>
              <a:rPr lang="en-US" sz="2800" b="1" dirty="0" err="1"/>
              <a:t>जा</a:t>
            </a:r>
            <a:r>
              <a:rPr lang="en-US" sz="2800" b="1" dirty="0"/>
              <a:t> </a:t>
            </a:r>
            <a:r>
              <a:rPr lang="en-US" sz="2800" b="1" dirty="0" err="1"/>
              <a:t>सकता</a:t>
            </a:r>
            <a:r>
              <a:rPr lang="en-US" sz="2800" b="1" dirty="0"/>
              <a:t> </a:t>
            </a:r>
            <a:r>
              <a:rPr lang="en-US" sz="2800" b="1" dirty="0" err="1"/>
              <a:t>है</a:t>
            </a:r>
            <a:r>
              <a:rPr lang="en-US" sz="2800" b="1" dirty="0"/>
              <a:t>। </a:t>
            </a:r>
            <a:r>
              <a:rPr lang="en-US" sz="2800" b="1" dirty="0" err="1"/>
              <a:t>इसीलिए</a:t>
            </a:r>
            <a:r>
              <a:rPr lang="en-US" sz="2800" b="1" dirty="0"/>
              <a:t> </a:t>
            </a:r>
            <a:r>
              <a:rPr lang="en-US" sz="2800" b="1" dirty="0" err="1"/>
              <a:t>स्निग्ध</a:t>
            </a:r>
            <a:r>
              <a:rPr lang="en-US" sz="2800" b="1" dirty="0"/>
              <a:t> </a:t>
            </a:r>
            <a:r>
              <a:rPr lang="en-US" sz="2800" b="1" dirty="0" err="1"/>
              <a:t>आहार</a:t>
            </a:r>
            <a:r>
              <a:rPr lang="en-US" sz="2800" b="1" dirty="0"/>
              <a:t> के </a:t>
            </a:r>
            <a:r>
              <a:rPr lang="en-US" sz="2800" b="1" dirty="0" err="1"/>
              <a:t>सेवन</a:t>
            </a:r>
            <a:r>
              <a:rPr lang="en-US" sz="2800" b="1" dirty="0"/>
              <a:t> </a:t>
            </a:r>
            <a:r>
              <a:rPr lang="en-US" sz="2800" b="1" dirty="0" err="1"/>
              <a:t>का</a:t>
            </a:r>
            <a:r>
              <a:rPr lang="en-US" sz="2800" b="1" dirty="0"/>
              <a:t> </a:t>
            </a:r>
            <a:r>
              <a:rPr lang="en-US" sz="2800" b="1" dirty="0" err="1"/>
              <a:t>उपदेश</a:t>
            </a:r>
            <a:r>
              <a:rPr lang="en-US" sz="2800" b="1" dirty="0"/>
              <a:t> </a:t>
            </a:r>
            <a:r>
              <a:rPr lang="en-US" sz="2800" b="1" dirty="0" err="1"/>
              <a:t>आयुर्वेदीय</a:t>
            </a:r>
            <a:r>
              <a:rPr lang="en-US" sz="2800" b="1" dirty="0"/>
              <a:t> </a:t>
            </a:r>
            <a:r>
              <a:rPr lang="en-US" sz="2800" b="1" dirty="0" err="1"/>
              <a:t>आचार्यों</a:t>
            </a:r>
            <a:r>
              <a:rPr lang="en-US" sz="2800" b="1" dirty="0"/>
              <a:t> </a:t>
            </a:r>
            <a:r>
              <a:rPr lang="en-US" sz="2800" b="1" dirty="0" err="1"/>
              <a:t>ने</a:t>
            </a:r>
            <a:r>
              <a:rPr lang="en-US" sz="2800" b="1" dirty="0"/>
              <a:t> </a:t>
            </a:r>
            <a:r>
              <a:rPr lang="en-US" sz="2800" b="1" dirty="0" err="1"/>
              <a:t>किया</a:t>
            </a:r>
            <a:r>
              <a:rPr lang="en-US" sz="2800" b="1" dirty="0"/>
              <a:t> </a:t>
            </a:r>
            <a:r>
              <a:rPr lang="en-US" sz="2800" b="1" dirty="0" err="1"/>
              <a:t>है</a:t>
            </a:r>
            <a:r>
              <a:rPr lang="en-US" sz="2800" b="1" dirty="0"/>
              <a:t>।</a:t>
            </a:r>
          </a:p>
          <a:p>
            <a:r>
              <a:rPr lang="en-US" sz="2800" b="1" dirty="0"/>
              <a:t>    </a:t>
            </a:r>
            <a:r>
              <a:rPr lang="en-US" sz="2800" b="1" dirty="0" err="1"/>
              <a:t>समान</a:t>
            </a:r>
            <a:r>
              <a:rPr lang="en-US" sz="2800" b="1" dirty="0"/>
              <a:t> </a:t>
            </a:r>
            <a:r>
              <a:rPr lang="en-US" sz="2800" b="1" dirty="0" err="1"/>
              <a:t>वात</a:t>
            </a:r>
            <a:r>
              <a:rPr lang="en-US" sz="2800" b="1" dirty="0"/>
              <a:t> </a:t>
            </a:r>
            <a:r>
              <a:rPr lang="en-US" sz="2800" b="1" dirty="0" err="1"/>
              <a:t>द्वारा</a:t>
            </a:r>
            <a:r>
              <a:rPr lang="en-US" sz="2800" b="1" dirty="0"/>
              <a:t> </a:t>
            </a:r>
            <a:r>
              <a:rPr lang="en-US" sz="2800" b="1" dirty="0" err="1"/>
              <a:t>अग्नि</a:t>
            </a:r>
            <a:r>
              <a:rPr lang="en-US" sz="2800" b="1" dirty="0"/>
              <a:t> </a:t>
            </a:r>
            <a:r>
              <a:rPr lang="en-US" sz="2800" b="1" dirty="0" err="1"/>
              <a:t>का</a:t>
            </a:r>
            <a:r>
              <a:rPr lang="en-US" sz="2800" b="1" dirty="0"/>
              <a:t> </a:t>
            </a:r>
            <a:r>
              <a:rPr lang="en-US" sz="2800" b="1" dirty="0" err="1"/>
              <a:t>प्रदीप्त</a:t>
            </a:r>
            <a:r>
              <a:rPr lang="en-US" sz="2800" b="1" dirty="0"/>
              <a:t> </a:t>
            </a:r>
            <a:r>
              <a:rPr lang="en-US" sz="2800" b="1" dirty="0" err="1"/>
              <a:t>होना</a:t>
            </a:r>
            <a:r>
              <a:rPr lang="en-US" sz="2800" b="1" dirty="0"/>
              <a:t> </a:t>
            </a:r>
            <a:r>
              <a:rPr lang="en-US" sz="2800" b="1" dirty="0" err="1"/>
              <a:t>सर्वविदित</a:t>
            </a:r>
            <a:r>
              <a:rPr lang="en-US" sz="2800" b="1" dirty="0"/>
              <a:t> </a:t>
            </a:r>
            <a:r>
              <a:rPr lang="en-US" sz="2800" b="1" dirty="0" err="1"/>
              <a:t>है</a:t>
            </a:r>
            <a:r>
              <a:rPr lang="en-US" sz="2800" b="1" dirty="0"/>
              <a:t> </a:t>
            </a:r>
            <a:r>
              <a:rPr lang="en-US" sz="2800" b="1" dirty="0" err="1"/>
              <a:t>परन्तु</a:t>
            </a:r>
            <a:r>
              <a:rPr lang="en-US" sz="2800" b="1" dirty="0"/>
              <a:t> </a:t>
            </a:r>
            <a:r>
              <a:rPr lang="en-US" sz="2800" b="1" dirty="0" err="1"/>
              <a:t>इस</a:t>
            </a:r>
            <a:r>
              <a:rPr lang="en-US" sz="2800" b="1" dirty="0"/>
              <a:t> </a:t>
            </a:r>
            <a:r>
              <a:rPr lang="en-US" sz="2800" b="1" dirty="0" err="1"/>
              <a:t>कार्य</a:t>
            </a:r>
            <a:r>
              <a:rPr lang="en-US" sz="2800" b="1" dirty="0"/>
              <a:t> </a:t>
            </a:r>
            <a:r>
              <a:rPr lang="en-US" sz="2800" b="1" dirty="0" err="1"/>
              <a:t>में</a:t>
            </a:r>
            <a:r>
              <a:rPr lang="en-US" sz="2800" b="1" dirty="0"/>
              <a:t> </a:t>
            </a:r>
            <a:r>
              <a:rPr lang="en-US" sz="2800" b="1" dirty="0" err="1"/>
              <a:t>स्नेह</a:t>
            </a:r>
            <a:r>
              <a:rPr lang="en-US" sz="2800" b="1" dirty="0"/>
              <a:t> </a:t>
            </a:r>
            <a:r>
              <a:rPr lang="en-US" sz="2800" b="1" dirty="0" err="1"/>
              <a:t>द्रव्यों</a:t>
            </a:r>
            <a:r>
              <a:rPr lang="en-US" sz="2800" b="1" dirty="0"/>
              <a:t> </a:t>
            </a:r>
            <a:r>
              <a:rPr lang="en-US" sz="2800" b="1" dirty="0" err="1"/>
              <a:t>का</a:t>
            </a:r>
            <a:r>
              <a:rPr lang="en-US" sz="2800" b="1" dirty="0"/>
              <a:t> </a:t>
            </a:r>
            <a:r>
              <a:rPr lang="en-US" sz="2800" b="1" dirty="0" err="1"/>
              <a:t>भी</a:t>
            </a:r>
            <a:r>
              <a:rPr lang="en-US" sz="2800" b="1" dirty="0"/>
              <a:t> </a:t>
            </a:r>
            <a:r>
              <a:rPr lang="en-US" sz="2800" b="1" dirty="0" err="1"/>
              <a:t>विशेष</a:t>
            </a:r>
            <a:r>
              <a:rPr lang="en-US" sz="2800" b="1" dirty="0"/>
              <a:t> </a:t>
            </a:r>
            <a:r>
              <a:rPr lang="en-US" sz="2800" b="1" dirty="0" err="1"/>
              <a:t>महत्व</a:t>
            </a:r>
            <a:r>
              <a:rPr lang="en-US" sz="2800" b="1" dirty="0"/>
              <a:t> </a:t>
            </a:r>
            <a:r>
              <a:rPr lang="en-US" sz="2800" b="1" dirty="0" err="1"/>
              <a:t>होता</a:t>
            </a:r>
            <a:r>
              <a:rPr lang="en-US" sz="2800" b="1" dirty="0"/>
              <a:t> </a:t>
            </a:r>
            <a:r>
              <a:rPr lang="en-US" sz="2800" b="1" dirty="0" err="1"/>
              <a:t>है</a:t>
            </a:r>
            <a:r>
              <a:rPr lang="en-US" sz="2800" b="1" dirty="0"/>
              <a:t>। </a:t>
            </a:r>
            <a:r>
              <a:rPr lang="en-US" sz="2800" b="1" dirty="0" err="1"/>
              <a:t>वस्तुतः</a:t>
            </a:r>
            <a:r>
              <a:rPr lang="en-US" sz="2800" b="1" dirty="0"/>
              <a:t> </a:t>
            </a:r>
            <a:r>
              <a:rPr lang="en-US" sz="2800" b="1" dirty="0" err="1"/>
              <a:t>अग्नि</a:t>
            </a:r>
            <a:r>
              <a:rPr lang="en-US" sz="2800" b="1" dirty="0"/>
              <a:t> </a:t>
            </a:r>
            <a:r>
              <a:rPr lang="en-US" sz="2800" b="1" dirty="0" err="1"/>
              <a:t>को</a:t>
            </a:r>
            <a:r>
              <a:rPr lang="en-US" sz="2800" b="1" dirty="0"/>
              <a:t> </a:t>
            </a:r>
            <a:r>
              <a:rPr lang="en-US" sz="2800" b="1" dirty="0" err="1"/>
              <a:t>प्रदीप्त</a:t>
            </a:r>
            <a:r>
              <a:rPr lang="en-US" sz="2800" b="1" dirty="0"/>
              <a:t> </a:t>
            </a:r>
            <a:r>
              <a:rPr lang="en-US" sz="2800" b="1" dirty="0" err="1"/>
              <a:t>रखने</a:t>
            </a:r>
            <a:r>
              <a:rPr lang="en-US" sz="2800" b="1" dirty="0"/>
              <a:t> </a:t>
            </a:r>
            <a:r>
              <a:rPr lang="en-US" sz="2800" b="1" dirty="0" err="1"/>
              <a:t>में</a:t>
            </a:r>
            <a:r>
              <a:rPr lang="en-US" sz="2800" b="1" dirty="0"/>
              <a:t> </a:t>
            </a:r>
            <a:r>
              <a:rPr lang="en-US" sz="2800" b="1" dirty="0" err="1"/>
              <a:t>नित्य</a:t>
            </a:r>
            <a:r>
              <a:rPr lang="en-US" sz="2800" b="1" dirty="0"/>
              <a:t> </a:t>
            </a:r>
            <a:r>
              <a:rPr lang="en-US" sz="2800" b="1" dirty="0" err="1"/>
              <a:t>प्रति</a:t>
            </a:r>
            <a:r>
              <a:rPr lang="en-US" sz="2800" b="1" dirty="0"/>
              <a:t> </a:t>
            </a:r>
            <a:r>
              <a:rPr lang="en-US" sz="2800" b="1" dirty="0" err="1"/>
              <a:t>सेवन</a:t>
            </a:r>
            <a:r>
              <a:rPr lang="en-US" sz="2800" b="1" dirty="0"/>
              <a:t> </a:t>
            </a:r>
            <a:r>
              <a:rPr lang="en-US" sz="2800" b="1" dirty="0" err="1"/>
              <a:t>किये</a:t>
            </a:r>
            <a:r>
              <a:rPr lang="en-US" sz="2800" b="1" dirty="0"/>
              <a:t> </a:t>
            </a:r>
            <a:r>
              <a:rPr lang="en-US" sz="2800" b="1" dirty="0" err="1"/>
              <a:t>जाने</a:t>
            </a:r>
            <a:r>
              <a:rPr lang="en-US" sz="2800" b="1" dirty="0"/>
              <a:t> </a:t>
            </a:r>
            <a:r>
              <a:rPr lang="en-US" sz="2800" b="1" dirty="0" err="1"/>
              <a:t>वाले</a:t>
            </a:r>
            <a:r>
              <a:rPr lang="en-US" sz="2800" b="1" dirty="0"/>
              <a:t> </a:t>
            </a:r>
            <a:r>
              <a:rPr lang="en-US" sz="2800" b="1" dirty="0" err="1"/>
              <a:t>आहार</a:t>
            </a:r>
            <a:r>
              <a:rPr lang="en-US" sz="2800" b="1" dirty="0"/>
              <a:t>    </a:t>
            </a:r>
            <a:r>
              <a:rPr lang="en-US" sz="2800" b="1" dirty="0" err="1"/>
              <a:t>का</a:t>
            </a:r>
            <a:r>
              <a:rPr lang="en-US" sz="2800" b="1" dirty="0"/>
              <a:t> </a:t>
            </a:r>
            <a:r>
              <a:rPr lang="en-US" sz="2800" b="1" dirty="0" err="1"/>
              <a:t>विशेष</a:t>
            </a:r>
            <a:r>
              <a:rPr lang="en-US" sz="2800" b="1" dirty="0"/>
              <a:t> </a:t>
            </a:r>
            <a:r>
              <a:rPr lang="en-US" sz="2800" b="1" dirty="0" err="1"/>
              <a:t>योगदान</a:t>
            </a:r>
            <a:r>
              <a:rPr lang="en-US" sz="2800" b="1" dirty="0"/>
              <a:t> </a:t>
            </a:r>
            <a:r>
              <a:rPr lang="en-US" sz="2800" b="1" dirty="0" err="1"/>
              <a:t>होता</a:t>
            </a:r>
            <a:r>
              <a:rPr lang="en-US" sz="2800" b="1" dirty="0"/>
              <a:t> </a:t>
            </a:r>
            <a:r>
              <a:rPr lang="en-US" sz="2800" b="1" dirty="0" err="1"/>
              <a:t>है</a:t>
            </a:r>
            <a:endParaRPr lang="en-US" sz="2800" b="1" dirty="0"/>
          </a:p>
          <a:p>
            <a:endParaRPr lang="en-US" sz="2800" b="1" dirty="0"/>
          </a:p>
          <a:p>
            <a:pPr marL="457200" indent="-457200">
              <a:buFont typeface="+mj-lt"/>
              <a:buAutoNum type="arabicPeriod"/>
            </a:pP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405733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6C812DA-0251-3B88-6EE9-C0F4B08AD9B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6963"/>
            <a:ext cx="10364451" cy="3231776"/>
          </a:xfrm>
        </p:spPr>
        <p:txBody>
          <a:bodyPr>
            <a:noAutofit/>
          </a:bodyPr>
          <a:lstStyle/>
          <a:p>
            <a:r>
              <a:rPr lang="en-US" sz="2800" dirty="0" err="1">
                <a:solidFill>
                  <a:schemeClr val="accent1"/>
                </a:solidFill>
              </a:rPr>
              <a:t>यथा</a:t>
            </a:r>
            <a:r>
              <a:rPr lang="en-US" sz="2800" dirty="0">
                <a:solidFill>
                  <a:schemeClr val="accent1"/>
                </a:solidFill>
              </a:rPr>
              <a:t> </a:t>
            </a:r>
            <a:r>
              <a:rPr lang="en-US" sz="2800" dirty="0" err="1">
                <a:solidFill>
                  <a:schemeClr val="accent1"/>
                </a:solidFill>
              </a:rPr>
              <a:t>हि</a:t>
            </a:r>
            <a:r>
              <a:rPr lang="en-US" sz="2800" dirty="0">
                <a:solidFill>
                  <a:schemeClr val="accent1"/>
                </a:solidFill>
              </a:rPr>
              <a:t> </a:t>
            </a:r>
            <a:r>
              <a:rPr lang="en-US" sz="2800" dirty="0" err="1">
                <a:solidFill>
                  <a:schemeClr val="accent1"/>
                </a:solidFill>
              </a:rPr>
              <a:t>सारदार्वग्निः</a:t>
            </a:r>
            <a:r>
              <a:rPr lang="en-US" sz="2800" dirty="0">
                <a:solidFill>
                  <a:schemeClr val="accent1"/>
                </a:solidFill>
              </a:rPr>
              <a:t> </a:t>
            </a:r>
            <a:r>
              <a:rPr lang="en-US" sz="2800" dirty="0" err="1">
                <a:solidFill>
                  <a:schemeClr val="accent1"/>
                </a:solidFill>
              </a:rPr>
              <a:t>स्थिरः</a:t>
            </a:r>
            <a:r>
              <a:rPr lang="en-US" sz="2800" dirty="0">
                <a:solidFill>
                  <a:schemeClr val="accent1"/>
                </a:solidFill>
              </a:rPr>
              <a:t> </a:t>
            </a:r>
            <a:r>
              <a:rPr lang="en-US" sz="2800" dirty="0" err="1">
                <a:solidFill>
                  <a:schemeClr val="accent1"/>
                </a:solidFill>
              </a:rPr>
              <a:t>सन्तिष्ठते</a:t>
            </a:r>
            <a:r>
              <a:rPr lang="en-US" sz="2800" dirty="0">
                <a:solidFill>
                  <a:schemeClr val="accent1"/>
                </a:solidFill>
              </a:rPr>
              <a:t> </a:t>
            </a:r>
            <a:r>
              <a:rPr lang="en-US" sz="2800" dirty="0" err="1">
                <a:solidFill>
                  <a:schemeClr val="accent1"/>
                </a:solidFill>
              </a:rPr>
              <a:t>चिरम्</a:t>
            </a:r>
            <a:r>
              <a:rPr lang="en-US" sz="2800" dirty="0">
                <a:solidFill>
                  <a:schemeClr val="accent1"/>
                </a:solidFill>
              </a:rPr>
              <a:t> । </a:t>
            </a:r>
            <a:r>
              <a:rPr lang="en-US" sz="2800" dirty="0" err="1">
                <a:solidFill>
                  <a:schemeClr val="accent1"/>
                </a:solidFill>
              </a:rPr>
              <a:t>स्नेहान्नविधिभिः</a:t>
            </a:r>
            <a:r>
              <a:rPr lang="en-US" sz="2800" dirty="0">
                <a:solidFill>
                  <a:schemeClr val="accent1"/>
                </a:solidFill>
              </a:rPr>
              <a:t> </a:t>
            </a:r>
            <a:r>
              <a:rPr lang="en-US" sz="2800" dirty="0" err="1">
                <a:solidFill>
                  <a:schemeClr val="accent1"/>
                </a:solidFill>
              </a:rPr>
              <a:t>तद्</a:t>
            </a:r>
            <a:r>
              <a:rPr lang="en-US" sz="2800" dirty="0">
                <a:solidFill>
                  <a:schemeClr val="accent1"/>
                </a:solidFill>
              </a:rPr>
              <a:t> </a:t>
            </a:r>
            <a:r>
              <a:rPr lang="en-US" sz="2800" dirty="0" err="1">
                <a:solidFill>
                  <a:schemeClr val="accent1"/>
                </a:solidFill>
              </a:rPr>
              <a:t>वत्</a:t>
            </a:r>
            <a:r>
              <a:rPr lang="en-US" sz="2800" dirty="0">
                <a:solidFill>
                  <a:schemeClr val="accent1"/>
                </a:solidFill>
              </a:rPr>
              <a:t>, </a:t>
            </a:r>
            <a:r>
              <a:rPr lang="en-US" sz="2800" dirty="0" err="1">
                <a:solidFill>
                  <a:schemeClr val="accent1"/>
                </a:solidFill>
              </a:rPr>
              <a:t>अन्तरग्निः</a:t>
            </a:r>
            <a:r>
              <a:rPr lang="en-US" sz="2800" dirty="0">
                <a:solidFill>
                  <a:schemeClr val="accent1"/>
                </a:solidFill>
              </a:rPr>
              <a:t> </a:t>
            </a:r>
            <a:r>
              <a:rPr lang="en-US" sz="2800" dirty="0" err="1">
                <a:solidFill>
                  <a:schemeClr val="accent1"/>
                </a:solidFill>
              </a:rPr>
              <a:t>भवेत्</a:t>
            </a:r>
            <a:r>
              <a:rPr lang="en-US" sz="2800" dirty="0">
                <a:solidFill>
                  <a:schemeClr val="accent1"/>
                </a:solidFill>
              </a:rPr>
              <a:t> </a:t>
            </a:r>
            <a:r>
              <a:rPr lang="en-US" sz="2800" dirty="0" err="1">
                <a:solidFill>
                  <a:schemeClr val="accent1"/>
                </a:solidFill>
              </a:rPr>
              <a:t>स्थिरः</a:t>
            </a:r>
            <a:r>
              <a:rPr lang="en-US" sz="2800" dirty="0">
                <a:solidFill>
                  <a:schemeClr val="accent1"/>
                </a:solidFill>
              </a:rPr>
              <a:t> । (</a:t>
            </a:r>
            <a:r>
              <a:rPr lang="en-US" sz="2800" dirty="0" err="1">
                <a:solidFill>
                  <a:schemeClr val="accent1"/>
                </a:solidFill>
              </a:rPr>
              <a:t>च.चि</a:t>
            </a:r>
            <a:r>
              <a:rPr lang="en-US" sz="2800" dirty="0">
                <a:solidFill>
                  <a:schemeClr val="accent1"/>
                </a:solidFill>
              </a:rPr>
              <a:t>. १५/२१३)</a:t>
            </a:r>
            <a:r>
              <a:rPr lang="en-US" sz="2800" dirty="0"/>
              <a:t>
</a:t>
            </a:r>
            <a:r>
              <a:rPr lang="en-US" sz="2800" dirty="0" err="1"/>
              <a:t>अर्थात्</a:t>
            </a:r>
            <a:r>
              <a:rPr lang="en-US" sz="2800" dirty="0"/>
              <a:t> </a:t>
            </a:r>
            <a:r>
              <a:rPr lang="en-US" sz="2800" dirty="0" err="1"/>
              <a:t>जिस</a:t>
            </a:r>
            <a:r>
              <a:rPr lang="en-US" sz="2800" dirty="0"/>
              <a:t> </a:t>
            </a:r>
            <a:r>
              <a:rPr lang="en-US" sz="2800" dirty="0" err="1"/>
              <a:t>प्रकार</a:t>
            </a:r>
            <a:r>
              <a:rPr lang="en-US" sz="2800" dirty="0"/>
              <a:t> </a:t>
            </a:r>
            <a:r>
              <a:rPr lang="en-US" sz="2800" dirty="0" err="1"/>
              <a:t>वाह्य</a:t>
            </a:r>
            <a:r>
              <a:rPr lang="en-US" sz="2800" dirty="0"/>
              <a:t> </a:t>
            </a:r>
            <a:r>
              <a:rPr lang="en-US" sz="2800" dirty="0" err="1"/>
              <a:t>अग्नि</a:t>
            </a:r>
            <a:r>
              <a:rPr lang="en-US" sz="2800" dirty="0"/>
              <a:t> </a:t>
            </a:r>
            <a:r>
              <a:rPr lang="en-US" sz="2800" dirty="0" err="1"/>
              <a:t>को</a:t>
            </a:r>
            <a:r>
              <a:rPr lang="en-US" sz="2800" dirty="0"/>
              <a:t> </a:t>
            </a:r>
            <a:r>
              <a:rPr lang="en-US" sz="2800" dirty="0" err="1"/>
              <a:t>तैल</a:t>
            </a:r>
            <a:r>
              <a:rPr lang="en-US" sz="2800" dirty="0"/>
              <a:t>, </a:t>
            </a:r>
            <a:r>
              <a:rPr lang="en-US" sz="2800" dirty="0" err="1"/>
              <a:t>घृत</a:t>
            </a:r>
            <a:r>
              <a:rPr lang="en-US" sz="2800" dirty="0"/>
              <a:t> </a:t>
            </a:r>
            <a:r>
              <a:rPr lang="en-US" sz="2800" dirty="0" err="1"/>
              <a:t>आदि</a:t>
            </a:r>
            <a:r>
              <a:rPr lang="en-US" sz="2800" dirty="0"/>
              <a:t> </a:t>
            </a:r>
            <a:r>
              <a:rPr lang="en-US" sz="2800" dirty="0" err="1"/>
              <a:t>देकर</a:t>
            </a:r>
            <a:r>
              <a:rPr lang="en-US" sz="2800" dirty="0"/>
              <a:t> </a:t>
            </a:r>
            <a:r>
              <a:rPr lang="en-US" sz="2800" dirty="0" err="1"/>
              <a:t>बढ़ाया</a:t>
            </a:r>
            <a:r>
              <a:rPr lang="en-US" sz="2800" dirty="0"/>
              <a:t> </a:t>
            </a:r>
            <a:r>
              <a:rPr lang="en-US" sz="2800" dirty="0" err="1"/>
              <a:t>जाता</a:t>
            </a:r>
            <a:r>
              <a:rPr lang="en-US" sz="2800" dirty="0"/>
              <a:t> </a:t>
            </a:r>
            <a:r>
              <a:rPr lang="en-US" sz="2800" dirty="0" err="1"/>
              <a:t>है</a:t>
            </a:r>
            <a:r>
              <a:rPr lang="en-US" sz="2800" dirty="0"/>
              <a:t>, (</a:t>
            </a:r>
            <a:r>
              <a:rPr lang="en-US" sz="2800" dirty="0" err="1"/>
              <a:t>स्थिर</a:t>
            </a:r>
            <a:r>
              <a:rPr lang="en-US" sz="2800" dirty="0"/>
              <a:t> </a:t>
            </a:r>
            <a:r>
              <a:rPr lang="en-US" sz="2800" dirty="0" err="1"/>
              <a:t>रखा</a:t>
            </a:r>
            <a:r>
              <a:rPr lang="en-US" sz="2800" dirty="0"/>
              <a:t> </a:t>
            </a:r>
            <a:r>
              <a:rPr lang="en-US" sz="2800" dirty="0" err="1"/>
              <a:t>जाता</a:t>
            </a:r>
            <a:r>
              <a:rPr lang="en-US" sz="2800" dirty="0"/>
              <a:t> </a:t>
            </a:r>
            <a:r>
              <a:rPr lang="en-US" sz="2800" dirty="0" err="1"/>
              <a:t>है</a:t>
            </a:r>
            <a:r>
              <a:rPr lang="en-US" sz="2800" dirty="0"/>
              <a:t>) </a:t>
            </a:r>
            <a:r>
              <a:rPr lang="en-US" sz="2800" dirty="0" err="1"/>
              <a:t>उसी</a:t>
            </a:r>
            <a:r>
              <a:rPr lang="en-US" sz="2800" dirty="0"/>
              <a:t> </a:t>
            </a:r>
            <a:r>
              <a:rPr lang="en-US" sz="2800" dirty="0" err="1"/>
              <a:t>प्रकार</a:t>
            </a:r>
            <a:r>
              <a:rPr lang="en-US" sz="2800" dirty="0"/>
              <a:t> </a:t>
            </a:r>
            <a:r>
              <a:rPr lang="en-US" sz="2800" dirty="0" err="1"/>
              <a:t>इस</a:t>
            </a:r>
            <a:r>
              <a:rPr lang="en-US" sz="2800" dirty="0"/>
              <a:t> </a:t>
            </a:r>
            <a:r>
              <a:rPr lang="en-US" sz="2800" dirty="0" err="1"/>
              <a:t>अन्तरग्रि</a:t>
            </a:r>
            <a:r>
              <a:rPr lang="en-US" sz="2800" dirty="0"/>
              <a:t> </a:t>
            </a:r>
            <a:r>
              <a:rPr lang="en-US" sz="2800" dirty="0" err="1"/>
              <a:t>को</a:t>
            </a:r>
            <a:r>
              <a:rPr lang="en-US" sz="2800" dirty="0"/>
              <a:t> </a:t>
            </a:r>
            <a:r>
              <a:rPr lang="en-US" sz="2800" dirty="0" err="1"/>
              <a:t>भी</a:t>
            </a:r>
            <a:r>
              <a:rPr lang="en-US" sz="2800" dirty="0"/>
              <a:t> </a:t>
            </a:r>
            <a:r>
              <a:rPr lang="en-US" sz="2800" dirty="0" err="1"/>
              <a:t>स्नेह</a:t>
            </a:r>
            <a:r>
              <a:rPr lang="en-US" sz="2800" dirty="0"/>
              <a:t> </a:t>
            </a:r>
            <a:r>
              <a:rPr lang="en-US" sz="2800" dirty="0" err="1"/>
              <a:t>प्रबल</a:t>
            </a:r>
            <a:r>
              <a:rPr lang="en-US" sz="2800" dirty="0"/>
              <a:t> </a:t>
            </a:r>
            <a:r>
              <a:rPr lang="en-US" sz="2800" dirty="0" err="1"/>
              <a:t>बनाते</a:t>
            </a:r>
            <a:r>
              <a:rPr lang="en-US" sz="2800" dirty="0"/>
              <a:t> </a:t>
            </a:r>
            <a:r>
              <a:rPr lang="en-US" sz="2800" dirty="0" err="1"/>
              <a:t>हैं</a:t>
            </a:r>
            <a:r>
              <a:rPr lang="en-US" sz="2800" dirty="0"/>
              <a:t>। </a:t>
            </a:r>
            <a:r>
              <a:rPr lang="en-US" sz="2800" dirty="0" err="1"/>
              <a:t>इस</a:t>
            </a:r>
            <a:r>
              <a:rPr lang="en-US" sz="2800" dirty="0"/>
              <a:t> </a:t>
            </a:r>
            <a:r>
              <a:rPr lang="en-US" sz="2800" dirty="0" err="1"/>
              <a:t>प्रकार</a:t>
            </a:r>
            <a:r>
              <a:rPr lang="en-US" sz="2800" dirty="0"/>
              <a:t> </a:t>
            </a:r>
            <a:r>
              <a:rPr lang="en-US" sz="2800" dirty="0" err="1"/>
              <a:t>स्निग्ध</a:t>
            </a:r>
            <a:r>
              <a:rPr lang="en-US" sz="2800" dirty="0"/>
              <a:t>, </a:t>
            </a:r>
            <a:r>
              <a:rPr lang="en-US" sz="2800" dirty="0" err="1"/>
              <a:t>तहों</a:t>
            </a:r>
            <a:r>
              <a:rPr lang="en-US" sz="2800" dirty="0"/>
              <a:t> </a:t>
            </a:r>
            <a:r>
              <a:rPr lang="en-US" sz="2800" dirty="0" err="1"/>
              <a:t>से</a:t>
            </a:r>
            <a:r>
              <a:rPr lang="en-US" sz="2800" dirty="0"/>
              <a:t> </a:t>
            </a:r>
            <a:r>
              <a:rPr lang="en-US" sz="2800" dirty="0" err="1"/>
              <a:t>युक्त</a:t>
            </a:r>
            <a:r>
              <a:rPr lang="en-US" sz="2800" dirty="0"/>
              <a:t> </a:t>
            </a:r>
            <a:r>
              <a:rPr lang="en-US" sz="2800" dirty="0" err="1"/>
              <a:t>आहार</a:t>
            </a:r>
            <a:r>
              <a:rPr lang="en-US" sz="2800" dirty="0"/>
              <a:t> </a:t>
            </a:r>
            <a:r>
              <a:rPr lang="en-US" sz="2800" dirty="0" err="1"/>
              <a:t>द्रव्यों</a:t>
            </a:r>
            <a:r>
              <a:rPr lang="en-US" sz="2800" dirty="0"/>
              <a:t> </a:t>
            </a:r>
            <a:r>
              <a:rPr lang="en-US" sz="2800" dirty="0" err="1"/>
              <a:t>का</a:t>
            </a:r>
            <a:r>
              <a:rPr lang="en-US" sz="2800" dirty="0"/>
              <a:t> </a:t>
            </a:r>
            <a:r>
              <a:rPr lang="en-US" sz="2800" dirty="0" err="1"/>
              <a:t>अग्नि</a:t>
            </a:r>
            <a:r>
              <a:rPr lang="en-US" sz="2800" dirty="0"/>
              <a:t> </a:t>
            </a:r>
            <a:r>
              <a:rPr lang="en-US" sz="2800" dirty="0" err="1"/>
              <a:t>को</a:t>
            </a:r>
            <a:r>
              <a:rPr lang="en-US" sz="2800" dirty="0"/>
              <a:t> </a:t>
            </a:r>
            <a:r>
              <a:rPr lang="en-US" sz="2800" dirty="0" err="1"/>
              <a:t>प्रदीप्त</a:t>
            </a:r>
            <a:r>
              <a:rPr lang="en-US" sz="2800" dirty="0"/>
              <a:t> </a:t>
            </a:r>
            <a:r>
              <a:rPr lang="en-US" sz="2800" dirty="0" err="1"/>
              <a:t>एवं</a:t>
            </a:r>
            <a:r>
              <a:rPr lang="en-US" sz="2800" dirty="0"/>
              <a:t> </a:t>
            </a:r>
            <a:r>
              <a:rPr lang="en-US" sz="2800" dirty="0" err="1"/>
              <a:t>स्थिर</a:t>
            </a:r>
            <a:r>
              <a:rPr lang="en-US" sz="2800" dirty="0"/>
              <a:t> </a:t>
            </a:r>
            <a:r>
              <a:rPr lang="en-US" sz="2800" dirty="0" err="1"/>
              <a:t>रखने</a:t>
            </a:r>
            <a:r>
              <a:rPr lang="en-US" sz="2800" dirty="0"/>
              <a:t> </a:t>
            </a:r>
            <a:r>
              <a:rPr lang="en-US" sz="2800" dirty="0" err="1"/>
              <a:t>का</a:t>
            </a:r>
            <a:r>
              <a:rPr lang="en-US" sz="2800" dirty="0"/>
              <a:t> </a:t>
            </a:r>
            <a:r>
              <a:rPr lang="en-US" sz="2800" dirty="0" err="1"/>
              <a:t>वर्णन</a:t>
            </a:r>
            <a:r>
              <a:rPr lang="en-US" sz="2800" dirty="0"/>
              <a:t> </a:t>
            </a:r>
            <a:r>
              <a:rPr lang="en-US" sz="2800" dirty="0" err="1"/>
              <a:t>आयुर्वेद</a:t>
            </a:r>
            <a:r>
              <a:rPr lang="en-US" sz="2800" dirty="0"/>
              <a:t> </a:t>
            </a:r>
            <a:r>
              <a:rPr lang="en-US" sz="2800" dirty="0" err="1"/>
              <a:t>शास्त्र</a:t>
            </a:r>
            <a:r>
              <a:rPr lang="en-US" sz="2800" dirty="0"/>
              <a:t> </a:t>
            </a:r>
            <a:r>
              <a:rPr lang="en-US" sz="2800" dirty="0" err="1"/>
              <a:t>में</a:t>
            </a:r>
            <a:r>
              <a:rPr lang="en-US" sz="2800" dirty="0"/>
              <a:t> </a:t>
            </a:r>
            <a:r>
              <a:rPr lang="en-US" sz="2800" dirty="0" err="1"/>
              <a:t>प्राप्त</a:t>
            </a:r>
            <a:r>
              <a:rPr lang="en-US" sz="2800" dirty="0"/>
              <a:t> </a:t>
            </a:r>
            <a:r>
              <a:rPr lang="en-US" sz="2800" dirty="0" err="1"/>
              <a:t>होता</a:t>
            </a:r>
            <a:r>
              <a:rPr lang="en-US" sz="2800" dirty="0"/>
              <a:t> </a:t>
            </a:r>
            <a:r>
              <a:rPr lang="en-US" sz="2800" dirty="0" err="1"/>
              <a:t>है</a:t>
            </a:r>
            <a:r>
              <a:rPr lang="en-US" sz="2800" dirty="0"/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594741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54701AE-860A-253E-F938-0B66817500C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5381" y="1737524"/>
            <a:ext cx="11716619" cy="26388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i="1" dirty="0" err="1">
                <a:solidFill>
                  <a:schemeClr val="accent1"/>
                </a:solidFill>
              </a:rPr>
              <a:t>वातघ्नेषूत्तमं</a:t>
            </a:r>
            <a:r>
              <a:rPr lang="en-US" sz="2800" b="1" i="1" dirty="0">
                <a:solidFill>
                  <a:schemeClr val="accent1"/>
                </a:solidFill>
              </a:rPr>
              <a:t> </a:t>
            </a:r>
            <a:r>
              <a:rPr lang="en-US" sz="2800" b="1" i="1" dirty="0" err="1">
                <a:solidFill>
                  <a:schemeClr val="accent1"/>
                </a:solidFill>
              </a:rPr>
              <a:t>बल्यं</a:t>
            </a:r>
            <a:r>
              <a:rPr lang="en-US" sz="2800" b="1" i="1" dirty="0">
                <a:solidFill>
                  <a:schemeClr val="accent1"/>
                </a:solidFill>
              </a:rPr>
              <a:t> </a:t>
            </a:r>
            <a:r>
              <a:rPr lang="en-US" sz="2800" b="1" i="1" dirty="0" err="1">
                <a:solidFill>
                  <a:schemeClr val="accent1"/>
                </a:solidFill>
              </a:rPr>
              <a:t>त्वच्यं</a:t>
            </a:r>
            <a:r>
              <a:rPr lang="en-US" sz="2800" b="1" i="1" dirty="0">
                <a:solidFill>
                  <a:schemeClr val="accent1"/>
                </a:solidFill>
              </a:rPr>
              <a:t> </a:t>
            </a:r>
            <a:r>
              <a:rPr lang="en-US" sz="2800" b="1" i="1" dirty="0" err="1">
                <a:solidFill>
                  <a:schemeClr val="accent1"/>
                </a:solidFill>
              </a:rPr>
              <a:t>मेधाग्निवर्धनम्</a:t>
            </a:r>
            <a:r>
              <a:rPr lang="en-US" sz="2800" b="1" i="1" dirty="0">
                <a:solidFill>
                  <a:schemeClr val="accent1"/>
                </a:solidFill>
              </a:rPr>
              <a:t> । (</a:t>
            </a:r>
            <a:r>
              <a:rPr lang="en-US" sz="2800" b="1" i="1" dirty="0" err="1">
                <a:solidFill>
                  <a:schemeClr val="accent1"/>
                </a:solidFill>
              </a:rPr>
              <a:t>च.सू</a:t>
            </a:r>
            <a:r>
              <a:rPr lang="en-US" sz="2800" b="1" i="1" dirty="0">
                <a:solidFill>
                  <a:schemeClr val="accent1"/>
                </a:solidFill>
              </a:rPr>
              <a:t>. २७/२८७)</a:t>
            </a:r>
            <a:r>
              <a:rPr lang="en-US" sz="2800" dirty="0"/>
              <a:t>
</a:t>
            </a:r>
            <a:r>
              <a:rPr lang="en-US" sz="2800" dirty="0" err="1"/>
              <a:t>अधिकतर</a:t>
            </a:r>
            <a:r>
              <a:rPr lang="en-US" sz="2800" dirty="0"/>
              <a:t> </a:t>
            </a:r>
            <a:r>
              <a:rPr lang="en-US" sz="2800" dirty="0" err="1"/>
              <a:t>तैल</a:t>
            </a:r>
            <a:r>
              <a:rPr lang="en-US" sz="2800" dirty="0"/>
              <a:t> </a:t>
            </a:r>
            <a:r>
              <a:rPr lang="en-US" sz="2800" dirty="0" err="1"/>
              <a:t>वातघ्न</a:t>
            </a:r>
            <a:r>
              <a:rPr lang="en-US" sz="2800" dirty="0"/>
              <a:t> </a:t>
            </a:r>
            <a:r>
              <a:rPr lang="en-US" sz="2800" dirty="0" err="1"/>
              <a:t>द्रव्यों</a:t>
            </a:r>
            <a:r>
              <a:rPr lang="en-US" sz="2800" dirty="0"/>
              <a:t> </a:t>
            </a:r>
            <a:r>
              <a:rPr lang="en-US" sz="2800" dirty="0" err="1"/>
              <a:t>में</a:t>
            </a:r>
            <a:r>
              <a:rPr lang="en-US" sz="2800" dirty="0"/>
              <a:t> </a:t>
            </a:r>
            <a:r>
              <a:rPr lang="en-US" sz="2800" dirty="0" err="1"/>
              <a:t>उत्तम</a:t>
            </a:r>
            <a:r>
              <a:rPr lang="en-US" sz="2800" dirty="0"/>
              <a:t>, </a:t>
            </a:r>
            <a:r>
              <a:rPr lang="en-US" sz="2800" dirty="0" err="1"/>
              <a:t>बल्य</a:t>
            </a:r>
            <a:r>
              <a:rPr lang="en-US" sz="2800" dirty="0"/>
              <a:t>, </a:t>
            </a:r>
            <a:r>
              <a:rPr lang="en-US" sz="2800" dirty="0" err="1"/>
              <a:t>त्वच्य</a:t>
            </a:r>
            <a:r>
              <a:rPr lang="en-US" sz="2800" dirty="0"/>
              <a:t>, </a:t>
            </a:r>
            <a:r>
              <a:rPr lang="en-US" sz="2800" dirty="0" err="1"/>
              <a:t>मेधा</a:t>
            </a:r>
            <a:r>
              <a:rPr lang="en-US" sz="2800" dirty="0"/>
              <a:t> </a:t>
            </a:r>
            <a:r>
              <a:rPr lang="en-US" sz="2800" dirty="0" err="1"/>
              <a:t>एवं</a:t>
            </a:r>
            <a:r>
              <a:rPr lang="en-US" sz="2800" dirty="0"/>
              <a:t> </a:t>
            </a:r>
            <a:r>
              <a:rPr lang="en-US" sz="2800" dirty="0" err="1"/>
              <a:t>अग्निवर्धक</a:t>
            </a:r>
            <a:r>
              <a:rPr lang="en-US" sz="2800" dirty="0"/>
              <a:t> </a:t>
            </a:r>
            <a:r>
              <a:rPr lang="en-US" sz="2800" dirty="0" err="1"/>
              <a:t>होते</a:t>
            </a:r>
            <a:r>
              <a:rPr lang="en-US" sz="2800" dirty="0"/>
              <a:t> </a:t>
            </a:r>
            <a:r>
              <a:rPr lang="en-US" sz="2800" dirty="0" err="1"/>
              <a:t>हैं</a:t>
            </a:r>
            <a:r>
              <a:rPr lang="en-US" sz="2800" dirty="0"/>
              <a:t>।
</a:t>
            </a:r>
            <a:r>
              <a:rPr lang="en-US" sz="2800" dirty="0" err="1"/>
              <a:t>आधुनिक</a:t>
            </a:r>
            <a:r>
              <a:rPr lang="en-US" sz="2800" dirty="0"/>
              <a:t> </a:t>
            </a:r>
            <a:r>
              <a:rPr lang="en-US" sz="2800" dirty="0" err="1"/>
              <a:t>दृष्टि</a:t>
            </a:r>
            <a:r>
              <a:rPr lang="en-US" sz="2800" dirty="0"/>
              <a:t> </a:t>
            </a:r>
            <a:r>
              <a:rPr lang="en-US" sz="2800" dirty="0" err="1"/>
              <a:t>से</a:t>
            </a:r>
            <a:r>
              <a:rPr lang="en-US" sz="2800" dirty="0"/>
              <a:t> </a:t>
            </a:r>
            <a:r>
              <a:rPr lang="en-US" sz="2800" dirty="0" err="1"/>
              <a:t>देखा</a:t>
            </a:r>
            <a:r>
              <a:rPr lang="en-US" sz="2800" dirty="0"/>
              <a:t> </a:t>
            </a:r>
            <a:r>
              <a:rPr lang="en-US" sz="2800" dirty="0" err="1"/>
              <a:t>जाय</a:t>
            </a:r>
            <a:r>
              <a:rPr lang="en-US" sz="2800" dirty="0"/>
              <a:t> </a:t>
            </a:r>
            <a:r>
              <a:rPr lang="en-US" sz="2800" dirty="0" err="1"/>
              <a:t>तो</a:t>
            </a:r>
            <a:r>
              <a:rPr lang="en-US" sz="2800" dirty="0"/>
              <a:t> </a:t>
            </a:r>
            <a:r>
              <a:rPr lang="en-US" sz="2800" dirty="0" err="1"/>
              <a:t>सभी</a:t>
            </a:r>
            <a:r>
              <a:rPr lang="en-US" sz="2800" dirty="0"/>
              <a:t> </a:t>
            </a:r>
            <a:r>
              <a:rPr lang="en-US" sz="2800" dirty="0" err="1"/>
              <a:t>स्नेह</a:t>
            </a:r>
            <a:r>
              <a:rPr lang="en-US" sz="2800" dirty="0"/>
              <a:t> </a:t>
            </a:r>
            <a:r>
              <a:rPr lang="en-US" sz="2800" dirty="0" err="1"/>
              <a:t>पचनोपरान्त</a:t>
            </a:r>
            <a:r>
              <a:rPr lang="en-US" sz="2800" dirty="0"/>
              <a:t> </a:t>
            </a:r>
            <a:r>
              <a:rPr lang="en-US" sz="2800" dirty="0" err="1"/>
              <a:t>ग्लीसरॉल</a:t>
            </a:r>
            <a:r>
              <a:rPr lang="en-US" sz="2800" dirty="0"/>
              <a:t> </a:t>
            </a:r>
            <a:r>
              <a:rPr lang="en-US" sz="2800" dirty="0" err="1"/>
              <a:t>एवं</a:t>
            </a:r>
            <a:r>
              <a:rPr lang="en-US" sz="2800" dirty="0"/>
              <a:t> </a:t>
            </a:r>
            <a:r>
              <a:rPr lang="en-US" sz="2800" dirty="0" err="1"/>
              <a:t>फैटी</a:t>
            </a:r>
            <a:r>
              <a:rPr lang="en-US" sz="2800" dirty="0"/>
              <a:t> </a:t>
            </a:r>
            <a:r>
              <a:rPr lang="en-US" sz="2800" dirty="0" err="1"/>
              <a:t>एसिड</a:t>
            </a:r>
            <a:r>
              <a:rPr lang="en-US" sz="2800" dirty="0"/>
              <a:t> </a:t>
            </a:r>
            <a:r>
              <a:rPr lang="en-US" sz="2800" dirty="0" err="1"/>
              <a:t>में</a:t>
            </a:r>
            <a:r>
              <a:rPr lang="en-US" sz="2800" dirty="0"/>
              <a:t> </a:t>
            </a:r>
            <a:r>
              <a:rPr lang="en-US" sz="2800" dirty="0" err="1"/>
              <a:t>परिवर्तित</a:t>
            </a:r>
            <a:r>
              <a:rPr lang="en-US" sz="2800" dirty="0"/>
              <a:t> </a:t>
            </a:r>
            <a:r>
              <a:rPr lang="en-US" sz="2800" dirty="0" err="1"/>
              <a:t>हो</a:t>
            </a:r>
            <a:r>
              <a:rPr lang="en-US" sz="2800" dirty="0"/>
              <a:t> </a:t>
            </a:r>
            <a:r>
              <a:rPr lang="en-US" sz="2800" dirty="0" err="1"/>
              <a:t>जाते</a:t>
            </a:r>
            <a:r>
              <a:rPr lang="en-US" sz="2800" dirty="0"/>
              <a:t> </a:t>
            </a:r>
            <a:r>
              <a:rPr lang="en-US" sz="2800" dirty="0" err="1"/>
              <a:t>हैं</a:t>
            </a:r>
            <a:r>
              <a:rPr lang="en-US" sz="2800" dirty="0"/>
              <a:t>। </a:t>
            </a:r>
            <a:r>
              <a:rPr lang="en-US" sz="2800" dirty="0" err="1"/>
              <a:t>ये</a:t>
            </a:r>
            <a:r>
              <a:rPr lang="en-US" sz="2800" dirty="0"/>
              <a:t> </a:t>
            </a:r>
            <a:r>
              <a:rPr lang="en-US" sz="2800" dirty="0" err="1"/>
              <a:t>भोजन</a:t>
            </a:r>
            <a:r>
              <a:rPr lang="en-US" sz="2800" dirty="0"/>
              <a:t> के </a:t>
            </a:r>
            <a:r>
              <a:rPr lang="en-US" sz="2800" dirty="0" err="1"/>
              <a:t>पाचक</a:t>
            </a:r>
            <a:r>
              <a:rPr lang="en-US" sz="2800" dirty="0"/>
              <a:t> </a:t>
            </a:r>
            <a:r>
              <a:rPr lang="en-US" sz="2800" dirty="0" err="1"/>
              <a:t>अंशों</a:t>
            </a:r>
            <a:r>
              <a:rPr lang="en-US" sz="2800" dirty="0"/>
              <a:t> के </a:t>
            </a:r>
            <a:r>
              <a:rPr lang="en-US" sz="2800" dirty="0" err="1"/>
              <a:t>शोषण</a:t>
            </a:r>
            <a:r>
              <a:rPr lang="en-US" sz="2800" dirty="0"/>
              <a:t> (</a:t>
            </a:r>
            <a:r>
              <a:rPr lang="en-US" sz="2800" dirty="0" err="1"/>
              <a:t>विशेषकर</a:t>
            </a:r>
            <a:r>
              <a:rPr lang="en-US" sz="2800" dirty="0"/>
              <a:t> </a:t>
            </a:r>
            <a:r>
              <a:rPr lang="en-US" sz="2800" dirty="0" err="1"/>
              <a:t>फैट</a:t>
            </a:r>
            <a:r>
              <a:rPr lang="en-US" sz="2800" dirty="0"/>
              <a:t>) </a:t>
            </a:r>
            <a:r>
              <a:rPr lang="en-US" sz="2800" dirty="0" err="1"/>
              <a:t>में</a:t>
            </a:r>
            <a:r>
              <a:rPr lang="en-US" sz="2800" dirty="0"/>
              <a:t> </a:t>
            </a:r>
            <a:r>
              <a:rPr lang="en-US" sz="2800" dirty="0" err="1"/>
              <a:t>भी</a:t>
            </a:r>
            <a:r>
              <a:rPr lang="en-US" sz="2800" dirty="0"/>
              <a:t> </a:t>
            </a:r>
            <a:r>
              <a:rPr lang="en-US" sz="2800" dirty="0" err="1"/>
              <a:t>महत्वपूर्ण</a:t>
            </a:r>
            <a:r>
              <a:rPr lang="en-US" sz="2800" dirty="0"/>
              <a:t> </a:t>
            </a:r>
            <a:r>
              <a:rPr lang="en-US" sz="2800" dirty="0" err="1"/>
              <a:t>योगदान</a:t>
            </a:r>
            <a:r>
              <a:rPr lang="en-US" sz="2800" dirty="0"/>
              <a:t> </a:t>
            </a:r>
            <a:r>
              <a:rPr lang="en-US" sz="2800" dirty="0" err="1"/>
              <a:t>देते</a:t>
            </a:r>
            <a:r>
              <a:rPr lang="en-US" sz="2800" dirty="0"/>
              <a:t> </a:t>
            </a:r>
            <a:r>
              <a:rPr lang="en-US" sz="2800" dirty="0" err="1"/>
              <a:t>हैं</a:t>
            </a:r>
            <a:r>
              <a:rPr lang="en-US" sz="2800" dirty="0"/>
              <a:t>। </a:t>
            </a:r>
            <a:r>
              <a:rPr lang="en-US" sz="2800" dirty="0" err="1"/>
              <a:t>तैल</a:t>
            </a:r>
            <a:r>
              <a:rPr lang="en-US" sz="2800" dirty="0"/>
              <a:t> </a:t>
            </a:r>
            <a:r>
              <a:rPr lang="en-US" sz="2800" dirty="0" err="1"/>
              <a:t>असंतृप्त</a:t>
            </a:r>
            <a:r>
              <a:rPr lang="en-US" sz="2800" dirty="0"/>
              <a:t> </a:t>
            </a:r>
            <a:r>
              <a:rPr lang="en-US" sz="2800" dirty="0" err="1"/>
              <a:t>द्रवीय</a:t>
            </a:r>
            <a:r>
              <a:rPr lang="en-US" sz="2800" dirty="0"/>
              <a:t> </a:t>
            </a:r>
            <a:r>
              <a:rPr lang="en-US" sz="2800" dirty="0" err="1"/>
              <a:t>यौगिक</a:t>
            </a:r>
            <a:r>
              <a:rPr lang="en-US" sz="2800" dirty="0"/>
              <a:t> </a:t>
            </a:r>
            <a:r>
              <a:rPr lang="en-US" sz="2800" dirty="0" err="1"/>
              <a:t>होते</a:t>
            </a:r>
            <a:r>
              <a:rPr lang="en-US" sz="2800" dirty="0"/>
              <a:t> </a:t>
            </a:r>
            <a:r>
              <a:rPr lang="en-US" sz="2800" dirty="0" err="1"/>
              <a:t>हैं</a:t>
            </a:r>
            <a:r>
              <a:rPr lang="en-US" sz="2800" dirty="0"/>
              <a:t>, </a:t>
            </a:r>
            <a:r>
              <a:rPr lang="en-US" sz="2800" dirty="0" err="1"/>
              <a:t>जबकि</a:t>
            </a:r>
            <a:r>
              <a:rPr lang="en-US" sz="2800" dirty="0"/>
              <a:t> </a:t>
            </a:r>
            <a:r>
              <a:rPr lang="en-US" sz="2800" dirty="0" err="1"/>
              <a:t>घृत</a:t>
            </a:r>
            <a:r>
              <a:rPr lang="en-US" sz="2800" dirty="0"/>
              <a:t> </a:t>
            </a:r>
            <a:r>
              <a:rPr lang="en-US" sz="2800" dirty="0" err="1"/>
              <a:t>संतृप्त</a:t>
            </a:r>
            <a:r>
              <a:rPr lang="en-US" sz="2800" dirty="0"/>
              <a:t> </a:t>
            </a:r>
            <a:r>
              <a:rPr lang="en-US" sz="2800" dirty="0" err="1"/>
              <a:t>ठोस</a:t>
            </a:r>
            <a:r>
              <a:rPr lang="en-US" sz="2800" dirty="0"/>
              <a:t> </a:t>
            </a:r>
            <a:r>
              <a:rPr lang="en-US" sz="2800" dirty="0" err="1"/>
              <a:t>पदार्थ</a:t>
            </a:r>
            <a:r>
              <a:rPr lang="en-US" sz="2800" dirty="0"/>
              <a:t> </a:t>
            </a:r>
            <a:r>
              <a:rPr lang="en-US" sz="2800" dirty="0" err="1"/>
              <a:t>होता</a:t>
            </a:r>
            <a:r>
              <a:rPr lang="en-US" sz="2800" dirty="0"/>
              <a:t> </a:t>
            </a:r>
            <a:r>
              <a:rPr lang="en-US" sz="2800" dirty="0" err="1"/>
              <a:t>हैं</a:t>
            </a:r>
            <a:r>
              <a:rPr lang="en-US" sz="2800" dirty="0"/>
              <a:t>।
</a:t>
            </a:r>
            <a:r>
              <a:rPr lang="en-US" sz="2800" dirty="0" err="1"/>
              <a:t>इस</a:t>
            </a:r>
            <a:r>
              <a:rPr lang="en-US" sz="2800" dirty="0"/>
              <a:t> </a:t>
            </a:r>
            <a:r>
              <a:rPr lang="en-US" sz="2800" dirty="0" err="1"/>
              <a:t>प्रकार</a:t>
            </a:r>
            <a:r>
              <a:rPr lang="en-US" sz="2800" dirty="0"/>
              <a:t> </a:t>
            </a:r>
            <a:r>
              <a:rPr lang="en-US" sz="2800" dirty="0" err="1"/>
              <a:t>भोजन</a:t>
            </a:r>
            <a:r>
              <a:rPr lang="en-US" sz="2800" dirty="0"/>
              <a:t> के </a:t>
            </a:r>
            <a:r>
              <a:rPr lang="en-US" sz="2800" dirty="0" err="1"/>
              <a:t>पाचन</a:t>
            </a:r>
            <a:r>
              <a:rPr lang="en-US" sz="2800" dirty="0"/>
              <a:t> </a:t>
            </a:r>
            <a:r>
              <a:rPr lang="en-US" sz="2800" dirty="0" err="1"/>
              <a:t>में</a:t>
            </a:r>
            <a:r>
              <a:rPr lang="en-US" sz="2800" dirty="0"/>
              <a:t> </a:t>
            </a:r>
            <a:r>
              <a:rPr lang="en-US" sz="2800" dirty="0" err="1"/>
              <a:t>घृत</a:t>
            </a:r>
            <a:r>
              <a:rPr lang="en-US" sz="2800" dirty="0"/>
              <a:t> </a:t>
            </a:r>
            <a:r>
              <a:rPr lang="en-US" sz="2800" dirty="0" err="1"/>
              <a:t>आदि</a:t>
            </a:r>
            <a:r>
              <a:rPr lang="en-US" sz="2800" dirty="0"/>
              <a:t> </a:t>
            </a:r>
            <a:r>
              <a:rPr lang="en-US" sz="2800" dirty="0" err="1"/>
              <a:t>स्नेहों</a:t>
            </a:r>
            <a:r>
              <a:rPr lang="en-US" sz="2800" dirty="0"/>
              <a:t> </a:t>
            </a:r>
            <a:r>
              <a:rPr lang="en-US" sz="2800" dirty="0" err="1"/>
              <a:t>का</a:t>
            </a:r>
            <a:r>
              <a:rPr lang="en-US" sz="2800" dirty="0"/>
              <a:t> </a:t>
            </a:r>
            <a:r>
              <a:rPr lang="en-US" sz="2800" dirty="0" err="1"/>
              <a:t>विशेष</a:t>
            </a:r>
            <a:r>
              <a:rPr lang="en-US" sz="2800" dirty="0"/>
              <a:t> </a:t>
            </a:r>
            <a:r>
              <a:rPr lang="en-US" sz="2800" dirty="0" err="1"/>
              <a:t>महत्व</a:t>
            </a:r>
            <a:r>
              <a:rPr lang="en-US" sz="2800" dirty="0"/>
              <a:t> </a:t>
            </a:r>
            <a:r>
              <a:rPr lang="en-US" sz="2800" dirty="0" err="1"/>
              <a:t>सिद्ध</a:t>
            </a:r>
            <a:r>
              <a:rPr lang="en-US" sz="2800" dirty="0"/>
              <a:t> </a:t>
            </a:r>
            <a:r>
              <a:rPr lang="en-US" sz="2800" dirty="0" err="1"/>
              <a:t>होता</a:t>
            </a:r>
            <a:r>
              <a:rPr lang="en-US" sz="2800" dirty="0"/>
              <a:t> </a:t>
            </a:r>
            <a:r>
              <a:rPr lang="en-US" sz="2800" dirty="0" err="1"/>
              <a:t>है</a:t>
            </a:r>
            <a:r>
              <a:rPr lang="en-US" sz="2800" dirty="0"/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1334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CAF3C85-7A15-C115-E538-0A10E1968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5. </a:t>
            </a:r>
            <a:r>
              <a:rPr lang="en-US" b="1" dirty="0" err="1">
                <a:solidFill>
                  <a:srgbClr val="FF0000"/>
                </a:solidFill>
              </a:rPr>
              <a:t>काल</a:t>
            </a:r>
            <a:r>
              <a:rPr lang="en-US" b="1" dirty="0">
                <a:solidFill>
                  <a:srgbClr val="FF0000"/>
                </a:solidFill>
              </a:rPr>
              <a:t>-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8E96B49-6996-A219-4275-5848E844AAC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7613" y="1993067"/>
            <a:ext cx="10210612" cy="42464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“</a:t>
            </a:r>
            <a:r>
              <a:rPr lang="en-US" b="1" i="1" dirty="0" err="1">
                <a:solidFill>
                  <a:schemeClr val="accent1"/>
                </a:solidFill>
              </a:rPr>
              <a:t>कालः</a:t>
            </a:r>
            <a:r>
              <a:rPr lang="en-US" b="1" i="1" dirty="0">
                <a:solidFill>
                  <a:schemeClr val="accent1"/>
                </a:solidFill>
              </a:rPr>
              <a:t> </a:t>
            </a:r>
            <a:r>
              <a:rPr lang="en-US" b="1" i="1" dirty="0" err="1">
                <a:solidFill>
                  <a:schemeClr val="accent1"/>
                </a:solidFill>
              </a:rPr>
              <a:t>पर्याप्तिमभिनिर्वर्तयति</a:t>
            </a:r>
            <a:r>
              <a:rPr lang="en-US" b="1" i="1" dirty="0">
                <a:solidFill>
                  <a:schemeClr val="accent1"/>
                </a:solidFill>
              </a:rPr>
              <a:t>”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err="1"/>
              <a:t>काल</a:t>
            </a:r>
            <a:r>
              <a:rPr lang="en-US" dirty="0"/>
              <a:t> </a:t>
            </a:r>
            <a:r>
              <a:rPr lang="en-US" dirty="0" err="1"/>
              <a:t>ही</a:t>
            </a:r>
            <a:r>
              <a:rPr lang="en-US" dirty="0"/>
              <a:t> </a:t>
            </a:r>
            <a:r>
              <a:rPr lang="en-US" dirty="0" err="1"/>
              <a:t>गृहीत</a:t>
            </a:r>
            <a:r>
              <a:rPr lang="en-US" dirty="0"/>
              <a:t> </a:t>
            </a:r>
            <a:r>
              <a:rPr lang="en-US" dirty="0" err="1"/>
              <a:t>आहार</a:t>
            </a:r>
            <a:r>
              <a:rPr lang="en-US" dirty="0"/>
              <a:t> </a:t>
            </a:r>
            <a:r>
              <a:rPr lang="en-US" dirty="0" err="1"/>
              <a:t>को</a:t>
            </a:r>
            <a:r>
              <a:rPr lang="en-US" dirty="0"/>
              <a:t> </a:t>
            </a:r>
            <a:r>
              <a:rPr lang="en-US" dirty="0" err="1"/>
              <a:t>सुपक्व</a:t>
            </a:r>
            <a:r>
              <a:rPr lang="en-US" dirty="0"/>
              <a:t> </a:t>
            </a:r>
            <a:r>
              <a:rPr lang="en-US" dirty="0" err="1"/>
              <a:t>रूप</a:t>
            </a:r>
            <a:r>
              <a:rPr lang="en-US" dirty="0"/>
              <a:t> </a:t>
            </a:r>
            <a:r>
              <a:rPr lang="en-US" dirty="0" err="1"/>
              <a:t>में</a:t>
            </a:r>
            <a:r>
              <a:rPr lang="en-US" dirty="0"/>
              <a:t> </a:t>
            </a:r>
            <a:r>
              <a:rPr lang="en-US" dirty="0" err="1"/>
              <a:t>परिणित</a:t>
            </a:r>
            <a:r>
              <a:rPr lang="en-US" dirty="0"/>
              <a:t> </a:t>
            </a:r>
            <a:r>
              <a:rPr lang="en-US" dirty="0" err="1"/>
              <a:t>करता</a:t>
            </a:r>
            <a:r>
              <a:rPr lang="en-US" dirty="0"/>
              <a:t> </a:t>
            </a:r>
            <a:r>
              <a:rPr lang="en-US" dirty="0" err="1"/>
              <a:t>है</a:t>
            </a:r>
            <a:r>
              <a:rPr lang="en-US" dirty="0"/>
              <a:t>। </a:t>
            </a:r>
            <a:r>
              <a:rPr lang="en-US" dirty="0" err="1"/>
              <a:t>आहार</a:t>
            </a:r>
            <a:r>
              <a:rPr lang="en-US" dirty="0"/>
              <a:t> </a:t>
            </a:r>
            <a:r>
              <a:rPr lang="en-US" dirty="0" err="1"/>
              <a:t>पाचन</a:t>
            </a:r>
            <a:r>
              <a:rPr lang="en-US" dirty="0"/>
              <a:t> </a:t>
            </a:r>
            <a:r>
              <a:rPr lang="en-US" dirty="0" err="1"/>
              <a:t>की</a:t>
            </a:r>
            <a:r>
              <a:rPr lang="en-US" dirty="0"/>
              <a:t> </a:t>
            </a:r>
            <a:r>
              <a:rPr lang="en-US" dirty="0" err="1"/>
              <a:t>विभिन्न</a:t>
            </a:r>
            <a:r>
              <a:rPr lang="en-US" dirty="0"/>
              <a:t> </a:t>
            </a:r>
            <a:r>
              <a:rPr lang="en-US" dirty="0" err="1"/>
              <a:t>क्रियाओं</a:t>
            </a:r>
            <a:r>
              <a:rPr lang="en-US" dirty="0"/>
              <a:t> </a:t>
            </a:r>
            <a:r>
              <a:rPr lang="en-US" dirty="0" err="1"/>
              <a:t>में</a:t>
            </a:r>
            <a:r>
              <a:rPr lang="en-US" dirty="0"/>
              <a:t> </a:t>
            </a:r>
            <a:r>
              <a:rPr lang="en-US" dirty="0" err="1"/>
              <a:t>समय</a:t>
            </a:r>
            <a:r>
              <a:rPr lang="en-US" dirty="0"/>
              <a:t> </a:t>
            </a:r>
            <a:r>
              <a:rPr lang="en-US" dirty="0" err="1"/>
              <a:t>लगता</a:t>
            </a:r>
            <a:r>
              <a:rPr lang="en-US" dirty="0"/>
              <a:t> </a:t>
            </a:r>
            <a:r>
              <a:rPr lang="en-US" dirty="0" err="1"/>
              <a:t>है</a:t>
            </a:r>
            <a:r>
              <a:rPr lang="en-US" dirty="0"/>
              <a:t> </a:t>
            </a:r>
            <a:r>
              <a:rPr lang="en-US" dirty="0" err="1"/>
              <a:t>अतः</a:t>
            </a:r>
            <a:r>
              <a:rPr lang="en-US" dirty="0"/>
              <a:t> </a:t>
            </a:r>
            <a:r>
              <a:rPr lang="en-US" dirty="0" err="1"/>
              <a:t>काल</a:t>
            </a:r>
            <a:r>
              <a:rPr lang="en-US" dirty="0"/>
              <a:t> </a:t>
            </a:r>
            <a:r>
              <a:rPr lang="en-US" dirty="0" err="1"/>
              <a:t>का</a:t>
            </a:r>
            <a:r>
              <a:rPr lang="en-US" dirty="0"/>
              <a:t> </a:t>
            </a:r>
            <a:r>
              <a:rPr lang="en-US" dirty="0" err="1"/>
              <a:t>इस</a:t>
            </a:r>
            <a:r>
              <a:rPr lang="en-US" dirty="0"/>
              <a:t> </a:t>
            </a:r>
            <a:r>
              <a:rPr lang="en-US" dirty="0" err="1"/>
              <a:t>सन्दर्भ</a:t>
            </a:r>
            <a:r>
              <a:rPr lang="en-US" dirty="0"/>
              <a:t> </a:t>
            </a:r>
            <a:r>
              <a:rPr lang="en-US" dirty="0" err="1"/>
              <a:t>में</a:t>
            </a:r>
            <a:r>
              <a:rPr lang="en-US" dirty="0"/>
              <a:t> </a:t>
            </a:r>
            <a:r>
              <a:rPr lang="en-US" dirty="0" err="1"/>
              <a:t>विशेष</a:t>
            </a:r>
            <a:r>
              <a:rPr lang="en-US" dirty="0"/>
              <a:t> </a:t>
            </a:r>
            <a:r>
              <a:rPr lang="en-US" dirty="0" err="1"/>
              <a:t>महत्व</a:t>
            </a:r>
            <a:r>
              <a:rPr lang="en-US" dirty="0"/>
              <a:t> </a:t>
            </a:r>
            <a:r>
              <a:rPr lang="en-US" dirty="0" err="1"/>
              <a:t>है</a:t>
            </a:r>
            <a:r>
              <a:rPr lang="en-US" dirty="0"/>
              <a:t>। </a:t>
            </a:r>
          </a:p>
          <a:p>
            <a:pPr marL="0" indent="0">
              <a:buNone/>
            </a:pPr>
            <a:r>
              <a:rPr lang="en-US" dirty="0" err="1"/>
              <a:t>आचार्य</a:t>
            </a:r>
            <a:r>
              <a:rPr lang="en-US" dirty="0"/>
              <a:t> </a:t>
            </a:r>
            <a:r>
              <a:rPr lang="en-US" dirty="0" err="1"/>
              <a:t>चक्रपाणि</a:t>
            </a:r>
            <a:r>
              <a:rPr lang="en-US" dirty="0"/>
              <a:t> </a:t>
            </a:r>
            <a:r>
              <a:rPr lang="en-US" dirty="0" err="1"/>
              <a:t>ने</a:t>
            </a:r>
            <a:r>
              <a:rPr lang="en-US" dirty="0"/>
              <a:t> “</a:t>
            </a:r>
            <a:r>
              <a:rPr lang="en-US" dirty="0" err="1">
                <a:solidFill>
                  <a:schemeClr val="accent1"/>
                </a:solidFill>
              </a:rPr>
              <a:t>काल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इति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पाककालो</a:t>
            </a:r>
            <a:r>
              <a:rPr lang="en-US" dirty="0">
                <a:solidFill>
                  <a:schemeClr val="accent1"/>
                </a:solidFill>
              </a:rPr>
              <a:t>  </a:t>
            </a:r>
            <a:r>
              <a:rPr lang="en-US" dirty="0" err="1">
                <a:solidFill>
                  <a:schemeClr val="accent1"/>
                </a:solidFill>
              </a:rPr>
              <a:t>निशावसानादि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रूपः</a:t>
            </a:r>
            <a:r>
              <a:rPr lang="en-US" dirty="0"/>
              <a:t>” </a:t>
            </a:r>
            <a:r>
              <a:rPr lang="en-US" dirty="0" err="1"/>
              <a:t>का</a:t>
            </a:r>
            <a:r>
              <a:rPr lang="en-US" dirty="0"/>
              <a:t> </a:t>
            </a:r>
            <a:r>
              <a:rPr lang="en-US" dirty="0" err="1"/>
              <a:t>उल्लेख</a:t>
            </a:r>
            <a:r>
              <a:rPr lang="en-US" dirty="0"/>
              <a:t> </a:t>
            </a:r>
            <a:r>
              <a:rPr lang="en-US" dirty="0" err="1"/>
              <a:t>कर</a:t>
            </a:r>
            <a:r>
              <a:rPr lang="en-US" dirty="0"/>
              <a:t> </a:t>
            </a:r>
            <a:r>
              <a:rPr lang="en-US" dirty="0" err="1"/>
              <a:t>काल</a:t>
            </a:r>
            <a:r>
              <a:rPr lang="en-US" dirty="0"/>
              <a:t> </a:t>
            </a:r>
            <a:r>
              <a:rPr lang="en-US" dirty="0" err="1"/>
              <a:t>को</a:t>
            </a:r>
            <a:r>
              <a:rPr lang="en-US" dirty="0"/>
              <a:t> </a:t>
            </a:r>
            <a:r>
              <a:rPr lang="en-US" dirty="0" err="1"/>
              <a:t>पचने</a:t>
            </a:r>
            <a:r>
              <a:rPr lang="en-US" dirty="0"/>
              <a:t> </a:t>
            </a:r>
            <a:r>
              <a:rPr lang="en-US" dirty="0" err="1"/>
              <a:t>का</a:t>
            </a:r>
            <a:r>
              <a:rPr lang="en-US" dirty="0"/>
              <a:t> </a:t>
            </a:r>
            <a:r>
              <a:rPr lang="en-US" dirty="0" err="1"/>
              <a:t>समय</a:t>
            </a:r>
            <a:r>
              <a:rPr lang="en-US" dirty="0"/>
              <a:t> </a:t>
            </a:r>
            <a:r>
              <a:rPr lang="en-US" dirty="0" err="1"/>
              <a:t>अर्थात्</a:t>
            </a:r>
            <a:r>
              <a:rPr lang="en-US" dirty="0"/>
              <a:t> </a:t>
            </a:r>
            <a:r>
              <a:rPr lang="en-US" dirty="0" err="1"/>
              <a:t>दिन</a:t>
            </a:r>
            <a:r>
              <a:rPr lang="en-US" dirty="0"/>
              <a:t>, </a:t>
            </a:r>
            <a:r>
              <a:rPr lang="en-US" dirty="0" err="1"/>
              <a:t>रात</a:t>
            </a:r>
            <a:r>
              <a:rPr lang="en-US" dirty="0"/>
              <a:t> के </a:t>
            </a:r>
            <a:r>
              <a:rPr lang="en-US" dirty="0" err="1"/>
              <a:t>रूप</a:t>
            </a:r>
            <a:r>
              <a:rPr lang="en-US" dirty="0"/>
              <a:t> </a:t>
            </a:r>
            <a:r>
              <a:rPr lang="en-US" dirty="0" err="1"/>
              <a:t>में</a:t>
            </a:r>
            <a:r>
              <a:rPr lang="en-US" dirty="0"/>
              <a:t> </a:t>
            </a:r>
            <a:r>
              <a:rPr lang="en-US" dirty="0" err="1"/>
              <a:t>माना</a:t>
            </a:r>
            <a:r>
              <a:rPr lang="en-US" dirty="0"/>
              <a:t> </a:t>
            </a:r>
            <a:r>
              <a:rPr lang="en-US" dirty="0" err="1"/>
              <a:t>है</a:t>
            </a:r>
            <a:r>
              <a:rPr lang="en-US" dirty="0"/>
              <a:t>।
</a:t>
            </a:r>
            <a:r>
              <a:rPr lang="en-US" dirty="0" err="1"/>
              <a:t>काल</a:t>
            </a:r>
            <a:r>
              <a:rPr lang="en-US" dirty="0"/>
              <a:t> </a:t>
            </a:r>
            <a:r>
              <a:rPr lang="en-US" dirty="0" err="1"/>
              <a:t>गृहीत</a:t>
            </a:r>
            <a:r>
              <a:rPr lang="en-US" dirty="0"/>
              <a:t> </a:t>
            </a:r>
            <a:r>
              <a:rPr lang="en-US" dirty="0" err="1"/>
              <a:t>आहार</a:t>
            </a:r>
            <a:r>
              <a:rPr lang="en-US" dirty="0"/>
              <a:t> के </a:t>
            </a:r>
            <a:r>
              <a:rPr lang="en-US" dirty="0" err="1"/>
              <a:t>पाक</a:t>
            </a:r>
            <a:r>
              <a:rPr lang="en-US" dirty="0"/>
              <a:t> </a:t>
            </a:r>
            <a:r>
              <a:rPr lang="en-US" dirty="0" err="1"/>
              <a:t>में</a:t>
            </a:r>
            <a:r>
              <a:rPr lang="en-US" dirty="0"/>
              <a:t> </a:t>
            </a:r>
            <a:r>
              <a:rPr lang="en-US" dirty="0" err="1"/>
              <a:t>अनेक</a:t>
            </a:r>
            <a:r>
              <a:rPr lang="en-US" dirty="0"/>
              <a:t> </a:t>
            </a:r>
            <a:r>
              <a:rPr lang="en-US" dirty="0" err="1"/>
              <a:t>प्रकार</a:t>
            </a:r>
            <a:r>
              <a:rPr lang="en-US" dirty="0"/>
              <a:t> </a:t>
            </a:r>
            <a:r>
              <a:rPr lang="en-US" dirty="0" err="1"/>
              <a:t>से</a:t>
            </a:r>
            <a:r>
              <a:rPr lang="en-US" dirty="0"/>
              <a:t> </a:t>
            </a:r>
            <a:r>
              <a:rPr lang="en-US" dirty="0" err="1"/>
              <a:t>सहयोग</a:t>
            </a:r>
            <a:r>
              <a:rPr lang="en-US" dirty="0"/>
              <a:t> </a:t>
            </a:r>
            <a:r>
              <a:rPr lang="en-US" dirty="0" err="1"/>
              <a:t>प्रदान</a:t>
            </a:r>
            <a:r>
              <a:rPr lang="en-US" dirty="0"/>
              <a:t> </a:t>
            </a:r>
            <a:r>
              <a:rPr lang="en-US" dirty="0" err="1"/>
              <a:t>करता</a:t>
            </a:r>
            <a:r>
              <a:rPr lang="en-US" dirty="0"/>
              <a:t> </a:t>
            </a:r>
            <a:r>
              <a:rPr lang="en-US" dirty="0" err="1"/>
              <a:t>है</a:t>
            </a:r>
            <a:r>
              <a:rPr lang="en-US" dirty="0"/>
              <a:t> </a:t>
            </a:r>
            <a:r>
              <a:rPr lang="en-US" dirty="0" err="1"/>
              <a:t>जैसे</a:t>
            </a:r>
            <a:r>
              <a:rPr lang="en-US" dirty="0"/>
              <a:t>- </a:t>
            </a:r>
            <a:r>
              <a:rPr lang="en-US" dirty="0" err="1"/>
              <a:t>भोजन</a:t>
            </a:r>
            <a:r>
              <a:rPr lang="en-US" dirty="0"/>
              <a:t> </a:t>
            </a:r>
            <a:r>
              <a:rPr lang="en-US" dirty="0" err="1"/>
              <a:t>का</a:t>
            </a:r>
            <a:r>
              <a:rPr lang="en-US" dirty="0"/>
              <a:t> </a:t>
            </a:r>
            <a:r>
              <a:rPr lang="en-US" dirty="0" err="1"/>
              <a:t>ग्रहण</a:t>
            </a:r>
            <a:r>
              <a:rPr lang="en-US" dirty="0"/>
              <a:t> </a:t>
            </a:r>
            <a:r>
              <a:rPr lang="en-US" dirty="0" err="1"/>
              <a:t>उसी</a:t>
            </a:r>
            <a:r>
              <a:rPr lang="en-US" dirty="0"/>
              <a:t> </a:t>
            </a:r>
            <a:r>
              <a:rPr lang="en-US" dirty="0" err="1"/>
              <a:t>काल</a:t>
            </a:r>
            <a:r>
              <a:rPr lang="en-US" dirty="0"/>
              <a:t> </a:t>
            </a:r>
            <a:r>
              <a:rPr lang="en-US" dirty="0" err="1"/>
              <a:t>में</a:t>
            </a:r>
            <a:r>
              <a:rPr lang="en-US" dirty="0"/>
              <a:t> </a:t>
            </a:r>
            <a:r>
              <a:rPr lang="en-US" dirty="0" err="1"/>
              <a:t>करना</a:t>
            </a:r>
            <a:r>
              <a:rPr lang="en-US" dirty="0"/>
              <a:t> </a:t>
            </a:r>
            <a:r>
              <a:rPr lang="en-US" dirty="0" err="1"/>
              <a:t>चाहिए</a:t>
            </a:r>
            <a:r>
              <a:rPr lang="en-US" dirty="0"/>
              <a:t> </a:t>
            </a:r>
            <a:r>
              <a:rPr lang="en-US" dirty="0" err="1"/>
              <a:t>जबकि</a:t>
            </a:r>
            <a:r>
              <a:rPr lang="en-US" dirty="0"/>
              <a:t> </a:t>
            </a:r>
            <a:r>
              <a:rPr lang="en-US" dirty="0" err="1"/>
              <a:t>पूर्व</a:t>
            </a:r>
            <a:r>
              <a:rPr lang="en-US" dirty="0"/>
              <a:t> </a:t>
            </a:r>
            <a:r>
              <a:rPr lang="en-US" dirty="0" err="1"/>
              <a:t>में</a:t>
            </a:r>
            <a:r>
              <a:rPr lang="en-US" dirty="0"/>
              <a:t> </a:t>
            </a:r>
            <a:r>
              <a:rPr lang="en-US" dirty="0" err="1"/>
              <a:t>किया</a:t>
            </a:r>
            <a:r>
              <a:rPr lang="en-US" dirty="0"/>
              <a:t> </a:t>
            </a:r>
            <a:r>
              <a:rPr lang="en-US" dirty="0" err="1"/>
              <a:t>आहार</a:t>
            </a:r>
            <a:r>
              <a:rPr lang="en-US" dirty="0"/>
              <a:t> </a:t>
            </a:r>
            <a:r>
              <a:rPr lang="en-US" dirty="0" err="1"/>
              <a:t>पूर्णतया</a:t>
            </a:r>
            <a:r>
              <a:rPr lang="en-US" dirty="0"/>
              <a:t> </a:t>
            </a:r>
            <a:r>
              <a:rPr lang="en-US" dirty="0" err="1"/>
              <a:t>पक्व</a:t>
            </a:r>
            <a:r>
              <a:rPr lang="en-US" dirty="0"/>
              <a:t> (</a:t>
            </a:r>
            <a:r>
              <a:rPr lang="en-US" dirty="0" err="1"/>
              <a:t>जीर्ण</a:t>
            </a:r>
            <a:r>
              <a:rPr lang="en-US" dirty="0"/>
              <a:t>) </a:t>
            </a:r>
            <a:r>
              <a:rPr lang="en-US" dirty="0" err="1"/>
              <a:t>होकर</a:t>
            </a:r>
            <a:r>
              <a:rPr lang="en-US" dirty="0"/>
              <a:t> </a:t>
            </a:r>
            <a:r>
              <a:rPr lang="en-US" dirty="0" err="1"/>
              <a:t>भूख</a:t>
            </a:r>
            <a:r>
              <a:rPr lang="en-US" dirty="0"/>
              <a:t> </a:t>
            </a:r>
            <a:r>
              <a:rPr lang="en-US" dirty="0" err="1"/>
              <a:t>का</a:t>
            </a:r>
            <a:r>
              <a:rPr lang="en-US" dirty="0"/>
              <a:t> </a:t>
            </a:r>
            <a:r>
              <a:rPr lang="en-US" dirty="0" err="1"/>
              <a:t>उदय</a:t>
            </a:r>
            <a:r>
              <a:rPr lang="en-US" dirty="0"/>
              <a:t> </a:t>
            </a:r>
            <a:r>
              <a:rPr lang="en-US" dirty="0" err="1"/>
              <a:t>हो</a:t>
            </a:r>
            <a:r>
              <a:rPr lang="en-US" dirty="0"/>
              <a:t>। </a:t>
            </a:r>
            <a:r>
              <a:rPr lang="en-US" dirty="0" err="1"/>
              <a:t>ऐसे</a:t>
            </a:r>
            <a:r>
              <a:rPr lang="en-US" dirty="0"/>
              <a:t> </a:t>
            </a:r>
            <a:r>
              <a:rPr lang="en-US" dirty="0" err="1"/>
              <a:t>ही</a:t>
            </a:r>
            <a:r>
              <a:rPr lang="en-US" dirty="0"/>
              <a:t> </a:t>
            </a:r>
            <a:r>
              <a:rPr lang="en-US" dirty="0" err="1"/>
              <a:t>जल</a:t>
            </a:r>
            <a:r>
              <a:rPr lang="en-US" dirty="0"/>
              <a:t> </a:t>
            </a:r>
            <a:r>
              <a:rPr lang="en-US" dirty="0" err="1"/>
              <a:t>का</a:t>
            </a:r>
            <a:r>
              <a:rPr lang="en-US" dirty="0"/>
              <a:t> </a:t>
            </a:r>
            <a:r>
              <a:rPr lang="en-US" dirty="0" err="1"/>
              <a:t>भी</a:t>
            </a:r>
            <a:r>
              <a:rPr lang="en-US" dirty="0"/>
              <a:t> </a:t>
            </a:r>
            <a:r>
              <a:rPr lang="en-US" dirty="0" err="1"/>
              <a:t>सेवन</a:t>
            </a:r>
            <a:r>
              <a:rPr lang="en-US" dirty="0"/>
              <a:t> </a:t>
            </a:r>
            <a:r>
              <a:rPr lang="en-US" dirty="0" err="1"/>
              <a:t>उसी</a:t>
            </a:r>
            <a:r>
              <a:rPr lang="en-US" dirty="0"/>
              <a:t> </a:t>
            </a:r>
            <a:r>
              <a:rPr lang="en-US" dirty="0" err="1"/>
              <a:t>काल</a:t>
            </a:r>
            <a:r>
              <a:rPr lang="en-US" dirty="0"/>
              <a:t> </a:t>
            </a:r>
            <a:r>
              <a:rPr lang="en-US" dirty="0" err="1"/>
              <a:t>में</a:t>
            </a:r>
            <a:r>
              <a:rPr lang="en-US" dirty="0"/>
              <a:t> </a:t>
            </a:r>
            <a:r>
              <a:rPr lang="en-US" dirty="0" err="1"/>
              <a:t>करना</a:t>
            </a:r>
            <a:r>
              <a:rPr lang="en-US" dirty="0"/>
              <a:t> </a:t>
            </a:r>
            <a:r>
              <a:rPr lang="en-US" dirty="0" err="1"/>
              <a:t>चाहिए</a:t>
            </a:r>
            <a:r>
              <a:rPr lang="en-US" dirty="0"/>
              <a:t> </a:t>
            </a:r>
            <a:r>
              <a:rPr lang="en-US" dirty="0" err="1"/>
              <a:t>जब</a:t>
            </a:r>
            <a:r>
              <a:rPr lang="en-US" dirty="0"/>
              <a:t> </a:t>
            </a:r>
            <a:r>
              <a:rPr lang="en-US" dirty="0" err="1"/>
              <a:t>स्वाभाविक</a:t>
            </a:r>
            <a:r>
              <a:rPr lang="en-US" dirty="0"/>
              <a:t> </a:t>
            </a:r>
            <a:r>
              <a:rPr lang="en-US" dirty="0" err="1"/>
              <a:t>तृष्णा</a:t>
            </a:r>
            <a:r>
              <a:rPr lang="en-US" dirty="0"/>
              <a:t> </a:t>
            </a:r>
            <a:r>
              <a:rPr lang="en-US" dirty="0" err="1"/>
              <a:t>का</a:t>
            </a:r>
            <a:r>
              <a:rPr lang="en-US" dirty="0"/>
              <a:t> </a:t>
            </a:r>
            <a:r>
              <a:rPr lang="en-US" dirty="0" err="1"/>
              <a:t>अनुभव</a:t>
            </a:r>
            <a:r>
              <a:rPr lang="en-US" dirty="0"/>
              <a:t> </a:t>
            </a:r>
            <a:r>
              <a:rPr lang="en-US" dirty="0" err="1"/>
              <a:t>हो</a:t>
            </a:r>
            <a:r>
              <a:rPr lang="en-US" dirty="0"/>
              <a:t>। </a:t>
            </a:r>
            <a:r>
              <a:rPr lang="en-US" dirty="0" err="1"/>
              <a:t>इसको</a:t>
            </a:r>
            <a:r>
              <a:rPr lang="en-US" dirty="0"/>
              <a:t> </a:t>
            </a:r>
            <a:r>
              <a:rPr lang="en-US" dirty="0" err="1"/>
              <a:t>इस</a:t>
            </a:r>
            <a:r>
              <a:rPr lang="en-US" dirty="0"/>
              <a:t> </a:t>
            </a:r>
            <a:r>
              <a:rPr lang="en-US" dirty="0" err="1"/>
              <a:t>प्रकार</a:t>
            </a:r>
            <a:r>
              <a:rPr lang="en-US" dirty="0"/>
              <a:t> </a:t>
            </a:r>
            <a:r>
              <a:rPr lang="en-US" dirty="0" err="1"/>
              <a:t>कहा</a:t>
            </a:r>
            <a:r>
              <a:rPr lang="en-US" dirty="0"/>
              <a:t> </a:t>
            </a:r>
            <a:r>
              <a:rPr lang="en-US" dirty="0" err="1"/>
              <a:t>जा</a:t>
            </a:r>
            <a:r>
              <a:rPr lang="en-US" dirty="0"/>
              <a:t> </a:t>
            </a:r>
            <a:r>
              <a:rPr lang="en-US" dirty="0" err="1"/>
              <a:t>सकता</a:t>
            </a:r>
            <a:r>
              <a:rPr lang="en-US" dirty="0"/>
              <a:t> </a:t>
            </a:r>
            <a:r>
              <a:rPr lang="en-US" dirty="0" err="1"/>
              <a:t>है</a:t>
            </a:r>
            <a:r>
              <a:rPr lang="en-US" dirty="0"/>
              <a:t> </a:t>
            </a:r>
            <a:r>
              <a:rPr lang="en-US" dirty="0" err="1"/>
              <a:t>कि</a:t>
            </a:r>
            <a:r>
              <a:rPr lang="en-US" dirty="0"/>
              <a:t> </a:t>
            </a:r>
            <a:r>
              <a:rPr lang="en-US" dirty="0" err="1"/>
              <a:t>सामान्यत</a:t>
            </a:r>
            <a:r>
              <a:rPr lang="en-US" dirty="0"/>
              <a:t>: </a:t>
            </a:r>
            <a:r>
              <a:rPr lang="en-US" dirty="0" err="1"/>
              <a:t>आहार</a:t>
            </a:r>
            <a:r>
              <a:rPr lang="en-US" dirty="0"/>
              <a:t> </a:t>
            </a:r>
            <a:r>
              <a:rPr lang="en-US" dirty="0" err="1"/>
              <a:t>का</a:t>
            </a:r>
            <a:r>
              <a:rPr lang="en-US" dirty="0"/>
              <a:t> </a:t>
            </a:r>
            <a:r>
              <a:rPr lang="en-US" dirty="0" err="1"/>
              <a:t>सेवन</a:t>
            </a:r>
            <a:r>
              <a:rPr lang="en-US" dirty="0"/>
              <a:t> </a:t>
            </a:r>
            <a:r>
              <a:rPr lang="en-US" dirty="0" err="1"/>
              <a:t>प्रत्येक</a:t>
            </a:r>
            <a:r>
              <a:rPr lang="en-US" dirty="0"/>
              <a:t> </a:t>
            </a:r>
            <a:r>
              <a:rPr lang="en-US" dirty="0" err="1"/>
              <a:t>पुरुष</a:t>
            </a:r>
            <a:r>
              <a:rPr lang="en-US" dirty="0"/>
              <a:t> </a:t>
            </a:r>
            <a:r>
              <a:rPr lang="en-US" dirty="0" err="1"/>
              <a:t>को</a:t>
            </a:r>
            <a:r>
              <a:rPr lang="en-US" dirty="0"/>
              <a:t> </a:t>
            </a:r>
            <a:r>
              <a:rPr lang="en-US" dirty="0" err="1"/>
              <a:t>नित्य</a:t>
            </a:r>
            <a:r>
              <a:rPr lang="en-US" dirty="0"/>
              <a:t> </a:t>
            </a:r>
            <a:r>
              <a:rPr lang="en-US" dirty="0" err="1"/>
              <a:t>एवं</a:t>
            </a:r>
            <a:r>
              <a:rPr lang="en-US" dirty="0"/>
              <a:t> </a:t>
            </a:r>
            <a:r>
              <a:rPr lang="en-US" dirty="0" err="1"/>
              <a:t>उचित</a:t>
            </a:r>
            <a:r>
              <a:rPr lang="en-US" dirty="0"/>
              <a:t> </a:t>
            </a:r>
            <a:r>
              <a:rPr lang="en-US" dirty="0" err="1"/>
              <a:t>समय</a:t>
            </a:r>
            <a:r>
              <a:rPr lang="en-US" dirty="0"/>
              <a:t> </a:t>
            </a:r>
            <a:r>
              <a:rPr lang="en-US" dirty="0" err="1"/>
              <a:t>पर</a:t>
            </a:r>
            <a:r>
              <a:rPr lang="en-US" dirty="0"/>
              <a:t> </a:t>
            </a:r>
            <a:r>
              <a:rPr lang="en-US" dirty="0" err="1"/>
              <a:t>करना</a:t>
            </a:r>
            <a:r>
              <a:rPr lang="en-US" dirty="0"/>
              <a:t> </a:t>
            </a:r>
            <a:r>
              <a:rPr lang="en-US" dirty="0" err="1"/>
              <a:t>चाहिए</a:t>
            </a:r>
            <a:r>
              <a:rPr lang="en-US" dirty="0"/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71667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77D46AA-FFC1-B7F9-23FD-1B28BF1E363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0026" y="1686994"/>
            <a:ext cx="11371947" cy="88506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 </a:t>
            </a:r>
            <a:r>
              <a:rPr lang="en-US" b="1" dirty="0" err="1">
                <a:solidFill>
                  <a:schemeClr val="accent1"/>
                </a:solidFill>
              </a:rPr>
              <a:t>कालेभुक्तं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समं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सम्यक्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पचत्यायुर्विवृद्धये</a:t>
            </a:r>
            <a:r>
              <a:rPr lang="en-US" b="1" dirty="0">
                <a:solidFill>
                  <a:schemeClr val="accent1"/>
                </a:solidFill>
              </a:rPr>
              <a:t> । (</a:t>
            </a:r>
            <a:r>
              <a:rPr lang="en-US" b="1" dirty="0" err="1">
                <a:solidFill>
                  <a:schemeClr val="accent1"/>
                </a:solidFill>
              </a:rPr>
              <a:t>च.चि</a:t>
            </a:r>
            <a:r>
              <a:rPr lang="en-US" b="1" dirty="0">
                <a:solidFill>
                  <a:schemeClr val="accent1"/>
                </a:solidFill>
              </a:rPr>
              <a:t>. १५/७)</a:t>
            </a:r>
            <a:r>
              <a:rPr lang="en-US" dirty="0"/>
              <a:t>
</a:t>
            </a:r>
            <a:r>
              <a:rPr lang="en-US" dirty="0" err="1"/>
              <a:t>अर्थात्</a:t>
            </a:r>
            <a:r>
              <a:rPr lang="en-US" dirty="0"/>
              <a:t> </a:t>
            </a:r>
            <a:r>
              <a:rPr lang="en-US" dirty="0" err="1"/>
              <a:t>एक</a:t>
            </a:r>
            <a:r>
              <a:rPr lang="en-US" dirty="0"/>
              <a:t> </a:t>
            </a:r>
            <a:r>
              <a:rPr lang="en-US" dirty="0" err="1"/>
              <a:t>निश्चित</a:t>
            </a:r>
            <a:r>
              <a:rPr lang="en-US" dirty="0"/>
              <a:t> </a:t>
            </a:r>
            <a:r>
              <a:rPr lang="en-US" dirty="0" err="1"/>
              <a:t>काल</a:t>
            </a:r>
            <a:r>
              <a:rPr lang="en-US" dirty="0"/>
              <a:t> </a:t>
            </a:r>
            <a:r>
              <a:rPr lang="en-US" dirty="0" err="1"/>
              <a:t>में</a:t>
            </a:r>
            <a:r>
              <a:rPr lang="en-US" dirty="0"/>
              <a:t> </a:t>
            </a:r>
            <a:r>
              <a:rPr lang="en-US" dirty="0" err="1"/>
              <a:t>खाया</a:t>
            </a:r>
            <a:r>
              <a:rPr lang="en-US" dirty="0"/>
              <a:t> </a:t>
            </a:r>
            <a:r>
              <a:rPr lang="en-US" dirty="0" err="1"/>
              <a:t>हुआ</a:t>
            </a:r>
            <a:r>
              <a:rPr lang="en-US" dirty="0"/>
              <a:t> </a:t>
            </a:r>
            <a:r>
              <a:rPr lang="en-US" dirty="0" err="1"/>
              <a:t>आहार</a:t>
            </a:r>
            <a:r>
              <a:rPr lang="en-US" dirty="0"/>
              <a:t> </a:t>
            </a:r>
            <a:r>
              <a:rPr lang="en-US" dirty="0" err="1"/>
              <a:t>अग्नि</a:t>
            </a:r>
            <a:r>
              <a:rPr lang="en-US" dirty="0"/>
              <a:t> </a:t>
            </a:r>
            <a:r>
              <a:rPr lang="en-US" dirty="0" err="1"/>
              <a:t>को</a:t>
            </a:r>
            <a:r>
              <a:rPr lang="en-US" dirty="0"/>
              <a:t> </a:t>
            </a:r>
            <a:r>
              <a:rPr lang="en-US" dirty="0" err="1"/>
              <a:t>प्रदीप्त</a:t>
            </a:r>
            <a:r>
              <a:rPr lang="en-US" dirty="0"/>
              <a:t> </a:t>
            </a:r>
            <a:r>
              <a:rPr lang="en-US" dirty="0" err="1"/>
              <a:t>बनाये</a:t>
            </a:r>
            <a:r>
              <a:rPr lang="en-US" dirty="0"/>
              <a:t> </a:t>
            </a:r>
            <a:r>
              <a:rPr lang="en-US" dirty="0" err="1"/>
              <a:t>रखते</a:t>
            </a:r>
            <a:r>
              <a:rPr lang="en-US" dirty="0"/>
              <a:t> </a:t>
            </a:r>
            <a:r>
              <a:rPr lang="en-US" dirty="0" err="1"/>
              <a:t>हुए</a:t>
            </a:r>
            <a:r>
              <a:rPr lang="en-US" dirty="0"/>
              <a:t> </a:t>
            </a:r>
            <a:r>
              <a:rPr lang="en-US" dirty="0" err="1"/>
              <a:t>सम्यक्</a:t>
            </a:r>
            <a:r>
              <a:rPr lang="en-US" dirty="0"/>
              <a:t> </a:t>
            </a:r>
            <a:r>
              <a:rPr lang="en-US" dirty="0" err="1"/>
              <a:t>रूप</a:t>
            </a:r>
            <a:r>
              <a:rPr lang="en-US" dirty="0"/>
              <a:t> </a:t>
            </a:r>
            <a:r>
              <a:rPr lang="en-US" dirty="0" err="1"/>
              <a:t>से</a:t>
            </a:r>
            <a:r>
              <a:rPr lang="en-US" dirty="0"/>
              <a:t> </a:t>
            </a:r>
            <a:r>
              <a:rPr lang="en-US" dirty="0" err="1"/>
              <a:t>पचकर</a:t>
            </a:r>
            <a:r>
              <a:rPr lang="en-US" dirty="0"/>
              <a:t> </a:t>
            </a:r>
            <a:r>
              <a:rPr lang="en-US" dirty="0" err="1"/>
              <a:t>आयु</a:t>
            </a:r>
            <a:r>
              <a:rPr lang="en-US" dirty="0"/>
              <a:t> </a:t>
            </a:r>
            <a:r>
              <a:rPr lang="en-US" dirty="0" err="1"/>
              <a:t>को</a:t>
            </a:r>
            <a:r>
              <a:rPr lang="en-US" dirty="0"/>
              <a:t> </a:t>
            </a:r>
            <a:r>
              <a:rPr lang="en-US" dirty="0" err="1"/>
              <a:t>बढ़ाता</a:t>
            </a:r>
            <a:r>
              <a:rPr lang="en-US" dirty="0"/>
              <a:t> </a:t>
            </a:r>
            <a:r>
              <a:rPr lang="en-US" dirty="0" err="1"/>
              <a:t>है</a:t>
            </a:r>
            <a:r>
              <a:rPr lang="en-US" dirty="0"/>
              <a:t>। </a:t>
            </a:r>
            <a:r>
              <a:rPr lang="en-US" dirty="0" err="1"/>
              <a:t>अतः</a:t>
            </a:r>
            <a:r>
              <a:rPr lang="en-US" dirty="0"/>
              <a:t> </a:t>
            </a:r>
            <a:r>
              <a:rPr lang="en-US" dirty="0" err="1"/>
              <a:t>मनुष्य</a:t>
            </a:r>
            <a:r>
              <a:rPr lang="en-US" dirty="0"/>
              <a:t> के </a:t>
            </a:r>
            <a:r>
              <a:rPr lang="en-US" dirty="0" err="1"/>
              <a:t>लिए</a:t>
            </a:r>
            <a:r>
              <a:rPr lang="en-US" dirty="0"/>
              <a:t> </a:t>
            </a:r>
            <a:r>
              <a:rPr lang="en-US" dirty="0" err="1"/>
              <a:t>उचित</a:t>
            </a:r>
            <a:r>
              <a:rPr lang="en-US" dirty="0"/>
              <a:t> </a:t>
            </a:r>
            <a:r>
              <a:rPr lang="en-US" dirty="0" err="1"/>
              <a:t>है</a:t>
            </a:r>
            <a:r>
              <a:rPr lang="en-US" dirty="0"/>
              <a:t> </a:t>
            </a:r>
            <a:r>
              <a:rPr lang="en-US" dirty="0" err="1"/>
              <a:t>कि</a:t>
            </a:r>
            <a:r>
              <a:rPr lang="en-US" dirty="0"/>
              <a:t> </a:t>
            </a:r>
            <a:r>
              <a:rPr lang="en-US" dirty="0" err="1"/>
              <a:t>मात्रा</a:t>
            </a:r>
            <a:r>
              <a:rPr lang="en-US" dirty="0"/>
              <a:t> </a:t>
            </a:r>
            <a:r>
              <a:rPr lang="en-US" dirty="0" err="1"/>
              <a:t>एवं</a:t>
            </a:r>
            <a:r>
              <a:rPr lang="en-US" dirty="0"/>
              <a:t> </a:t>
            </a:r>
            <a:r>
              <a:rPr lang="en-US" dirty="0" err="1"/>
              <a:t>काल</a:t>
            </a:r>
            <a:r>
              <a:rPr lang="en-US" dirty="0"/>
              <a:t> </a:t>
            </a:r>
            <a:r>
              <a:rPr lang="en-US" dirty="0" err="1"/>
              <a:t>का</a:t>
            </a:r>
            <a:r>
              <a:rPr lang="en-US" dirty="0"/>
              <a:t> </a:t>
            </a:r>
            <a:r>
              <a:rPr lang="en-US" dirty="0" err="1"/>
              <a:t>विचार</a:t>
            </a:r>
            <a:r>
              <a:rPr lang="en-US" dirty="0"/>
              <a:t> </a:t>
            </a:r>
            <a:r>
              <a:rPr lang="en-US" dirty="0" err="1"/>
              <a:t>कर</a:t>
            </a:r>
            <a:r>
              <a:rPr lang="en-US" dirty="0"/>
              <a:t> </a:t>
            </a:r>
            <a:r>
              <a:rPr lang="en-US" dirty="0" err="1"/>
              <a:t>सावधानीपूर्वक</a:t>
            </a:r>
            <a:r>
              <a:rPr lang="en-US" dirty="0"/>
              <a:t> </a:t>
            </a:r>
            <a:r>
              <a:rPr lang="en-US" dirty="0" err="1"/>
              <a:t>प्रतिदिन</a:t>
            </a:r>
            <a:r>
              <a:rPr lang="en-US" dirty="0"/>
              <a:t> </a:t>
            </a:r>
            <a:r>
              <a:rPr lang="en-US" dirty="0" err="1"/>
              <a:t>हितकारी</a:t>
            </a:r>
            <a:r>
              <a:rPr lang="en-US" dirty="0"/>
              <a:t> </a:t>
            </a:r>
            <a:r>
              <a:rPr lang="en-US" dirty="0" err="1"/>
              <a:t>आहाररूपी</a:t>
            </a:r>
            <a:r>
              <a:rPr lang="en-US" dirty="0"/>
              <a:t> </a:t>
            </a:r>
            <a:r>
              <a:rPr lang="en-US" dirty="0" err="1"/>
              <a:t>समिधा</a:t>
            </a:r>
            <a:r>
              <a:rPr lang="en-US" dirty="0"/>
              <a:t> (</a:t>
            </a:r>
            <a:r>
              <a:rPr lang="en-US" dirty="0" err="1"/>
              <a:t>सामग्री</a:t>
            </a:r>
            <a:r>
              <a:rPr lang="en-US" dirty="0"/>
              <a:t>) </a:t>
            </a:r>
            <a:r>
              <a:rPr lang="en-US" dirty="0" err="1"/>
              <a:t>से</a:t>
            </a:r>
            <a:r>
              <a:rPr lang="en-US" dirty="0"/>
              <a:t> </a:t>
            </a:r>
            <a:r>
              <a:rPr lang="en-US" dirty="0" err="1"/>
              <a:t>जठराग्नि</a:t>
            </a:r>
            <a:r>
              <a:rPr lang="en-US" dirty="0"/>
              <a:t> </a:t>
            </a:r>
            <a:r>
              <a:rPr lang="en-US" dirty="0" err="1"/>
              <a:t>में</a:t>
            </a:r>
            <a:r>
              <a:rPr lang="en-US" dirty="0"/>
              <a:t> </a:t>
            </a:r>
            <a:r>
              <a:rPr lang="en-US" dirty="0" err="1"/>
              <a:t>होम</a:t>
            </a:r>
            <a:r>
              <a:rPr lang="en-US" dirty="0"/>
              <a:t> </a:t>
            </a:r>
            <a:r>
              <a:rPr lang="en-US" dirty="0" err="1"/>
              <a:t>करें</a:t>
            </a:r>
            <a:r>
              <a:rPr lang="en-US" dirty="0"/>
              <a:t>।
</a:t>
            </a:r>
            <a:r>
              <a:rPr lang="en-US" b="1" i="1" dirty="0" err="1">
                <a:solidFill>
                  <a:schemeClr val="accent1"/>
                </a:solidFill>
              </a:rPr>
              <a:t>हिताभिर्जुहुयान्नित्यमन्तरग्नौ</a:t>
            </a:r>
            <a:r>
              <a:rPr lang="en-US" b="1" i="1" dirty="0">
                <a:solidFill>
                  <a:schemeClr val="accent1"/>
                </a:solidFill>
              </a:rPr>
              <a:t> </a:t>
            </a:r>
            <a:r>
              <a:rPr lang="en-US" b="1" i="1" dirty="0" err="1">
                <a:solidFill>
                  <a:schemeClr val="accent1"/>
                </a:solidFill>
              </a:rPr>
              <a:t>समाहितः</a:t>
            </a:r>
            <a:r>
              <a:rPr lang="en-US" b="1" i="1" dirty="0">
                <a:solidFill>
                  <a:schemeClr val="accent1"/>
                </a:solidFill>
              </a:rPr>
              <a:t> । </a:t>
            </a:r>
            <a:r>
              <a:rPr lang="en-US" b="1" i="1" dirty="0" err="1">
                <a:solidFill>
                  <a:schemeClr val="accent1"/>
                </a:solidFill>
              </a:rPr>
              <a:t>अन्नपानसमिद्भिर्ना</a:t>
            </a:r>
            <a:r>
              <a:rPr lang="en-US" b="1" i="1" dirty="0">
                <a:solidFill>
                  <a:schemeClr val="accent1"/>
                </a:solidFill>
              </a:rPr>
              <a:t> </a:t>
            </a:r>
            <a:r>
              <a:rPr lang="en-US" b="1" i="1" dirty="0" err="1">
                <a:solidFill>
                  <a:schemeClr val="accent1"/>
                </a:solidFill>
              </a:rPr>
              <a:t>मात्रा</a:t>
            </a:r>
            <a:r>
              <a:rPr lang="en-US" b="1" i="1" dirty="0">
                <a:solidFill>
                  <a:schemeClr val="accent1"/>
                </a:solidFill>
              </a:rPr>
              <a:t> </a:t>
            </a:r>
            <a:r>
              <a:rPr lang="en-US" b="1" i="1" dirty="0" err="1">
                <a:solidFill>
                  <a:schemeClr val="accent1"/>
                </a:solidFill>
              </a:rPr>
              <a:t>कालौ</a:t>
            </a:r>
            <a:r>
              <a:rPr lang="en-US" b="1" i="1" dirty="0">
                <a:solidFill>
                  <a:schemeClr val="accent1"/>
                </a:solidFill>
              </a:rPr>
              <a:t> </a:t>
            </a:r>
            <a:r>
              <a:rPr lang="en-US" b="1" i="1" dirty="0" err="1">
                <a:solidFill>
                  <a:schemeClr val="accent1"/>
                </a:solidFill>
              </a:rPr>
              <a:t>विचारयन्</a:t>
            </a:r>
            <a:r>
              <a:rPr lang="en-US" b="1" i="1" dirty="0">
                <a:solidFill>
                  <a:schemeClr val="accent1"/>
                </a:solidFill>
              </a:rPr>
              <a:t> ।।(</a:t>
            </a:r>
            <a:r>
              <a:rPr lang="en-US" b="1" i="1" dirty="0" err="1">
                <a:solidFill>
                  <a:schemeClr val="accent1"/>
                </a:solidFill>
              </a:rPr>
              <a:t>च.सू</a:t>
            </a:r>
            <a:r>
              <a:rPr lang="en-US" b="1" i="1" dirty="0">
                <a:solidFill>
                  <a:schemeClr val="accent1"/>
                </a:solidFill>
              </a:rPr>
              <a:t>. २७/३४५)</a:t>
            </a:r>
          </a:p>
          <a:p>
            <a:pPr marL="0" indent="0">
              <a:buNone/>
            </a:pPr>
            <a:r>
              <a:rPr lang="en-US" dirty="0" err="1"/>
              <a:t>काल</a:t>
            </a:r>
            <a:r>
              <a:rPr lang="en-US" dirty="0"/>
              <a:t> के </a:t>
            </a:r>
            <a:r>
              <a:rPr lang="en-US" dirty="0" err="1"/>
              <a:t>ही</a:t>
            </a:r>
            <a:r>
              <a:rPr lang="en-US" dirty="0"/>
              <a:t> </a:t>
            </a:r>
            <a:r>
              <a:rPr lang="en-US" dirty="0" err="1"/>
              <a:t>महत्व</a:t>
            </a:r>
            <a:r>
              <a:rPr lang="en-US" dirty="0"/>
              <a:t> </a:t>
            </a:r>
            <a:r>
              <a:rPr lang="en-US" dirty="0" err="1"/>
              <a:t>को</a:t>
            </a:r>
            <a:r>
              <a:rPr lang="en-US" dirty="0"/>
              <a:t> </a:t>
            </a:r>
            <a:r>
              <a:rPr lang="en-US" dirty="0" err="1"/>
              <a:t>प्रतिपादित</a:t>
            </a:r>
            <a:r>
              <a:rPr lang="en-US" dirty="0"/>
              <a:t> </a:t>
            </a:r>
            <a:r>
              <a:rPr lang="en-US" dirty="0" err="1"/>
              <a:t>करते</a:t>
            </a:r>
            <a:r>
              <a:rPr lang="en-US" dirty="0"/>
              <a:t> </a:t>
            </a:r>
            <a:r>
              <a:rPr lang="en-US" dirty="0" err="1"/>
              <a:t>हुए</a:t>
            </a:r>
            <a:r>
              <a:rPr lang="en-US" dirty="0"/>
              <a:t> </a:t>
            </a:r>
            <a:r>
              <a:rPr lang="en-US" dirty="0" err="1"/>
              <a:t>महर्षि</a:t>
            </a:r>
            <a:r>
              <a:rPr lang="en-US" dirty="0"/>
              <a:t> </a:t>
            </a:r>
            <a:r>
              <a:rPr lang="en-US" dirty="0" err="1"/>
              <a:t>सुश्रुत</a:t>
            </a:r>
            <a:r>
              <a:rPr lang="en-US" dirty="0"/>
              <a:t> </a:t>
            </a:r>
            <a:r>
              <a:rPr lang="en-US" dirty="0" err="1"/>
              <a:t>ने</a:t>
            </a:r>
            <a:r>
              <a:rPr lang="en-US" dirty="0"/>
              <a:t> “</a:t>
            </a:r>
            <a:r>
              <a:rPr lang="en-US" dirty="0" err="1"/>
              <a:t>कालेप्रीणयते</a:t>
            </a:r>
            <a:r>
              <a:rPr lang="en-US" dirty="0"/>
              <a:t> </a:t>
            </a:r>
            <a:r>
              <a:rPr lang="en-US" dirty="0" err="1"/>
              <a:t>भुक्तम्</a:t>
            </a:r>
            <a:r>
              <a:rPr lang="en-US" dirty="0"/>
              <a:t> (</a:t>
            </a:r>
            <a:r>
              <a:rPr lang="en-US" dirty="0" err="1"/>
              <a:t>सु.सू</a:t>
            </a:r>
            <a:r>
              <a:rPr lang="en-US" dirty="0"/>
              <a:t>. ४५/४६६) </a:t>
            </a:r>
            <a:r>
              <a:rPr lang="en-US" dirty="0" err="1"/>
              <a:t>तथा</a:t>
            </a:r>
            <a:r>
              <a:rPr lang="en-US" dirty="0"/>
              <a:t> </a:t>
            </a:r>
            <a:r>
              <a:rPr lang="en-US" dirty="0" err="1"/>
              <a:t>महर्षि</a:t>
            </a:r>
            <a:r>
              <a:rPr lang="en-US" dirty="0"/>
              <a:t> </a:t>
            </a:r>
            <a:r>
              <a:rPr lang="en-US" dirty="0" err="1"/>
              <a:t>चरक</a:t>
            </a:r>
            <a:r>
              <a:rPr lang="en-US" dirty="0"/>
              <a:t> </a:t>
            </a:r>
            <a:r>
              <a:rPr lang="en-US" dirty="0" err="1"/>
              <a:t>ने</a:t>
            </a:r>
            <a:r>
              <a:rPr lang="en-US" dirty="0"/>
              <a:t> “</a:t>
            </a:r>
            <a:r>
              <a:rPr lang="en-US" dirty="0" err="1"/>
              <a:t>कालभोजनमारोग्यकराणाम्</a:t>
            </a:r>
            <a:r>
              <a:rPr lang="en-US" dirty="0"/>
              <a:t>” (</a:t>
            </a:r>
            <a:r>
              <a:rPr lang="en-US" dirty="0" err="1"/>
              <a:t>च.सू</a:t>
            </a:r>
            <a:r>
              <a:rPr lang="en-US" dirty="0"/>
              <a:t>. २४/४०) </a:t>
            </a:r>
            <a:r>
              <a:rPr lang="en-US" dirty="0" err="1"/>
              <a:t>का</a:t>
            </a:r>
            <a:r>
              <a:rPr lang="en-US" dirty="0"/>
              <a:t> </a:t>
            </a:r>
            <a:r>
              <a:rPr lang="en-US" dirty="0" err="1"/>
              <a:t>उल्लेख</a:t>
            </a:r>
            <a:r>
              <a:rPr lang="en-US" dirty="0"/>
              <a:t> </a:t>
            </a:r>
            <a:r>
              <a:rPr lang="en-US" dirty="0" err="1"/>
              <a:t>किया</a:t>
            </a:r>
            <a:r>
              <a:rPr lang="en-US" dirty="0"/>
              <a:t> </a:t>
            </a:r>
            <a:r>
              <a:rPr lang="en-US" dirty="0" err="1"/>
              <a:t>है</a:t>
            </a:r>
            <a:r>
              <a:rPr lang="en-US" dirty="0"/>
              <a:t>। </a:t>
            </a:r>
            <a:r>
              <a:rPr lang="en-US" dirty="0" err="1"/>
              <a:t>अर्थात्</a:t>
            </a:r>
            <a:r>
              <a:rPr lang="en-US" dirty="0"/>
              <a:t> </a:t>
            </a:r>
            <a:r>
              <a:rPr lang="en-US" dirty="0" err="1"/>
              <a:t>उचित</a:t>
            </a:r>
            <a:r>
              <a:rPr lang="en-US" dirty="0"/>
              <a:t> </a:t>
            </a:r>
            <a:r>
              <a:rPr lang="en-US" dirty="0" err="1"/>
              <a:t>समय</a:t>
            </a:r>
            <a:r>
              <a:rPr lang="en-US" dirty="0"/>
              <a:t> </a:t>
            </a:r>
            <a:r>
              <a:rPr lang="en-US" dirty="0" err="1"/>
              <a:t>में</a:t>
            </a:r>
            <a:r>
              <a:rPr lang="en-US" dirty="0"/>
              <a:t> </a:t>
            </a:r>
            <a:r>
              <a:rPr lang="en-US" dirty="0" err="1"/>
              <a:t>किया</a:t>
            </a:r>
            <a:r>
              <a:rPr lang="en-US" dirty="0"/>
              <a:t> </a:t>
            </a:r>
            <a:r>
              <a:rPr lang="en-US" dirty="0" err="1"/>
              <a:t>गया</a:t>
            </a:r>
            <a:r>
              <a:rPr lang="en-US" dirty="0"/>
              <a:t> </a:t>
            </a:r>
            <a:r>
              <a:rPr lang="en-US" dirty="0" err="1"/>
              <a:t>भोजन</a:t>
            </a:r>
            <a:r>
              <a:rPr lang="en-US" dirty="0"/>
              <a:t> </a:t>
            </a:r>
            <a:r>
              <a:rPr lang="en-US" dirty="0" err="1"/>
              <a:t>आरोग्य</a:t>
            </a:r>
            <a:r>
              <a:rPr lang="en-US" dirty="0"/>
              <a:t> </a:t>
            </a:r>
            <a:r>
              <a:rPr lang="en-US" dirty="0" err="1"/>
              <a:t>एवं</a:t>
            </a:r>
            <a:r>
              <a:rPr lang="en-US" dirty="0"/>
              <a:t> </a:t>
            </a:r>
            <a:r>
              <a:rPr lang="en-US" dirty="0" err="1"/>
              <a:t>तृप्ति</a:t>
            </a:r>
            <a:r>
              <a:rPr lang="en-US" dirty="0"/>
              <a:t> </a:t>
            </a:r>
            <a:r>
              <a:rPr lang="en-US" dirty="0" err="1"/>
              <a:t>को</a:t>
            </a:r>
            <a:r>
              <a:rPr lang="en-US" dirty="0"/>
              <a:t> </a:t>
            </a:r>
            <a:r>
              <a:rPr lang="en-US" dirty="0" err="1"/>
              <a:t>प्रदान</a:t>
            </a:r>
            <a:r>
              <a:rPr lang="en-US" dirty="0"/>
              <a:t> </a:t>
            </a:r>
            <a:r>
              <a:rPr lang="en-US" dirty="0" err="1"/>
              <a:t>करता</a:t>
            </a:r>
            <a:r>
              <a:rPr lang="en-US" dirty="0"/>
              <a:t> </a:t>
            </a:r>
            <a:r>
              <a:rPr lang="en-US" dirty="0" err="1"/>
              <a:t>है</a:t>
            </a:r>
            <a:r>
              <a:rPr lang="en-US" dirty="0"/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30037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0292175-BD05-20C4-54BB-173E7385F7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11699" y="912365"/>
            <a:ext cx="10880301" cy="41608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                                                         </a:t>
            </a:r>
            <a:r>
              <a:rPr lang="en-US" dirty="0" err="1"/>
              <a:t>काल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                     </a:t>
            </a:r>
            <a:r>
              <a:rPr lang="en-US" dirty="0" err="1"/>
              <a:t>संवत्सर</a:t>
            </a:r>
            <a:r>
              <a:rPr lang="en-US" dirty="0"/>
              <a:t>                                                </a:t>
            </a:r>
            <a:r>
              <a:rPr lang="en-US" dirty="0" err="1"/>
              <a:t>आतुरावस्था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err="1"/>
              <a:t>दक्षिणायन</a:t>
            </a:r>
            <a:r>
              <a:rPr lang="en-US" dirty="0"/>
              <a:t>।                         </a:t>
            </a:r>
            <a:r>
              <a:rPr lang="en-US" dirty="0" err="1"/>
              <a:t>उत्तरायण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वर्षा</a:t>
            </a:r>
            <a:r>
              <a:rPr lang="en-US" dirty="0"/>
              <a:t>                                     </a:t>
            </a:r>
            <a:r>
              <a:rPr lang="en-US" dirty="0" err="1"/>
              <a:t>शिशिर</a:t>
            </a:r>
            <a:r>
              <a:rPr lang="en-US" dirty="0"/>
              <a:t>
</a:t>
            </a:r>
            <a:r>
              <a:rPr lang="en-US" dirty="0" err="1"/>
              <a:t>शरद</a:t>
            </a:r>
            <a:r>
              <a:rPr lang="en-US" dirty="0"/>
              <a:t>                                    </a:t>
            </a:r>
            <a:r>
              <a:rPr lang="en-US" dirty="0" err="1"/>
              <a:t>ग्रीष्म</a:t>
            </a:r>
            <a:r>
              <a:rPr lang="en-US" dirty="0"/>
              <a:t>
</a:t>
            </a:r>
            <a:r>
              <a:rPr lang="en-US" dirty="0" err="1"/>
              <a:t>हेमन्</a:t>
            </a:r>
            <a:r>
              <a:rPr lang="en-US" dirty="0"/>
              <a:t>                                   </a:t>
            </a:r>
            <a:r>
              <a:rPr lang="en-US" dirty="0" err="1"/>
              <a:t>वसन्त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110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38C3F85-F081-FBA7-26E7-BBD740345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6. </a:t>
            </a:r>
            <a:r>
              <a:rPr lang="en-US" b="1" dirty="0" err="1">
                <a:solidFill>
                  <a:srgbClr val="FF0000"/>
                </a:solidFill>
              </a:rPr>
              <a:t>समयोग</a:t>
            </a:r>
            <a:r>
              <a:rPr lang="en-US" b="1" dirty="0">
                <a:solidFill>
                  <a:srgbClr val="FF0000"/>
                </a:solidFill>
              </a:rPr>
              <a:t>-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636BEA4-5F3D-F2E6-08E2-789D8BDF95E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259577" y="1214900"/>
            <a:ext cx="9241315" cy="488793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/>
              <a:t>
</a:t>
            </a:r>
            <a:r>
              <a:rPr lang="en-US" b="1" i="1" dirty="0" err="1">
                <a:solidFill>
                  <a:schemeClr val="accent1"/>
                </a:solidFill>
              </a:rPr>
              <a:t>समयोगस्त्वेषां</a:t>
            </a:r>
            <a:r>
              <a:rPr lang="en-US" b="1" i="1" dirty="0">
                <a:solidFill>
                  <a:schemeClr val="accent1"/>
                </a:solidFill>
              </a:rPr>
              <a:t> </a:t>
            </a:r>
            <a:r>
              <a:rPr lang="en-US" b="1" i="1" dirty="0" err="1">
                <a:solidFill>
                  <a:schemeClr val="accent1"/>
                </a:solidFill>
              </a:rPr>
              <a:t>परिणामधातुसाम्यकरः</a:t>
            </a:r>
            <a:r>
              <a:rPr lang="en-US" b="1" i="1" dirty="0">
                <a:solidFill>
                  <a:schemeClr val="accent1"/>
                </a:solidFill>
              </a:rPr>
              <a:t> </a:t>
            </a:r>
            <a:r>
              <a:rPr lang="en-US" b="1" i="1" dirty="0" err="1">
                <a:solidFill>
                  <a:schemeClr val="accent1"/>
                </a:solidFill>
              </a:rPr>
              <a:t>संपद्यते</a:t>
            </a:r>
            <a:r>
              <a:rPr lang="en-US" b="1" i="1" dirty="0">
                <a:solidFill>
                  <a:schemeClr val="accent1"/>
                </a:solidFill>
              </a:rPr>
              <a:t> । (च. श.६/१५)
</a:t>
            </a:r>
            <a:r>
              <a:rPr lang="en-US" b="1" dirty="0"/>
              <a:t>
</a:t>
            </a:r>
            <a:r>
              <a:rPr lang="en-US" b="1" dirty="0" err="1"/>
              <a:t>अर्थात्</a:t>
            </a:r>
            <a:r>
              <a:rPr lang="en-US" b="1" dirty="0"/>
              <a:t> </a:t>
            </a:r>
            <a:r>
              <a:rPr lang="en-US" b="1" dirty="0" err="1"/>
              <a:t>समयोग</a:t>
            </a:r>
            <a:r>
              <a:rPr lang="en-US" b="1" dirty="0"/>
              <a:t> </a:t>
            </a:r>
            <a:r>
              <a:rPr lang="en-US" b="1" dirty="0" err="1"/>
              <a:t>पचे</a:t>
            </a:r>
            <a:r>
              <a:rPr lang="en-US" b="1" dirty="0"/>
              <a:t> </a:t>
            </a:r>
            <a:r>
              <a:rPr lang="en-US" b="1" dirty="0" err="1"/>
              <a:t>हुए</a:t>
            </a:r>
            <a:r>
              <a:rPr lang="en-US" b="1" dirty="0"/>
              <a:t> </a:t>
            </a:r>
            <a:r>
              <a:rPr lang="en-US" b="1" dirty="0" err="1"/>
              <a:t>रसादि</a:t>
            </a:r>
            <a:r>
              <a:rPr lang="en-US" b="1" dirty="0"/>
              <a:t> </a:t>
            </a:r>
            <a:r>
              <a:rPr lang="en-US" b="1" dirty="0" err="1"/>
              <a:t>धातुओं</a:t>
            </a:r>
            <a:r>
              <a:rPr lang="en-US" b="1" dirty="0"/>
              <a:t> </a:t>
            </a:r>
            <a:r>
              <a:rPr lang="en-US" b="1" dirty="0" err="1"/>
              <a:t>को</a:t>
            </a:r>
            <a:r>
              <a:rPr lang="en-US" b="1" dirty="0"/>
              <a:t> </a:t>
            </a:r>
            <a:r>
              <a:rPr lang="en-US" b="1" dirty="0" err="1"/>
              <a:t>सम</a:t>
            </a:r>
            <a:r>
              <a:rPr lang="en-US" b="1" dirty="0"/>
              <a:t> </a:t>
            </a:r>
            <a:r>
              <a:rPr lang="en-US" b="1" dirty="0" err="1"/>
              <a:t>करता</a:t>
            </a:r>
            <a:r>
              <a:rPr lang="en-US" b="1" dirty="0"/>
              <a:t> </a:t>
            </a:r>
            <a:r>
              <a:rPr lang="en-US" b="1" dirty="0" err="1"/>
              <a:t>है</a:t>
            </a:r>
            <a:r>
              <a:rPr lang="en-US" b="1" dirty="0"/>
              <a:t>। </a:t>
            </a:r>
            <a:r>
              <a:rPr lang="en-US" b="1" dirty="0" err="1"/>
              <a:t>आहार</a:t>
            </a:r>
            <a:r>
              <a:rPr lang="en-US" b="1" dirty="0"/>
              <a:t> </a:t>
            </a:r>
            <a:r>
              <a:rPr lang="en-US" b="1" dirty="0" err="1"/>
              <a:t>को</a:t>
            </a:r>
            <a:r>
              <a:rPr lang="en-US" b="1" dirty="0"/>
              <a:t> </a:t>
            </a:r>
            <a:r>
              <a:rPr lang="en-US" b="1" dirty="0" err="1"/>
              <a:t>सममात्रा</a:t>
            </a:r>
            <a:r>
              <a:rPr lang="en-US" b="1" dirty="0"/>
              <a:t> </a:t>
            </a:r>
            <a:r>
              <a:rPr lang="en-US" b="1" dirty="0" err="1"/>
              <a:t>में</a:t>
            </a:r>
            <a:r>
              <a:rPr lang="en-US" b="1" dirty="0"/>
              <a:t> </a:t>
            </a:r>
            <a:r>
              <a:rPr lang="en-US" b="1" dirty="0" err="1"/>
              <a:t>लेने</a:t>
            </a:r>
            <a:r>
              <a:rPr lang="en-US" b="1" dirty="0"/>
              <a:t> </a:t>
            </a:r>
            <a:r>
              <a:rPr lang="en-US" b="1" dirty="0" err="1"/>
              <a:t>से</a:t>
            </a:r>
            <a:r>
              <a:rPr lang="en-US" b="1" dirty="0"/>
              <a:t> </a:t>
            </a:r>
            <a:r>
              <a:rPr lang="en-US" b="1" dirty="0" err="1"/>
              <a:t>धातुओं</a:t>
            </a:r>
            <a:r>
              <a:rPr lang="en-US" b="1" dirty="0"/>
              <a:t> </a:t>
            </a:r>
            <a:r>
              <a:rPr lang="en-US" b="1" dirty="0" err="1"/>
              <a:t>की</a:t>
            </a:r>
            <a:r>
              <a:rPr lang="en-US" b="1" dirty="0"/>
              <a:t> </a:t>
            </a:r>
            <a:r>
              <a:rPr lang="en-US" b="1" dirty="0" err="1"/>
              <a:t>उत्पत्ति</a:t>
            </a:r>
            <a:r>
              <a:rPr lang="en-US" b="1" dirty="0"/>
              <a:t> </a:t>
            </a:r>
            <a:r>
              <a:rPr lang="en-US" b="1" dirty="0" err="1"/>
              <a:t>भी</a:t>
            </a:r>
            <a:r>
              <a:rPr lang="en-US" b="1" dirty="0"/>
              <a:t> </a:t>
            </a:r>
            <a:r>
              <a:rPr lang="en-US" b="1" dirty="0" err="1"/>
              <a:t>सममात्रा</a:t>
            </a:r>
            <a:r>
              <a:rPr lang="en-US" b="1" dirty="0"/>
              <a:t> </a:t>
            </a:r>
            <a:r>
              <a:rPr lang="en-US" b="1" dirty="0" err="1"/>
              <a:t>में</a:t>
            </a:r>
            <a:r>
              <a:rPr lang="en-US" b="1" dirty="0"/>
              <a:t> </a:t>
            </a:r>
            <a:r>
              <a:rPr lang="en-US" b="1" dirty="0" err="1"/>
              <a:t>होती</a:t>
            </a:r>
            <a:r>
              <a:rPr lang="en-US" b="1" dirty="0"/>
              <a:t> </a:t>
            </a:r>
            <a:r>
              <a:rPr lang="en-US" b="1" dirty="0" err="1"/>
              <a:t>है</a:t>
            </a:r>
            <a:r>
              <a:rPr lang="en-US" b="1" dirty="0"/>
              <a:t>।</a:t>
            </a:r>
          </a:p>
          <a:p>
            <a:pPr marL="0" indent="0">
              <a:buNone/>
            </a:pPr>
            <a:r>
              <a:rPr lang="en-US" b="1" dirty="0"/>
              <a:t> </a:t>
            </a:r>
            <a:r>
              <a:rPr lang="en-US" b="1" dirty="0" err="1"/>
              <a:t>इसके</a:t>
            </a:r>
            <a:r>
              <a:rPr lang="en-US" b="1" dirty="0"/>
              <a:t> </a:t>
            </a:r>
            <a:r>
              <a:rPr lang="en-US" b="1" dirty="0" err="1"/>
              <a:t>विपरीत</a:t>
            </a:r>
            <a:r>
              <a:rPr lang="en-US" b="1" dirty="0"/>
              <a:t> </a:t>
            </a:r>
            <a:r>
              <a:rPr lang="en-US" b="1" dirty="0" err="1"/>
              <a:t>होने</a:t>
            </a:r>
            <a:r>
              <a:rPr lang="en-US" b="1" dirty="0"/>
              <a:t> </a:t>
            </a:r>
            <a:r>
              <a:rPr lang="en-US" b="1" dirty="0" err="1"/>
              <a:t>से</a:t>
            </a:r>
            <a:r>
              <a:rPr lang="en-US" b="1" dirty="0"/>
              <a:t> </a:t>
            </a:r>
            <a:r>
              <a:rPr lang="en-US" b="1" dirty="0" err="1"/>
              <a:t>शरीर</a:t>
            </a:r>
            <a:r>
              <a:rPr lang="en-US" b="1" dirty="0"/>
              <a:t> </a:t>
            </a:r>
            <a:r>
              <a:rPr lang="en-US" b="1" dirty="0" err="1"/>
              <a:t>में</a:t>
            </a:r>
            <a:r>
              <a:rPr lang="en-US" b="1" dirty="0"/>
              <a:t> </a:t>
            </a:r>
            <a:r>
              <a:rPr lang="en-US" b="1" dirty="0" err="1"/>
              <a:t>अजीर्ण</a:t>
            </a:r>
            <a:r>
              <a:rPr lang="en-US" b="1" dirty="0"/>
              <a:t> </a:t>
            </a:r>
            <a:r>
              <a:rPr lang="en-US" b="1" dirty="0" err="1"/>
              <a:t>होकर</a:t>
            </a:r>
            <a:r>
              <a:rPr lang="en-US" b="1" dirty="0"/>
              <a:t> </a:t>
            </a:r>
            <a:r>
              <a:rPr lang="en-US" b="1" dirty="0" err="1"/>
              <a:t>अनेक</a:t>
            </a:r>
            <a:r>
              <a:rPr lang="en-US" b="1" dirty="0"/>
              <a:t> </a:t>
            </a:r>
            <a:r>
              <a:rPr lang="en-US" b="1" dirty="0" err="1"/>
              <a:t>रोग</a:t>
            </a:r>
            <a:r>
              <a:rPr lang="en-US" b="1" dirty="0"/>
              <a:t> </a:t>
            </a:r>
            <a:r>
              <a:rPr lang="en-US" b="1" dirty="0" err="1"/>
              <a:t>उत्पन्न</a:t>
            </a:r>
            <a:r>
              <a:rPr lang="en-US" b="1" dirty="0"/>
              <a:t> </a:t>
            </a:r>
            <a:r>
              <a:rPr lang="en-US" b="1" dirty="0" err="1"/>
              <a:t>हो</a:t>
            </a:r>
            <a:r>
              <a:rPr lang="en-US" b="1" dirty="0"/>
              <a:t> </a:t>
            </a:r>
            <a:r>
              <a:rPr lang="en-US" b="1" dirty="0" err="1"/>
              <a:t>जाते</a:t>
            </a:r>
            <a:r>
              <a:rPr lang="en-US" b="1" dirty="0"/>
              <a:t> </a:t>
            </a:r>
            <a:r>
              <a:rPr lang="en-US" b="1" dirty="0" err="1"/>
              <a:t>हैं</a:t>
            </a:r>
            <a:r>
              <a:rPr lang="en-US" b="1" dirty="0"/>
              <a:t>।</a:t>
            </a:r>
          </a:p>
          <a:p>
            <a:pPr marL="0" indent="0">
              <a:buNone/>
            </a:pPr>
            <a:r>
              <a:rPr lang="en-US" b="1" dirty="0" err="1"/>
              <a:t>आचार्य</a:t>
            </a:r>
            <a:r>
              <a:rPr lang="en-US" b="1" dirty="0"/>
              <a:t> </a:t>
            </a:r>
            <a:r>
              <a:rPr lang="en-US" b="1" dirty="0" err="1"/>
              <a:t>चक्रपाणि</a:t>
            </a:r>
            <a:r>
              <a:rPr lang="en-US" b="1" dirty="0"/>
              <a:t> </a:t>
            </a:r>
            <a:r>
              <a:rPr lang="en-US" b="1" dirty="0" err="1"/>
              <a:t>ने</a:t>
            </a:r>
            <a:r>
              <a:rPr lang="en-US" b="1" dirty="0"/>
              <a:t> </a:t>
            </a:r>
            <a:r>
              <a:rPr lang="en-US" b="1" dirty="0" err="1"/>
              <a:t>समयोग</a:t>
            </a:r>
            <a:r>
              <a:rPr lang="en-US" b="1" dirty="0"/>
              <a:t> के </a:t>
            </a:r>
            <a:r>
              <a:rPr lang="en-US" b="1" dirty="0" err="1"/>
              <a:t>अन्तर्गत</a:t>
            </a:r>
            <a:r>
              <a:rPr lang="en-US" b="1" dirty="0"/>
              <a:t> </a:t>
            </a:r>
            <a:r>
              <a:rPr lang="en-US" b="1" dirty="0" err="1"/>
              <a:t>अष्ट</a:t>
            </a:r>
            <a:r>
              <a:rPr lang="en-US" b="1" dirty="0"/>
              <a:t> </a:t>
            </a:r>
            <a:r>
              <a:rPr lang="en-US" b="1" dirty="0" err="1"/>
              <a:t>आहार</a:t>
            </a:r>
            <a:r>
              <a:rPr lang="en-US" b="1" dirty="0"/>
              <a:t> </a:t>
            </a:r>
            <a:r>
              <a:rPr lang="en-US" b="1" dirty="0" err="1"/>
              <a:t>विधि</a:t>
            </a:r>
            <a:r>
              <a:rPr lang="en-US" b="1" dirty="0"/>
              <a:t> </a:t>
            </a:r>
            <a:r>
              <a:rPr lang="en-US" b="1" dirty="0" err="1"/>
              <a:t>विशेषायतन</a:t>
            </a:r>
            <a:r>
              <a:rPr lang="en-US" b="1" dirty="0"/>
              <a:t> </a:t>
            </a:r>
            <a:r>
              <a:rPr lang="en-US" b="1" dirty="0" err="1"/>
              <a:t>की</a:t>
            </a:r>
            <a:r>
              <a:rPr lang="en-US" b="1" dirty="0"/>
              <a:t> </a:t>
            </a:r>
            <a:r>
              <a:rPr lang="en-US" b="1" dirty="0" err="1"/>
              <a:t>गणना</a:t>
            </a:r>
            <a:r>
              <a:rPr lang="en-US" b="1" dirty="0"/>
              <a:t> </a:t>
            </a:r>
            <a:r>
              <a:rPr lang="en-US" b="1" dirty="0" err="1"/>
              <a:t>की</a:t>
            </a:r>
            <a:r>
              <a:rPr lang="en-US" b="1" dirty="0"/>
              <a:t> </a:t>
            </a:r>
            <a:r>
              <a:rPr lang="en-US" b="1" dirty="0" err="1"/>
              <a:t>हैं</a:t>
            </a:r>
            <a:r>
              <a:rPr lang="en-US" b="1" dirty="0"/>
              <a:t> 
</a:t>
            </a:r>
            <a:r>
              <a:rPr lang="en-US" b="1" i="1" dirty="0" err="1">
                <a:solidFill>
                  <a:schemeClr val="accent1"/>
                </a:solidFill>
              </a:rPr>
              <a:t>समयोग</a:t>
            </a:r>
            <a:r>
              <a:rPr lang="en-US" b="1" i="1" dirty="0">
                <a:solidFill>
                  <a:schemeClr val="accent1"/>
                </a:solidFill>
              </a:rPr>
              <a:t> </a:t>
            </a:r>
            <a:r>
              <a:rPr lang="en-US" b="1" i="1" dirty="0" err="1">
                <a:solidFill>
                  <a:schemeClr val="accent1"/>
                </a:solidFill>
              </a:rPr>
              <a:t>इत्याहारस्य</a:t>
            </a:r>
            <a:r>
              <a:rPr lang="en-US" b="1" i="1" dirty="0">
                <a:solidFill>
                  <a:schemeClr val="accent1"/>
                </a:solidFill>
              </a:rPr>
              <a:t> </a:t>
            </a:r>
            <a:r>
              <a:rPr lang="en-US" b="1" i="1" dirty="0" err="1">
                <a:solidFill>
                  <a:schemeClr val="accent1"/>
                </a:solidFill>
              </a:rPr>
              <a:t>प्रकृत्याद्यष्टाहारविधिविशेषायतनसम्यग्योगः</a:t>
            </a:r>
            <a:r>
              <a:rPr lang="en-US" b="1" i="1" dirty="0">
                <a:solidFill>
                  <a:schemeClr val="accent1"/>
                </a:solidFill>
              </a:rPr>
              <a:t> ।(</a:t>
            </a:r>
            <a:r>
              <a:rPr lang="en-US" b="1" i="1" dirty="0" err="1">
                <a:solidFill>
                  <a:schemeClr val="accent1"/>
                </a:solidFill>
              </a:rPr>
              <a:t>उपर्युक्त</a:t>
            </a:r>
            <a:r>
              <a:rPr lang="en-US" b="1" i="1" dirty="0">
                <a:solidFill>
                  <a:schemeClr val="accent1"/>
                </a:solidFill>
              </a:rPr>
              <a:t> </a:t>
            </a:r>
            <a:r>
              <a:rPr lang="en-US" b="1" i="1" dirty="0" err="1">
                <a:solidFill>
                  <a:schemeClr val="accent1"/>
                </a:solidFill>
              </a:rPr>
              <a:t>पर</a:t>
            </a:r>
            <a:r>
              <a:rPr lang="en-US" b="1" i="1" dirty="0">
                <a:solidFill>
                  <a:schemeClr val="accent1"/>
                </a:solidFill>
              </a:rPr>
              <a:t> </a:t>
            </a:r>
            <a:r>
              <a:rPr lang="en-US" b="1" i="1" dirty="0" err="1">
                <a:solidFill>
                  <a:schemeClr val="accent1"/>
                </a:solidFill>
              </a:rPr>
              <a:t>चक्रपाणि</a:t>
            </a:r>
            <a:r>
              <a:rPr lang="en-US" b="1" i="1" dirty="0">
                <a:solidFill>
                  <a:schemeClr val="accent1"/>
                </a:solidFill>
              </a:rPr>
              <a:t> </a:t>
            </a:r>
            <a:r>
              <a:rPr lang="en-US" b="1" i="1" dirty="0" err="1">
                <a:solidFill>
                  <a:schemeClr val="accent1"/>
                </a:solidFill>
              </a:rPr>
              <a:t>टीका</a:t>
            </a:r>
            <a:r>
              <a:rPr lang="en-US" b="1" i="1" dirty="0">
                <a:solidFill>
                  <a:schemeClr val="accent1"/>
                </a:solidFill>
              </a:rPr>
              <a:t>)
</a:t>
            </a:r>
            <a:r>
              <a:rPr lang="en-US" b="1" dirty="0"/>
              <a:t>
</a:t>
            </a:r>
            <a:r>
              <a:rPr lang="en-US" b="1" dirty="0" err="1"/>
              <a:t>परिपाक</a:t>
            </a:r>
            <a:r>
              <a:rPr lang="en-US" b="1" dirty="0"/>
              <a:t> </a:t>
            </a:r>
            <a:r>
              <a:rPr lang="en-US" b="1" dirty="0" err="1"/>
              <a:t>का</a:t>
            </a:r>
            <a:r>
              <a:rPr lang="en-US" b="1" dirty="0"/>
              <a:t> </a:t>
            </a:r>
            <a:r>
              <a:rPr lang="en-US" b="1" dirty="0" err="1"/>
              <a:t>अन्तिम</a:t>
            </a:r>
            <a:r>
              <a:rPr lang="en-US" b="1" dirty="0"/>
              <a:t> </a:t>
            </a:r>
            <a:r>
              <a:rPr lang="en-US" b="1" dirty="0" err="1"/>
              <a:t>सहकारी</a:t>
            </a:r>
            <a:r>
              <a:rPr lang="en-US" b="1" dirty="0"/>
              <a:t> </a:t>
            </a:r>
            <a:r>
              <a:rPr lang="en-US" b="1" dirty="0" err="1"/>
              <a:t>कारण</a:t>
            </a:r>
            <a:r>
              <a:rPr lang="en-US" b="1" dirty="0"/>
              <a:t> </a:t>
            </a:r>
            <a:r>
              <a:rPr lang="en-US" b="1" dirty="0" err="1"/>
              <a:t>समयोग</a:t>
            </a:r>
            <a:r>
              <a:rPr lang="en-US" b="1" dirty="0"/>
              <a:t> </a:t>
            </a:r>
            <a:r>
              <a:rPr lang="en-US" b="1" dirty="0" err="1"/>
              <a:t>बताया</a:t>
            </a:r>
            <a:r>
              <a:rPr lang="en-US" b="1" dirty="0"/>
              <a:t> </a:t>
            </a:r>
            <a:r>
              <a:rPr lang="en-US" b="1" dirty="0" err="1"/>
              <a:t>गया</a:t>
            </a:r>
            <a:r>
              <a:rPr lang="en-US" b="1" dirty="0"/>
              <a:t> </a:t>
            </a:r>
            <a:r>
              <a:rPr lang="en-US" b="1" dirty="0" err="1"/>
              <a:t>है</a:t>
            </a:r>
            <a:r>
              <a:rPr lang="en-US" b="1" dirty="0"/>
              <a:t>। </a:t>
            </a:r>
            <a:r>
              <a:rPr lang="en-US" b="1" dirty="0" err="1"/>
              <a:t>इसमें</a:t>
            </a:r>
            <a:r>
              <a:rPr lang="en-US" b="1" dirty="0"/>
              <a:t> </a:t>
            </a:r>
            <a:r>
              <a:rPr lang="en-US" b="1" dirty="0" err="1"/>
              <a:t>प्रकृति</a:t>
            </a:r>
            <a:r>
              <a:rPr lang="en-US" b="1" dirty="0"/>
              <a:t> </a:t>
            </a:r>
            <a:r>
              <a:rPr lang="en-US" b="1" dirty="0" err="1"/>
              <a:t>आदि</a:t>
            </a:r>
            <a:r>
              <a:rPr lang="en-US" b="1" dirty="0"/>
              <a:t> </a:t>
            </a:r>
            <a:r>
              <a:rPr lang="en-US" b="1" dirty="0" err="1"/>
              <a:t>आठ</a:t>
            </a:r>
            <a:r>
              <a:rPr lang="en-US" b="1" dirty="0"/>
              <a:t> </a:t>
            </a:r>
            <a:r>
              <a:rPr lang="en-US" b="1" dirty="0" err="1"/>
              <a:t>कारणों</a:t>
            </a:r>
            <a:r>
              <a:rPr lang="en-US" b="1" dirty="0"/>
              <a:t> </a:t>
            </a:r>
            <a:r>
              <a:rPr lang="en-US" b="1" dirty="0" err="1"/>
              <a:t>की</a:t>
            </a:r>
            <a:r>
              <a:rPr lang="en-US" b="1" dirty="0"/>
              <a:t> </a:t>
            </a:r>
            <a:r>
              <a:rPr lang="en-US" b="1" dirty="0" err="1"/>
              <a:t>गणना</a:t>
            </a:r>
            <a:r>
              <a:rPr lang="en-US" b="1" dirty="0"/>
              <a:t> </a:t>
            </a:r>
            <a:r>
              <a:rPr lang="en-US" b="1" dirty="0" err="1"/>
              <a:t>की</a:t>
            </a:r>
            <a:r>
              <a:rPr lang="en-US" b="1" dirty="0"/>
              <a:t> </a:t>
            </a:r>
            <a:r>
              <a:rPr lang="en-US" b="1" dirty="0" err="1"/>
              <a:t>गयी</a:t>
            </a:r>
            <a:r>
              <a:rPr lang="en-US" b="1" dirty="0"/>
              <a:t> </a:t>
            </a:r>
            <a:r>
              <a:rPr lang="en-US" b="1" dirty="0" err="1"/>
              <a:t>है</a:t>
            </a:r>
            <a:r>
              <a:rPr lang="en-US" b="1" dirty="0"/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418040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1024</Words>
  <Application>Microsoft Office PowerPoint</Application>
  <PresentationFormat>Custom</PresentationFormat>
  <Paragraphs>69</Paragraphs>
  <Slides>22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Droplet</vt:lpstr>
      <vt:lpstr>आहार परिणाम कर भाव</vt:lpstr>
      <vt:lpstr>PowerPoint Presentation</vt:lpstr>
      <vt:lpstr>PowerPoint Presentation</vt:lpstr>
      <vt:lpstr>PowerPoint Presentation</vt:lpstr>
      <vt:lpstr>1. ऊष्मा-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 .  वायु-</vt:lpstr>
      <vt:lpstr>PowerPoint Presentation</vt:lpstr>
      <vt:lpstr>PowerPoint Presentation</vt:lpstr>
      <vt:lpstr>3. क्लेद-</vt:lpstr>
      <vt:lpstr>PowerPoint Presentation</vt:lpstr>
      <vt:lpstr>4. स्नेह-</vt:lpstr>
      <vt:lpstr>PowerPoint Presentation</vt:lpstr>
      <vt:lpstr>PowerPoint Presentation</vt:lpstr>
      <vt:lpstr>5. काल-</vt:lpstr>
      <vt:lpstr>PowerPoint Presentation</vt:lpstr>
      <vt:lpstr>PowerPoint Presentation</vt:lpstr>
      <vt:lpstr>6. समयोग-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आहार परिणाम कर भाव</dc:title>
  <dc:creator>AHMED RAZA</dc:creator>
  <cp:lastModifiedBy>ACER</cp:lastModifiedBy>
  <cp:revision>21</cp:revision>
  <dcterms:created xsi:type="dcterms:W3CDTF">2024-02-18T07:19:23Z</dcterms:created>
  <dcterms:modified xsi:type="dcterms:W3CDTF">2024-09-03T07:28:02Z</dcterms:modified>
</cp:coreProperties>
</file>