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38.jpg" ContentType="image/jpg"/>
  <Override PartName="/ppt/media/image56.jpg" ContentType="image/jpg"/>
  <Override PartName="/ppt/media/image57.jpg" ContentType="image/jpg"/>
  <Override PartName="/ppt/media/image58.jpg" ContentType="image/jpg"/>
  <Override PartName="/ppt/media/image60.jpg" ContentType="image/jpg"/>
  <Override PartName="/ppt/media/image61.jpg" ContentType="image/jpg"/>
  <Override PartName="/ppt/media/image62.jpg" ContentType="image/jpg"/>
  <Override PartName="/ppt/media/image63.jpg" ContentType="image/jpg"/>
  <Override PartName="/ppt/media/image72.jpg" ContentType="image/jpg"/>
  <Override PartName="/ppt/media/image73.jpg" ContentType="image/jpg"/>
  <Override PartName="/ppt/media/image74.jpg" ContentType="image/jpg"/>
  <Override PartName="/ppt/media/image75.jpg" ContentType="image/jpg"/>
  <Override PartName="/ppt/media/image76.jpg" ContentType="image/jpg"/>
  <Override PartName="/ppt/media/image77.jpg" ContentType="image/jpg"/>
  <Override PartName="/ppt/media/image84.jpg" ContentType="image/jpg"/>
  <Override PartName="/ppt/media/image85.jpg" ContentType="image/jpg"/>
  <Override PartName="/ppt/media/image86.jpg" ContentType="image/jpg"/>
  <Override PartName="/ppt/media/image87.jpg" ContentType="image/jpg"/>
  <Override PartName="/ppt/media/image88.jpg" ContentType="image/jpg"/>
  <Override PartName="/ppt/media/image89.jpg" ContentType="image/jpg"/>
  <Override PartName="/ppt/media/image90.jpg" ContentType="image/jpg"/>
  <Override PartName="/ppt/media/image91.jpg" ContentType="image/jpg"/>
  <Override PartName="/ppt/media/image92.jpg" ContentType="image/jpg"/>
  <Override PartName="/ppt/media/image93.jpg" ContentType="image/jpg"/>
  <Override PartName="/ppt/media/image95.jpg" ContentType="image/jpg"/>
  <Override PartName="/ppt/media/image97.jpg" ContentType="image/jpg"/>
  <Override PartName="/ppt/media/image98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7431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007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591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009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853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87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088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910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436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308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854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77161" y="1034541"/>
            <a:ext cx="5789676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2068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354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16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5" Type="http://schemas.openxmlformats.org/officeDocument/2006/relationships/image" Target="../media/image27.png"/><Relationship Id="rId10" Type="http://schemas.openxmlformats.org/officeDocument/2006/relationships/image" Target="../media/image14.png"/><Relationship Id="rId4" Type="http://schemas.openxmlformats.org/officeDocument/2006/relationships/image" Target="../media/image18.png"/><Relationship Id="rId9" Type="http://schemas.openxmlformats.org/officeDocument/2006/relationships/image" Target="../media/image13.png"/><Relationship Id="rId1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33.png"/><Relationship Id="rId17" Type="http://schemas.openxmlformats.org/officeDocument/2006/relationships/image" Target="../media/image38.jpg"/><Relationship Id="rId2" Type="http://schemas.openxmlformats.org/officeDocument/2006/relationships/image" Target="../media/image16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31.png"/><Relationship Id="rId15" Type="http://schemas.openxmlformats.org/officeDocument/2006/relationships/image" Target="../media/image36.png"/><Relationship Id="rId10" Type="http://schemas.openxmlformats.org/officeDocument/2006/relationships/image" Target="../media/image14.png"/><Relationship Id="rId4" Type="http://schemas.openxmlformats.org/officeDocument/2006/relationships/image" Target="../media/image18.png"/><Relationship Id="rId9" Type="http://schemas.openxmlformats.org/officeDocument/2006/relationships/image" Target="../media/image13.png"/><Relationship Id="rId1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" Type="http://schemas.openxmlformats.org/officeDocument/2006/relationships/image" Target="../media/image18.png"/><Relationship Id="rId7" Type="http://schemas.openxmlformats.org/officeDocument/2006/relationships/image" Target="../media/image41.png"/><Relationship Id="rId12" Type="http://schemas.openxmlformats.org/officeDocument/2006/relationships/image" Target="../media/image25.png"/><Relationship Id="rId17" Type="http://schemas.openxmlformats.org/officeDocument/2006/relationships/image" Target="../media/image46.png"/><Relationship Id="rId2" Type="http://schemas.openxmlformats.org/officeDocument/2006/relationships/image" Target="../media/image17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33.png"/><Relationship Id="rId5" Type="http://schemas.openxmlformats.org/officeDocument/2006/relationships/image" Target="../media/image20.png"/><Relationship Id="rId15" Type="http://schemas.openxmlformats.org/officeDocument/2006/relationships/image" Target="../media/image44.png"/><Relationship Id="rId10" Type="http://schemas.openxmlformats.org/officeDocument/2006/relationships/image" Target="../media/image23.png"/><Relationship Id="rId4" Type="http://schemas.openxmlformats.org/officeDocument/2006/relationships/image" Target="../media/image40.png"/><Relationship Id="rId9" Type="http://schemas.openxmlformats.org/officeDocument/2006/relationships/image" Target="../media/image14.png"/><Relationship Id="rId14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25.png"/><Relationship Id="rId18" Type="http://schemas.openxmlformats.org/officeDocument/2006/relationships/image" Target="../media/image54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33.png"/><Relationship Id="rId17" Type="http://schemas.openxmlformats.org/officeDocument/2006/relationships/image" Target="../media/image53.png"/><Relationship Id="rId2" Type="http://schemas.openxmlformats.org/officeDocument/2006/relationships/image" Target="../media/image16.png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48.png"/><Relationship Id="rId15" Type="http://schemas.openxmlformats.org/officeDocument/2006/relationships/image" Target="../media/image51.png"/><Relationship Id="rId10" Type="http://schemas.openxmlformats.org/officeDocument/2006/relationships/image" Target="../media/image14.png"/><Relationship Id="rId4" Type="http://schemas.openxmlformats.org/officeDocument/2006/relationships/image" Target="../media/image18.png"/><Relationship Id="rId9" Type="http://schemas.openxmlformats.org/officeDocument/2006/relationships/image" Target="../media/image13.png"/><Relationship Id="rId14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11.png"/><Relationship Id="rId7" Type="http://schemas.openxmlformats.org/officeDocument/2006/relationships/image" Target="../media/image58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image" Target="../media/image11.png"/><Relationship Id="rId7" Type="http://schemas.openxmlformats.org/officeDocument/2006/relationships/image" Target="../media/image63.jpg"/><Relationship Id="rId12" Type="http://schemas.openxmlformats.org/officeDocument/2006/relationships/image" Target="../media/image6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67.png"/><Relationship Id="rId5" Type="http://schemas.openxmlformats.org/officeDocument/2006/relationships/image" Target="../media/image13.png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4" Type="http://schemas.openxmlformats.org/officeDocument/2006/relationships/image" Target="../media/image12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11.png"/><Relationship Id="rId7" Type="http://schemas.openxmlformats.org/officeDocument/2006/relationships/image" Target="../media/image75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11.png"/><Relationship Id="rId7" Type="http://schemas.openxmlformats.org/officeDocument/2006/relationships/image" Target="../media/image76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77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8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81.png"/><Relationship Id="rId5" Type="http://schemas.openxmlformats.org/officeDocument/2006/relationships/image" Target="../media/image12.png"/><Relationship Id="rId10" Type="http://schemas.openxmlformats.org/officeDocument/2006/relationships/image" Target="../media/image80.png"/><Relationship Id="rId4" Type="http://schemas.openxmlformats.org/officeDocument/2006/relationships/image" Target="../media/image11.png"/><Relationship Id="rId9" Type="http://schemas.openxmlformats.org/officeDocument/2006/relationships/image" Target="../media/image7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84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86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g"/><Relationship Id="rId3" Type="http://schemas.openxmlformats.org/officeDocument/2006/relationships/image" Target="../media/image11.png"/><Relationship Id="rId7" Type="http://schemas.openxmlformats.org/officeDocument/2006/relationships/image" Target="../media/image87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89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9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97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886967" y="963167"/>
            <a:ext cx="7386828" cy="50398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0600" y="1016508"/>
            <a:ext cx="7179945" cy="4832985"/>
          </a:xfrm>
          <a:custGeom>
            <a:avLst/>
            <a:gdLst/>
            <a:ahLst/>
            <a:cxnLst/>
            <a:rect l="l" t="t" r="r" b="b"/>
            <a:pathLst>
              <a:path w="7179945" h="4832985">
                <a:moveTo>
                  <a:pt x="0" y="4832604"/>
                </a:moveTo>
                <a:lnTo>
                  <a:pt x="7179564" y="4832604"/>
                </a:lnTo>
                <a:lnTo>
                  <a:pt x="7179564" y="0"/>
                </a:lnTo>
                <a:lnTo>
                  <a:pt x="0" y="0"/>
                </a:lnTo>
                <a:lnTo>
                  <a:pt x="0" y="4832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86967" y="957072"/>
            <a:ext cx="7386828" cy="50383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90600" y="1010411"/>
            <a:ext cx="7179564" cy="48310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8764" y="611276"/>
            <a:ext cx="749325" cy="749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0621" y="664883"/>
            <a:ext cx="736536" cy="736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064252" y="393191"/>
            <a:ext cx="3552444" cy="33360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495800" y="64007"/>
            <a:ext cx="4616196" cy="22174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479541" y="716026"/>
            <a:ext cx="264985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 marR="5080" indent="-30480">
              <a:lnSpc>
                <a:spcPct val="100000"/>
              </a:lnSpc>
              <a:spcBef>
                <a:spcPts val="100"/>
              </a:spcBef>
            </a:pPr>
            <a:r>
              <a:rPr sz="4800" spc="-5" dirty="0">
                <a:solidFill>
                  <a:srgbClr val="FF0000"/>
                </a:solidFill>
              </a:rPr>
              <a:t>FIREA</a:t>
            </a:r>
            <a:r>
              <a:rPr sz="4800" spc="10" dirty="0">
                <a:solidFill>
                  <a:srgbClr val="FF0000"/>
                </a:solidFill>
              </a:rPr>
              <a:t>R</a:t>
            </a:r>
            <a:r>
              <a:rPr sz="4800" dirty="0">
                <a:solidFill>
                  <a:srgbClr val="FF0000"/>
                </a:solidFill>
              </a:rPr>
              <a:t>M  INJURIES</a:t>
            </a:r>
            <a:endParaRPr sz="4800"/>
          </a:p>
        </p:txBody>
      </p:sp>
      <p:sp>
        <p:nvSpPr>
          <p:cNvPr id="15" name="object 15"/>
          <p:cNvSpPr txBox="1"/>
          <p:nvPr/>
        </p:nvSpPr>
        <p:spPr>
          <a:xfrm>
            <a:off x="5270119" y="2444953"/>
            <a:ext cx="306260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465E9C"/>
                </a:solidFill>
                <a:latin typeface="Franklin Gothic Book"/>
                <a:cs typeface="Franklin Gothic Book"/>
              </a:rPr>
              <a:t>Rifled and</a:t>
            </a:r>
            <a:r>
              <a:rPr sz="2400" spc="-95" dirty="0">
                <a:solidFill>
                  <a:srgbClr val="465E9C"/>
                </a:solidFill>
                <a:latin typeface="Franklin Gothic Book"/>
                <a:cs typeface="Franklin Gothic Book"/>
              </a:rPr>
              <a:t> </a:t>
            </a:r>
            <a:r>
              <a:rPr sz="2400" spc="-5" dirty="0">
                <a:solidFill>
                  <a:srgbClr val="465E9C"/>
                </a:solidFill>
                <a:latin typeface="Franklin Gothic Book"/>
                <a:cs typeface="Franklin Gothic Book"/>
              </a:rPr>
              <a:t>Smooth-bore</a:t>
            </a:r>
            <a:endParaRPr sz="2400">
              <a:latin typeface="Franklin Gothic Book"/>
              <a:cs typeface="Franklin Gothic Book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solidFill>
                  <a:srgbClr val="465E9C"/>
                </a:solidFill>
                <a:latin typeface="Franklin Gothic Book"/>
                <a:cs typeface="Franklin Gothic Book"/>
              </a:rPr>
              <a:t>firearm</a:t>
            </a:r>
            <a:r>
              <a:rPr sz="2400" spc="-15" dirty="0">
                <a:solidFill>
                  <a:srgbClr val="465E9C"/>
                </a:solidFill>
                <a:latin typeface="Franklin Gothic Book"/>
                <a:cs typeface="Franklin Gothic Book"/>
              </a:rPr>
              <a:t> </a:t>
            </a:r>
            <a:r>
              <a:rPr sz="2400" spc="10" dirty="0">
                <a:solidFill>
                  <a:srgbClr val="465E9C"/>
                </a:solidFill>
                <a:latin typeface="Franklin Gothic Book"/>
                <a:cs typeface="Franklin Gothic Book"/>
              </a:rPr>
              <a:t>injury</a:t>
            </a:r>
            <a:endParaRPr sz="2400">
              <a:latin typeface="Franklin Gothic Book"/>
              <a:cs typeface="Franklin Gothic Boo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79541" y="4732270"/>
            <a:ext cx="3258490" cy="9618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b="1" spc="-5" smtClean="0">
                <a:solidFill>
                  <a:srgbClr val="FF0000"/>
                </a:solidFill>
                <a:latin typeface="Franklin Gothic Book"/>
                <a:cs typeface="Franklin Gothic Book"/>
              </a:rPr>
              <a:t>DR. ANURAG MISHRA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b="1" spc="-5" smtClean="0">
                <a:solidFill>
                  <a:srgbClr val="FF0000"/>
                </a:solidFill>
                <a:latin typeface="Franklin Gothic Book"/>
                <a:cs typeface="Franklin Gothic Book"/>
              </a:rPr>
              <a:t>ASSISTANT PROFESSOR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b="1" spc="-5" smtClean="0">
                <a:solidFill>
                  <a:srgbClr val="FF0000"/>
                </a:solidFill>
                <a:latin typeface="Franklin Gothic Book"/>
                <a:cs typeface="Franklin Gothic Book"/>
              </a:rPr>
              <a:t>DEPT. OF AGADATANTRA</a:t>
            </a:r>
            <a:endParaRPr sz="2000">
              <a:solidFill>
                <a:srgbClr val="FF0000"/>
              </a:solidFill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826767" y="930986"/>
            <a:ext cx="54387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4400" spc="-25" smtClean="0"/>
              <a:t>      LETS TALK ABOUT</a:t>
            </a:r>
            <a:endParaRPr sz="4400"/>
          </a:p>
        </p:txBody>
      </p:sp>
      <p:sp>
        <p:nvSpPr>
          <p:cNvPr id="12" name="object 12"/>
          <p:cNvSpPr/>
          <p:nvPr/>
        </p:nvSpPr>
        <p:spPr>
          <a:xfrm>
            <a:off x="1324355" y="1877567"/>
            <a:ext cx="6449568" cy="41117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30936" y="6056376"/>
            <a:ext cx="7723632" cy="541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5883" y="490727"/>
            <a:ext cx="4094988" cy="59954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9554" y="544194"/>
            <a:ext cx="3888740" cy="5788025"/>
          </a:xfrm>
          <a:custGeom>
            <a:avLst/>
            <a:gdLst/>
            <a:ahLst/>
            <a:cxnLst/>
            <a:rect l="l" t="t" r="r" b="b"/>
            <a:pathLst>
              <a:path w="3888740" h="5788025">
                <a:moveTo>
                  <a:pt x="3788371" y="0"/>
                </a:moveTo>
                <a:lnTo>
                  <a:pt x="0" y="66167"/>
                </a:lnTo>
                <a:lnTo>
                  <a:pt x="99872" y="5787593"/>
                </a:lnTo>
                <a:lnTo>
                  <a:pt x="3888193" y="5721464"/>
                </a:lnTo>
                <a:lnTo>
                  <a:pt x="37883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1312" y="490727"/>
            <a:ext cx="4096512" cy="59938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5413" y="543179"/>
            <a:ext cx="3888270" cy="57875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15967" y="519683"/>
            <a:ext cx="4094988" cy="59954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19219" y="572516"/>
            <a:ext cx="3888740" cy="5788025"/>
          </a:xfrm>
          <a:custGeom>
            <a:avLst/>
            <a:gdLst/>
            <a:ahLst/>
            <a:cxnLst/>
            <a:rect l="l" t="t" r="r" b="b"/>
            <a:pathLst>
              <a:path w="3888740" h="5788025">
                <a:moveTo>
                  <a:pt x="99821" y="0"/>
                </a:moveTo>
                <a:lnTo>
                  <a:pt x="0" y="5721438"/>
                </a:lnTo>
                <a:lnTo>
                  <a:pt x="3788409" y="5787567"/>
                </a:lnTo>
                <a:lnTo>
                  <a:pt x="3888231" y="66167"/>
                </a:lnTo>
                <a:lnTo>
                  <a:pt x="998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11396" y="518159"/>
            <a:ext cx="4094988" cy="59954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415154" y="571245"/>
            <a:ext cx="3888231" cy="578759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80411" y="203225"/>
            <a:ext cx="749325" cy="7493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194805" y="248323"/>
            <a:ext cx="736536" cy="73653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65325" y="1356486"/>
            <a:ext cx="2361438" cy="30861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036317" y="1718945"/>
            <a:ext cx="1215897" cy="24295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64964" y="987552"/>
            <a:ext cx="3380232" cy="497738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859273" y="1182179"/>
            <a:ext cx="2992603" cy="458957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807584" y="1130553"/>
            <a:ext cx="3096260" cy="4693285"/>
          </a:xfrm>
          <a:custGeom>
            <a:avLst/>
            <a:gdLst/>
            <a:ahLst/>
            <a:cxnLst/>
            <a:rect l="l" t="t" r="r" b="b"/>
            <a:pathLst>
              <a:path w="3096259" h="4693285">
                <a:moveTo>
                  <a:pt x="80899" y="0"/>
                </a:moveTo>
                <a:lnTo>
                  <a:pt x="3096006" y="52578"/>
                </a:lnTo>
                <a:lnTo>
                  <a:pt x="3014980" y="4692891"/>
                </a:lnTo>
                <a:lnTo>
                  <a:pt x="0" y="4640262"/>
                </a:lnTo>
                <a:lnTo>
                  <a:pt x="80899" y="0"/>
                </a:lnTo>
                <a:close/>
              </a:path>
            </a:pathLst>
          </a:custGeom>
          <a:ln w="1016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29525" y="3030854"/>
            <a:ext cx="2707982" cy="61937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54531" y="3684651"/>
            <a:ext cx="2594838" cy="20574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59992" y="3966209"/>
            <a:ext cx="1679803" cy="16001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64348" y="4244340"/>
            <a:ext cx="710565" cy="149225"/>
          </a:xfrm>
          <a:custGeom>
            <a:avLst/>
            <a:gdLst/>
            <a:ahLst/>
            <a:cxnLst/>
            <a:rect l="l" t="t" r="r" b="b"/>
            <a:pathLst>
              <a:path w="710564" h="149225">
                <a:moveTo>
                  <a:pt x="48958" y="11430"/>
                </a:moveTo>
                <a:lnTo>
                  <a:pt x="0" y="12318"/>
                </a:lnTo>
                <a:lnTo>
                  <a:pt x="2387" y="148717"/>
                </a:lnTo>
                <a:lnTo>
                  <a:pt x="23050" y="148336"/>
                </a:lnTo>
                <a:lnTo>
                  <a:pt x="22161" y="94615"/>
                </a:lnTo>
                <a:lnTo>
                  <a:pt x="52133" y="94107"/>
                </a:lnTo>
                <a:lnTo>
                  <a:pt x="87254" y="76835"/>
                </a:lnTo>
                <a:lnTo>
                  <a:pt x="21780" y="76835"/>
                </a:lnTo>
                <a:lnTo>
                  <a:pt x="21018" y="29718"/>
                </a:lnTo>
                <a:lnTo>
                  <a:pt x="57975" y="29083"/>
                </a:lnTo>
                <a:lnTo>
                  <a:pt x="87533" y="29083"/>
                </a:lnTo>
                <a:lnTo>
                  <a:pt x="83248" y="23495"/>
                </a:lnTo>
                <a:lnTo>
                  <a:pt x="76836" y="18091"/>
                </a:lnTo>
                <a:lnTo>
                  <a:pt x="69008" y="14271"/>
                </a:lnTo>
                <a:lnTo>
                  <a:pt x="59727" y="12047"/>
                </a:lnTo>
                <a:lnTo>
                  <a:pt x="48958" y="11430"/>
                </a:lnTo>
                <a:close/>
              </a:path>
              <a:path w="710564" h="149225">
                <a:moveTo>
                  <a:pt x="87533" y="29083"/>
                </a:moveTo>
                <a:lnTo>
                  <a:pt x="57975" y="29083"/>
                </a:lnTo>
                <a:lnTo>
                  <a:pt x="63690" y="31368"/>
                </a:lnTo>
                <a:lnTo>
                  <a:pt x="67627" y="36068"/>
                </a:lnTo>
                <a:lnTo>
                  <a:pt x="71691" y="40767"/>
                </a:lnTo>
                <a:lnTo>
                  <a:pt x="73723" y="46228"/>
                </a:lnTo>
                <a:lnTo>
                  <a:pt x="73977" y="59436"/>
                </a:lnTo>
                <a:lnTo>
                  <a:pt x="71818" y="65278"/>
                </a:lnTo>
                <a:lnTo>
                  <a:pt x="63309" y="74041"/>
                </a:lnTo>
                <a:lnTo>
                  <a:pt x="57467" y="76200"/>
                </a:lnTo>
                <a:lnTo>
                  <a:pt x="21780" y="76835"/>
                </a:lnTo>
                <a:lnTo>
                  <a:pt x="87254" y="76835"/>
                </a:lnTo>
                <a:lnTo>
                  <a:pt x="88391" y="75428"/>
                </a:lnTo>
                <a:lnTo>
                  <a:pt x="92011" y="68341"/>
                </a:lnTo>
                <a:lnTo>
                  <a:pt x="94106" y="60517"/>
                </a:lnTo>
                <a:lnTo>
                  <a:pt x="94678" y="51943"/>
                </a:lnTo>
                <a:lnTo>
                  <a:pt x="93892" y="44158"/>
                </a:lnTo>
                <a:lnTo>
                  <a:pt x="91725" y="36814"/>
                </a:lnTo>
                <a:lnTo>
                  <a:pt x="88177" y="29922"/>
                </a:lnTo>
                <a:lnTo>
                  <a:pt x="87533" y="29083"/>
                </a:lnTo>
                <a:close/>
              </a:path>
              <a:path w="710564" h="149225">
                <a:moveTo>
                  <a:pt x="130873" y="44450"/>
                </a:moveTo>
                <a:lnTo>
                  <a:pt x="113474" y="44831"/>
                </a:lnTo>
                <a:lnTo>
                  <a:pt x="115252" y="146685"/>
                </a:lnTo>
                <a:lnTo>
                  <a:pt x="134556" y="146431"/>
                </a:lnTo>
                <a:lnTo>
                  <a:pt x="133667" y="91821"/>
                </a:lnTo>
                <a:lnTo>
                  <a:pt x="133794" y="82550"/>
                </a:lnTo>
                <a:lnTo>
                  <a:pt x="136461" y="75057"/>
                </a:lnTo>
                <a:lnTo>
                  <a:pt x="143054" y="67310"/>
                </a:lnTo>
                <a:lnTo>
                  <a:pt x="131254" y="67310"/>
                </a:lnTo>
                <a:lnTo>
                  <a:pt x="130873" y="44450"/>
                </a:lnTo>
                <a:close/>
              </a:path>
              <a:path w="710564" h="149225">
                <a:moveTo>
                  <a:pt x="159067" y="41021"/>
                </a:moveTo>
                <a:lnTo>
                  <a:pt x="157543" y="41021"/>
                </a:lnTo>
                <a:lnTo>
                  <a:pt x="152209" y="41148"/>
                </a:lnTo>
                <a:lnTo>
                  <a:pt x="147002" y="42926"/>
                </a:lnTo>
                <a:lnTo>
                  <a:pt x="142049" y="46482"/>
                </a:lnTo>
                <a:lnTo>
                  <a:pt x="136969" y="50037"/>
                </a:lnTo>
                <a:lnTo>
                  <a:pt x="133413" y="56896"/>
                </a:lnTo>
                <a:lnTo>
                  <a:pt x="131254" y="67310"/>
                </a:lnTo>
                <a:lnTo>
                  <a:pt x="143054" y="67310"/>
                </a:lnTo>
                <a:lnTo>
                  <a:pt x="146621" y="63118"/>
                </a:lnTo>
                <a:lnTo>
                  <a:pt x="153098" y="60071"/>
                </a:lnTo>
                <a:lnTo>
                  <a:pt x="166052" y="59817"/>
                </a:lnTo>
                <a:lnTo>
                  <a:pt x="165671" y="41529"/>
                </a:lnTo>
                <a:lnTo>
                  <a:pt x="161734" y="41148"/>
                </a:lnTo>
                <a:lnTo>
                  <a:pt x="159067" y="41021"/>
                </a:lnTo>
                <a:close/>
              </a:path>
              <a:path w="710564" h="149225">
                <a:moveTo>
                  <a:pt x="217614" y="40259"/>
                </a:moveTo>
                <a:lnTo>
                  <a:pt x="179077" y="63446"/>
                </a:lnTo>
                <a:lnTo>
                  <a:pt x="172148" y="94361"/>
                </a:lnTo>
                <a:lnTo>
                  <a:pt x="173075" y="105316"/>
                </a:lnTo>
                <a:lnTo>
                  <a:pt x="191240" y="139305"/>
                </a:lnTo>
                <a:lnTo>
                  <a:pt x="217868" y="147574"/>
                </a:lnTo>
                <a:lnTo>
                  <a:pt x="227917" y="146452"/>
                </a:lnTo>
                <a:lnTo>
                  <a:pt x="236918" y="143462"/>
                </a:lnTo>
                <a:lnTo>
                  <a:pt x="244871" y="138590"/>
                </a:lnTo>
                <a:lnTo>
                  <a:pt x="251777" y="131826"/>
                </a:lnTo>
                <a:lnTo>
                  <a:pt x="252216" y="131191"/>
                </a:lnTo>
                <a:lnTo>
                  <a:pt x="211772" y="131191"/>
                </a:lnTo>
                <a:lnTo>
                  <a:pt x="205676" y="128397"/>
                </a:lnTo>
                <a:lnTo>
                  <a:pt x="193008" y="92837"/>
                </a:lnTo>
                <a:lnTo>
                  <a:pt x="193262" y="84877"/>
                </a:lnTo>
                <a:lnTo>
                  <a:pt x="224091" y="56768"/>
                </a:lnTo>
                <a:lnTo>
                  <a:pt x="252533" y="56768"/>
                </a:lnTo>
                <a:lnTo>
                  <a:pt x="251396" y="55118"/>
                </a:lnTo>
                <a:lnTo>
                  <a:pt x="244635" y="48474"/>
                </a:lnTo>
                <a:lnTo>
                  <a:pt x="236743" y="43783"/>
                </a:lnTo>
                <a:lnTo>
                  <a:pt x="227732" y="41044"/>
                </a:lnTo>
                <a:lnTo>
                  <a:pt x="217614" y="40259"/>
                </a:lnTo>
                <a:close/>
              </a:path>
              <a:path w="710564" h="149225">
                <a:moveTo>
                  <a:pt x="252533" y="56768"/>
                </a:moveTo>
                <a:lnTo>
                  <a:pt x="224091" y="56768"/>
                </a:lnTo>
                <a:lnTo>
                  <a:pt x="230060" y="59436"/>
                </a:lnTo>
                <a:lnTo>
                  <a:pt x="235394" y="65151"/>
                </a:lnTo>
                <a:lnTo>
                  <a:pt x="238825" y="70034"/>
                </a:lnTo>
                <a:lnTo>
                  <a:pt x="241315" y="76311"/>
                </a:lnTo>
                <a:lnTo>
                  <a:pt x="242877" y="83992"/>
                </a:lnTo>
                <a:lnTo>
                  <a:pt x="243504" y="92837"/>
                </a:lnTo>
                <a:lnTo>
                  <a:pt x="243482" y="94361"/>
                </a:lnTo>
                <a:lnTo>
                  <a:pt x="225996" y="130937"/>
                </a:lnTo>
                <a:lnTo>
                  <a:pt x="211772" y="131191"/>
                </a:lnTo>
                <a:lnTo>
                  <a:pt x="252216" y="131191"/>
                </a:lnTo>
                <a:lnTo>
                  <a:pt x="257421" y="123662"/>
                </a:lnTo>
                <a:lnTo>
                  <a:pt x="261397" y="114426"/>
                </a:lnTo>
                <a:lnTo>
                  <a:pt x="263707" y="104143"/>
                </a:lnTo>
                <a:lnTo>
                  <a:pt x="264350" y="92837"/>
                </a:lnTo>
                <a:lnTo>
                  <a:pt x="263397" y="82032"/>
                </a:lnTo>
                <a:lnTo>
                  <a:pt x="260921" y="72120"/>
                </a:lnTo>
                <a:lnTo>
                  <a:pt x="256920" y="63136"/>
                </a:lnTo>
                <a:lnTo>
                  <a:pt x="252533" y="56768"/>
                </a:lnTo>
                <a:close/>
              </a:path>
              <a:path w="710564" h="149225">
                <a:moveTo>
                  <a:pt x="291909" y="41656"/>
                </a:moveTo>
                <a:lnTo>
                  <a:pt x="271208" y="42037"/>
                </a:lnTo>
                <a:lnTo>
                  <a:pt x="301942" y="90551"/>
                </a:lnTo>
                <a:lnTo>
                  <a:pt x="269811" y="144018"/>
                </a:lnTo>
                <a:lnTo>
                  <a:pt x="287845" y="143764"/>
                </a:lnTo>
                <a:lnTo>
                  <a:pt x="311467" y="103632"/>
                </a:lnTo>
                <a:lnTo>
                  <a:pt x="332417" y="103632"/>
                </a:lnTo>
                <a:lnTo>
                  <a:pt x="322135" y="87249"/>
                </a:lnTo>
                <a:lnTo>
                  <a:pt x="329679" y="74549"/>
                </a:lnTo>
                <a:lnTo>
                  <a:pt x="312229" y="74549"/>
                </a:lnTo>
                <a:lnTo>
                  <a:pt x="291909" y="41656"/>
                </a:lnTo>
                <a:close/>
              </a:path>
              <a:path w="710564" h="149225">
                <a:moveTo>
                  <a:pt x="332417" y="103632"/>
                </a:moveTo>
                <a:lnTo>
                  <a:pt x="311467" y="103632"/>
                </a:lnTo>
                <a:lnTo>
                  <a:pt x="335978" y="142875"/>
                </a:lnTo>
                <a:lnTo>
                  <a:pt x="356806" y="142494"/>
                </a:lnTo>
                <a:lnTo>
                  <a:pt x="332417" y="103632"/>
                </a:lnTo>
                <a:close/>
              </a:path>
              <a:path w="710564" h="149225">
                <a:moveTo>
                  <a:pt x="349821" y="40640"/>
                </a:moveTo>
                <a:lnTo>
                  <a:pt x="331914" y="41021"/>
                </a:lnTo>
                <a:lnTo>
                  <a:pt x="312229" y="74549"/>
                </a:lnTo>
                <a:lnTo>
                  <a:pt x="329679" y="74549"/>
                </a:lnTo>
                <a:lnTo>
                  <a:pt x="349821" y="40640"/>
                </a:lnTo>
                <a:close/>
              </a:path>
              <a:path w="710564" h="149225">
                <a:moveTo>
                  <a:pt x="388683" y="5587"/>
                </a:moveTo>
                <a:lnTo>
                  <a:pt x="368236" y="5842"/>
                </a:lnTo>
                <a:lnTo>
                  <a:pt x="368617" y="26924"/>
                </a:lnTo>
                <a:lnTo>
                  <a:pt x="389064" y="26543"/>
                </a:lnTo>
                <a:lnTo>
                  <a:pt x="388683" y="5587"/>
                </a:lnTo>
                <a:close/>
              </a:path>
              <a:path w="710564" h="149225">
                <a:moveTo>
                  <a:pt x="388810" y="40005"/>
                </a:moveTo>
                <a:lnTo>
                  <a:pt x="369506" y="40386"/>
                </a:lnTo>
                <a:lnTo>
                  <a:pt x="371284" y="142240"/>
                </a:lnTo>
                <a:lnTo>
                  <a:pt x="390588" y="141859"/>
                </a:lnTo>
                <a:lnTo>
                  <a:pt x="388810" y="40005"/>
                </a:lnTo>
                <a:close/>
              </a:path>
              <a:path w="710564" h="149225">
                <a:moveTo>
                  <a:pt x="433895" y="39243"/>
                </a:moveTo>
                <a:lnTo>
                  <a:pt x="416750" y="39497"/>
                </a:lnTo>
                <a:lnTo>
                  <a:pt x="418528" y="141478"/>
                </a:lnTo>
                <a:lnTo>
                  <a:pt x="437070" y="141097"/>
                </a:lnTo>
                <a:lnTo>
                  <a:pt x="435927" y="72517"/>
                </a:lnTo>
                <a:lnTo>
                  <a:pt x="437959" y="65786"/>
                </a:lnTo>
                <a:lnTo>
                  <a:pt x="444383" y="58039"/>
                </a:lnTo>
                <a:lnTo>
                  <a:pt x="434149" y="58039"/>
                </a:lnTo>
                <a:lnTo>
                  <a:pt x="433895" y="39243"/>
                </a:lnTo>
                <a:close/>
              </a:path>
              <a:path w="710564" h="149225">
                <a:moveTo>
                  <a:pt x="489285" y="52578"/>
                </a:moveTo>
                <a:lnTo>
                  <a:pt x="461581" y="52578"/>
                </a:lnTo>
                <a:lnTo>
                  <a:pt x="465391" y="54102"/>
                </a:lnTo>
                <a:lnTo>
                  <a:pt x="473011" y="60452"/>
                </a:lnTo>
                <a:lnTo>
                  <a:pt x="474872" y="65786"/>
                </a:lnTo>
                <a:lnTo>
                  <a:pt x="474994" y="70485"/>
                </a:lnTo>
                <a:lnTo>
                  <a:pt x="476186" y="140462"/>
                </a:lnTo>
                <a:lnTo>
                  <a:pt x="494982" y="140081"/>
                </a:lnTo>
                <a:lnTo>
                  <a:pt x="493966" y="82931"/>
                </a:lnTo>
                <a:lnTo>
                  <a:pt x="493839" y="72517"/>
                </a:lnTo>
                <a:lnTo>
                  <a:pt x="496125" y="64770"/>
                </a:lnTo>
                <a:lnTo>
                  <a:pt x="501078" y="59817"/>
                </a:lnTo>
                <a:lnTo>
                  <a:pt x="501945" y="58928"/>
                </a:lnTo>
                <a:lnTo>
                  <a:pt x="490410" y="58928"/>
                </a:lnTo>
                <a:lnTo>
                  <a:pt x="489648" y="53212"/>
                </a:lnTo>
                <a:lnTo>
                  <a:pt x="489285" y="52578"/>
                </a:lnTo>
                <a:close/>
              </a:path>
              <a:path w="710564" h="149225">
                <a:moveTo>
                  <a:pt x="549000" y="52070"/>
                </a:moveTo>
                <a:lnTo>
                  <a:pt x="520001" y="52070"/>
                </a:lnTo>
                <a:lnTo>
                  <a:pt x="523430" y="53212"/>
                </a:lnTo>
                <a:lnTo>
                  <a:pt x="529526" y="57785"/>
                </a:lnTo>
                <a:lnTo>
                  <a:pt x="531558" y="60325"/>
                </a:lnTo>
                <a:lnTo>
                  <a:pt x="532320" y="63118"/>
                </a:lnTo>
                <a:lnTo>
                  <a:pt x="533209" y="66040"/>
                </a:lnTo>
                <a:lnTo>
                  <a:pt x="533717" y="70485"/>
                </a:lnTo>
                <a:lnTo>
                  <a:pt x="533839" y="76200"/>
                </a:lnTo>
                <a:lnTo>
                  <a:pt x="534860" y="139446"/>
                </a:lnTo>
                <a:lnTo>
                  <a:pt x="553783" y="139065"/>
                </a:lnTo>
                <a:lnTo>
                  <a:pt x="552640" y="76200"/>
                </a:lnTo>
                <a:lnTo>
                  <a:pt x="552513" y="67056"/>
                </a:lnTo>
                <a:lnTo>
                  <a:pt x="551624" y="59817"/>
                </a:lnTo>
                <a:lnTo>
                  <a:pt x="549846" y="54737"/>
                </a:lnTo>
                <a:lnTo>
                  <a:pt x="549000" y="52070"/>
                </a:lnTo>
                <a:close/>
              </a:path>
              <a:path w="710564" h="149225">
                <a:moveTo>
                  <a:pt x="527367" y="34925"/>
                </a:moveTo>
                <a:lnTo>
                  <a:pt x="490410" y="58928"/>
                </a:lnTo>
                <a:lnTo>
                  <a:pt x="501945" y="58928"/>
                </a:lnTo>
                <a:lnTo>
                  <a:pt x="506031" y="54737"/>
                </a:lnTo>
                <a:lnTo>
                  <a:pt x="511111" y="52197"/>
                </a:lnTo>
                <a:lnTo>
                  <a:pt x="516318" y="52070"/>
                </a:lnTo>
                <a:lnTo>
                  <a:pt x="549000" y="52070"/>
                </a:lnTo>
                <a:lnTo>
                  <a:pt x="548195" y="49530"/>
                </a:lnTo>
                <a:lnTo>
                  <a:pt x="544639" y="44831"/>
                </a:lnTo>
                <a:lnTo>
                  <a:pt x="539178" y="40893"/>
                </a:lnTo>
                <a:lnTo>
                  <a:pt x="533717" y="36830"/>
                </a:lnTo>
                <a:lnTo>
                  <a:pt x="527367" y="34925"/>
                </a:lnTo>
                <a:close/>
              </a:path>
              <a:path w="710564" h="149225">
                <a:moveTo>
                  <a:pt x="469455" y="35941"/>
                </a:moveTo>
                <a:lnTo>
                  <a:pt x="434149" y="58039"/>
                </a:lnTo>
                <a:lnTo>
                  <a:pt x="444383" y="58039"/>
                </a:lnTo>
                <a:lnTo>
                  <a:pt x="446595" y="55372"/>
                </a:lnTo>
                <a:lnTo>
                  <a:pt x="451675" y="52705"/>
                </a:lnTo>
                <a:lnTo>
                  <a:pt x="457517" y="52705"/>
                </a:lnTo>
                <a:lnTo>
                  <a:pt x="461581" y="52578"/>
                </a:lnTo>
                <a:lnTo>
                  <a:pt x="489285" y="52578"/>
                </a:lnTo>
                <a:lnTo>
                  <a:pt x="486600" y="47879"/>
                </a:lnTo>
                <a:lnTo>
                  <a:pt x="475932" y="38227"/>
                </a:lnTo>
                <a:lnTo>
                  <a:pt x="469455" y="35941"/>
                </a:lnTo>
                <a:close/>
              </a:path>
              <a:path w="710564" h="149225">
                <a:moveTo>
                  <a:pt x="636714" y="72771"/>
                </a:moveTo>
                <a:lnTo>
                  <a:pt x="630745" y="72771"/>
                </a:lnTo>
                <a:lnTo>
                  <a:pt x="616414" y="73654"/>
                </a:lnTo>
                <a:lnTo>
                  <a:pt x="581066" y="89064"/>
                </a:lnTo>
                <a:lnTo>
                  <a:pt x="574043" y="108966"/>
                </a:lnTo>
                <a:lnTo>
                  <a:pt x="574103" y="118491"/>
                </a:lnTo>
                <a:lnTo>
                  <a:pt x="610679" y="140716"/>
                </a:lnTo>
                <a:lnTo>
                  <a:pt x="622278" y="139265"/>
                </a:lnTo>
                <a:lnTo>
                  <a:pt x="631555" y="135302"/>
                </a:lnTo>
                <a:lnTo>
                  <a:pt x="638522" y="128839"/>
                </a:lnTo>
                <a:lnTo>
                  <a:pt x="640475" y="125095"/>
                </a:lnTo>
                <a:lnTo>
                  <a:pt x="607250" y="125095"/>
                </a:lnTo>
                <a:lnTo>
                  <a:pt x="602551" y="123698"/>
                </a:lnTo>
                <a:lnTo>
                  <a:pt x="599249" y="120777"/>
                </a:lnTo>
                <a:lnTo>
                  <a:pt x="596074" y="117856"/>
                </a:lnTo>
                <a:lnTo>
                  <a:pt x="594423" y="114300"/>
                </a:lnTo>
                <a:lnTo>
                  <a:pt x="594296" y="109982"/>
                </a:lnTo>
                <a:lnTo>
                  <a:pt x="594296" y="103251"/>
                </a:lnTo>
                <a:lnTo>
                  <a:pt x="629856" y="88265"/>
                </a:lnTo>
                <a:lnTo>
                  <a:pt x="633031" y="88137"/>
                </a:lnTo>
                <a:lnTo>
                  <a:pt x="660839" y="88137"/>
                </a:lnTo>
                <a:lnTo>
                  <a:pt x="660590" y="74549"/>
                </a:lnTo>
                <a:lnTo>
                  <a:pt x="660484" y="73025"/>
                </a:lnTo>
                <a:lnTo>
                  <a:pt x="641794" y="73025"/>
                </a:lnTo>
                <a:lnTo>
                  <a:pt x="636714" y="72771"/>
                </a:lnTo>
                <a:close/>
              </a:path>
              <a:path w="710564" h="149225">
                <a:moveTo>
                  <a:pt x="661421" y="119887"/>
                </a:moveTo>
                <a:lnTo>
                  <a:pt x="643191" y="119887"/>
                </a:lnTo>
                <a:lnTo>
                  <a:pt x="643572" y="127381"/>
                </a:lnTo>
                <a:lnTo>
                  <a:pt x="644207" y="133223"/>
                </a:lnTo>
                <a:lnTo>
                  <a:pt x="645096" y="137414"/>
                </a:lnTo>
                <a:lnTo>
                  <a:pt x="663765" y="137160"/>
                </a:lnTo>
                <a:lnTo>
                  <a:pt x="662368" y="130048"/>
                </a:lnTo>
                <a:lnTo>
                  <a:pt x="661560" y="123698"/>
                </a:lnTo>
                <a:lnTo>
                  <a:pt x="661437" y="120777"/>
                </a:lnTo>
                <a:lnTo>
                  <a:pt x="661421" y="119887"/>
                </a:lnTo>
                <a:close/>
              </a:path>
              <a:path w="710564" h="149225">
                <a:moveTo>
                  <a:pt x="660839" y="88137"/>
                </a:moveTo>
                <a:lnTo>
                  <a:pt x="633031" y="88137"/>
                </a:lnTo>
                <a:lnTo>
                  <a:pt x="637222" y="88265"/>
                </a:lnTo>
                <a:lnTo>
                  <a:pt x="642175" y="88518"/>
                </a:lnTo>
                <a:lnTo>
                  <a:pt x="642429" y="91312"/>
                </a:lnTo>
                <a:lnTo>
                  <a:pt x="642446" y="94234"/>
                </a:lnTo>
                <a:lnTo>
                  <a:pt x="642556" y="101473"/>
                </a:lnTo>
                <a:lnTo>
                  <a:pt x="640016" y="108966"/>
                </a:lnTo>
                <a:lnTo>
                  <a:pt x="634555" y="115189"/>
                </a:lnTo>
                <a:lnTo>
                  <a:pt x="629094" y="121539"/>
                </a:lnTo>
                <a:lnTo>
                  <a:pt x="622109" y="124841"/>
                </a:lnTo>
                <a:lnTo>
                  <a:pt x="607250" y="125095"/>
                </a:lnTo>
                <a:lnTo>
                  <a:pt x="640475" y="125095"/>
                </a:lnTo>
                <a:lnTo>
                  <a:pt x="643191" y="119887"/>
                </a:lnTo>
                <a:lnTo>
                  <a:pt x="661421" y="119887"/>
                </a:lnTo>
                <a:lnTo>
                  <a:pt x="660839" y="88137"/>
                </a:lnTo>
                <a:close/>
              </a:path>
              <a:path w="710564" h="149225">
                <a:moveTo>
                  <a:pt x="655558" y="49022"/>
                </a:moveTo>
                <a:lnTo>
                  <a:pt x="624649" y="49022"/>
                </a:lnTo>
                <a:lnTo>
                  <a:pt x="629348" y="49911"/>
                </a:lnTo>
                <a:lnTo>
                  <a:pt x="636460" y="53467"/>
                </a:lnTo>
                <a:lnTo>
                  <a:pt x="641794" y="73025"/>
                </a:lnTo>
                <a:lnTo>
                  <a:pt x="660484" y="73025"/>
                </a:lnTo>
                <a:lnTo>
                  <a:pt x="659852" y="63972"/>
                </a:lnTo>
                <a:lnTo>
                  <a:pt x="658018" y="55086"/>
                </a:lnTo>
                <a:lnTo>
                  <a:pt x="655558" y="49022"/>
                </a:lnTo>
                <a:close/>
              </a:path>
              <a:path w="710564" h="149225">
                <a:moveTo>
                  <a:pt x="620585" y="33274"/>
                </a:moveTo>
                <a:lnTo>
                  <a:pt x="602867" y="35516"/>
                </a:lnTo>
                <a:lnTo>
                  <a:pt x="589518" y="41497"/>
                </a:lnTo>
                <a:lnTo>
                  <a:pt x="580526" y="51240"/>
                </a:lnTo>
                <a:lnTo>
                  <a:pt x="575881" y="64770"/>
                </a:lnTo>
                <a:lnTo>
                  <a:pt x="593534" y="67183"/>
                </a:lnTo>
                <a:lnTo>
                  <a:pt x="596443" y="59418"/>
                </a:lnTo>
                <a:lnTo>
                  <a:pt x="601567" y="53832"/>
                </a:lnTo>
                <a:lnTo>
                  <a:pt x="608929" y="50413"/>
                </a:lnTo>
                <a:lnTo>
                  <a:pt x="618553" y="49149"/>
                </a:lnTo>
                <a:lnTo>
                  <a:pt x="624649" y="49022"/>
                </a:lnTo>
                <a:lnTo>
                  <a:pt x="655558" y="49022"/>
                </a:lnTo>
                <a:lnTo>
                  <a:pt x="655089" y="47867"/>
                </a:lnTo>
                <a:lnTo>
                  <a:pt x="651065" y="42291"/>
                </a:lnTo>
                <a:lnTo>
                  <a:pt x="645660" y="38221"/>
                </a:lnTo>
                <a:lnTo>
                  <a:pt x="638778" y="35353"/>
                </a:lnTo>
                <a:lnTo>
                  <a:pt x="630420" y="33700"/>
                </a:lnTo>
                <a:lnTo>
                  <a:pt x="620585" y="33274"/>
                </a:lnTo>
                <a:close/>
              </a:path>
              <a:path w="710564" h="149225">
                <a:moveTo>
                  <a:pt x="708215" y="0"/>
                </a:moveTo>
                <a:lnTo>
                  <a:pt x="688911" y="254"/>
                </a:lnTo>
                <a:lnTo>
                  <a:pt x="691324" y="136652"/>
                </a:lnTo>
                <a:lnTo>
                  <a:pt x="710501" y="136271"/>
                </a:lnTo>
                <a:lnTo>
                  <a:pt x="7082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50365" y="4407471"/>
            <a:ext cx="737870" cy="0"/>
          </a:xfrm>
          <a:custGeom>
            <a:avLst/>
            <a:gdLst/>
            <a:ahLst/>
            <a:cxnLst/>
            <a:rect l="l" t="t" r="r" b="b"/>
            <a:pathLst>
              <a:path w="737869">
                <a:moveTo>
                  <a:pt x="0" y="0"/>
                </a:moveTo>
                <a:lnTo>
                  <a:pt x="737692" y="0"/>
                </a:lnTo>
              </a:path>
            </a:pathLst>
          </a:custGeom>
          <a:ln w="234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255052" y="4500245"/>
            <a:ext cx="1502879" cy="18719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59166" y="4769739"/>
            <a:ext cx="1546860" cy="160655"/>
          </a:xfrm>
          <a:custGeom>
            <a:avLst/>
            <a:gdLst/>
            <a:ahLst/>
            <a:cxnLst/>
            <a:rect l="l" t="t" r="r" b="b"/>
            <a:pathLst>
              <a:path w="1546860" h="160654">
                <a:moveTo>
                  <a:pt x="140119" y="52831"/>
                </a:moveTo>
                <a:lnTo>
                  <a:pt x="100854" y="76640"/>
                </a:lnTo>
                <a:lnTo>
                  <a:pt x="93764" y="107823"/>
                </a:lnTo>
                <a:lnTo>
                  <a:pt x="94762" y="119135"/>
                </a:lnTo>
                <a:lnTo>
                  <a:pt x="114496" y="152360"/>
                </a:lnTo>
                <a:lnTo>
                  <a:pt x="141643" y="160147"/>
                </a:lnTo>
                <a:lnTo>
                  <a:pt x="149360" y="159504"/>
                </a:lnTo>
                <a:lnTo>
                  <a:pt x="176507" y="143763"/>
                </a:lnTo>
                <a:lnTo>
                  <a:pt x="136055" y="143763"/>
                </a:lnTo>
                <a:lnTo>
                  <a:pt x="129832" y="141478"/>
                </a:lnTo>
                <a:lnTo>
                  <a:pt x="114973" y="110362"/>
                </a:lnTo>
                <a:lnTo>
                  <a:pt x="186220" y="109093"/>
                </a:lnTo>
                <a:lnTo>
                  <a:pt x="185029" y="95474"/>
                </a:lnTo>
                <a:lnTo>
                  <a:pt x="184922" y="94996"/>
                </a:lnTo>
                <a:lnTo>
                  <a:pt x="115354" y="94996"/>
                </a:lnTo>
                <a:lnTo>
                  <a:pt x="115862" y="87756"/>
                </a:lnTo>
                <a:lnTo>
                  <a:pt x="140881" y="68453"/>
                </a:lnTo>
                <a:lnTo>
                  <a:pt x="174483" y="68453"/>
                </a:lnTo>
                <a:lnTo>
                  <a:pt x="172885" y="66167"/>
                </a:lnTo>
                <a:lnTo>
                  <a:pt x="166122" y="60207"/>
                </a:lnTo>
                <a:lnTo>
                  <a:pt x="158407" y="56022"/>
                </a:lnTo>
                <a:lnTo>
                  <a:pt x="149739" y="53576"/>
                </a:lnTo>
                <a:lnTo>
                  <a:pt x="140119" y="52831"/>
                </a:lnTo>
                <a:close/>
              </a:path>
              <a:path w="1546860" h="160654">
                <a:moveTo>
                  <a:pt x="58972" y="41402"/>
                </a:moveTo>
                <a:lnTo>
                  <a:pt x="38265" y="41402"/>
                </a:lnTo>
                <a:lnTo>
                  <a:pt x="40297" y="159258"/>
                </a:lnTo>
                <a:lnTo>
                  <a:pt x="60998" y="158877"/>
                </a:lnTo>
                <a:lnTo>
                  <a:pt x="58972" y="41402"/>
                </a:lnTo>
                <a:close/>
              </a:path>
              <a:path w="1546860" h="160654">
                <a:moveTo>
                  <a:pt x="167297" y="123825"/>
                </a:moveTo>
                <a:lnTo>
                  <a:pt x="136055" y="143763"/>
                </a:lnTo>
                <a:lnTo>
                  <a:pt x="176507" y="143763"/>
                </a:lnTo>
                <a:lnTo>
                  <a:pt x="178965" y="140620"/>
                </a:lnTo>
                <a:lnTo>
                  <a:pt x="182364" y="134215"/>
                </a:lnTo>
                <a:lnTo>
                  <a:pt x="184823" y="127000"/>
                </a:lnTo>
                <a:lnTo>
                  <a:pt x="167297" y="123825"/>
                </a:lnTo>
                <a:close/>
              </a:path>
              <a:path w="1546860" h="160654">
                <a:moveTo>
                  <a:pt x="174483" y="68453"/>
                </a:moveTo>
                <a:lnTo>
                  <a:pt x="146088" y="68453"/>
                </a:lnTo>
                <a:lnTo>
                  <a:pt x="150533" y="69723"/>
                </a:lnTo>
                <a:lnTo>
                  <a:pt x="154343" y="72390"/>
                </a:lnTo>
                <a:lnTo>
                  <a:pt x="165138" y="94106"/>
                </a:lnTo>
                <a:lnTo>
                  <a:pt x="115354" y="94996"/>
                </a:lnTo>
                <a:lnTo>
                  <a:pt x="184922" y="94996"/>
                </a:lnTo>
                <a:lnTo>
                  <a:pt x="182410" y="83772"/>
                </a:lnTo>
                <a:lnTo>
                  <a:pt x="178361" y="73999"/>
                </a:lnTo>
                <a:lnTo>
                  <a:pt x="174483" y="68453"/>
                </a:lnTo>
                <a:close/>
              </a:path>
              <a:path w="1546860" h="160654">
                <a:moveTo>
                  <a:pt x="96558" y="21843"/>
                </a:moveTo>
                <a:lnTo>
                  <a:pt x="0" y="23494"/>
                </a:lnTo>
                <a:lnTo>
                  <a:pt x="317" y="42037"/>
                </a:lnTo>
                <a:lnTo>
                  <a:pt x="38265" y="41402"/>
                </a:lnTo>
                <a:lnTo>
                  <a:pt x="58972" y="41402"/>
                </a:lnTo>
                <a:lnTo>
                  <a:pt x="58966" y="41021"/>
                </a:lnTo>
                <a:lnTo>
                  <a:pt x="96939" y="40386"/>
                </a:lnTo>
                <a:lnTo>
                  <a:pt x="96558" y="21843"/>
                </a:lnTo>
                <a:close/>
              </a:path>
              <a:path w="1546860" h="160654">
                <a:moveTo>
                  <a:pt x="224701" y="54102"/>
                </a:moveTo>
                <a:lnTo>
                  <a:pt x="207302" y="54356"/>
                </a:lnTo>
                <a:lnTo>
                  <a:pt x="209080" y="156337"/>
                </a:lnTo>
                <a:lnTo>
                  <a:pt x="228384" y="155956"/>
                </a:lnTo>
                <a:lnTo>
                  <a:pt x="227368" y="101346"/>
                </a:lnTo>
                <a:lnTo>
                  <a:pt x="227622" y="92202"/>
                </a:lnTo>
                <a:lnTo>
                  <a:pt x="230289" y="84581"/>
                </a:lnTo>
                <a:lnTo>
                  <a:pt x="236774" y="76962"/>
                </a:lnTo>
                <a:lnTo>
                  <a:pt x="225082" y="76962"/>
                </a:lnTo>
                <a:lnTo>
                  <a:pt x="224701" y="54102"/>
                </a:lnTo>
                <a:close/>
              </a:path>
              <a:path w="1546860" h="160654">
                <a:moveTo>
                  <a:pt x="252895" y="50673"/>
                </a:moveTo>
                <a:lnTo>
                  <a:pt x="246037" y="50673"/>
                </a:lnTo>
                <a:lnTo>
                  <a:pt x="240830" y="52578"/>
                </a:lnTo>
                <a:lnTo>
                  <a:pt x="235750" y="56006"/>
                </a:lnTo>
                <a:lnTo>
                  <a:pt x="230797" y="59562"/>
                </a:lnTo>
                <a:lnTo>
                  <a:pt x="227241" y="66548"/>
                </a:lnTo>
                <a:lnTo>
                  <a:pt x="225082" y="76962"/>
                </a:lnTo>
                <a:lnTo>
                  <a:pt x="236774" y="76962"/>
                </a:lnTo>
                <a:lnTo>
                  <a:pt x="240449" y="72643"/>
                </a:lnTo>
                <a:lnTo>
                  <a:pt x="246799" y="69596"/>
                </a:lnTo>
                <a:lnTo>
                  <a:pt x="259753" y="69342"/>
                </a:lnTo>
                <a:lnTo>
                  <a:pt x="259499" y="51181"/>
                </a:lnTo>
                <a:lnTo>
                  <a:pt x="255562" y="50800"/>
                </a:lnTo>
                <a:lnTo>
                  <a:pt x="252895" y="50673"/>
                </a:lnTo>
                <a:close/>
              </a:path>
              <a:path w="1546860" h="160654">
                <a:moveTo>
                  <a:pt x="293027" y="52831"/>
                </a:moveTo>
                <a:lnTo>
                  <a:pt x="275882" y="53212"/>
                </a:lnTo>
                <a:lnTo>
                  <a:pt x="277660" y="155067"/>
                </a:lnTo>
                <a:lnTo>
                  <a:pt x="296202" y="154812"/>
                </a:lnTo>
                <a:lnTo>
                  <a:pt x="295059" y="86106"/>
                </a:lnTo>
                <a:lnTo>
                  <a:pt x="297091" y="79502"/>
                </a:lnTo>
                <a:lnTo>
                  <a:pt x="303515" y="71755"/>
                </a:lnTo>
                <a:lnTo>
                  <a:pt x="293281" y="71755"/>
                </a:lnTo>
                <a:lnTo>
                  <a:pt x="293027" y="52831"/>
                </a:lnTo>
                <a:close/>
              </a:path>
              <a:path w="1546860" h="160654">
                <a:moveTo>
                  <a:pt x="348417" y="66293"/>
                </a:moveTo>
                <a:lnTo>
                  <a:pt x="320713" y="66293"/>
                </a:lnTo>
                <a:lnTo>
                  <a:pt x="324523" y="67818"/>
                </a:lnTo>
                <a:lnTo>
                  <a:pt x="332016" y="74041"/>
                </a:lnTo>
                <a:lnTo>
                  <a:pt x="334001" y="79502"/>
                </a:lnTo>
                <a:lnTo>
                  <a:pt x="334126" y="84200"/>
                </a:lnTo>
                <a:lnTo>
                  <a:pt x="335318" y="154050"/>
                </a:lnTo>
                <a:lnTo>
                  <a:pt x="354114" y="153797"/>
                </a:lnTo>
                <a:lnTo>
                  <a:pt x="353098" y="96647"/>
                </a:lnTo>
                <a:lnTo>
                  <a:pt x="353016" y="89916"/>
                </a:lnTo>
                <a:lnTo>
                  <a:pt x="353008" y="86106"/>
                </a:lnTo>
                <a:lnTo>
                  <a:pt x="355257" y="78486"/>
                </a:lnTo>
                <a:lnTo>
                  <a:pt x="360972" y="72643"/>
                </a:lnTo>
                <a:lnTo>
                  <a:pt x="349542" y="72643"/>
                </a:lnTo>
                <a:lnTo>
                  <a:pt x="348780" y="66929"/>
                </a:lnTo>
                <a:lnTo>
                  <a:pt x="348417" y="66293"/>
                </a:lnTo>
                <a:close/>
              </a:path>
              <a:path w="1546860" h="160654">
                <a:moveTo>
                  <a:pt x="408172" y="65786"/>
                </a:moveTo>
                <a:lnTo>
                  <a:pt x="379133" y="65786"/>
                </a:lnTo>
                <a:lnTo>
                  <a:pt x="382562" y="66802"/>
                </a:lnTo>
                <a:lnTo>
                  <a:pt x="385610" y="69087"/>
                </a:lnTo>
                <a:lnTo>
                  <a:pt x="388658" y="71500"/>
                </a:lnTo>
                <a:lnTo>
                  <a:pt x="390690" y="74041"/>
                </a:lnTo>
                <a:lnTo>
                  <a:pt x="391452" y="76835"/>
                </a:lnTo>
                <a:lnTo>
                  <a:pt x="392341" y="79756"/>
                </a:lnTo>
                <a:lnTo>
                  <a:pt x="392849" y="84200"/>
                </a:lnTo>
                <a:lnTo>
                  <a:pt x="392966" y="96647"/>
                </a:lnTo>
                <a:lnTo>
                  <a:pt x="393992" y="153035"/>
                </a:lnTo>
                <a:lnTo>
                  <a:pt x="412915" y="152781"/>
                </a:lnTo>
                <a:lnTo>
                  <a:pt x="411772" y="89916"/>
                </a:lnTo>
                <a:lnTo>
                  <a:pt x="411645" y="80772"/>
                </a:lnTo>
                <a:lnTo>
                  <a:pt x="410818" y="74041"/>
                </a:lnTo>
                <a:lnTo>
                  <a:pt x="410712" y="73406"/>
                </a:lnTo>
                <a:lnTo>
                  <a:pt x="408978" y="68325"/>
                </a:lnTo>
                <a:lnTo>
                  <a:pt x="408172" y="65786"/>
                </a:lnTo>
                <a:close/>
              </a:path>
              <a:path w="1546860" h="160654">
                <a:moveTo>
                  <a:pt x="386499" y="48641"/>
                </a:moveTo>
                <a:lnTo>
                  <a:pt x="379387" y="48641"/>
                </a:lnTo>
                <a:lnTo>
                  <a:pt x="369223" y="50337"/>
                </a:lnTo>
                <a:lnTo>
                  <a:pt x="360845" y="54879"/>
                </a:lnTo>
                <a:lnTo>
                  <a:pt x="354276" y="62303"/>
                </a:lnTo>
                <a:lnTo>
                  <a:pt x="349542" y="72643"/>
                </a:lnTo>
                <a:lnTo>
                  <a:pt x="360972" y="72643"/>
                </a:lnTo>
                <a:lnTo>
                  <a:pt x="365163" y="68453"/>
                </a:lnTo>
                <a:lnTo>
                  <a:pt x="370243" y="65912"/>
                </a:lnTo>
                <a:lnTo>
                  <a:pt x="375450" y="65786"/>
                </a:lnTo>
                <a:lnTo>
                  <a:pt x="408172" y="65786"/>
                </a:lnTo>
                <a:lnTo>
                  <a:pt x="407327" y="63118"/>
                </a:lnTo>
                <a:lnTo>
                  <a:pt x="403771" y="58547"/>
                </a:lnTo>
                <a:lnTo>
                  <a:pt x="398310" y="54483"/>
                </a:lnTo>
                <a:lnTo>
                  <a:pt x="392849" y="50546"/>
                </a:lnTo>
                <a:lnTo>
                  <a:pt x="386499" y="48641"/>
                </a:lnTo>
                <a:close/>
              </a:path>
              <a:path w="1546860" h="160654">
                <a:moveTo>
                  <a:pt x="328587" y="49530"/>
                </a:moveTo>
                <a:lnTo>
                  <a:pt x="293281" y="71755"/>
                </a:lnTo>
                <a:lnTo>
                  <a:pt x="303515" y="71755"/>
                </a:lnTo>
                <a:lnTo>
                  <a:pt x="305727" y="69087"/>
                </a:lnTo>
                <a:lnTo>
                  <a:pt x="310807" y="66421"/>
                </a:lnTo>
                <a:lnTo>
                  <a:pt x="316649" y="66293"/>
                </a:lnTo>
                <a:lnTo>
                  <a:pt x="348417" y="66293"/>
                </a:lnTo>
                <a:lnTo>
                  <a:pt x="345732" y="61594"/>
                </a:lnTo>
                <a:lnTo>
                  <a:pt x="335064" y="51943"/>
                </a:lnTo>
                <a:lnTo>
                  <a:pt x="328587" y="49530"/>
                </a:lnTo>
                <a:close/>
              </a:path>
              <a:path w="1546860" h="160654">
                <a:moveTo>
                  <a:pt x="459651" y="15493"/>
                </a:moveTo>
                <a:lnTo>
                  <a:pt x="439077" y="15875"/>
                </a:lnTo>
                <a:lnTo>
                  <a:pt x="439458" y="36830"/>
                </a:lnTo>
                <a:lnTo>
                  <a:pt x="460032" y="36449"/>
                </a:lnTo>
                <a:lnTo>
                  <a:pt x="459651" y="15493"/>
                </a:lnTo>
                <a:close/>
              </a:path>
              <a:path w="1546860" h="160654">
                <a:moveTo>
                  <a:pt x="459651" y="49911"/>
                </a:moveTo>
                <a:lnTo>
                  <a:pt x="440474" y="50292"/>
                </a:lnTo>
                <a:lnTo>
                  <a:pt x="442252" y="152273"/>
                </a:lnTo>
                <a:lnTo>
                  <a:pt x="461429" y="151892"/>
                </a:lnTo>
                <a:lnTo>
                  <a:pt x="459651" y="49911"/>
                </a:lnTo>
                <a:close/>
              </a:path>
              <a:path w="1546860" h="160654">
                <a:moveTo>
                  <a:pt x="505879" y="49149"/>
                </a:moveTo>
                <a:lnTo>
                  <a:pt x="487591" y="49530"/>
                </a:lnTo>
                <a:lnTo>
                  <a:pt x="489369" y="151384"/>
                </a:lnTo>
                <a:lnTo>
                  <a:pt x="508673" y="151130"/>
                </a:lnTo>
                <a:lnTo>
                  <a:pt x="507784" y="95377"/>
                </a:lnTo>
                <a:lnTo>
                  <a:pt x="507680" y="91440"/>
                </a:lnTo>
                <a:lnTo>
                  <a:pt x="507646" y="85343"/>
                </a:lnTo>
                <a:lnTo>
                  <a:pt x="509943" y="77850"/>
                </a:lnTo>
                <a:lnTo>
                  <a:pt x="514642" y="72009"/>
                </a:lnTo>
                <a:lnTo>
                  <a:pt x="518628" y="67183"/>
                </a:lnTo>
                <a:lnTo>
                  <a:pt x="506133" y="67183"/>
                </a:lnTo>
                <a:lnTo>
                  <a:pt x="505879" y="49149"/>
                </a:lnTo>
                <a:close/>
              </a:path>
              <a:path w="1546860" h="160654">
                <a:moveTo>
                  <a:pt x="565286" y="62992"/>
                </a:moveTo>
                <a:lnTo>
                  <a:pt x="537629" y="62992"/>
                </a:lnTo>
                <a:lnTo>
                  <a:pt x="541947" y="64516"/>
                </a:lnTo>
                <a:lnTo>
                  <a:pt x="545630" y="67818"/>
                </a:lnTo>
                <a:lnTo>
                  <a:pt x="549186" y="71119"/>
                </a:lnTo>
                <a:lnTo>
                  <a:pt x="551091" y="76962"/>
                </a:lnTo>
                <a:lnTo>
                  <a:pt x="551394" y="95377"/>
                </a:lnTo>
                <a:lnTo>
                  <a:pt x="552361" y="150368"/>
                </a:lnTo>
                <a:lnTo>
                  <a:pt x="570649" y="149987"/>
                </a:lnTo>
                <a:lnTo>
                  <a:pt x="569633" y="91440"/>
                </a:lnTo>
                <a:lnTo>
                  <a:pt x="569275" y="82724"/>
                </a:lnTo>
                <a:lnTo>
                  <a:pt x="568585" y="75437"/>
                </a:lnTo>
                <a:lnTo>
                  <a:pt x="567561" y="69580"/>
                </a:lnTo>
                <a:lnTo>
                  <a:pt x="566204" y="65150"/>
                </a:lnTo>
                <a:lnTo>
                  <a:pt x="565286" y="62992"/>
                </a:lnTo>
                <a:close/>
              </a:path>
              <a:path w="1546860" h="160654">
                <a:moveTo>
                  <a:pt x="542455" y="45847"/>
                </a:moveTo>
                <a:lnTo>
                  <a:pt x="506133" y="67183"/>
                </a:lnTo>
                <a:lnTo>
                  <a:pt x="518628" y="67183"/>
                </a:lnTo>
                <a:lnTo>
                  <a:pt x="519468" y="66167"/>
                </a:lnTo>
                <a:lnTo>
                  <a:pt x="525437" y="63118"/>
                </a:lnTo>
                <a:lnTo>
                  <a:pt x="532549" y="62992"/>
                </a:lnTo>
                <a:lnTo>
                  <a:pt x="565286" y="62992"/>
                </a:lnTo>
                <a:lnTo>
                  <a:pt x="564045" y="60071"/>
                </a:lnTo>
                <a:lnTo>
                  <a:pt x="560235" y="55625"/>
                </a:lnTo>
                <a:lnTo>
                  <a:pt x="549059" y="47752"/>
                </a:lnTo>
                <a:lnTo>
                  <a:pt x="542455" y="45847"/>
                </a:lnTo>
                <a:close/>
              </a:path>
              <a:path w="1546860" h="160654">
                <a:moveTo>
                  <a:pt x="649135" y="83693"/>
                </a:moveTo>
                <a:lnTo>
                  <a:pt x="646849" y="83693"/>
                </a:lnTo>
                <a:lnTo>
                  <a:pt x="632515" y="84595"/>
                </a:lnTo>
                <a:lnTo>
                  <a:pt x="597116" y="100040"/>
                </a:lnTo>
                <a:lnTo>
                  <a:pt x="590146" y="119887"/>
                </a:lnTo>
                <a:lnTo>
                  <a:pt x="590207" y="129412"/>
                </a:lnTo>
                <a:lnTo>
                  <a:pt x="626656" y="151637"/>
                </a:lnTo>
                <a:lnTo>
                  <a:pt x="638326" y="150187"/>
                </a:lnTo>
                <a:lnTo>
                  <a:pt x="647626" y="146224"/>
                </a:lnTo>
                <a:lnTo>
                  <a:pt x="654570" y="139761"/>
                </a:lnTo>
                <a:lnTo>
                  <a:pt x="656493" y="136017"/>
                </a:lnTo>
                <a:lnTo>
                  <a:pt x="623354" y="136017"/>
                </a:lnTo>
                <a:lnTo>
                  <a:pt x="618528" y="134619"/>
                </a:lnTo>
                <a:lnTo>
                  <a:pt x="612178" y="128778"/>
                </a:lnTo>
                <a:lnTo>
                  <a:pt x="610527" y="125222"/>
                </a:lnTo>
                <a:lnTo>
                  <a:pt x="610378" y="119887"/>
                </a:lnTo>
                <a:lnTo>
                  <a:pt x="610273" y="114173"/>
                </a:lnTo>
                <a:lnTo>
                  <a:pt x="613321" y="108838"/>
                </a:lnTo>
                <a:lnTo>
                  <a:pt x="645960" y="99187"/>
                </a:lnTo>
                <a:lnTo>
                  <a:pt x="676943" y="99187"/>
                </a:lnTo>
                <a:lnTo>
                  <a:pt x="676694" y="85598"/>
                </a:lnTo>
                <a:lnTo>
                  <a:pt x="676578" y="83947"/>
                </a:lnTo>
                <a:lnTo>
                  <a:pt x="657898" y="83947"/>
                </a:lnTo>
                <a:lnTo>
                  <a:pt x="649135" y="83693"/>
                </a:lnTo>
                <a:close/>
              </a:path>
              <a:path w="1546860" h="160654">
                <a:moveTo>
                  <a:pt x="677524" y="130810"/>
                </a:moveTo>
                <a:lnTo>
                  <a:pt x="659168" y="130810"/>
                </a:lnTo>
                <a:lnTo>
                  <a:pt x="659549" y="138303"/>
                </a:lnTo>
                <a:lnTo>
                  <a:pt x="660184" y="144144"/>
                </a:lnTo>
                <a:lnTo>
                  <a:pt x="661073" y="148462"/>
                </a:lnTo>
                <a:lnTo>
                  <a:pt x="679869" y="148081"/>
                </a:lnTo>
                <a:lnTo>
                  <a:pt x="678345" y="140969"/>
                </a:lnTo>
                <a:lnTo>
                  <a:pt x="677652" y="134619"/>
                </a:lnTo>
                <a:lnTo>
                  <a:pt x="677555" y="132461"/>
                </a:lnTo>
                <a:lnTo>
                  <a:pt x="677524" y="130810"/>
                </a:lnTo>
                <a:close/>
              </a:path>
              <a:path w="1546860" h="160654">
                <a:moveTo>
                  <a:pt x="676943" y="99187"/>
                </a:moveTo>
                <a:lnTo>
                  <a:pt x="653199" y="99187"/>
                </a:lnTo>
                <a:lnTo>
                  <a:pt x="658279" y="99441"/>
                </a:lnTo>
                <a:lnTo>
                  <a:pt x="658533" y="102235"/>
                </a:lnTo>
                <a:lnTo>
                  <a:pt x="638086" y="135762"/>
                </a:lnTo>
                <a:lnTo>
                  <a:pt x="623354" y="136017"/>
                </a:lnTo>
                <a:lnTo>
                  <a:pt x="656493" y="136017"/>
                </a:lnTo>
                <a:lnTo>
                  <a:pt x="659168" y="130810"/>
                </a:lnTo>
                <a:lnTo>
                  <a:pt x="677524" y="130810"/>
                </a:lnTo>
                <a:lnTo>
                  <a:pt x="676943" y="99187"/>
                </a:lnTo>
                <a:close/>
              </a:path>
              <a:path w="1546860" h="160654">
                <a:moveTo>
                  <a:pt x="671603" y="59943"/>
                </a:moveTo>
                <a:lnTo>
                  <a:pt x="640626" y="59943"/>
                </a:lnTo>
                <a:lnTo>
                  <a:pt x="645452" y="60833"/>
                </a:lnTo>
                <a:lnTo>
                  <a:pt x="649008" y="62611"/>
                </a:lnTo>
                <a:lnTo>
                  <a:pt x="657898" y="83947"/>
                </a:lnTo>
                <a:lnTo>
                  <a:pt x="676578" y="83947"/>
                </a:lnTo>
                <a:lnTo>
                  <a:pt x="675953" y="75001"/>
                </a:lnTo>
                <a:lnTo>
                  <a:pt x="674106" y="66071"/>
                </a:lnTo>
                <a:lnTo>
                  <a:pt x="671603" y="59943"/>
                </a:lnTo>
                <a:close/>
              </a:path>
              <a:path w="1546860" h="160654">
                <a:moveTo>
                  <a:pt x="636689" y="44196"/>
                </a:moveTo>
                <a:lnTo>
                  <a:pt x="618950" y="46438"/>
                </a:lnTo>
                <a:lnTo>
                  <a:pt x="605558" y="52419"/>
                </a:lnTo>
                <a:lnTo>
                  <a:pt x="596523" y="62162"/>
                </a:lnTo>
                <a:lnTo>
                  <a:pt x="591858" y="75692"/>
                </a:lnTo>
                <a:lnTo>
                  <a:pt x="609638" y="78105"/>
                </a:lnTo>
                <a:lnTo>
                  <a:pt x="612493" y="70340"/>
                </a:lnTo>
                <a:lnTo>
                  <a:pt x="617623" y="64754"/>
                </a:lnTo>
                <a:lnTo>
                  <a:pt x="625015" y="61335"/>
                </a:lnTo>
                <a:lnTo>
                  <a:pt x="634657" y="60071"/>
                </a:lnTo>
                <a:lnTo>
                  <a:pt x="640626" y="59943"/>
                </a:lnTo>
                <a:lnTo>
                  <a:pt x="671603" y="59943"/>
                </a:lnTo>
                <a:lnTo>
                  <a:pt x="671139" y="58808"/>
                </a:lnTo>
                <a:lnTo>
                  <a:pt x="667042" y="53212"/>
                </a:lnTo>
                <a:lnTo>
                  <a:pt x="661710" y="49143"/>
                </a:lnTo>
                <a:lnTo>
                  <a:pt x="654865" y="46275"/>
                </a:lnTo>
                <a:lnTo>
                  <a:pt x="646521" y="44622"/>
                </a:lnTo>
                <a:lnTo>
                  <a:pt x="636689" y="44196"/>
                </a:lnTo>
                <a:close/>
              </a:path>
              <a:path w="1546860" h="160654">
                <a:moveTo>
                  <a:pt x="724192" y="10922"/>
                </a:moveTo>
                <a:lnTo>
                  <a:pt x="704888" y="11303"/>
                </a:lnTo>
                <a:lnTo>
                  <a:pt x="707301" y="147574"/>
                </a:lnTo>
                <a:lnTo>
                  <a:pt x="726605" y="147319"/>
                </a:lnTo>
                <a:lnTo>
                  <a:pt x="724192" y="10922"/>
                </a:lnTo>
                <a:close/>
              </a:path>
              <a:path w="1546860" h="160654">
                <a:moveTo>
                  <a:pt x="853732" y="8636"/>
                </a:moveTo>
                <a:lnTo>
                  <a:pt x="799249" y="9652"/>
                </a:lnTo>
                <a:lnTo>
                  <a:pt x="801662" y="145923"/>
                </a:lnTo>
                <a:lnTo>
                  <a:pt x="856018" y="145034"/>
                </a:lnTo>
                <a:lnTo>
                  <a:pt x="894538" y="127343"/>
                </a:lnTo>
                <a:lnTo>
                  <a:pt x="894648" y="127127"/>
                </a:lnTo>
                <a:lnTo>
                  <a:pt x="821474" y="127127"/>
                </a:lnTo>
                <a:lnTo>
                  <a:pt x="820712" y="82550"/>
                </a:lnTo>
                <a:lnTo>
                  <a:pt x="858939" y="81915"/>
                </a:lnTo>
                <a:lnTo>
                  <a:pt x="891461" y="81915"/>
                </a:lnTo>
                <a:lnTo>
                  <a:pt x="887895" y="77343"/>
                </a:lnTo>
                <a:lnTo>
                  <a:pt x="881164" y="73533"/>
                </a:lnTo>
                <a:lnTo>
                  <a:pt x="872274" y="72262"/>
                </a:lnTo>
                <a:lnTo>
                  <a:pt x="882491" y="68095"/>
                </a:lnTo>
                <a:lnTo>
                  <a:pt x="884811" y="66040"/>
                </a:lnTo>
                <a:lnTo>
                  <a:pt x="820331" y="66040"/>
                </a:lnTo>
                <a:lnTo>
                  <a:pt x="819696" y="26669"/>
                </a:lnTo>
                <a:lnTo>
                  <a:pt x="858685" y="26035"/>
                </a:lnTo>
                <a:lnTo>
                  <a:pt x="890576" y="26035"/>
                </a:lnTo>
                <a:lnTo>
                  <a:pt x="889242" y="23697"/>
                </a:lnTo>
                <a:lnTo>
                  <a:pt x="884720" y="18415"/>
                </a:lnTo>
                <a:lnTo>
                  <a:pt x="878860" y="14011"/>
                </a:lnTo>
                <a:lnTo>
                  <a:pt x="871750" y="10906"/>
                </a:lnTo>
                <a:lnTo>
                  <a:pt x="863378" y="9110"/>
                </a:lnTo>
                <a:lnTo>
                  <a:pt x="853732" y="8636"/>
                </a:lnTo>
                <a:close/>
              </a:path>
              <a:path w="1546860" h="160654">
                <a:moveTo>
                  <a:pt x="891461" y="81915"/>
                </a:moveTo>
                <a:lnTo>
                  <a:pt x="858939" y="81915"/>
                </a:lnTo>
                <a:lnTo>
                  <a:pt x="864400" y="82804"/>
                </a:lnTo>
                <a:lnTo>
                  <a:pt x="868083" y="84836"/>
                </a:lnTo>
                <a:lnTo>
                  <a:pt x="879767" y="111506"/>
                </a:lnTo>
                <a:lnTo>
                  <a:pt x="877735" y="116586"/>
                </a:lnTo>
                <a:lnTo>
                  <a:pt x="873417" y="120396"/>
                </a:lnTo>
                <a:lnTo>
                  <a:pt x="869226" y="124333"/>
                </a:lnTo>
                <a:lnTo>
                  <a:pt x="863003" y="126365"/>
                </a:lnTo>
                <a:lnTo>
                  <a:pt x="821474" y="127127"/>
                </a:lnTo>
                <a:lnTo>
                  <a:pt x="894648" y="127127"/>
                </a:lnTo>
                <a:lnTo>
                  <a:pt x="897896" y="120729"/>
                </a:lnTo>
                <a:lnTo>
                  <a:pt x="899872" y="113472"/>
                </a:lnTo>
                <a:lnTo>
                  <a:pt x="900468" y="105537"/>
                </a:lnTo>
                <a:lnTo>
                  <a:pt x="900341" y="97409"/>
                </a:lnTo>
                <a:lnTo>
                  <a:pt x="897801" y="90169"/>
                </a:lnTo>
                <a:lnTo>
                  <a:pt x="892848" y="83693"/>
                </a:lnTo>
                <a:lnTo>
                  <a:pt x="891461" y="81915"/>
                </a:lnTo>
                <a:close/>
              </a:path>
              <a:path w="1546860" h="160654">
                <a:moveTo>
                  <a:pt x="890576" y="26035"/>
                </a:moveTo>
                <a:lnTo>
                  <a:pt x="858685" y="26035"/>
                </a:lnTo>
                <a:lnTo>
                  <a:pt x="864654" y="27559"/>
                </a:lnTo>
                <a:lnTo>
                  <a:pt x="868591" y="30987"/>
                </a:lnTo>
                <a:lnTo>
                  <a:pt x="872655" y="34290"/>
                </a:lnTo>
                <a:lnTo>
                  <a:pt x="874687" y="38735"/>
                </a:lnTo>
                <a:lnTo>
                  <a:pt x="874814" y="49784"/>
                </a:lnTo>
                <a:lnTo>
                  <a:pt x="873036" y="54737"/>
                </a:lnTo>
                <a:lnTo>
                  <a:pt x="865924" y="63118"/>
                </a:lnTo>
                <a:lnTo>
                  <a:pt x="858431" y="65405"/>
                </a:lnTo>
                <a:lnTo>
                  <a:pt x="820331" y="66040"/>
                </a:lnTo>
                <a:lnTo>
                  <a:pt x="884811" y="66040"/>
                </a:lnTo>
                <a:lnTo>
                  <a:pt x="889720" y="61690"/>
                </a:lnTo>
                <a:lnTo>
                  <a:pt x="893973" y="53046"/>
                </a:lnTo>
                <a:lnTo>
                  <a:pt x="895261" y="42163"/>
                </a:lnTo>
                <a:lnTo>
                  <a:pt x="894524" y="35595"/>
                </a:lnTo>
                <a:lnTo>
                  <a:pt x="892514" y="29432"/>
                </a:lnTo>
                <a:lnTo>
                  <a:pt x="890576" y="26035"/>
                </a:lnTo>
                <a:close/>
              </a:path>
              <a:path w="1546860" h="160654">
                <a:moveTo>
                  <a:pt x="973747" y="77978"/>
                </a:moveTo>
                <a:lnTo>
                  <a:pt x="935063" y="84373"/>
                </a:lnTo>
                <a:lnTo>
                  <a:pt x="914637" y="114173"/>
                </a:lnTo>
                <a:lnTo>
                  <a:pt x="914692" y="123698"/>
                </a:lnTo>
                <a:lnTo>
                  <a:pt x="951268" y="146050"/>
                </a:lnTo>
                <a:lnTo>
                  <a:pt x="962866" y="144543"/>
                </a:lnTo>
                <a:lnTo>
                  <a:pt x="972143" y="140573"/>
                </a:lnTo>
                <a:lnTo>
                  <a:pt x="979110" y="134102"/>
                </a:lnTo>
                <a:lnTo>
                  <a:pt x="981080" y="130302"/>
                </a:lnTo>
                <a:lnTo>
                  <a:pt x="947839" y="130302"/>
                </a:lnTo>
                <a:lnTo>
                  <a:pt x="943140" y="128905"/>
                </a:lnTo>
                <a:lnTo>
                  <a:pt x="939965" y="125984"/>
                </a:lnTo>
                <a:lnTo>
                  <a:pt x="936663" y="123190"/>
                </a:lnTo>
                <a:lnTo>
                  <a:pt x="935012" y="119506"/>
                </a:lnTo>
                <a:lnTo>
                  <a:pt x="934990" y="114173"/>
                </a:lnTo>
                <a:lnTo>
                  <a:pt x="934885" y="108458"/>
                </a:lnTo>
                <a:lnTo>
                  <a:pt x="937806" y="103250"/>
                </a:lnTo>
                <a:lnTo>
                  <a:pt x="970572" y="93472"/>
                </a:lnTo>
                <a:lnTo>
                  <a:pt x="1001555" y="93472"/>
                </a:lnTo>
                <a:lnTo>
                  <a:pt x="1001306" y="79883"/>
                </a:lnTo>
                <a:lnTo>
                  <a:pt x="1001187" y="78231"/>
                </a:lnTo>
                <a:lnTo>
                  <a:pt x="982510" y="78231"/>
                </a:lnTo>
                <a:lnTo>
                  <a:pt x="973747" y="77978"/>
                </a:lnTo>
                <a:close/>
              </a:path>
              <a:path w="1546860" h="160654">
                <a:moveTo>
                  <a:pt x="1002068" y="125094"/>
                </a:moveTo>
                <a:lnTo>
                  <a:pt x="983780" y="125094"/>
                </a:lnTo>
                <a:lnTo>
                  <a:pt x="984161" y="132715"/>
                </a:lnTo>
                <a:lnTo>
                  <a:pt x="984796" y="138556"/>
                </a:lnTo>
                <a:lnTo>
                  <a:pt x="985685" y="142748"/>
                </a:lnTo>
                <a:lnTo>
                  <a:pt x="1004481" y="142367"/>
                </a:lnTo>
                <a:lnTo>
                  <a:pt x="1002957" y="135255"/>
                </a:lnTo>
                <a:lnTo>
                  <a:pt x="1002148" y="128905"/>
                </a:lnTo>
                <a:lnTo>
                  <a:pt x="1002068" y="125094"/>
                </a:lnTo>
                <a:close/>
              </a:path>
              <a:path w="1546860" h="160654">
                <a:moveTo>
                  <a:pt x="1001555" y="93472"/>
                </a:moveTo>
                <a:lnTo>
                  <a:pt x="973747" y="93472"/>
                </a:lnTo>
                <a:lnTo>
                  <a:pt x="977811" y="93599"/>
                </a:lnTo>
                <a:lnTo>
                  <a:pt x="982891" y="93853"/>
                </a:lnTo>
                <a:lnTo>
                  <a:pt x="983018" y="95123"/>
                </a:lnTo>
                <a:lnTo>
                  <a:pt x="983145" y="98298"/>
                </a:lnTo>
                <a:lnTo>
                  <a:pt x="983272" y="106806"/>
                </a:lnTo>
                <a:lnTo>
                  <a:pt x="980605" y="114173"/>
                </a:lnTo>
                <a:lnTo>
                  <a:pt x="969683" y="126873"/>
                </a:lnTo>
                <a:lnTo>
                  <a:pt x="962698" y="130048"/>
                </a:lnTo>
                <a:lnTo>
                  <a:pt x="947839" y="130302"/>
                </a:lnTo>
                <a:lnTo>
                  <a:pt x="981080" y="130302"/>
                </a:lnTo>
                <a:lnTo>
                  <a:pt x="983780" y="125094"/>
                </a:lnTo>
                <a:lnTo>
                  <a:pt x="1002068" y="125094"/>
                </a:lnTo>
                <a:lnTo>
                  <a:pt x="1001949" y="114935"/>
                </a:lnTo>
                <a:lnTo>
                  <a:pt x="1001555" y="93472"/>
                </a:lnTo>
                <a:close/>
              </a:path>
              <a:path w="1546860" h="160654">
                <a:moveTo>
                  <a:pt x="996195" y="54356"/>
                </a:moveTo>
                <a:lnTo>
                  <a:pt x="965238" y="54356"/>
                </a:lnTo>
                <a:lnTo>
                  <a:pt x="969937" y="55118"/>
                </a:lnTo>
                <a:lnTo>
                  <a:pt x="973493" y="57023"/>
                </a:lnTo>
                <a:lnTo>
                  <a:pt x="977049" y="58800"/>
                </a:lnTo>
                <a:lnTo>
                  <a:pt x="979462" y="61213"/>
                </a:lnTo>
                <a:lnTo>
                  <a:pt x="980605" y="64388"/>
                </a:lnTo>
                <a:lnTo>
                  <a:pt x="981748" y="67437"/>
                </a:lnTo>
                <a:lnTo>
                  <a:pt x="982383" y="72136"/>
                </a:lnTo>
                <a:lnTo>
                  <a:pt x="982510" y="78231"/>
                </a:lnTo>
                <a:lnTo>
                  <a:pt x="1001187" y="78231"/>
                </a:lnTo>
                <a:lnTo>
                  <a:pt x="1000548" y="69288"/>
                </a:lnTo>
                <a:lnTo>
                  <a:pt x="998670" y="60372"/>
                </a:lnTo>
                <a:lnTo>
                  <a:pt x="996195" y="54356"/>
                </a:lnTo>
                <a:close/>
              </a:path>
              <a:path w="1546860" h="160654">
                <a:moveTo>
                  <a:pt x="961174" y="38608"/>
                </a:moveTo>
                <a:lnTo>
                  <a:pt x="943455" y="40794"/>
                </a:lnTo>
                <a:lnTo>
                  <a:pt x="930106" y="46767"/>
                </a:lnTo>
                <a:lnTo>
                  <a:pt x="921115" y="56503"/>
                </a:lnTo>
                <a:lnTo>
                  <a:pt x="916470" y="69977"/>
                </a:lnTo>
                <a:lnTo>
                  <a:pt x="934123" y="72517"/>
                </a:lnTo>
                <a:lnTo>
                  <a:pt x="937052" y="64732"/>
                </a:lnTo>
                <a:lnTo>
                  <a:pt x="942219" y="59102"/>
                </a:lnTo>
                <a:lnTo>
                  <a:pt x="949625" y="55639"/>
                </a:lnTo>
                <a:lnTo>
                  <a:pt x="959269" y="54356"/>
                </a:lnTo>
                <a:lnTo>
                  <a:pt x="996195" y="54356"/>
                </a:lnTo>
                <a:lnTo>
                  <a:pt x="995698" y="53147"/>
                </a:lnTo>
                <a:lnTo>
                  <a:pt x="991654" y="47625"/>
                </a:lnTo>
                <a:lnTo>
                  <a:pt x="986248" y="43501"/>
                </a:lnTo>
                <a:lnTo>
                  <a:pt x="979366" y="40640"/>
                </a:lnTo>
                <a:lnTo>
                  <a:pt x="971008" y="39016"/>
                </a:lnTo>
                <a:lnTo>
                  <a:pt x="961174" y="38608"/>
                </a:lnTo>
                <a:close/>
              </a:path>
              <a:path w="1546860" h="160654">
                <a:moveTo>
                  <a:pt x="1048804" y="5206"/>
                </a:moveTo>
                <a:lnTo>
                  <a:pt x="1029500" y="5587"/>
                </a:lnTo>
                <a:lnTo>
                  <a:pt x="1031913" y="141986"/>
                </a:lnTo>
                <a:lnTo>
                  <a:pt x="1051217" y="141605"/>
                </a:lnTo>
                <a:lnTo>
                  <a:pt x="1048804" y="5206"/>
                </a:lnTo>
                <a:close/>
              </a:path>
              <a:path w="1546860" h="160654">
                <a:moveTo>
                  <a:pt x="1097572" y="4444"/>
                </a:moveTo>
                <a:lnTo>
                  <a:pt x="1078268" y="4699"/>
                </a:lnTo>
                <a:lnTo>
                  <a:pt x="1080681" y="141097"/>
                </a:lnTo>
                <a:lnTo>
                  <a:pt x="1099985" y="140716"/>
                </a:lnTo>
                <a:lnTo>
                  <a:pt x="1097572" y="4444"/>
                </a:lnTo>
                <a:close/>
              </a:path>
              <a:path w="1546860" h="160654">
                <a:moveTo>
                  <a:pt x="1146848" y="3556"/>
                </a:moveTo>
                <a:lnTo>
                  <a:pt x="1126401" y="3937"/>
                </a:lnTo>
                <a:lnTo>
                  <a:pt x="1126655" y="24892"/>
                </a:lnTo>
                <a:lnTo>
                  <a:pt x="1147229" y="24511"/>
                </a:lnTo>
                <a:lnTo>
                  <a:pt x="1146848" y="3556"/>
                </a:lnTo>
                <a:close/>
              </a:path>
              <a:path w="1546860" h="160654">
                <a:moveTo>
                  <a:pt x="1146975" y="37973"/>
                </a:moveTo>
                <a:lnTo>
                  <a:pt x="1127671" y="38354"/>
                </a:lnTo>
                <a:lnTo>
                  <a:pt x="1129449" y="140208"/>
                </a:lnTo>
                <a:lnTo>
                  <a:pt x="1148753" y="139954"/>
                </a:lnTo>
                <a:lnTo>
                  <a:pt x="1146975" y="37973"/>
                </a:lnTo>
                <a:close/>
              </a:path>
              <a:path w="1546860" h="160654">
                <a:moveTo>
                  <a:pt x="1181011" y="106934"/>
                </a:moveTo>
                <a:lnTo>
                  <a:pt x="1162977" y="110743"/>
                </a:lnTo>
                <a:lnTo>
                  <a:pt x="1169315" y="124458"/>
                </a:lnTo>
                <a:lnTo>
                  <a:pt x="1179010" y="134159"/>
                </a:lnTo>
                <a:lnTo>
                  <a:pt x="1192087" y="139836"/>
                </a:lnTo>
                <a:lnTo>
                  <a:pt x="1208570" y="141478"/>
                </a:lnTo>
                <a:lnTo>
                  <a:pt x="1217714" y="140815"/>
                </a:lnTo>
                <a:lnTo>
                  <a:pt x="1246067" y="124968"/>
                </a:lnTo>
                <a:lnTo>
                  <a:pt x="1210348" y="124968"/>
                </a:lnTo>
                <a:lnTo>
                  <a:pt x="1199441" y="123989"/>
                </a:lnTo>
                <a:lnTo>
                  <a:pt x="1190917" y="120665"/>
                </a:lnTo>
                <a:lnTo>
                  <a:pt x="1184773" y="114984"/>
                </a:lnTo>
                <a:lnTo>
                  <a:pt x="1181011" y="106934"/>
                </a:lnTo>
                <a:close/>
              </a:path>
              <a:path w="1546860" h="160654">
                <a:moveTo>
                  <a:pt x="1203744" y="34290"/>
                </a:moveTo>
                <a:lnTo>
                  <a:pt x="1166138" y="56768"/>
                </a:lnTo>
                <a:lnTo>
                  <a:pt x="1166057" y="59140"/>
                </a:lnTo>
                <a:lnTo>
                  <a:pt x="1166279" y="73787"/>
                </a:lnTo>
                <a:lnTo>
                  <a:pt x="1168946" y="80263"/>
                </a:lnTo>
                <a:lnTo>
                  <a:pt x="1174153" y="84962"/>
                </a:lnTo>
                <a:lnTo>
                  <a:pt x="1179360" y="89788"/>
                </a:lnTo>
                <a:lnTo>
                  <a:pt x="1186218" y="92837"/>
                </a:lnTo>
                <a:lnTo>
                  <a:pt x="1194727" y="94361"/>
                </a:lnTo>
                <a:lnTo>
                  <a:pt x="1225588" y="99568"/>
                </a:lnTo>
                <a:lnTo>
                  <a:pt x="1230668" y="103759"/>
                </a:lnTo>
                <a:lnTo>
                  <a:pt x="1230729" y="106934"/>
                </a:lnTo>
                <a:lnTo>
                  <a:pt x="1230827" y="114984"/>
                </a:lnTo>
                <a:lnTo>
                  <a:pt x="1229017" y="118363"/>
                </a:lnTo>
                <a:lnTo>
                  <a:pt x="1225080" y="120904"/>
                </a:lnTo>
                <a:lnTo>
                  <a:pt x="1221270" y="123571"/>
                </a:lnTo>
                <a:lnTo>
                  <a:pt x="1216317" y="124841"/>
                </a:lnTo>
                <a:lnTo>
                  <a:pt x="1210348" y="124968"/>
                </a:lnTo>
                <a:lnTo>
                  <a:pt x="1246067" y="124968"/>
                </a:lnTo>
                <a:lnTo>
                  <a:pt x="1248098" y="121840"/>
                </a:lnTo>
                <a:lnTo>
                  <a:pt x="1250218" y="115615"/>
                </a:lnTo>
                <a:lnTo>
                  <a:pt x="1250861" y="108712"/>
                </a:lnTo>
                <a:lnTo>
                  <a:pt x="1248696" y="97379"/>
                </a:lnTo>
                <a:lnTo>
                  <a:pt x="1199553" y="75056"/>
                </a:lnTo>
                <a:lnTo>
                  <a:pt x="1190536" y="73660"/>
                </a:lnTo>
                <a:lnTo>
                  <a:pt x="1185964" y="69850"/>
                </a:lnTo>
                <a:lnTo>
                  <a:pt x="1185837" y="63627"/>
                </a:lnTo>
                <a:lnTo>
                  <a:pt x="1185710" y="59817"/>
                </a:lnTo>
                <a:lnTo>
                  <a:pt x="1187488" y="56768"/>
                </a:lnTo>
                <a:lnTo>
                  <a:pt x="1190917" y="54356"/>
                </a:lnTo>
                <a:lnTo>
                  <a:pt x="1194346" y="52069"/>
                </a:lnTo>
                <a:lnTo>
                  <a:pt x="1198918" y="50927"/>
                </a:lnTo>
                <a:lnTo>
                  <a:pt x="1204760" y="50800"/>
                </a:lnTo>
                <a:lnTo>
                  <a:pt x="1240421" y="50800"/>
                </a:lnTo>
                <a:lnTo>
                  <a:pt x="1239881" y="49656"/>
                </a:lnTo>
                <a:lnTo>
                  <a:pt x="1230985" y="40941"/>
                </a:lnTo>
                <a:lnTo>
                  <a:pt x="1218936" y="35812"/>
                </a:lnTo>
                <a:lnTo>
                  <a:pt x="1203744" y="34290"/>
                </a:lnTo>
                <a:close/>
              </a:path>
              <a:path w="1546860" h="160654">
                <a:moveTo>
                  <a:pt x="1240421" y="50800"/>
                </a:moveTo>
                <a:lnTo>
                  <a:pt x="1204760" y="50800"/>
                </a:lnTo>
                <a:lnTo>
                  <a:pt x="1212739" y="51659"/>
                </a:lnTo>
                <a:lnTo>
                  <a:pt x="1219349" y="54435"/>
                </a:lnTo>
                <a:lnTo>
                  <a:pt x="1224601" y="59140"/>
                </a:lnTo>
                <a:lnTo>
                  <a:pt x="1228509" y="65786"/>
                </a:lnTo>
                <a:lnTo>
                  <a:pt x="1245654" y="61975"/>
                </a:lnTo>
                <a:lnTo>
                  <a:pt x="1240421" y="50800"/>
                </a:lnTo>
                <a:close/>
              </a:path>
              <a:path w="1546860" h="160654">
                <a:moveTo>
                  <a:pt x="1289094" y="51816"/>
                </a:moveTo>
                <a:lnTo>
                  <a:pt x="1270165" y="51816"/>
                </a:lnTo>
                <a:lnTo>
                  <a:pt x="1271181" y="108712"/>
                </a:lnTo>
                <a:lnTo>
                  <a:pt x="1273324" y="122576"/>
                </a:lnTo>
                <a:lnTo>
                  <a:pt x="1279182" y="132381"/>
                </a:lnTo>
                <a:lnTo>
                  <a:pt x="1288754" y="138162"/>
                </a:lnTo>
                <a:lnTo>
                  <a:pt x="1302042" y="139954"/>
                </a:lnTo>
                <a:lnTo>
                  <a:pt x="1306233" y="139827"/>
                </a:lnTo>
                <a:lnTo>
                  <a:pt x="1311567" y="139319"/>
                </a:lnTo>
                <a:lnTo>
                  <a:pt x="1318171" y="138303"/>
                </a:lnTo>
                <a:lnTo>
                  <a:pt x="1317823" y="123952"/>
                </a:lnTo>
                <a:lnTo>
                  <a:pt x="1294930" y="123952"/>
                </a:lnTo>
                <a:lnTo>
                  <a:pt x="1290231" y="119634"/>
                </a:lnTo>
                <a:lnTo>
                  <a:pt x="1290067" y="108712"/>
                </a:lnTo>
                <a:lnTo>
                  <a:pt x="1289094" y="51816"/>
                </a:lnTo>
                <a:close/>
              </a:path>
              <a:path w="1546860" h="160654">
                <a:moveTo>
                  <a:pt x="1317790" y="122555"/>
                </a:moveTo>
                <a:lnTo>
                  <a:pt x="1311948" y="123317"/>
                </a:lnTo>
                <a:lnTo>
                  <a:pt x="1307376" y="123825"/>
                </a:lnTo>
                <a:lnTo>
                  <a:pt x="1303947" y="123825"/>
                </a:lnTo>
                <a:lnTo>
                  <a:pt x="1294930" y="123952"/>
                </a:lnTo>
                <a:lnTo>
                  <a:pt x="1317823" y="123952"/>
                </a:lnTo>
                <a:lnTo>
                  <a:pt x="1317790" y="122555"/>
                </a:lnTo>
                <a:close/>
              </a:path>
              <a:path w="1546860" h="160654">
                <a:moveTo>
                  <a:pt x="1288326" y="9525"/>
                </a:moveTo>
                <a:lnTo>
                  <a:pt x="1270165" y="11303"/>
                </a:lnTo>
                <a:lnTo>
                  <a:pt x="1269911" y="35813"/>
                </a:lnTo>
                <a:lnTo>
                  <a:pt x="1252512" y="36194"/>
                </a:lnTo>
                <a:lnTo>
                  <a:pt x="1252766" y="52069"/>
                </a:lnTo>
                <a:lnTo>
                  <a:pt x="1270165" y="51816"/>
                </a:lnTo>
                <a:lnTo>
                  <a:pt x="1289094" y="51816"/>
                </a:lnTo>
                <a:lnTo>
                  <a:pt x="1289088" y="51435"/>
                </a:lnTo>
                <a:lnTo>
                  <a:pt x="1310932" y="51054"/>
                </a:lnTo>
                <a:lnTo>
                  <a:pt x="1310684" y="35560"/>
                </a:lnTo>
                <a:lnTo>
                  <a:pt x="1288834" y="35560"/>
                </a:lnTo>
                <a:lnTo>
                  <a:pt x="1288326" y="9525"/>
                </a:lnTo>
                <a:close/>
              </a:path>
              <a:path w="1546860" h="160654">
                <a:moveTo>
                  <a:pt x="1310678" y="35179"/>
                </a:moveTo>
                <a:lnTo>
                  <a:pt x="1288834" y="35560"/>
                </a:lnTo>
                <a:lnTo>
                  <a:pt x="1310684" y="35560"/>
                </a:lnTo>
                <a:lnTo>
                  <a:pt x="1310678" y="35179"/>
                </a:lnTo>
                <a:close/>
              </a:path>
              <a:path w="1546860" h="160654">
                <a:moveTo>
                  <a:pt x="1349540" y="0"/>
                </a:moveTo>
                <a:lnTo>
                  <a:pt x="1328966" y="381"/>
                </a:lnTo>
                <a:lnTo>
                  <a:pt x="1329347" y="21336"/>
                </a:lnTo>
                <a:lnTo>
                  <a:pt x="1349794" y="20955"/>
                </a:lnTo>
                <a:lnTo>
                  <a:pt x="1349540" y="0"/>
                </a:lnTo>
                <a:close/>
              </a:path>
              <a:path w="1546860" h="160654">
                <a:moveTo>
                  <a:pt x="1349540" y="34417"/>
                </a:moveTo>
                <a:lnTo>
                  <a:pt x="1330236" y="34798"/>
                </a:lnTo>
                <a:lnTo>
                  <a:pt x="1332014" y="136652"/>
                </a:lnTo>
                <a:lnTo>
                  <a:pt x="1351318" y="136398"/>
                </a:lnTo>
                <a:lnTo>
                  <a:pt x="1349540" y="34417"/>
                </a:lnTo>
                <a:close/>
              </a:path>
              <a:path w="1546860" h="160654">
                <a:moveTo>
                  <a:pt x="1411897" y="30734"/>
                </a:moveTo>
                <a:lnTo>
                  <a:pt x="1375243" y="55000"/>
                </a:lnTo>
                <a:lnTo>
                  <a:pt x="1369225" y="85343"/>
                </a:lnTo>
                <a:lnTo>
                  <a:pt x="1370104" y="96039"/>
                </a:lnTo>
                <a:lnTo>
                  <a:pt x="1394815" y="134381"/>
                </a:lnTo>
                <a:lnTo>
                  <a:pt x="1413675" y="137922"/>
                </a:lnTo>
                <a:lnTo>
                  <a:pt x="1421225" y="137211"/>
                </a:lnTo>
                <a:lnTo>
                  <a:pt x="1444921" y="121538"/>
                </a:lnTo>
                <a:lnTo>
                  <a:pt x="1406055" y="121538"/>
                </a:lnTo>
                <a:lnTo>
                  <a:pt x="1400340" y="118363"/>
                </a:lnTo>
                <a:lnTo>
                  <a:pt x="1389291" y="84200"/>
                </a:lnTo>
                <a:lnTo>
                  <a:pt x="1389525" y="76319"/>
                </a:lnTo>
                <a:lnTo>
                  <a:pt x="1412659" y="47243"/>
                </a:lnTo>
                <a:lnTo>
                  <a:pt x="1444805" y="47243"/>
                </a:lnTo>
                <a:lnTo>
                  <a:pt x="1443889" y="45688"/>
                </a:lnTo>
                <a:lnTo>
                  <a:pt x="1439202" y="40259"/>
                </a:lnTo>
                <a:lnTo>
                  <a:pt x="1433578" y="35948"/>
                </a:lnTo>
                <a:lnTo>
                  <a:pt x="1427168" y="32924"/>
                </a:lnTo>
                <a:lnTo>
                  <a:pt x="1419949" y="31186"/>
                </a:lnTo>
                <a:lnTo>
                  <a:pt x="1411897" y="30734"/>
                </a:lnTo>
                <a:close/>
              </a:path>
              <a:path w="1546860" h="160654">
                <a:moveTo>
                  <a:pt x="1435392" y="96647"/>
                </a:moveTo>
                <a:lnTo>
                  <a:pt x="1406055" y="121538"/>
                </a:lnTo>
                <a:lnTo>
                  <a:pt x="1444921" y="121538"/>
                </a:lnTo>
                <a:lnTo>
                  <a:pt x="1448219" y="115712"/>
                </a:lnTo>
                <a:lnTo>
                  <a:pt x="1451032" y="107940"/>
                </a:lnTo>
                <a:lnTo>
                  <a:pt x="1452918" y="99060"/>
                </a:lnTo>
                <a:lnTo>
                  <a:pt x="1435392" y="96647"/>
                </a:lnTo>
                <a:close/>
              </a:path>
              <a:path w="1546860" h="160654">
                <a:moveTo>
                  <a:pt x="1444805" y="47243"/>
                </a:moveTo>
                <a:lnTo>
                  <a:pt x="1412659" y="47243"/>
                </a:lnTo>
                <a:lnTo>
                  <a:pt x="1420757" y="48599"/>
                </a:lnTo>
                <a:lnTo>
                  <a:pt x="1427152" y="53038"/>
                </a:lnTo>
                <a:lnTo>
                  <a:pt x="1431857" y="60549"/>
                </a:lnTo>
                <a:lnTo>
                  <a:pt x="1434884" y="71119"/>
                </a:lnTo>
                <a:lnTo>
                  <a:pt x="1452283" y="67691"/>
                </a:lnTo>
                <a:lnTo>
                  <a:pt x="1450453" y="59404"/>
                </a:lnTo>
                <a:lnTo>
                  <a:pt x="1447647" y="52069"/>
                </a:lnTo>
                <a:lnTo>
                  <a:pt x="1444805" y="47243"/>
                </a:lnTo>
                <a:close/>
              </a:path>
              <a:path w="1546860" h="160654">
                <a:moveTo>
                  <a:pt x="1476540" y="101854"/>
                </a:moveTo>
                <a:lnTo>
                  <a:pt x="1458633" y="105663"/>
                </a:lnTo>
                <a:lnTo>
                  <a:pt x="1464915" y="119306"/>
                </a:lnTo>
                <a:lnTo>
                  <a:pt x="1474603" y="128984"/>
                </a:lnTo>
                <a:lnTo>
                  <a:pt x="1487672" y="134685"/>
                </a:lnTo>
                <a:lnTo>
                  <a:pt x="1504099" y="136398"/>
                </a:lnTo>
                <a:lnTo>
                  <a:pt x="1513262" y="135661"/>
                </a:lnTo>
                <a:lnTo>
                  <a:pt x="1541723" y="119761"/>
                </a:lnTo>
                <a:lnTo>
                  <a:pt x="1506004" y="119761"/>
                </a:lnTo>
                <a:lnTo>
                  <a:pt x="1495095" y="118838"/>
                </a:lnTo>
                <a:lnTo>
                  <a:pt x="1486557" y="115522"/>
                </a:lnTo>
                <a:lnTo>
                  <a:pt x="1480375" y="109849"/>
                </a:lnTo>
                <a:lnTo>
                  <a:pt x="1476540" y="101854"/>
                </a:lnTo>
                <a:close/>
              </a:path>
              <a:path w="1546860" h="160654">
                <a:moveTo>
                  <a:pt x="1499400" y="29210"/>
                </a:moveTo>
                <a:lnTo>
                  <a:pt x="1461794" y="51562"/>
                </a:lnTo>
                <a:lnTo>
                  <a:pt x="1461712" y="53935"/>
                </a:lnTo>
                <a:lnTo>
                  <a:pt x="1461935" y="68706"/>
                </a:lnTo>
                <a:lnTo>
                  <a:pt x="1521117" y="94487"/>
                </a:lnTo>
                <a:lnTo>
                  <a:pt x="1526324" y="98552"/>
                </a:lnTo>
                <a:lnTo>
                  <a:pt x="1526451" y="109600"/>
                </a:lnTo>
                <a:lnTo>
                  <a:pt x="1524546" y="113156"/>
                </a:lnTo>
                <a:lnTo>
                  <a:pt x="1520736" y="115697"/>
                </a:lnTo>
                <a:lnTo>
                  <a:pt x="1516799" y="118363"/>
                </a:lnTo>
                <a:lnTo>
                  <a:pt x="1511973" y="119761"/>
                </a:lnTo>
                <a:lnTo>
                  <a:pt x="1541723" y="119761"/>
                </a:lnTo>
                <a:lnTo>
                  <a:pt x="1543754" y="116633"/>
                </a:lnTo>
                <a:lnTo>
                  <a:pt x="1545874" y="110408"/>
                </a:lnTo>
                <a:lnTo>
                  <a:pt x="1546517" y="103505"/>
                </a:lnTo>
                <a:lnTo>
                  <a:pt x="1544298" y="92172"/>
                </a:lnTo>
                <a:lnTo>
                  <a:pt x="1538198" y="83327"/>
                </a:lnTo>
                <a:lnTo>
                  <a:pt x="1528193" y="76983"/>
                </a:lnTo>
                <a:lnTo>
                  <a:pt x="1514259" y="73152"/>
                </a:lnTo>
                <a:lnTo>
                  <a:pt x="1486065" y="68453"/>
                </a:lnTo>
                <a:lnTo>
                  <a:pt x="1481493" y="64643"/>
                </a:lnTo>
                <a:lnTo>
                  <a:pt x="1481435" y="56768"/>
                </a:lnTo>
                <a:lnTo>
                  <a:pt x="1481366" y="54610"/>
                </a:lnTo>
                <a:lnTo>
                  <a:pt x="1483017" y="51562"/>
                </a:lnTo>
                <a:lnTo>
                  <a:pt x="1486495" y="49244"/>
                </a:lnTo>
                <a:lnTo>
                  <a:pt x="1490002" y="46990"/>
                </a:lnTo>
                <a:lnTo>
                  <a:pt x="1494574" y="45719"/>
                </a:lnTo>
                <a:lnTo>
                  <a:pt x="1536072" y="45719"/>
                </a:lnTo>
                <a:lnTo>
                  <a:pt x="1535463" y="44450"/>
                </a:lnTo>
                <a:lnTo>
                  <a:pt x="1526546" y="35750"/>
                </a:lnTo>
                <a:lnTo>
                  <a:pt x="1514521" y="30658"/>
                </a:lnTo>
                <a:lnTo>
                  <a:pt x="1499400" y="29210"/>
                </a:lnTo>
                <a:close/>
              </a:path>
              <a:path w="1546860" h="160654">
                <a:moveTo>
                  <a:pt x="1536072" y="45719"/>
                </a:moveTo>
                <a:lnTo>
                  <a:pt x="1500289" y="45719"/>
                </a:lnTo>
                <a:lnTo>
                  <a:pt x="1508286" y="46505"/>
                </a:lnTo>
                <a:lnTo>
                  <a:pt x="1514925" y="49244"/>
                </a:lnTo>
                <a:lnTo>
                  <a:pt x="1520184" y="53935"/>
                </a:lnTo>
                <a:lnTo>
                  <a:pt x="1524038" y="60579"/>
                </a:lnTo>
                <a:lnTo>
                  <a:pt x="1541310" y="56768"/>
                </a:lnTo>
                <a:lnTo>
                  <a:pt x="1536072" y="457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259738" y="4936680"/>
            <a:ext cx="1551940" cy="0"/>
          </a:xfrm>
          <a:custGeom>
            <a:avLst/>
            <a:gdLst/>
            <a:ahLst/>
            <a:cxnLst/>
            <a:rect l="l" t="t" r="r" b="b"/>
            <a:pathLst>
              <a:path w="1551939">
                <a:moveTo>
                  <a:pt x="0" y="0"/>
                </a:moveTo>
                <a:lnTo>
                  <a:pt x="1551406" y="0"/>
                </a:lnTo>
              </a:path>
            </a:pathLst>
          </a:custGeom>
          <a:ln w="377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30936" y="6056376"/>
            <a:ext cx="7723632" cy="541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5883" y="490727"/>
            <a:ext cx="4094988" cy="59954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9554" y="544194"/>
            <a:ext cx="3888740" cy="5788025"/>
          </a:xfrm>
          <a:custGeom>
            <a:avLst/>
            <a:gdLst/>
            <a:ahLst/>
            <a:cxnLst/>
            <a:rect l="l" t="t" r="r" b="b"/>
            <a:pathLst>
              <a:path w="3888740" h="5788025">
                <a:moveTo>
                  <a:pt x="3788371" y="0"/>
                </a:moveTo>
                <a:lnTo>
                  <a:pt x="0" y="66167"/>
                </a:lnTo>
                <a:lnTo>
                  <a:pt x="99872" y="5787593"/>
                </a:lnTo>
                <a:lnTo>
                  <a:pt x="3888193" y="5721464"/>
                </a:lnTo>
                <a:lnTo>
                  <a:pt x="37883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1312" y="490727"/>
            <a:ext cx="4096512" cy="59938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5413" y="543179"/>
            <a:ext cx="3888270" cy="57875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15967" y="519683"/>
            <a:ext cx="4094988" cy="59954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19219" y="572516"/>
            <a:ext cx="3888740" cy="5788025"/>
          </a:xfrm>
          <a:custGeom>
            <a:avLst/>
            <a:gdLst/>
            <a:ahLst/>
            <a:cxnLst/>
            <a:rect l="l" t="t" r="r" b="b"/>
            <a:pathLst>
              <a:path w="3888740" h="5788025">
                <a:moveTo>
                  <a:pt x="99821" y="0"/>
                </a:moveTo>
                <a:lnTo>
                  <a:pt x="0" y="5721438"/>
                </a:lnTo>
                <a:lnTo>
                  <a:pt x="3788409" y="5787567"/>
                </a:lnTo>
                <a:lnTo>
                  <a:pt x="3888231" y="66167"/>
                </a:lnTo>
                <a:lnTo>
                  <a:pt x="998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11396" y="518159"/>
            <a:ext cx="4094988" cy="59954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415154" y="571245"/>
            <a:ext cx="3888231" cy="578759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80411" y="203225"/>
            <a:ext cx="749325" cy="7493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194805" y="248323"/>
            <a:ext cx="736536" cy="73653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65325" y="1356486"/>
            <a:ext cx="2361438" cy="30861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074417" y="1718182"/>
            <a:ext cx="1142873" cy="24307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43926" y="2719958"/>
            <a:ext cx="692150" cy="138430"/>
          </a:xfrm>
          <a:custGeom>
            <a:avLst/>
            <a:gdLst/>
            <a:ahLst/>
            <a:cxnLst/>
            <a:rect l="l" t="t" r="r" b="b"/>
            <a:pathLst>
              <a:path w="692150" h="138430">
                <a:moveTo>
                  <a:pt x="85255" y="635"/>
                </a:moveTo>
                <a:lnTo>
                  <a:pt x="0" y="2158"/>
                </a:lnTo>
                <a:lnTo>
                  <a:pt x="2374" y="138429"/>
                </a:lnTo>
                <a:lnTo>
                  <a:pt x="23063" y="138175"/>
                </a:lnTo>
                <a:lnTo>
                  <a:pt x="21971" y="75437"/>
                </a:lnTo>
                <a:lnTo>
                  <a:pt x="75349" y="74549"/>
                </a:lnTo>
                <a:lnTo>
                  <a:pt x="75108" y="58165"/>
                </a:lnTo>
                <a:lnTo>
                  <a:pt x="21666" y="58165"/>
                </a:lnTo>
                <a:lnTo>
                  <a:pt x="21005" y="20319"/>
                </a:lnTo>
                <a:lnTo>
                  <a:pt x="85509" y="19176"/>
                </a:lnTo>
                <a:lnTo>
                  <a:pt x="85255" y="635"/>
                </a:lnTo>
                <a:close/>
              </a:path>
              <a:path w="692150" h="138430">
                <a:moveTo>
                  <a:pt x="75095" y="57276"/>
                </a:moveTo>
                <a:lnTo>
                  <a:pt x="21666" y="58165"/>
                </a:lnTo>
                <a:lnTo>
                  <a:pt x="75108" y="58165"/>
                </a:lnTo>
                <a:lnTo>
                  <a:pt x="75095" y="57276"/>
                </a:lnTo>
                <a:close/>
              </a:path>
              <a:path w="692150" h="138430">
                <a:moveTo>
                  <a:pt x="123482" y="0"/>
                </a:moveTo>
                <a:lnTo>
                  <a:pt x="103035" y="380"/>
                </a:lnTo>
                <a:lnTo>
                  <a:pt x="103416" y="21336"/>
                </a:lnTo>
                <a:lnTo>
                  <a:pt x="123863" y="20954"/>
                </a:lnTo>
                <a:lnTo>
                  <a:pt x="123482" y="0"/>
                </a:lnTo>
                <a:close/>
              </a:path>
              <a:path w="692150" h="138430">
                <a:moveTo>
                  <a:pt x="123609" y="34416"/>
                </a:moveTo>
                <a:lnTo>
                  <a:pt x="104305" y="34798"/>
                </a:lnTo>
                <a:lnTo>
                  <a:pt x="106083" y="136651"/>
                </a:lnTo>
                <a:lnTo>
                  <a:pt x="125387" y="136270"/>
                </a:lnTo>
                <a:lnTo>
                  <a:pt x="123609" y="34416"/>
                </a:lnTo>
                <a:close/>
              </a:path>
              <a:path w="692150" h="138430">
                <a:moveTo>
                  <a:pt x="170472" y="33527"/>
                </a:moveTo>
                <a:lnTo>
                  <a:pt x="153073" y="33908"/>
                </a:lnTo>
                <a:lnTo>
                  <a:pt x="154851" y="135762"/>
                </a:lnTo>
                <a:lnTo>
                  <a:pt x="174155" y="135508"/>
                </a:lnTo>
                <a:lnTo>
                  <a:pt x="173266" y="80899"/>
                </a:lnTo>
                <a:lnTo>
                  <a:pt x="173393" y="71754"/>
                </a:lnTo>
                <a:lnTo>
                  <a:pt x="176060" y="64135"/>
                </a:lnTo>
                <a:lnTo>
                  <a:pt x="182653" y="56387"/>
                </a:lnTo>
                <a:lnTo>
                  <a:pt x="170980" y="56387"/>
                </a:lnTo>
                <a:lnTo>
                  <a:pt x="170472" y="33527"/>
                </a:lnTo>
                <a:close/>
              </a:path>
              <a:path w="692150" h="138430">
                <a:moveTo>
                  <a:pt x="198666" y="30099"/>
                </a:moveTo>
                <a:lnTo>
                  <a:pt x="197269" y="30099"/>
                </a:lnTo>
                <a:lnTo>
                  <a:pt x="191808" y="30225"/>
                </a:lnTo>
                <a:lnTo>
                  <a:pt x="186601" y="32003"/>
                </a:lnTo>
                <a:lnTo>
                  <a:pt x="181648" y="35560"/>
                </a:lnTo>
                <a:lnTo>
                  <a:pt x="176568" y="39115"/>
                </a:lnTo>
                <a:lnTo>
                  <a:pt x="173012" y="45974"/>
                </a:lnTo>
                <a:lnTo>
                  <a:pt x="170980" y="56387"/>
                </a:lnTo>
                <a:lnTo>
                  <a:pt x="182653" y="56387"/>
                </a:lnTo>
                <a:lnTo>
                  <a:pt x="186220" y="52196"/>
                </a:lnTo>
                <a:lnTo>
                  <a:pt x="192697" y="49149"/>
                </a:lnTo>
                <a:lnTo>
                  <a:pt x="205651" y="48894"/>
                </a:lnTo>
                <a:lnTo>
                  <a:pt x="205270" y="30606"/>
                </a:lnTo>
                <a:lnTo>
                  <a:pt x="201460" y="30352"/>
                </a:lnTo>
                <a:lnTo>
                  <a:pt x="198666" y="30099"/>
                </a:lnTo>
                <a:close/>
              </a:path>
              <a:path w="692150" h="138430">
                <a:moveTo>
                  <a:pt x="259753" y="29337"/>
                </a:moveTo>
                <a:lnTo>
                  <a:pt x="220363" y="53145"/>
                </a:lnTo>
                <a:lnTo>
                  <a:pt x="213398" y="84327"/>
                </a:lnTo>
                <a:lnTo>
                  <a:pt x="214378" y="95640"/>
                </a:lnTo>
                <a:lnTo>
                  <a:pt x="234057" y="128865"/>
                </a:lnTo>
                <a:lnTo>
                  <a:pt x="261150" y="136651"/>
                </a:lnTo>
                <a:lnTo>
                  <a:pt x="268869" y="135955"/>
                </a:lnTo>
                <a:lnTo>
                  <a:pt x="296181" y="120141"/>
                </a:lnTo>
                <a:lnTo>
                  <a:pt x="255562" y="120141"/>
                </a:lnTo>
                <a:lnTo>
                  <a:pt x="249466" y="117855"/>
                </a:lnTo>
                <a:lnTo>
                  <a:pt x="234480" y="86867"/>
                </a:lnTo>
                <a:lnTo>
                  <a:pt x="305727" y="85598"/>
                </a:lnTo>
                <a:lnTo>
                  <a:pt x="304554" y="71979"/>
                </a:lnTo>
                <a:lnTo>
                  <a:pt x="304448" y="71500"/>
                </a:lnTo>
                <a:lnTo>
                  <a:pt x="234861" y="71500"/>
                </a:lnTo>
                <a:lnTo>
                  <a:pt x="235369" y="64135"/>
                </a:lnTo>
                <a:lnTo>
                  <a:pt x="238036" y="57912"/>
                </a:lnTo>
                <a:lnTo>
                  <a:pt x="242862" y="52831"/>
                </a:lnTo>
                <a:lnTo>
                  <a:pt x="247561" y="47751"/>
                </a:lnTo>
                <a:lnTo>
                  <a:pt x="253530" y="45085"/>
                </a:lnTo>
                <a:lnTo>
                  <a:pt x="260515" y="44957"/>
                </a:lnTo>
                <a:lnTo>
                  <a:pt x="294006" y="44957"/>
                </a:lnTo>
                <a:lnTo>
                  <a:pt x="292392" y="42671"/>
                </a:lnTo>
                <a:lnTo>
                  <a:pt x="285649" y="36695"/>
                </a:lnTo>
                <a:lnTo>
                  <a:pt x="277977" y="32480"/>
                </a:lnTo>
                <a:lnTo>
                  <a:pt x="269353" y="30027"/>
                </a:lnTo>
                <a:lnTo>
                  <a:pt x="259753" y="29337"/>
                </a:lnTo>
                <a:close/>
              </a:path>
              <a:path w="692150" h="138430">
                <a:moveTo>
                  <a:pt x="286804" y="100329"/>
                </a:moveTo>
                <a:lnTo>
                  <a:pt x="282455" y="108870"/>
                </a:lnTo>
                <a:lnTo>
                  <a:pt x="276898" y="114998"/>
                </a:lnTo>
                <a:lnTo>
                  <a:pt x="270087" y="118760"/>
                </a:lnTo>
                <a:lnTo>
                  <a:pt x="262039" y="120141"/>
                </a:lnTo>
                <a:lnTo>
                  <a:pt x="296181" y="120141"/>
                </a:lnTo>
                <a:lnTo>
                  <a:pt x="298535" y="117125"/>
                </a:lnTo>
                <a:lnTo>
                  <a:pt x="301927" y="110720"/>
                </a:lnTo>
                <a:lnTo>
                  <a:pt x="304330" y="103504"/>
                </a:lnTo>
                <a:lnTo>
                  <a:pt x="286804" y="100329"/>
                </a:lnTo>
                <a:close/>
              </a:path>
              <a:path w="692150" h="138430">
                <a:moveTo>
                  <a:pt x="294006" y="44957"/>
                </a:moveTo>
                <a:lnTo>
                  <a:pt x="265595" y="44957"/>
                </a:lnTo>
                <a:lnTo>
                  <a:pt x="270040" y="46227"/>
                </a:lnTo>
                <a:lnTo>
                  <a:pt x="273850" y="48894"/>
                </a:lnTo>
                <a:lnTo>
                  <a:pt x="284645" y="70612"/>
                </a:lnTo>
                <a:lnTo>
                  <a:pt x="234861" y="71500"/>
                </a:lnTo>
                <a:lnTo>
                  <a:pt x="304448" y="71500"/>
                </a:lnTo>
                <a:lnTo>
                  <a:pt x="301964" y="60277"/>
                </a:lnTo>
                <a:lnTo>
                  <a:pt x="297922" y="50504"/>
                </a:lnTo>
                <a:lnTo>
                  <a:pt x="294006" y="44957"/>
                </a:lnTo>
                <a:close/>
              </a:path>
              <a:path w="692150" h="138430">
                <a:moveTo>
                  <a:pt x="380784" y="67055"/>
                </a:moveTo>
                <a:lnTo>
                  <a:pt x="374815" y="67055"/>
                </a:lnTo>
                <a:lnTo>
                  <a:pt x="360428" y="67939"/>
                </a:lnTo>
                <a:lnTo>
                  <a:pt x="325080" y="83349"/>
                </a:lnTo>
                <a:lnTo>
                  <a:pt x="317926" y="104266"/>
                </a:lnTo>
                <a:lnTo>
                  <a:pt x="318173" y="112649"/>
                </a:lnTo>
                <a:lnTo>
                  <a:pt x="354622" y="135000"/>
                </a:lnTo>
                <a:lnTo>
                  <a:pt x="366238" y="133548"/>
                </a:lnTo>
                <a:lnTo>
                  <a:pt x="375545" y="129571"/>
                </a:lnTo>
                <a:lnTo>
                  <a:pt x="382518" y="123070"/>
                </a:lnTo>
                <a:lnTo>
                  <a:pt x="384406" y="119379"/>
                </a:lnTo>
                <a:lnTo>
                  <a:pt x="351193" y="119379"/>
                </a:lnTo>
                <a:lnTo>
                  <a:pt x="346494" y="117982"/>
                </a:lnTo>
                <a:lnTo>
                  <a:pt x="343319" y="115062"/>
                </a:lnTo>
                <a:lnTo>
                  <a:pt x="340017" y="112140"/>
                </a:lnTo>
                <a:lnTo>
                  <a:pt x="338493" y="108585"/>
                </a:lnTo>
                <a:lnTo>
                  <a:pt x="338344" y="103124"/>
                </a:lnTo>
                <a:lnTo>
                  <a:pt x="338239" y="97536"/>
                </a:lnTo>
                <a:lnTo>
                  <a:pt x="341287" y="92201"/>
                </a:lnTo>
                <a:lnTo>
                  <a:pt x="377101" y="82423"/>
                </a:lnTo>
                <a:lnTo>
                  <a:pt x="404909" y="82423"/>
                </a:lnTo>
                <a:lnTo>
                  <a:pt x="404660" y="68833"/>
                </a:lnTo>
                <a:lnTo>
                  <a:pt x="404553" y="67310"/>
                </a:lnTo>
                <a:lnTo>
                  <a:pt x="385864" y="67310"/>
                </a:lnTo>
                <a:lnTo>
                  <a:pt x="380784" y="67055"/>
                </a:lnTo>
                <a:close/>
              </a:path>
              <a:path w="692150" h="138430">
                <a:moveTo>
                  <a:pt x="405490" y="114045"/>
                </a:moveTo>
                <a:lnTo>
                  <a:pt x="387134" y="114045"/>
                </a:lnTo>
                <a:lnTo>
                  <a:pt x="387515" y="121665"/>
                </a:lnTo>
                <a:lnTo>
                  <a:pt x="388150" y="127507"/>
                </a:lnTo>
                <a:lnTo>
                  <a:pt x="389039" y="131699"/>
                </a:lnTo>
                <a:lnTo>
                  <a:pt x="407835" y="131444"/>
                </a:lnTo>
                <a:lnTo>
                  <a:pt x="406311" y="124205"/>
                </a:lnTo>
                <a:lnTo>
                  <a:pt x="405632" y="117982"/>
                </a:lnTo>
                <a:lnTo>
                  <a:pt x="405509" y="115062"/>
                </a:lnTo>
                <a:lnTo>
                  <a:pt x="405490" y="114045"/>
                </a:lnTo>
                <a:close/>
              </a:path>
              <a:path w="692150" h="138430">
                <a:moveTo>
                  <a:pt x="404909" y="82423"/>
                </a:moveTo>
                <a:lnTo>
                  <a:pt x="377101" y="82423"/>
                </a:lnTo>
                <a:lnTo>
                  <a:pt x="381165" y="82550"/>
                </a:lnTo>
                <a:lnTo>
                  <a:pt x="386245" y="82803"/>
                </a:lnTo>
                <a:lnTo>
                  <a:pt x="386499" y="85598"/>
                </a:lnTo>
                <a:lnTo>
                  <a:pt x="386626" y="95757"/>
                </a:lnTo>
                <a:lnTo>
                  <a:pt x="383959" y="103124"/>
                </a:lnTo>
                <a:lnTo>
                  <a:pt x="373037" y="115824"/>
                </a:lnTo>
                <a:lnTo>
                  <a:pt x="366052" y="119125"/>
                </a:lnTo>
                <a:lnTo>
                  <a:pt x="351193" y="119379"/>
                </a:lnTo>
                <a:lnTo>
                  <a:pt x="384406" y="119379"/>
                </a:lnTo>
                <a:lnTo>
                  <a:pt x="387134" y="114045"/>
                </a:lnTo>
                <a:lnTo>
                  <a:pt x="405490" y="114045"/>
                </a:lnTo>
                <a:lnTo>
                  <a:pt x="404909" y="82423"/>
                </a:lnTo>
                <a:close/>
              </a:path>
              <a:path w="692150" h="138430">
                <a:moveTo>
                  <a:pt x="399580" y="43306"/>
                </a:moveTo>
                <a:lnTo>
                  <a:pt x="368592" y="43306"/>
                </a:lnTo>
                <a:lnTo>
                  <a:pt x="373418" y="44195"/>
                </a:lnTo>
                <a:lnTo>
                  <a:pt x="380530" y="47751"/>
                </a:lnTo>
                <a:lnTo>
                  <a:pt x="382816" y="50291"/>
                </a:lnTo>
                <a:lnTo>
                  <a:pt x="385102" y="56387"/>
                </a:lnTo>
                <a:lnTo>
                  <a:pt x="385737" y="61087"/>
                </a:lnTo>
                <a:lnTo>
                  <a:pt x="385864" y="67310"/>
                </a:lnTo>
                <a:lnTo>
                  <a:pt x="404553" y="67310"/>
                </a:lnTo>
                <a:lnTo>
                  <a:pt x="403919" y="58257"/>
                </a:lnTo>
                <a:lnTo>
                  <a:pt x="402072" y="49371"/>
                </a:lnTo>
                <a:lnTo>
                  <a:pt x="399580" y="43306"/>
                </a:lnTo>
                <a:close/>
              </a:path>
              <a:path w="692150" h="138430">
                <a:moveTo>
                  <a:pt x="364528" y="27558"/>
                </a:moveTo>
                <a:lnTo>
                  <a:pt x="346863" y="29747"/>
                </a:lnTo>
                <a:lnTo>
                  <a:pt x="333508" y="35734"/>
                </a:lnTo>
                <a:lnTo>
                  <a:pt x="324487" y="45507"/>
                </a:lnTo>
                <a:lnTo>
                  <a:pt x="319824" y="59054"/>
                </a:lnTo>
                <a:lnTo>
                  <a:pt x="337477" y="61467"/>
                </a:lnTo>
                <a:lnTo>
                  <a:pt x="340406" y="53703"/>
                </a:lnTo>
                <a:lnTo>
                  <a:pt x="345573" y="48117"/>
                </a:lnTo>
                <a:lnTo>
                  <a:pt x="352979" y="44698"/>
                </a:lnTo>
                <a:lnTo>
                  <a:pt x="362623" y="43433"/>
                </a:lnTo>
                <a:lnTo>
                  <a:pt x="368592" y="43306"/>
                </a:lnTo>
                <a:lnTo>
                  <a:pt x="399580" y="43306"/>
                </a:lnTo>
                <a:lnTo>
                  <a:pt x="399105" y="42152"/>
                </a:lnTo>
                <a:lnTo>
                  <a:pt x="395008" y="36575"/>
                </a:lnTo>
                <a:lnTo>
                  <a:pt x="389674" y="32506"/>
                </a:lnTo>
                <a:lnTo>
                  <a:pt x="382816" y="29638"/>
                </a:lnTo>
                <a:lnTo>
                  <a:pt x="374434" y="27985"/>
                </a:lnTo>
                <a:lnTo>
                  <a:pt x="364528" y="27558"/>
                </a:lnTo>
                <a:close/>
              </a:path>
              <a:path w="692150" h="138430">
                <a:moveTo>
                  <a:pt x="450888" y="28701"/>
                </a:moveTo>
                <a:lnTo>
                  <a:pt x="433489" y="28955"/>
                </a:lnTo>
                <a:lnTo>
                  <a:pt x="435267" y="130937"/>
                </a:lnTo>
                <a:lnTo>
                  <a:pt x="454571" y="130555"/>
                </a:lnTo>
                <a:lnTo>
                  <a:pt x="453555" y="76073"/>
                </a:lnTo>
                <a:lnTo>
                  <a:pt x="453809" y="66801"/>
                </a:lnTo>
                <a:lnTo>
                  <a:pt x="456476" y="59181"/>
                </a:lnTo>
                <a:lnTo>
                  <a:pt x="462961" y="51562"/>
                </a:lnTo>
                <a:lnTo>
                  <a:pt x="451269" y="51562"/>
                </a:lnTo>
                <a:lnTo>
                  <a:pt x="450888" y="28701"/>
                </a:lnTo>
                <a:close/>
              </a:path>
              <a:path w="692150" h="138430">
                <a:moveTo>
                  <a:pt x="479082" y="25273"/>
                </a:moveTo>
                <a:lnTo>
                  <a:pt x="477558" y="25273"/>
                </a:lnTo>
                <a:lnTo>
                  <a:pt x="472224" y="25400"/>
                </a:lnTo>
                <a:lnTo>
                  <a:pt x="451269" y="51562"/>
                </a:lnTo>
                <a:lnTo>
                  <a:pt x="462961" y="51562"/>
                </a:lnTo>
                <a:lnTo>
                  <a:pt x="466636" y="47243"/>
                </a:lnTo>
                <a:lnTo>
                  <a:pt x="473113" y="44195"/>
                </a:lnTo>
                <a:lnTo>
                  <a:pt x="480860" y="44068"/>
                </a:lnTo>
                <a:lnTo>
                  <a:pt x="486067" y="44068"/>
                </a:lnTo>
                <a:lnTo>
                  <a:pt x="485686" y="25780"/>
                </a:lnTo>
                <a:lnTo>
                  <a:pt x="481749" y="25400"/>
                </a:lnTo>
                <a:lnTo>
                  <a:pt x="479082" y="25273"/>
                </a:lnTo>
                <a:close/>
              </a:path>
              <a:path w="692150" h="138430">
                <a:moveTo>
                  <a:pt x="517690" y="27558"/>
                </a:moveTo>
                <a:lnTo>
                  <a:pt x="500545" y="27812"/>
                </a:lnTo>
                <a:lnTo>
                  <a:pt x="502323" y="129793"/>
                </a:lnTo>
                <a:lnTo>
                  <a:pt x="520865" y="129412"/>
                </a:lnTo>
                <a:lnTo>
                  <a:pt x="519722" y="60832"/>
                </a:lnTo>
                <a:lnTo>
                  <a:pt x="521754" y="54101"/>
                </a:lnTo>
                <a:lnTo>
                  <a:pt x="526288" y="48640"/>
                </a:lnTo>
                <a:lnTo>
                  <a:pt x="528240" y="46354"/>
                </a:lnTo>
                <a:lnTo>
                  <a:pt x="517944" y="46354"/>
                </a:lnTo>
                <a:lnTo>
                  <a:pt x="517690" y="27558"/>
                </a:lnTo>
                <a:close/>
              </a:path>
              <a:path w="692150" h="138430">
                <a:moveTo>
                  <a:pt x="573080" y="40893"/>
                </a:moveTo>
                <a:lnTo>
                  <a:pt x="545376" y="40893"/>
                </a:lnTo>
                <a:lnTo>
                  <a:pt x="549186" y="42417"/>
                </a:lnTo>
                <a:lnTo>
                  <a:pt x="556806" y="48767"/>
                </a:lnTo>
                <a:lnTo>
                  <a:pt x="558666" y="54101"/>
                </a:lnTo>
                <a:lnTo>
                  <a:pt x="558788" y="58800"/>
                </a:lnTo>
                <a:lnTo>
                  <a:pt x="559981" y="128777"/>
                </a:lnTo>
                <a:lnTo>
                  <a:pt x="578777" y="128396"/>
                </a:lnTo>
                <a:lnTo>
                  <a:pt x="577761" y="71246"/>
                </a:lnTo>
                <a:lnTo>
                  <a:pt x="577634" y="60832"/>
                </a:lnTo>
                <a:lnTo>
                  <a:pt x="580047" y="53086"/>
                </a:lnTo>
                <a:lnTo>
                  <a:pt x="585617" y="47370"/>
                </a:lnTo>
                <a:lnTo>
                  <a:pt x="574205" y="47370"/>
                </a:lnTo>
                <a:lnTo>
                  <a:pt x="573443" y="41528"/>
                </a:lnTo>
                <a:lnTo>
                  <a:pt x="573080" y="40893"/>
                </a:lnTo>
                <a:close/>
              </a:path>
              <a:path w="692150" h="138430">
                <a:moveTo>
                  <a:pt x="632795" y="40386"/>
                </a:moveTo>
                <a:lnTo>
                  <a:pt x="603796" y="40386"/>
                </a:lnTo>
                <a:lnTo>
                  <a:pt x="607225" y="41528"/>
                </a:lnTo>
                <a:lnTo>
                  <a:pt x="613321" y="46100"/>
                </a:lnTo>
                <a:lnTo>
                  <a:pt x="615353" y="48640"/>
                </a:lnTo>
                <a:lnTo>
                  <a:pt x="616115" y="51562"/>
                </a:lnTo>
                <a:lnTo>
                  <a:pt x="617004" y="54355"/>
                </a:lnTo>
                <a:lnTo>
                  <a:pt x="617512" y="58800"/>
                </a:lnTo>
                <a:lnTo>
                  <a:pt x="617631" y="64515"/>
                </a:lnTo>
                <a:lnTo>
                  <a:pt x="618655" y="127762"/>
                </a:lnTo>
                <a:lnTo>
                  <a:pt x="637578" y="127380"/>
                </a:lnTo>
                <a:lnTo>
                  <a:pt x="636435" y="64515"/>
                </a:lnTo>
                <a:lnTo>
                  <a:pt x="636308" y="55371"/>
                </a:lnTo>
                <a:lnTo>
                  <a:pt x="635419" y="48260"/>
                </a:lnTo>
                <a:lnTo>
                  <a:pt x="633641" y="43052"/>
                </a:lnTo>
                <a:lnTo>
                  <a:pt x="632795" y="40386"/>
                </a:lnTo>
                <a:close/>
              </a:path>
              <a:path w="692150" h="138430">
                <a:moveTo>
                  <a:pt x="611162" y="23240"/>
                </a:moveTo>
                <a:lnTo>
                  <a:pt x="574205" y="47370"/>
                </a:lnTo>
                <a:lnTo>
                  <a:pt x="585617" y="47370"/>
                </a:lnTo>
                <a:lnTo>
                  <a:pt x="589826" y="43052"/>
                </a:lnTo>
                <a:lnTo>
                  <a:pt x="594906" y="40512"/>
                </a:lnTo>
                <a:lnTo>
                  <a:pt x="600113" y="40386"/>
                </a:lnTo>
                <a:lnTo>
                  <a:pt x="632795" y="40386"/>
                </a:lnTo>
                <a:lnTo>
                  <a:pt x="631990" y="37845"/>
                </a:lnTo>
                <a:lnTo>
                  <a:pt x="628434" y="33146"/>
                </a:lnTo>
                <a:lnTo>
                  <a:pt x="622973" y="29210"/>
                </a:lnTo>
                <a:lnTo>
                  <a:pt x="617512" y="25145"/>
                </a:lnTo>
                <a:lnTo>
                  <a:pt x="611162" y="23240"/>
                </a:lnTo>
                <a:close/>
              </a:path>
              <a:path w="692150" h="138430">
                <a:moveTo>
                  <a:pt x="553250" y="24256"/>
                </a:moveTo>
                <a:lnTo>
                  <a:pt x="517944" y="46354"/>
                </a:lnTo>
                <a:lnTo>
                  <a:pt x="528240" y="46354"/>
                </a:lnTo>
                <a:lnTo>
                  <a:pt x="530517" y="43687"/>
                </a:lnTo>
                <a:lnTo>
                  <a:pt x="535470" y="41020"/>
                </a:lnTo>
                <a:lnTo>
                  <a:pt x="541312" y="41020"/>
                </a:lnTo>
                <a:lnTo>
                  <a:pt x="545376" y="40893"/>
                </a:lnTo>
                <a:lnTo>
                  <a:pt x="573080" y="40893"/>
                </a:lnTo>
                <a:lnTo>
                  <a:pt x="570395" y="36194"/>
                </a:lnTo>
                <a:lnTo>
                  <a:pt x="559727" y="26542"/>
                </a:lnTo>
                <a:lnTo>
                  <a:pt x="553250" y="24256"/>
                </a:lnTo>
                <a:close/>
              </a:path>
              <a:path w="692150" h="138430">
                <a:moveTo>
                  <a:pt x="689775" y="24511"/>
                </a:moveTo>
                <a:lnTo>
                  <a:pt x="663867" y="25018"/>
                </a:lnTo>
                <a:lnTo>
                  <a:pt x="664375" y="50673"/>
                </a:lnTo>
                <a:lnTo>
                  <a:pt x="690156" y="50291"/>
                </a:lnTo>
                <a:lnTo>
                  <a:pt x="689775" y="24511"/>
                </a:lnTo>
                <a:close/>
              </a:path>
              <a:path w="692150" h="138430">
                <a:moveTo>
                  <a:pt x="691045" y="100711"/>
                </a:moveTo>
                <a:lnTo>
                  <a:pt x="665264" y="101218"/>
                </a:lnTo>
                <a:lnTo>
                  <a:pt x="665645" y="126873"/>
                </a:lnTo>
                <a:lnTo>
                  <a:pt x="691553" y="126491"/>
                </a:lnTo>
                <a:lnTo>
                  <a:pt x="691045" y="1007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29944" y="2873057"/>
            <a:ext cx="718185" cy="0"/>
          </a:xfrm>
          <a:custGeom>
            <a:avLst/>
            <a:gdLst/>
            <a:ahLst/>
            <a:cxnLst/>
            <a:rect l="l" t="t" r="r" b="b"/>
            <a:pathLst>
              <a:path w="718185">
                <a:moveTo>
                  <a:pt x="0" y="0"/>
                </a:moveTo>
                <a:lnTo>
                  <a:pt x="717854" y="0"/>
                </a:lnTo>
              </a:path>
            </a:pathLst>
          </a:custGeom>
          <a:ln w="23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044064" y="2678938"/>
            <a:ext cx="1810512" cy="19748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40891" y="2930398"/>
            <a:ext cx="2288692" cy="19799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45086" y="3181730"/>
            <a:ext cx="2410354" cy="19481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56233" y="3421126"/>
            <a:ext cx="2129459" cy="20243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45654" y="3690620"/>
            <a:ext cx="685165" cy="144145"/>
          </a:xfrm>
          <a:custGeom>
            <a:avLst/>
            <a:gdLst/>
            <a:ahLst/>
            <a:cxnLst/>
            <a:rect l="l" t="t" r="r" b="b"/>
            <a:pathLst>
              <a:path w="685164" h="144145">
                <a:moveTo>
                  <a:pt x="32732" y="55244"/>
                </a:moveTo>
                <a:lnTo>
                  <a:pt x="17233" y="55244"/>
                </a:lnTo>
                <a:lnTo>
                  <a:pt x="18757" y="143001"/>
                </a:lnTo>
                <a:lnTo>
                  <a:pt x="34251" y="142747"/>
                </a:lnTo>
                <a:lnTo>
                  <a:pt x="32732" y="55244"/>
                </a:lnTo>
                <a:close/>
              </a:path>
              <a:path w="685164" h="144145">
                <a:moveTo>
                  <a:pt x="51396" y="4571"/>
                </a:moveTo>
                <a:lnTo>
                  <a:pt x="47205" y="4571"/>
                </a:lnTo>
                <a:lnTo>
                  <a:pt x="38696" y="4825"/>
                </a:lnTo>
                <a:lnTo>
                  <a:pt x="17018" y="43052"/>
                </a:lnTo>
                <a:lnTo>
                  <a:pt x="0" y="43306"/>
                </a:lnTo>
                <a:lnTo>
                  <a:pt x="203" y="55498"/>
                </a:lnTo>
                <a:lnTo>
                  <a:pt x="17233" y="55244"/>
                </a:lnTo>
                <a:lnTo>
                  <a:pt x="32732" y="55244"/>
                </a:lnTo>
                <a:lnTo>
                  <a:pt x="32727" y="54990"/>
                </a:lnTo>
                <a:lnTo>
                  <a:pt x="56476" y="54609"/>
                </a:lnTo>
                <a:lnTo>
                  <a:pt x="56353" y="42798"/>
                </a:lnTo>
                <a:lnTo>
                  <a:pt x="32600" y="42798"/>
                </a:lnTo>
                <a:lnTo>
                  <a:pt x="32473" y="38734"/>
                </a:lnTo>
                <a:lnTo>
                  <a:pt x="32346" y="30479"/>
                </a:lnTo>
                <a:lnTo>
                  <a:pt x="33870" y="24891"/>
                </a:lnTo>
                <a:lnTo>
                  <a:pt x="37045" y="21716"/>
                </a:lnTo>
                <a:lnTo>
                  <a:pt x="40347" y="18668"/>
                </a:lnTo>
                <a:lnTo>
                  <a:pt x="45300" y="17144"/>
                </a:lnTo>
                <a:lnTo>
                  <a:pt x="52158" y="17017"/>
                </a:lnTo>
                <a:lnTo>
                  <a:pt x="61672" y="17017"/>
                </a:lnTo>
                <a:lnTo>
                  <a:pt x="61556" y="5714"/>
                </a:lnTo>
                <a:lnTo>
                  <a:pt x="56095" y="4952"/>
                </a:lnTo>
                <a:lnTo>
                  <a:pt x="51396" y="4571"/>
                </a:lnTo>
                <a:close/>
              </a:path>
              <a:path w="685164" h="144145">
                <a:moveTo>
                  <a:pt x="56349" y="42417"/>
                </a:moveTo>
                <a:lnTo>
                  <a:pt x="32600" y="42798"/>
                </a:lnTo>
                <a:lnTo>
                  <a:pt x="56353" y="42798"/>
                </a:lnTo>
                <a:lnTo>
                  <a:pt x="56349" y="42417"/>
                </a:lnTo>
                <a:close/>
              </a:path>
              <a:path w="685164" h="144145">
                <a:moveTo>
                  <a:pt x="61672" y="17017"/>
                </a:moveTo>
                <a:lnTo>
                  <a:pt x="55079" y="17017"/>
                </a:lnTo>
                <a:lnTo>
                  <a:pt x="58381" y="17271"/>
                </a:lnTo>
                <a:lnTo>
                  <a:pt x="61683" y="18160"/>
                </a:lnTo>
                <a:lnTo>
                  <a:pt x="61672" y="17017"/>
                </a:lnTo>
                <a:close/>
              </a:path>
              <a:path w="685164" h="144145">
                <a:moveTo>
                  <a:pt x="91274" y="41782"/>
                </a:moveTo>
                <a:lnTo>
                  <a:pt x="75780" y="42036"/>
                </a:lnTo>
                <a:lnTo>
                  <a:pt x="76923" y="105917"/>
                </a:lnTo>
                <a:lnTo>
                  <a:pt x="77640" y="114704"/>
                </a:lnTo>
                <a:lnTo>
                  <a:pt x="103089" y="143672"/>
                </a:lnTo>
                <a:lnTo>
                  <a:pt x="110324" y="144144"/>
                </a:lnTo>
                <a:lnTo>
                  <a:pt x="120228" y="142617"/>
                </a:lnTo>
                <a:lnTo>
                  <a:pt x="128787" y="138398"/>
                </a:lnTo>
                <a:lnTo>
                  <a:pt x="135988" y="131464"/>
                </a:lnTo>
                <a:lnTo>
                  <a:pt x="136077" y="131317"/>
                </a:lnTo>
                <a:lnTo>
                  <a:pt x="107784" y="131317"/>
                </a:lnTo>
                <a:lnTo>
                  <a:pt x="103212" y="129539"/>
                </a:lnTo>
                <a:lnTo>
                  <a:pt x="99021" y="125983"/>
                </a:lnTo>
                <a:lnTo>
                  <a:pt x="94830" y="122300"/>
                </a:lnTo>
                <a:lnTo>
                  <a:pt x="92671" y="115442"/>
                </a:lnTo>
                <a:lnTo>
                  <a:pt x="92417" y="105536"/>
                </a:lnTo>
                <a:lnTo>
                  <a:pt x="91274" y="41782"/>
                </a:lnTo>
                <a:close/>
              </a:path>
              <a:path w="685164" h="144145">
                <a:moveTo>
                  <a:pt x="155861" y="121792"/>
                </a:moveTo>
                <a:lnTo>
                  <a:pt x="141820" y="121792"/>
                </a:lnTo>
                <a:lnTo>
                  <a:pt x="142201" y="140842"/>
                </a:lnTo>
                <a:lnTo>
                  <a:pt x="156171" y="140588"/>
                </a:lnTo>
                <a:lnTo>
                  <a:pt x="155861" y="121792"/>
                </a:lnTo>
                <a:close/>
              </a:path>
              <a:path w="685164" h="144145">
                <a:moveTo>
                  <a:pt x="154520" y="40639"/>
                </a:moveTo>
                <a:lnTo>
                  <a:pt x="138899" y="40893"/>
                </a:lnTo>
                <a:lnTo>
                  <a:pt x="139915" y="97281"/>
                </a:lnTo>
                <a:lnTo>
                  <a:pt x="140042" y="103504"/>
                </a:lnTo>
                <a:lnTo>
                  <a:pt x="138772" y="109219"/>
                </a:lnTo>
                <a:lnTo>
                  <a:pt x="136105" y="114426"/>
                </a:lnTo>
                <a:lnTo>
                  <a:pt x="133565" y="119760"/>
                </a:lnTo>
                <a:lnTo>
                  <a:pt x="130263" y="123824"/>
                </a:lnTo>
                <a:lnTo>
                  <a:pt x="126199" y="126745"/>
                </a:lnTo>
                <a:lnTo>
                  <a:pt x="122262" y="129666"/>
                </a:lnTo>
                <a:lnTo>
                  <a:pt x="117690" y="131190"/>
                </a:lnTo>
                <a:lnTo>
                  <a:pt x="112737" y="131317"/>
                </a:lnTo>
                <a:lnTo>
                  <a:pt x="136077" y="131317"/>
                </a:lnTo>
                <a:lnTo>
                  <a:pt x="141820" y="121792"/>
                </a:lnTo>
                <a:lnTo>
                  <a:pt x="155861" y="121792"/>
                </a:lnTo>
                <a:lnTo>
                  <a:pt x="154520" y="40639"/>
                </a:lnTo>
                <a:close/>
              </a:path>
              <a:path w="685164" h="144145">
                <a:moveTo>
                  <a:pt x="199986" y="39877"/>
                </a:moveTo>
                <a:lnTo>
                  <a:pt x="185508" y="40131"/>
                </a:lnTo>
                <a:lnTo>
                  <a:pt x="187286" y="140080"/>
                </a:lnTo>
                <a:lnTo>
                  <a:pt x="202780" y="139826"/>
                </a:lnTo>
                <a:lnTo>
                  <a:pt x="201764" y="84962"/>
                </a:lnTo>
                <a:lnTo>
                  <a:pt x="202171" y="77587"/>
                </a:lnTo>
                <a:lnTo>
                  <a:pt x="203590" y="70913"/>
                </a:lnTo>
                <a:lnTo>
                  <a:pt x="206066" y="64928"/>
                </a:lnTo>
                <a:lnTo>
                  <a:pt x="209511" y="59816"/>
                </a:lnTo>
                <a:lnTo>
                  <a:pt x="210737" y="58292"/>
                </a:lnTo>
                <a:lnTo>
                  <a:pt x="200240" y="58292"/>
                </a:lnTo>
                <a:lnTo>
                  <a:pt x="199986" y="39877"/>
                </a:lnTo>
                <a:close/>
              </a:path>
              <a:path w="685164" h="144145">
                <a:moveTo>
                  <a:pt x="259441" y="49910"/>
                </a:moveTo>
                <a:lnTo>
                  <a:pt x="234911" y="49910"/>
                </a:lnTo>
                <a:lnTo>
                  <a:pt x="239864" y="51688"/>
                </a:lnTo>
                <a:lnTo>
                  <a:pt x="243928" y="55371"/>
                </a:lnTo>
                <a:lnTo>
                  <a:pt x="251421" y="138937"/>
                </a:lnTo>
                <a:lnTo>
                  <a:pt x="266026" y="138683"/>
                </a:lnTo>
                <a:lnTo>
                  <a:pt x="265010" y="80898"/>
                </a:lnTo>
                <a:lnTo>
                  <a:pt x="259549" y="50037"/>
                </a:lnTo>
                <a:close/>
              </a:path>
              <a:path w="685164" h="144145">
                <a:moveTo>
                  <a:pt x="238975" y="36448"/>
                </a:moveTo>
                <a:lnTo>
                  <a:pt x="200240" y="58292"/>
                </a:lnTo>
                <a:lnTo>
                  <a:pt x="210737" y="58292"/>
                </a:lnTo>
                <a:lnTo>
                  <a:pt x="214718" y="53339"/>
                </a:lnTo>
                <a:lnTo>
                  <a:pt x="221322" y="50037"/>
                </a:lnTo>
                <a:lnTo>
                  <a:pt x="229196" y="49910"/>
                </a:lnTo>
                <a:lnTo>
                  <a:pt x="259441" y="49910"/>
                </a:lnTo>
                <a:lnTo>
                  <a:pt x="255866" y="45719"/>
                </a:lnTo>
                <a:lnTo>
                  <a:pt x="245325" y="38226"/>
                </a:lnTo>
                <a:lnTo>
                  <a:pt x="238975" y="36448"/>
                </a:lnTo>
                <a:close/>
              </a:path>
              <a:path w="685164" h="144145">
                <a:moveTo>
                  <a:pt x="329907" y="34797"/>
                </a:moveTo>
                <a:lnTo>
                  <a:pt x="294163" y="58586"/>
                </a:lnTo>
                <a:lnTo>
                  <a:pt x="288251" y="88518"/>
                </a:lnTo>
                <a:lnTo>
                  <a:pt x="289111" y="99117"/>
                </a:lnTo>
                <a:lnTo>
                  <a:pt x="313255" y="136826"/>
                </a:lnTo>
                <a:lnTo>
                  <a:pt x="331558" y="140334"/>
                </a:lnTo>
                <a:lnTo>
                  <a:pt x="338847" y="139646"/>
                </a:lnTo>
                <a:lnTo>
                  <a:pt x="345481" y="137779"/>
                </a:lnTo>
                <a:lnTo>
                  <a:pt x="351472" y="134745"/>
                </a:lnTo>
                <a:lnTo>
                  <a:pt x="356831" y="130555"/>
                </a:lnTo>
                <a:lnTo>
                  <a:pt x="359338" y="127634"/>
                </a:lnTo>
                <a:lnTo>
                  <a:pt x="323176" y="127634"/>
                </a:lnTo>
                <a:lnTo>
                  <a:pt x="316699" y="124205"/>
                </a:lnTo>
                <a:lnTo>
                  <a:pt x="304634" y="87502"/>
                </a:lnTo>
                <a:lnTo>
                  <a:pt x="304894" y="79144"/>
                </a:lnTo>
                <a:lnTo>
                  <a:pt x="330542" y="47751"/>
                </a:lnTo>
                <a:lnTo>
                  <a:pt x="359439" y="47751"/>
                </a:lnTo>
                <a:lnTo>
                  <a:pt x="356196" y="44068"/>
                </a:lnTo>
                <a:lnTo>
                  <a:pt x="350839" y="39923"/>
                </a:lnTo>
                <a:lnTo>
                  <a:pt x="344671" y="37004"/>
                </a:lnTo>
                <a:lnTo>
                  <a:pt x="337694" y="35300"/>
                </a:lnTo>
                <a:lnTo>
                  <a:pt x="329907" y="34797"/>
                </a:lnTo>
                <a:close/>
              </a:path>
              <a:path w="685164" h="144145">
                <a:moveTo>
                  <a:pt x="355434" y="102107"/>
                </a:moveTo>
                <a:lnTo>
                  <a:pt x="323176" y="127634"/>
                </a:lnTo>
                <a:lnTo>
                  <a:pt x="359338" y="127634"/>
                </a:lnTo>
                <a:lnTo>
                  <a:pt x="361352" y="125287"/>
                </a:lnTo>
                <a:lnTo>
                  <a:pt x="364991" y="119173"/>
                </a:lnTo>
                <a:lnTo>
                  <a:pt x="367726" y="112178"/>
                </a:lnTo>
                <a:lnTo>
                  <a:pt x="369531" y="104266"/>
                </a:lnTo>
                <a:lnTo>
                  <a:pt x="355434" y="102107"/>
                </a:lnTo>
                <a:close/>
              </a:path>
              <a:path w="685164" h="144145">
                <a:moveTo>
                  <a:pt x="359439" y="47751"/>
                </a:moveTo>
                <a:lnTo>
                  <a:pt x="330542" y="47751"/>
                </a:lnTo>
                <a:lnTo>
                  <a:pt x="339567" y="49131"/>
                </a:lnTo>
                <a:lnTo>
                  <a:pt x="346640" y="53641"/>
                </a:lnTo>
                <a:lnTo>
                  <a:pt x="351759" y="61271"/>
                </a:lnTo>
                <a:lnTo>
                  <a:pt x="354926" y="72008"/>
                </a:lnTo>
                <a:lnTo>
                  <a:pt x="368896" y="69087"/>
                </a:lnTo>
                <a:lnTo>
                  <a:pt x="367108" y="61749"/>
                </a:lnTo>
                <a:lnTo>
                  <a:pt x="364404" y="55149"/>
                </a:lnTo>
                <a:lnTo>
                  <a:pt x="360770" y="49264"/>
                </a:lnTo>
                <a:lnTo>
                  <a:pt x="359439" y="47751"/>
                </a:lnTo>
                <a:close/>
              </a:path>
              <a:path w="685164" h="144145">
                <a:moveTo>
                  <a:pt x="407128" y="48640"/>
                </a:moveTo>
                <a:lnTo>
                  <a:pt x="392010" y="48640"/>
                </a:lnTo>
                <a:lnTo>
                  <a:pt x="393026" y="108965"/>
                </a:lnTo>
                <a:lnTo>
                  <a:pt x="395076" y="122181"/>
                </a:lnTo>
                <a:lnTo>
                  <a:pt x="400662" y="131540"/>
                </a:lnTo>
                <a:lnTo>
                  <a:pt x="409796" y="137040"/>
                </a:lnTo>
                <a:lnTo>
                  <a:pt x="422490" y="138683"/>
                </a:lnTo>
                <a:lnTo>
                  <a:pt x="426554" y="138683"/>
                </a:lnTo>
                <a:lnTo>
                  <a:pt x="431380" y="138175"/>
                </a:lnTo>
                <a:lnTo>
                  <a:pt x="436841" y="137413"/>
                </a:lnTo>
                <a:lnTo>
                  <a:pt x="436619" y="126618"/>
                </a:lnTo>
                <a:lnTo>
                  <a:pt x="413854" y="126618"/>
                </a:lnTo>
                <a:lnTo>
                  <a:pt x="408393" y="121538"/>
                </a:lnTo>
                <a:lnTo>
                  <a:pt x="408225" y="108965"/>
                </a:lnTo>
                <a:lnTo>
                  <a:pt x="407128" y="48640"/>
                </a:lnTo>
                <a:close/>
              </a:path>
              <a:path w="685164" h="144145">
                <a:moveTo>
                  <a:pt x="436587" y="125094"/>
                </a:moveTo>
                <a:lnTo>
                  <a:pt x="432142" y="125983"/>
                </a:lnTo>
                <a:lnTo>
                  <a:pt x="428078" y="126364"/>
                </a:lnTo>
                <a:lnTo>
                  <a:pt x="424522" y="126364"/>
                </a:lnTo>
                <a:lnTo>
                  <a:pt x="413854" y="126618"/>
                </a:lnTo>
                <a:lnTo>
                  <a:pt x="436619" y="126618"/>
                </a:lnTo>
                <a:lnTo>
                  <a:pt x="436587" y="125094"/>
                </a:lnTo>
                <a:close/>
              </a:path>
              <a:path w="685164" h="144145">
                <a:moveTo>
                  <a:pt x="406488" y="9778"/>
                </a:moveTo>
                <a:lnTo>
                  <a:pt x="392010" y="11429"/>
                </a:lnTo>
                <a:lnTo>
                  <a:pt x="391756" y="36575"/>
                </a:lnTo>
                <a:lnTo>
                  <a:pt x="374103" y="36829"/>
                </a:lnTo>
                <a:lnTo>
                  <a:pt x="374230" y="49021"/>
                </a:lnTo>
                <a:lnTo>
                  <a:pt x="392010" y="48640"/>
                </a:lnTo>
                <a:lnTo>
                  <a:pt x="407128" y="48640"/>
                </a:lnTo>
                <a:lnTo>
                  <a:pt x="407123" y="48386"/>
                </a:lnTo>
                <a:lnTo>
                  <a:pt x="429475" y="48005"/>
                </a:lnTo>
                <a:lnTo>
                  <a:pt x="429232" y="36321"/>
                </a:lnTo>
                <a:lnTo>
                  <a:pt x="406869" y="36321"/>
                </a:lnTo>
                <a:lnTo>
                  <a:pt x="406488" y="9778"/>
                </a:lnTo>
                <a:close/>
              </a:path>
              <a:path w="685164" h="144145">
                <a:moveTo>
                  <a:pt x="429221" y="35813"/>
                </a:moveTo>
                <a:lnTo>
                  <a:pt x="406869" y="36321"/>
                </a:lnTo>
                <a:lnTo>
                  <a:pt x="429232" y="36321"/>
                </a:lnTo>
                <a:lnTo>
                  <a:pt x="429221" y="35813"/>
                </a:lnTo>
                <a:close/>
              </a:path>
              <a:path w="685164" h="144145">
                <a:moveTo>
                  <a:pt x="467575" y="0"/>
                </a:moveTo>
                <a:lnTo>
                  <a:pt x="450811" y="380"/>
                </a:lnTo>
                <a:lnTo>
                  <a:pt x="451192" y="17652"/>
                </a:lnTo>
                <a:lnTo>
                  <a:pt x="467829" y="17398"/>
                </a:lnTo>
                <a:lnTo>
                  <a:pt x="467575" y="0"/>
                </a:lnTo>
                <a:close/>
              </a:path>
              <a:path w="685164" h="144145">
                <a:moveTo>
                  <a:pt x="467702" y="35178"/>
                </a:moveTo>
                <a:lnTo>
                  <a:pt x="452208" y="35432"/>
                </a:lnTo>
                <a:lnTo>
                  <a:pt x="453859" y="135381"/>
                </a:lnTo>
                <a:lnTo>
                  <a:pt x="469480" y="135127"/>
                </a:lnTo>
                <a:lnTo>
                  <a:pt x="467702" y="35178"/>
                </a:lnTo>
                <a:close/>
              </a:path>
              <a:path w="685164" h="144145">
                <a:moveTo>
                  <a:pt x="536790" y="31241"/>
                </a:moveTo>
                <a:lnTo>
                  <a:pt x="499236" y="53915"/>
                </a:lnTo>
                <a:lnTo>
                  <a:pt x="492467" y="84454"/>
                </a:lnTo>
                <a:lnTo>
                  <a:pt x="493372" y="95240"/>
                </a:lnTo>
                <a:lnTo>
                  <a:pt x="518661" y="133270"/>
                </a:lnTo>
                <a:lnTo>
                  <a:pt x="537044" y="136778"/>
                </a:lnTo>
                <a:lnTo>
                  <a:pt x="546740" y="135661"/>
                </a:lnTo>
                <a:lnTo>
                  <a:pt x="555459" y="132699"/>
                </a:lnTo>
                <a:lnTo>
                  <a:pt x="563226" y="127902"/>
                </a:lnTo>
                <a:lnTo>
                  <a:pt x="567309" y="123951"/>
                </a:lnTo>
                <a:lnTo>
                  <a:pt x="530186" y="123951"/>
                </a:lnTo>
                <a:lnTo>
                  <a:pt x="523455" y="121030"/>
                </a:lnTo>
                <a:lnTo>
                  <a:pt x="509519" y="84454"/>
                </a:lnTo>
                <a:lnTo>
                  <a:pt x="509521" y="82930"/>
                </a:lnTo>
                <a:lnTo>
                  <a:pt x="528662" y="44195"/>
                </a:lnTo>
                <a:lnTo>
                  <a:pt x="543902" y="43941"/>
                </a:lnTo>
                <a:lnTo>
                  <a:pt x="567861" y="43941"/>
                </a:lnTo>
                <a:lnTo>
                  <a:pt x="563044" y="39242"/>
                </a:lnTo>
                <a:lnTo>
                  <a:pt x="555332" y="34670"/>
                </a:lnTo>
                <a:lnTo>
                  <a:pt x="546573" y="32003"/>
                </a:lnTo>
                <a:lnTo>
                  <a:pt x="536790" y="31241"/>
                </a:lnTo>
                <a:close/>
              </a:path>
              <a:path w="685164" h="144145">
                <a:moveTo>
                  <a:pt x="567861" y="43941"/>
                </a:moveTo>
                <a:lnTo>
                  <a:pt x="543902" y="43941"/>
                </a:lnTo>
                <a:lnTo>
                  <a:pt x="550506" y="46989"/>
                </a:lnTo>
                <a:lnTo>
                  <a:pt x="556221" y="53085"/>
                </a:lnTo>
                <a:lnTo>
                  <a:pt x="560006" y="58394"/>
                </a:lnTo>
                <a:lnTo>
                  <a:pt x="562778" y="65166"/>
                </a:lnTo>
                <a:lnTo>
                  <a:pt x="564526" y="73392"/>
                </a:lnTo>
                <a:lnTo>
                  <a:pt x="565229" y="82930"/>
                </a:lnTo>
                <a:lnTo>
                  <a:pt x="564853" y="92751"/>
                </a:lnTo>
                <a:lnTo>
                  <a:pt x="530186" y="123951"/>
                </a:lnTo>
                <a:lnTo>
                  <a:pt x="567309" y="123951"/>
                </a:lnTo>
                <a:lnTo>
                  <a:pt x="582256" y="82930"/>
                </a:lnTo>
                <a:lnTo>
                  <a:pt x="581256" y="72169"/>
                </a:lnTo>
                <a:lnTo>
                  <a:pt x="578827" y="62372"/>
                </a:lnTo>
                <a:lnTo>
                  <a:pt x="574970" y="53552"/>
                </a:lnTo>
                <a:lnTo>
                  <a:pt x="569683" y="45719"/>
                </a:lnTo>
                <a:lnTo>
                  <a:pt x="567861" y="43941"/>
                </a:lnTo>
                <a:close/>
              </a:path>
              <a:path w="685164" h="144145">
                <a:moveTo>
                  <a:pt x="618959" y="32511"/>
                </a:moveTo>
                <a:lnTo>
                  <a:pt x="604481" y="32765"/>
                </a:lnTo>
                <a:lnTo>
                  <a:pt x="606259" y="132714"/>
                </a:lnTo>
                <a:lnTo>
                  <a:pt x="621753" y="132460"/>
                </a:lnTo>
                <a:lnTo>
                  <a:pt x="620864" y="77723"/>
                </a:lnTo>
                <a:lnTo>
                  <a:pt x="621269" y="70292"/>
                </a:lnTo>
                <a:lnTo>
                  <a:pt x="622674" y="63611"/>
                </a:lnTo>
                <a:lnTo>
                  <a:pt x="625079" y="57667"/>
                </a:lnTo>
                <a:lnTo>
                  <a:pt x="628484" y="52450"/>
                </a:lnTo>
                <a:lnTo>
                  <a:pt x="629734" y="50926"/>
                </a:lnTo>
                <a:lnTo>
                  <a:pt x="619340" y="50926"/>
                </a:lnTo>
                <a:lnTo>
                  <a:pt x="618959" y="32511"/>
                </a:lnTo>
                <a:close/>
              </a:path>
              <a:path w="685164" h="144145">
                <a:moveTo>
                  <a:pt x="678433" y="42544"/>
                </a:moveTo>
                <a:lnTo>
                  <a:pt x="654011" y="42544"/>
                </a:lnTo>
                <a:lnTo>
                  <a:pt x="658964" y="44322"/>
                </a:lnTo>
                <a:lnTo>
                  <a:pt x="667092" y="51688"/>
                </a:lnTo>
                <a:lnTo>
                  <a:pt x="669251" y="58165"/>
                </a:lnTo>
                <a:lnTo>
                  <a:pt x="669378" y="67436"/>
                </a:lnTo>
                <a:lnTo>
                  <a:pt x="670521" y="131571"/>
                </a:lnTo>
                <a:lnTo>
                  <a:pt x="684999" y="131317"/>
                </a:lnTo>
                <a:lnTo>
                  <a:pt x="683983" y="73532"/>
                </a:lnTo>
                <a:lnTo>
                  <a:pt x="683700" y="64839"/>
                </a:lnTo>
                <a:lnTo>
                  <a:pt x="683047" y="57610"/>
                </a:lnTo>
                <a:lnTo>
                  <a:pt x="682037" y="51833"/>
                </a:lnTo>
                <a:lnTo>
                  <a:pt x="680681" y="47497"/>
                </a:lnTo>
                <a:lnTo>
                  <a:pt x="678649" y="42798"/>
                </a:lnTo>
                <a:lnTo>
                  <a:pt x="678433" y="42544"/>
                </a:lnTo>
                <a:close/>
              </a:path>
              <a:path w="685164" h="144145">
                <a:moveTo>
                  <a:pt x="657948" y="29082"/>
                </a:moveTo>
                <a:lnTo>
                  <a:pt x="619340" y="50926"/>
                </a:lnTo>
                <a:lnTo>
                  <a:pt x="629734" y="50926"/>
                </a:lnTo>
                <a:lnTo>
                  <a:pt x="633691" y="46100"/>
                </a:lnTo>
                <a:lnTo>
                  <a:pt x="640295" y="42798"/>
                </a:lnTo>
                <a:lnTo>
                  <a:pt x="654011" y="42544"/>
                </a:lnTo>
                <a:lnTo>
                  <a:pt x="678433" y="42544"/>
                </a:lnTo>
                <a:lnTo>
                  <a:pt x="674966" y="38480"/>
                </a:lnTo>
                <a:lnTo>
                  <a:pt x="669632" y="34670"/>
                </a:lnTo>
                <a:lnTo>
                  <a:pt x="664298" y="30987"/>
                </a:lnTo>
                <a:lnTo>
                  <a:pt x="657948" y="290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992623" y="1196339"/>
            <a:ext cx="2819400" cy="460857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811267" y="1040891"/>
            <a:ext cx="3182112" cy="493013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953127" y="1183894"/>
            <a:ext cx="2898775" cy="4645660"/>
          </a:xfrm>
          <a:custGeom>
            <a:avLst/>
            <a:gdLst/>
            <a:ahLst/>
            <a:cxnLst/>
            <a:rect l="l" t="t" r="r" b="b"/>
            <a:pathLst>
              <a:path w="2898775" h="4645660">
                <a:moveTo>
                  <a:pt x="80263" y="0"/>
                </a:moveTo>
                <a:lnTo>
                  <a:pt x="2898775" y="49148"/>
                </a:lnTo>
                <a:lnTo>
                  <a:pt x="2818511" y="4645266"/>
                </a:lnTo>
                <a:lnTo>
                  <a:pt x="0" y="4596066"/>
                </a:lnTo>
                <a:lnTo>
                  <a:pt x="80263" y="0"/>
                </a:lnTo>
                <a:close/>
              </a:path>
            </a:pathLst>
          </a:custGeom>
          <a:ln w="1016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595883" y="490727"/>
            <a:ext cx="4094988" cy="59954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9554" y="544194"/>
            <a:ext cx="3888740" cy="5788025"/>
          </a:xfrm>
          <a:custGeom>
            <a:avLst/>
            <a:gdLst/>
            <a:ahLst/>
            <a:cxnLst/>
            <a:rect l="l" t="t" r="r" b="b"/>
            <a:pathLst>
              <a:path w="3888740" h="5788025">
                <a:moveTo>
                  <a:pt x="3788371" y="0"/>
                </a:moveTo>
                <a:lnTo>
                  <a:pt x="0" y="66167"/>
                </a:lnTo>
                <a:lnTo>
                  <a:pt x="99872" y="5787593"/>
                </a:lnTo>
                <a:lnTo>
                  <a:pt x="3888193" y="5721464"/>
                </a:lnTo>
                <a:lnTo>
                  <a:pt x="37883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1312" y="490727"/>
            <a:ext cx="4096512" cy="59938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5413" y="543179"/>
            <a:ext cx="3888270" cy="57875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15967" y="519683"/>
            <a:ext cx="4094988" cy="59954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19219" y="572516"/>
            <a:ext cx="3888740" cy="5788025"/>
          </a:xfrm>
          <a:custGeom>
            <a:avLst/>
            <a:gdLst/>
            <a:ahLst/>
            <a:cxnLst/>
            <a:rect l="l" t="t" r="r" b="b"/>
            <a:pathLst>
              <a:path w="3888740" h="5788025">
                <a:moveTo>
                  <a:pt x="99821" y="0"/>
                </a:moveTo>
                <a:lnTo>
                  <a:pt x="0" y="5721438"/>
                </a:lnTo>
                <a:lnTo>
                  <a:pt x="3788409" y="5787567"/>
                </a:lnTo>
                <a:lnTo>
                  <a:pt x="3888231" y="66167"/>
                </a:lnTo>
                <a:lnTo>
                  <a:pt x="998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11396" y="518159"/>
            <a:ext cx="4094988" cy="59954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415154" y="571245"/>
            <a:ext cx="3888231" cy="57875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80411" y="203225"/>
            <a:ext cx="749325" cy="7493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194805" y="248323"/>
            <a:ext cx="736536" cy="7365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65325" y="1356486"/>
            <a:ext cx="2361438" cy="30861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074417" y="1718182"/>
            <a:ext cx="1142873" cy="24307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64964" y="987552"/>
            <a:ext cx="3380232" cy="497738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859273" y="1182179"/>
            <a:ext cx="2992603" cy="45895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807584" y="1130553"/>
            <a:ext cx="3096260" cy="4693285"/>
          </a:xfrm>
          <a:custGeom>
            <a:avLst/>
            <a:gdLst/>
            <a:ahLst/>
            <a:cxnLst/>
            <a:rect l="l" t="t" r="r" b="b"/>
            <a:pathLst>
              <a:path w="3096259" h="4693285">
                <a:moveTo>
                  <a:pt x="80899" y="0"/>
                </a:moveTo>
                <a:lnTo>
                  <a:pt x="3096006" y="52578"/>
                </a:lnTo>
                <a:lnTo>
                  <a:pt x="3014980" y="4692891"/>
                </a:lnTo>
                <a:lnTo>
                  <a:pt x="0" y="4640262"/>
                </a:lnTo>
                <a:lnTo>
                  <a:pt x="80899" y="0"/>
                </a:lnTo>
                <a:close/>
              </a:path>
            </a:pathLst>
          </a:custGeom>
          <a:ln w="1016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29944" y="2898267"/>
            <a:ext cx="2595422" cy="20243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47114" y="3142995"/>
            <a:ext cx="2306599" cy="18935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43468" y="3418713"/>
            <a:ext cx="714617" cy="18046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43558" y="3675634"/>
            <a:ext cx="2754020" cy="20523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52727" y="3981322"/>
            <a:ext cx="349885" cy="154305"/>
          </a:xfrm>
          <a:custGeom>
            <a:avLst/>
            <a:gdLst/>
            <a:ahLst/>
            <a:cxnLst/>
            <a:rect l="l" t="t" r="r" b="b"/>
            <a:pathLst>
              <a:path w="349884" h="154304">
                <a:moveTo>
                  <a:pt x="50165" y="13715"/>
                </a:moveTo>
                <a:lnTo>
                  <a:pt x="11000" y="28936"/>
                </a:lnTo>
                <a:lnTo>
                  <a:pt x="5105" y="48259"/>
                </a:lnTo>
                <a:lnTo>
                  <a:pt x="6045" y="55903"/>
                </a:lnTo>
                <a:lnTo>
                  <a:pt x="8599" y="62833"/>
                </a:lnTo>
                <a:lnTo>
                  <a:pt x="12765" y="69048"/>
                </a:lnTo>
                <a:lnTo>
                  <a:pt x="18541" y="74549"/>
                </a:lnTo>
                <a:lnTo>
                  <a:pt x="9359" y="78739"/>
                </a:lnTo>
                <a:lnTo>
                  <a:pt x="4851" y="84708"/>
                </a:lnTo>
                <a:lnTo>
                  <a:pt x="5092" y="98932"/>
                </a:lnTo>
                <a:lnTo>
                  <a:pt x="8458" y="104266"/>
                </a:lnTo>
                <a:lnTo>
                  <a:pt x="15062" y="108331"/>
                </a:lnTo>
                <a:lnTo>
                  <a:pt x="4965" y="112140"/>
                </a:lnTo>
                <a:lnTo>
                  <a:pt x="0" y="118999"/>
                </a:lnTo>
                <a:lnTo>
                  <a:pt x="304" y="136651"/>
                </a:lnTo>
                <a:lnTo>
                  <a:pt x="4063" y="143001"/>
                </a:lnTo>
                <a:lnTo>
                  <a:pt x="46355" y="154177"/>
                </a:lnTo>
                <a:lnTo>
                  <a:pt x="68314" y="152038"/>
                </a:lnTo>
                <a:lnTo>
                  <a:pt x="83915" y="146399"/>
                </a:lnTo>
                <a:lnTo>
                  <a:pt x="88014" y="142366"/>
                </a:lnTo>
                <a:lnTo>
                  <a:pt x="37972" y="142366"/>
                </a:lnTo>
                <a:lnTo>
                  <a:pt x="30353" y="141096"/>
                </a:lnTo>
                <a:lnTo>
                  <a:pt x="18287" y="135762"/>
                </a:lnTo>
                <a:lnTo>
                  <a:pt x="15265" y="131825"/>
                </a:lnTo>
                <a:lnTo>
                  <a:pt x="15074" y="120776"/>
                </a:lnTo>
                <a:lnTo>
                  <a:pt x="18668" y="116077"/>
                </a:lnTo>
                <a:lnTo>
                  <a:pt x="25781" y="112775"/>
                </a:lnTo>
                <a:lnTo>
                  <a:pt x="93265" y="112775"/>
                </a:lnTo>
                <a:lnTo>
                  <a:pt x="90169" y="109474"/>
                </a:lnTo>
                <a:lnTo>
                  <a:pt x="41757" y="99506"/>
                </a:lnTo>
                <a:lnTo>
                  <a:pt x="34432" y="99139"/>
                </a:lnTo>
                <a:lnTo>
                  <a:pt x="19684" y="90296"/>
                </a:lnTo>
                <a:lnTo>
                  <a:pt x="19684" y="87502"/>
                </a:lnTo>
                <a:lnTo>
                  <a:pt x="20828" y="85216"/>
                </a:lnTo>
                <a:lnTo>
                  <a:pt x="23368" y="83438"/>
                </a:lnTo>
                <a:lnTo>
                  <a:pt x="25781" y="81660"/>
                </a:lnTo>
                <a:lnTo>
                  <a:pt x="27940" y="80644"/>
                </a:lnTo>
                <a:lnTo>
                  <a:pt x="54510" y="80644"/>
                </a:lnTo>
                <a:lnTo>
                  <a:pt x="59150" y="79406"/>
                </a:lnTo>
                <a:lnTo>
                  <a:pt x="65651" y="76239"/>
                </a:lnTo>
                <a:lnTo>
                  <a:pt x="71247" y="71881"/>
                </a:lnTo>
                <a:lnTo>
                  <a:pt x="72548" y="70357"/>
                </a:lnTo>
                <a:lnTo>
                  <a:pt x="37084" y="70357"/>
                </a:lnTo>
                <a:lnTo>
                  <a:pt x="31622" y="68452"/>
                </a:lnTo>
                <a:lnTo>
                  <a:pt x="23240" y="60578"/>
                </a:lnTo>
                <a:lnTo>
                  <a:pt x="21209" y="55371"/>
                </a:lnTo>
                <a:lnTo>
                  <a:pt x="21074" y="48132"/>
                </a:lnTo>
                <a:lnTo>
                  <a:pt x="21125" y="41215"/>
                </a:lnTo>
                <a:lnTo>
                  <a:pt x="49275" y="25781"/>
                </a:lnTo>
                <a:lnTo>
                  <a:pt x="72433" y="25781"/>
                </a:lnTo>
                <a:lnTo>
                  <a:pt x="71247" y="24256"/>
                </a:lnTo>
                <a:lnTo>
                  <a:pt x="72009" y="19938"/>
                </a:lnTo>
                <a:lnTo>
                  <a:pt x="73088" y="17779"/>
                </a:lnTo>
                <a:lnTo>
                  <a:pt x="63118" y="17779"/>
                </a:lnTo>
                <a:lnTo>
                  <a:pt x="57022" y="14985"/>
                </a:lnTo>
                <a:lnTo>
                  <a:pt x="50165" y="13715"/>
                </a:lnTo>
                <a:close/>
              </a:path>
              <a:path w="349884" h="154304">
                <a:moveTo>
                  <a:pt x="93265" y="112775"/>
                </a:moveTo>
                <a:lnTo>
                  <a:pt x="25781" y="112775"/>
                </a:lnTo>
                <a:lnTo>
                  <a:pt x="30987" y="113410"/>
                </a:lnTo>
                <a:lnTo>
                  <a:pt x="39115" y="113664"/>
                </a:lnTo>
                <a:lnTo>
                  <a:pt x="59055" y="113918"/>
                </a:lnTo>
                <a:lnTo>
                  <a:pt x="65531" y="114172"/>
                </a:lnTo>
                <a:lnTo>
                  <a:pt x="69215" y="114681"/>
                </a:lnTo>
                <a:lnTo>
                  <a:pt x="72771" y="115062"/>
                </a:lnTo>
                <a:lnTo>
                  <a:pt x="75691" y="116331"/>
                </a:lnTo>
                <a:lnTo>
                  <a:pt x="80009" y="120141"/>
                </a:lnTo>
                <a:lnTo>
                  <a:pt x="81153" y="122681"/>
                </a:lnTo>
                <a:lnTo>
                  <a:pt x="81153" y="125729"/>
                </a:lnTo>
                <a:lnTo>
                  <a:pt x="81280" y="131571"/>
                </a:lnTo>
                <a:lnTo>
                  <a:pt x="77850" y="135635"/>
                </a:lnTo>
                <a:lnTo>
                  <a:pt x="63627" y="140715"/>
                </a:lnTo>
                <a:lnTo>
                  <a:pt x="55753" y="142112"/>
                </a:lnTo>
                <a:lnTo>
                  <a:pt x="37972" y="142366"/>
                </a:lnTo>
                <a:lnTo>
                  <a:pt x="88014" y="142366"/>
                </a:lnTo>
                <a:lnTo>
                  <a:pt x="93182" y="137283"/>
                </a:lnTo>
                <a:lnTo>
                  <a:pt x="96138" y="124713"/>
                </a:lnTo>
                <a:lnTo>
                  <a:pt x="96012" y="118618"/>
                </a:lnTo>
                <a:lnTo>
                  <a:pt x="93980" y="113537"/>
                </a:lnTo>
                <a:lnTo>
                  <a:pt x="93265" y="112775"/>
                </a:lnTo>
                <a:close/>
              </a:path>
              <a:path w="349884" h="154304">
                <a:moveTo>
                  <a:pt x="54510" y="80644"/>
                </a:moveTo>
                <a:lnTo>
                  <a:pt x="30606" y="80644"/>
                </a:lnTo>
                <a:lnTo>
                  <a:pt x="36575" y="81660"/>
                </a:lnTo>
                <a:lnTo>
                  <a:pt x="38481" y="82041"/>
                </a:lnTo>
                <a:lnTo>
                  <a:pt x="40766" y="82168"/>
                </a:lnTo>
                <a:lnTo>
                  <a:pt x="43434" y="82168"/>
                </a:lnTo>
                <a:lnTo>
                  <a:pt x="51744" y="81383"/>
                </a:lnTo>
                <a:lnTo>
                  <a:pt x="54510" y="80644"/>
                </a:lnTo>
                <a:close/>
              </a:path>
              <a:path w="349884" h="154304">
                <a:moveTo>
                  <a:pt x="72433" y="25781"/>
                </a:moveTo>
                <a:lnTo>
                  <a:pt x="49275" y="25781"/>
                </a:lnTo>
                <a:lnTo>
                  <a:pt x="54483" y="27812"/>
                </a:lnTo>
                <a:lnTo>
                  <a:pt x="58928" y="31876"/>
                </a:lnTo>
                <a:lnTo>
                  <a:pt x="65679" y="54754"/>
                </a:lnTo>
                <a:lnTo>
                  <a:pt x="63753" y="59689"/>
                </a:lnTo>
                <a:lnTo>
                  <a:pt x="59690" y="63881"/>
                </a:lnTo>
                <a:lnTo>
                  <a:pt x="55625" y="67944"/>
                </a:lnTo>
                <a:lnTo>
                  <a:pt x="50291" y="70103"/>
                </a:lnTo>
                <a:lnTo>
                  <a:pt x="37084" y="70357"/>
                </a:lnTo>
                <a:lnTo>
                  <a:pt x="72548" y="70357"/>
                </a:lnTo>
                <a:lnTo>
                  <a:pt x="75743" y="66617"/>
                </a:lnTo>
                <a:lnTo>
                  <a:pt x="78930" y="60912"/>
                </a:lnTo>
                <a:lnTo>
                  <a:pt x="80783" y="54754"/>
                </a:lnTo>
                <a:lnTo>
                  <a:pt x="81280" y="48132"/>
                </a:lnTo>
                <a:lnTo>
                  <a:pt x="80587" y="41777"/>
                </a:lnTo>
                <a:lnTo>
                  <a:pt x="78692" y="35671"/>
                </a:lnTo>
                <a:lnTo>
                  <a:pt x="75582" y="29827"/>
                </a:lnTo>
                <a:lnTo>
                  <a:pt x="72433" y="25781"/>
                </a:lnTo>
                <a:close/>
              </a:path>
              <a:path w="349884" h="154304">
                <a:moveTo>
                  <a:pt x="88137" y="0"/>
                </a:moveTo>
                <a:lnTo>
                  <a:pt x="86106" y="0"/>
                </a:lnTo>
                <a:lnTo>
                  <a:pt x="78740" y="126"/>
                </a:lnTo>
                <a:lnTo>
                  <a:pt x="73406" y="1524"/>
                </a:lnTo>
                <a:lnTo>
                  <a:pt x="66293" y="6603"/>
                </a:lnTo>
                <a:lnTo>
                  <a:pt x="64008" y="11175"/>
                </a:lnTo>
                <a:lnTo>
                  <a:pt x="63118" y="17779"/>
                </a:lnTo>
                <a:lnTo>
                  <a:pt x="73088" y="17779"/>
                </a:lnTo>
                <a:lnTo>
                  <a:pt x="73533" y="16890"/>
                </a:lnTo>
                <a:lnTo>
                  <a:pt x="78359" y="13588"/>
                </a:lnTo>
                <a:lnTo>
                  <a:pt x="83058" y="12572"/>
                </a:lnTo>
                <a:lnTo>
                  <a:pt x="90169" y="12445"/>
                </a:lnTo>
                <a:lnTo>
                  <a:pt x="90043" y="126"/>
                </a:lnTo>
                <a:lnTo>
                  <a:pt x="88137" y="0"/>
                </a:lnTo>
                <a:close/>
              </a:path>
              <a:path w="349884" h="154304">
                <a:moveTo>
                  <a:pt x="123190" y="15239"/>
                </a:moveTo>
                <a:lnTo>
                  <a:pt x="107696" y="15493"/>
                </a:lnTo>
                <a:lnTo>
                  <a:pt x="108838" y="79375"/>
                </a:lnTo>
                <a:lnTo>
                  <a:pt x="109481" y="88161"/>
                </a:lnTo>
                <a:lnTo>
                  <a:pt x="135002" y="117076"/>
                </a:lnTo>
                <a:lnTo>
                  <a:pt x="142240" y="117601"/>
                </a:lnTo>
                <a:lnTo>
                  <a:pt x="152144" y="116054"/>
                </a:lnTo>
                <a:lnTo>
                  <a:pt x="160702" y="111791"/>
                </a:lnTo>
                <a:lnTo>
                  <a:pt x="167927" y="104775"/>
                </a:lnTo>
                <a:lnTo>
                  <a:pt x="139572" y="104775"/>
                </a:lnTo>
                <a:lnTo>
                  <a:pt x="135000" y="102996"/>
                </a:lnTo>
                <a:lnTo>
                  <a:pt x="126618" y="95631"/>
                </a:lnTo>
                <a:lnTo>
                  <a:pt x="124459" y="88900"/>
                </a:lnTo>
                <a:lnTo>
                  <a:pt x="124294" y="76834"/>
                </a:lnTo>
                <a:lnTo>
                  <a:pt x="123190" y="15239"/>
                </a:lnTo>
                <a:close/>
              </a:path>
              <a:path w="349884" h="154304">
                <a:moveTo>
                  <a:pt x="187750" y="95122"/>
                </a:moveTo>
                <a:lnTo>
                  <a:pt x="173735" y="95122"/>
                </a:lnTo>
                <a:lnTo>
                  <a:pt x="173990" y="114300"/>
                </a:lnTo>
                <a:lnTo>
                  <a:pt x="188087" y="114045"/>
                </a:lnTo>
                <a:lnTo>
                  <a:pt x="187750" y="95122"/>
                </a:lnTo>
                <a:close/>
              </a:path>
              <a:path w="349884" h="154304">
                <a:moveTo>
                  <a:pt x="186309" y="14096"/>
                </a:moveTo>
                <a:lnTo>
                  <a:pt x="170815" y="14350"/>
                </a:lnTo>
                <a:lnTo>
                  <a:pt x="171831" y="70612"/>
                </a:lnTo>
                <a:lnTo>
                  <a:pt x="171831" y="76834"/>
                </a:lnTo>
                <a:lnTo>
                  <a:pt x="149606" y="104647"/>
                </a:lnTo>
                <a:lnTo>
                  <a:pt x="144525" y="104647"/>
                </a:lnTo>
                <a:lnTo>
                  <a:pt x="139572" y="104775"/>
                </a:lnTo>
                <a:lnTo>
                  <a:pt x="167927" y="104775"/>
                </a:lnTo>
                <a:lnTo>
                  <a:pt x="173735" y="95122"/>
                </a:lnTo>
                <a:lnTo>
                  <a:pt x="187750" y="95122"/>
                </a:lnTo>
                <a:lnTo>
                  <a:pt x="186309" y="14096"/>
                </a:lnTo>
                <a:close/>
              </a:path>
              <a:path w="349884" h="154304">
                <a:moveTo>
                  <a:pt x="231775" y="13334"/>
                </a:moveTo>
                <a:lnTo>
                  <a:pt x="217424" y="13588"/>
                </a:lnTo>
                <a:lnTo>
                  <a:pt x="219075" y="113537"/>
                </a:lnTo>
                <a:lnTo>
                  <a:pt x="234696" y="113156"/>
                </a:lnTo>
                <a:lnTo>
                  <a:pt x="233680" y="58419"/>
                </a:lnTo>
                <a:lnTo>
                  <a:pt x="234084" y="50990"/>
                </a:lnTo>
                <a:lnTo>
                  <a:pt x="235489" y="44323"/>
                </a:lnTo>
                <a:lnTo>
                  <a:pt x="237926" y="38369"/>
                </a:lnTo>
                <a:lnTo>
                  <a:pt x="241300" y="33274"/>
                </a:lnTo>
                <a:lnTo>
                  <a:pt x="242555" y="31750"/>
                </a:lnTo>
                <a:lnTo>
                  <a:pt x="232156" y="31750"/>
                </a:lnTo>
                <a:lnTo>
                  <a:pt x="231775" y="13334"/>
                </a:lnTo>
                <a:close/>
              </a:path>
              <a:path w="349884" h="154304">
                <a:moveTo>
                  <a:pt x="291248" y="23240"/>
                </a:moveTo>
                <a:lnTo>
                  <a:pt x="266827" y="23240"/>
                </a:lnTo>
                <a:lnTo>
                  <a:pt x="271780" y="25018"/>
                </a:lnTo>
                <a:lnTo>
                  <a:pt x="279908" y="32384"/>
                </a:lnTo>
                <a:lnTo>
                  <a:pt x="282066" y="38862"/>
                </a:lnTo>
                <a:lnTo>
                  <a:pt x="282194" y="48132"/>
                </a:lnTo>
                <a:lnTo>
                  <a:pt x="283337" y="112394"/>
                </a:lnTo>
                <a:lnTo>
                  <a:pt x="297941" y="112140"/>
                </a:lnTo>
                <a:lnTo>
                  <a:pt x="296925" y="54356"/>
                </a:lnTo>
                <a:lnTo>
                  <a:pt x="296568" y="45642"/>
                </a:lnTo>
                <a:lnTo>
                  <a:pt x="295878" y="38369"/>
                </a:lnTo>
                <a:lnTo>
                  <a:pt x="294854" y="32549"/>
                </a:lnTo>
                <a:lnTo>
                  <a:pt x="293497" y="28193"/>
                </a:lnTo>
                <a:lnTo>
                  <a:pt x="291465" y="23494"/>
                </a:lnTo>
                <a:lnTo>
                  <a:pt x="291248" y="23240"/>
                </a:lnTo>
                <a:close/>
              </a:path>
              <a:path w="349884" h="154304">
                <a:moveTo>
                  <a:pt x="270763" y="9778"/>
                </a:moveTo>
                <a:lnTo>
                  <a:pt x="232156" y="31750"/>
                </a:lnTo>
                <a:lnTo>
                  <a:pt x="242555" y="31750"/>
                </a:lnTo>
                <a:lnTo>
                  <a:pt x="246634" y="26796"/>
                </a:lnTo>
                <a:lnTo>
                  <a:pt x="253237" y="23494"/>
                </a:lnTo>
                <a:lnTo>
                  <a:pt x="266827" y="23240"/>
                </a:lnTo>
                <a:lnTo>
                  <a:pt x="291248" y="23240"/>
                </a:lnTo>
                <a:lnTo>
                  <a:pt x="287781" y="19176"/>
                </a:lnTo>
                <a:lnTo>
                  <a:pt x="282447" y="15366"/>
                </a:lnTo>
                <a:lnTo>
                  <a:pt x="277113" y="11683"/>
                </a:lnTo>
                <a:lnTo>
                  <a:pt x="270763" y="9778"/>
                </a:lnTo>
                <a:close/>
              </a:path>
              <a:path w="349884" h="154304">
                <a:moveTo>
                  <a:pt x="348148" y="111378"/>
                </a:moveTo>
                <a:lnTo>
                  <a:pt x="337947" y="111378"/>
                </a:lnTo>
                <a:lnTo>
                  <a:pt x="326644" y="137032"/>
                </a:lnTo>
                <a:lnTo>
                  <a:pt x="335153" y="136906"/>
                </a:lnTo>
                <a:lnTo>
                  <a:pt x="348148" y="111378"/>
                </a:lnTo>
                <a:close/>
              </a:path>
              <a:path w="349884" h="154304">
                <a:moveTo>
                  <a:pt x="348996" y="88645"/>
                </a:moveTo>
                <a:lnTo>
                  <a:pt x="327406" y="89026"/>
                </a:lnTo>
                <a:lnTo>
                  <a:pt x="327787" y="111632"/>
                </a:lnTo>
                <a:lnTo>
                  <a:pt x="337947" y="111378"/>
                </a:lnTo>
                <a:lnTo>
                  <a:pt x="348148" y="111378"/>
                </a:lnTo>
                <a:lnTo>
                  <a:pt x="349377" y="108965"/>
                </a:lnTo>
                <a:lnTo>
                  <a:pt x="348996" y="886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69795" y="3962653"/>
            <a:ext cx="351790" cy="130810"/>
          </a:xfrm>
          <a:custGeom>
            <a:avLst/>
            <a:gdLst/>
            <a:ahLst/>
            <a:cxnLst/>
            <a:rect l="l" t="t" r="r" b="b"/>
            <a:pathLst>
              <a:path w="351789" h="130810">
                <a:moveTo>
                  <a:pt x="14731" y="99441"/>
                </a:moveTo>
                <a:lnTo>
                  <a:pt x="0" y="102743"/>
                </a:lnTo>
                <a:lnTo>
                  <a:pt x="6068" y="115198"/>
                </a:lnTo>
                <a:lnTo>
                  <a:pt x="15494" y="123999"/>
                </a:lnTo>
                <a:lnTo>
                  <a:pt x="28253" y="129157"/>
                </a:lnTo>
                <a:lnTo>
                  <a:pt x="44323" y="130683"/>
                </a:lnTo>
                <a:lnTo>
                  <a:pt x="53349" y="129988"/>
                </a:lnTo>
                <a:lnTo>
                  <a:pt x="61388" y="128270"/>
                </a:lnTo>
                <a:lnTo>
                  <a:pt x="68451" y="125503"/>
                </a:lnTo>
                <a:lnTo>
                  <a:pt x="74549" y="121666"/>
                </a:lnTo>
                <a:lnTo>
                  <a:pt x="79544" y="117856"/>
                </a:lnTo>
                <a:lnTo>
                  <a:pt x="46355" y="117856"/>
                </a:lnTo>
                <a:lnTo>
                  <a:pt x="34520" y="116853"/>
                </a:lnTo>
                <a:lnTo>
                  <a:pt x="25304" y="113458"/>
                </a:lnTo>
                <a:lnTo>
                  <a:pt x="18708" y="107658"/>
                </a:lnTo>
                <a:lnTo>
                  <a:pt x="14731" y="99441"/>
                </a:lnTo>
                <a:close/>
              </a:path>
              <a:path w="351789" h="130810">
                <a:moveTo>
                  <a:pt x="39624" y="25273"/>
                </a:moveTo>
                <a:lnTo>
                  <a:pt x="3257" y="46529"/>
                </a:lnTo>
                <a:lnTo>
                  <a:pt x="3148" y="53340"/>
                </a:lnTo>
                <a:lnTo>
                  <a:pt x="3302" y="62992"/>
                </a:lnTo>
                <a:lnTo>
                  <a:pt x="5842" y="69088"/>
                </a:lnTo>
                <a:lnTo>
                  <a:pt x="10795" y="73533"/>
                </a:lnTo>
                <a:lnTo>
                  <a:pt x="15748" y="78105"/>
                </a:lnTo>
                <a:lnTo>
                  <a:pt x="22352" y="81153"/>
                </a:lnTo>
                <a:lnTo>
                  <a:pt x="63246" y="88011"/>
                </a:lnTo>
                <a:lnTo>
                  <a:pt x="69087" y="92964"/>
                </a:lnTo>
                <a:lnTo>
                  <a:pt x="69215" y="100838"/>
                </a:lnTo>
                <a:lnTo>
                  <a:pt x="69342" y="106045"/>
                </a:lnTo>
                <a:lnTo>
                  <a:pt x="67056" y="110236"/>
                </a:lnTo>
                <a:lnTo>
                  <a:pt x="62737" y="113157"/>
                </a:lnTo>
                <a:lnTo>
                  <a:pt x="58293" y="116078"/>
                </a:lnTo>
                <a:lnTo>
                  <a:pt x="52831" y="117729"/>
                </a:lnTo>
                <a:lnTo>
                  <a:pt x="46355" y="117856"/>
                </a:lnTo>
                <a:lnTo>
                  <a:pt x="79544" y="117856"/>
                </a:lnTo>
                <a:lnTo>
                  <a:pt x="82042" y="115951"/>
                </a:lnTo>
                <a:lnTo>
                  <a:pt x="85725" y="108458"/>
                </a:lnTo>
                <a:lnTo>
                  <a:pt x="85471" y="99187"/>
                </a:lnTo>
                <a:lnTo>
                  <a:pt x="54356" y="70104"/>
                </a:lnTo>
                <a:lnTo>
                  <a:pt x="24511" y="65278"/>
                </a:lnTo>
                <a:lnTo>
                  <a:pt x="19177" y="60706"/>
                </a:lnTo>
                <a:lnTo>
                  <a:pt x="19050" y="53340"/>
                </a:lnTo>
                <a:lnTo>
                  <a:pt x="19050" y="48641"/>
                </a:lnTo>
                <a:lnTo>
                  <a:pt x="20955" y="44958"/>
                </a:lnTo>
                <a:lnTo>
                  <a:pt x="25018" y="42291"/>
                </a:lnTo>
                <a:lnTo>
                  <a:pt x="28956" y="39624"/>
                </a:lnTo>
                <a:lnTo>
                  <a:pt x="34162" y="38227"/>
                </a:lnTo>
                <a:lnTo>
                  <a:pt x="40512" y="38100"/>
                </a:lnTo>
                <a:lnTo>
                  <a:pt x="73611" y="38100"/>
                </a:lnTo>
                <a:lnTo>
                  <a:pt x="65976" y="31178"/>
                </a:lnTo>
                <a:lnTo>
                  <a:pt x="54312" y="26606"/>
                </a:lnTo>
                <a:lnTo>
                  <a:pt x="39624" y="25273"/>
                </a:lnTo>
                <a:close/>
              </a:path>
              <a:path w="351789" h="130810">
                <a:moveTo>
                  <a:pt x="73611" y="38100"/>
                </a:moveTo>
                <a:lnTo>
                  <a:pt x="40512" y="38100"/>
                </a:lnTo>
                <a:lnTo>
                  <a:pt x="49252" y="38909"/>
                </a:lnTo>
                <a:lnTo>
                  <a:pt x="56419" y="41719"/>
                </a:lnTo>
                <a:lnTo>
                  <a:pt x="62015" y="46529"/>
                </a:lnTo>
                <a:lnTo>
                  <a:pt x="66040" y="53340"/>
                </a:lnTo>
                <a:lnTo>
                  <a:pt x="80137" y="50038"/>
                </a:lnTo>
                <a:lnTo>
                  <a:pt x="74592" y="38989"/>
                </a:lnTo>
                <a:lnTo>
                  <a:pt x="73611" y="38100"/>
                </a:lnTo>
                <a:close/>
              </a:path>
              <a:path w="351789" h="130810">
                <a:moveTo>
                  <a:pt x="123956" y="38989"/>
                </a:moveTo>
                <a:lnTo>
                  <a:pt x="108839" y="38989"/>
                </a:lnTo>
                <a:lnTo>
                  <a:pt x="109981" y="99187"/>
                </a:lnTo>
                <a:lnTo>
                  <a:pt x="111978" y="112422"/>
                </a:lnTo>
                <a:lnTo>
                  <a:pt x="117570" y="121824"/>
                </a:lnTo>
                <a:lnTo>
                  <a:pt x="126734" y="127369"/>
                </a:lnTo>
                <a:lnTo>
                  <a:pt x="139446" y="129032"/>
                </a:lnTo>
                <a:lnTo>
                  <a:pt x="143510" y="128905"/>
                </a:lnTo>
                <a:lnTo>
                  <a:pt x="148209" y="128524"/>
                </a:lnTo>
                <a:lnTo>
                  <a:pt x="153670" y="127762"/>
                </a:lnTo>
                <a:lnTo>
                  <a:pt x="153447" y="116967"/>
                </a:lnTo>
                <a:lnTo>
                  <a:pt x="130683" y="116967"/>
                </a:lnTo>
                <a:lnTo>
                  <a:pt x="125349" y="111887"/>
                </a:lnTo>
                <a:lnTo>
                  <a:pt x="125095" y="101600"/>
                </a:lnTo>
                <a:lnTo>
                  <a:pt x="123956" y="38989"/>
                </a:lnTo>
                <a:close/>
              </a:path>
              <a:path w="351789" h="130810">
                <a:moveTo>
                  <a:pt x="153416" y="115443"/>
                </a:moveTo>
                <a:lnTo>
                  <a:pt x="148971" y="116205"/>
                </a:lnTo>
                <a:lnTo>
                  <a:pt x="145034" y="116713"/>
                </a:lnTo>
                <a:lnTo>
                  <a:pt x="141351" y="116713"/>
                </a:lnTo>
                <a:lnTo>
                  <a:pt x="130683" y="116967"/>
                </a:lnTo>
                <a:lnTo>
                  <a:pt x="153447" y="116967"/>
                </a:lnTo>
                <a:lnTo>
                  <a:pt x="153416" y="115443"/>
                </a:lnTo>
                <a:close/>
              </a:path>
              <a:path w="351789" h="130810">
                <a:moveTo>
                  <a:pt x="123317" y="0"/>
                </a:moveTo>
                <a:lnTo>
                  <a:pt x="108966" y="1651"/>
                </a:lnTo>
                <a:lnTo>
                  <a:pt x="108712" y="26797"/>
                </a:lnTo>
                <a:lnTo>
                  <a:pt x="90931" y="27178"/>
                </a:lnTo>
                <a:lnTo>
                  <a:pt x="91186" y="39370"/>
                </a:lnTo>
                <a:lnTo>
                  <a:pt x="108839" y="38989"/>
                </a:lnTo>
                <a:lnTo>
                  <a:pt x="123956" y="38989"/>
                </a:lnTo>
                <a:lnTo>
                  <a:pt x="123952" y="38735"/>
                </a:lnTo>
                <a:lnTo>
                  <a:pt x="146431" y="38354"/>
                </a:lnTo>
                <a:lnTo>
                  <a:pt x="146184" y="26543"/>
                </a:lnTo>
                <a:lnTo>
                  <a:pt x="123825" y="26543"/>
                </a:lnTo>
                <a:lnTo>
                  <a:pt x="123317" y="0"/>
                </a:lnTo>
                <a:close/>
              </a:path>
              <a:path w="351789" h="130810">
                <a:moveTo>
                  <a:pt x="146177" y="26162"/>
                </a:moveTo>
                <a:lnTo>
                  <a:pt x="123825" y="26543"/>
                </a:lnTo>
                <a:lnTo>
                  <a:pt x="146184" y="26543"/>
                </a:lnTo>
                <a:lnTo>
                  <a:pt x="146177" y="26162"/>
                </a:lnTo>
                <a:close/>
              </a:path>
              <a:path w="351789" h="130810">
                <a:moveTo>
                  <a:pt x="204343" y="22352"/>
                </a:moveTo>
                <a:lnTo>
                  <a:pt x="165935" y="45718"/>
                </a:lnTo>
                <a:lnTo>
                  <a:pt x="159169" y="75692"/>
                </a:lnTo>
                <a:lnTo>
                  <a:pt x="159175" y="76962"/>
                </a:lnTo>
                <a:lnTo>
                  <a:pt x="172339" y="114046"/>
                </a:lnTo>
                <a:lnTo>
                  <a:pt x="205740" y="127889"/>
                </a:lnTo>
                <a:lnTo>
                  <a:pt x="213286" y="127250"/>
                </a:lnTo>
                <a:lnTo>
                  <a:pt x="220297" y="125539"/>
                </a:lnTo>
                <a:lnTo>
                  <a:pt x="226760" y="122781"/>
                </a:lnTo>
                <a:lnTo>
                  <a:pt x="232664" y="118999"/>
                </a:lnTo>
                <a:lnTo>
                  <a:pt x="237179" y="115062"/>
                </a:lnTo>
                <a:lnTo>
                  <a:pt x="199644" y="115062"/>
                </a:lnTo>
                <a:lnTo>
                  <a:pt x="192912" y="112649"/>
                </a:lnTo>
                <a:lnTo>
                  <a:pt x="176403" y="76962"/>
                </a:lnTo>
                <a:lnTo>
                  <a:pt x="249047" y="75692"/>
                </a:lnTo>
                <a:lnTo>
                  <a:pt x="248152" y="65405"/>
                </a:lnTo>
                <a:lnTo>
                  <a:pt x="176911" y="65405"/>
                </a:lnTo>
                <a:lnTo>
                  <a:pt x="177419" y="56007"/>
                </a:lnTo>
                <a:lnTo>
                  <a:pt x="180340" y="48514"/>
                </a:lnTo>
                <a:lnTo>
                  <a:pt x="190881" y="37211"/>
                </a:lnTo>
                <a:lnTo>
                  <a:pt x="197358" y="34417"/>
                </a:lnTo>
                <a:lnTo>
                  <a:pt x="210820" y="34163"/>
                </a:lnTo>
                <a:lnTo>
                  <a:pt x="234666" y="34163"/>
                </a:lnTo>
                <a:lnTo>
                  <a:pt x="229542" y="29602"/>
                </a:lnTo>
                <a:lnTo>
                  <a:pt x="222075" y="25463"/>
                </a:lnTo>
                <a:lnTo>
                  <a:pt x="213679" y="23038"/>
                </a:lnTo>
                <a:lnTo>
                  <a:pt x="204343" y="22352"/>
                </a:lnTo>
                <a:close/>
              </a:path>
              <a:path w="351789" h="130810">
                <a:moveTo>
                  <a:pt x="233299" y="94869"/>
                </a:moveTo>
                <a:lnTo>
                  <a:pt x="199644" y="115062"/>
                </a:lnTo>
                <a:lnTo>
                  <a:pt x="237179" y="115062"/>
                </a:lnTo>
                <a:lnTo>
                  <a:pt x="237882" y="114448"/>
                </a:lnTo>
                <a:lnTo>
                  <a:pt x="242125" y="109362"/>
                </a:lnTo>
                <a:lnTo>
                  <a:pt x="245415" y="103729"/>
                </a:lnTo>
                <a:lnTo>
                  <a:pt x="247777" y="97536"/>
                </a:lnTo>
                <a:lnTo>
                  <a:pt x="233299" y="94869"/>
                </a:lnTo>
                <a:close/>
              </a:path>
              <a:path w="351789" h="130810">
                <a:moveTo>
                  <a:pt x="234666" y="34163"/>
                </a:moveTo>
                <a:lnTo>
                  <a:pt x="210820" y="34163"/>
                </a:lnTo>
                <a:lnTo>
                  <a:pt x="215773" y="35560"/>
                </a:lnTo>
                <a:lnTo>
                  <a:pt x="219837" y="38608"/>
                </a:lnTo>
                <a:lnTo>
                  <a:pt x="224028" y="41656"/>
                </a:lnTo>
                <a:lnTo>
                  <a:pt x="226949" y="45212"/>
                </a:lnTo>
                <a:lnTo>
                  <a:pt x="228727" y="49530"/>
                </a:lnTo>
                <a:lnTo>
                  <a:pt x="230631" y="53848"/>
                </a:lnTo>
                <a:lnTo>
                  <a:pt x="231648" y="58928"/>
                </a:lnTo>
                <a:lnTo>
                  <a:pt x="231775" y="64516"/>
                </a:lnTo>
                <a:lnTo>
                  <a:pt x="176911" y="65405"/>
                </a:lnTo>
                <a:lnTo>
                  <a:pt x="248152" y="65405"/>
                </a:lnTo>
                <a:lnTo>
                  <a:pt x="247951" y="63097"/>
                </a:lnTo>
                <a:lnTo>
                  <a:pt x="245427" y="52181"/>
                </a:lnTo>
                <a:lnTo>
                  <a:pt x="241474" y="42955"/>
                </a:lnTo>
                <a:lnTo>
                  <a:pt x="236093" y="35433"/>
                </a:lnTo>
                <a:lnTo>
                  <a:pt x="234666" y="34163"/>
                </a:lnTo>
                <a:close/>
              </a:path>
              <a:path w="351789" h="130810">
                <a:moveTo>
                  <a:pt x="285623" y="23749"/>
                </a:moveTo>
                <a:lnTo>
                  <a:pt x="271145" y="24003"/>
                </a:lnTo>
                <a:lnTo>
                  <a:pt x="272923" y="123952"/>
                </a:lnTo>
                <a:lnTo>
                  <a:pt x="288417" y="123698"/>
                </a:lnTo>
                <a:lnTo>
                  <a:pt x="287528" y="68834"/>
                </a:lnTo>
                <a:lnTo>
                  <a:pt x="287861" y="61458"/>
                </a:lnTo>
                <a:lnTo>
                  <a:pt x="289242" y="54784"/>
                </a:lnTo>
                <a:lnTo>
                  <a:pt x="291704" y="48799"/>
                </a:lnTo>
                <a:lnTo>
                  <a:pt x="295148" y="43688"/>
                </a:lnTo>
                <a:lnTo>
                  <a:pt x="296373" y="42164"/>
                </a:lnTo>
                <a:lnTo>
                  <a:pt x="285877" y="42164"/>
                </a:lnTo>
                <a:lnTo>
                  <a:pt x="285623" y="23749"/>
                </a:lnTo>
                <a:close/>
              </a:path>
              <a:path w="351789" h="130810">
                <a:moveTo>
                  <a:pt x="345081" y="33782"/>
                </a:moveTo>
                <a:lnTo>
                  <a:pt x="320675" y="33782"/>
                </a:lnTo>
                <a:lnTo>
                  <a:pt x="325501" y="35560"/>
                </a:lnTo>
                <a:lnTo>
                  <a:pt x="329565" y="39243"/>
                </a:lnTo>
                <a:lnTo>
                  <a:pt x="337058" y="122809"/>
                </a:lnTo>
                <a:lnTo>
                  <a:pt x="351663" y="122555"/>
                </a:lnTo>
                <a:lnTo>
                  <a:pt x="350647" y="64770"/>
                </a:lnTo>
                <a:lnTo>
                  <a:pt x="345186" y="33909"/>
                </a:lnTo>
                <a:close/>
              </a:path>
              <a:path w="351789" h="130810">
                <a:moveTo>
                  <a:pt x="324612" y="20320"/>
                </a:moveTo>
                <a:lnTo>
                  <a:pt x="285877" y="42164"/>
                </a:lnTo>
                <a:lnTo>
                  <a:pt x="296373" y="42164"/>
                </a:lnTo>
                <a:lnTo>
                  <a:pt x="300355" y="37211"/>
                </a:lnTo>
                <a:lnTo>
                  <a:pt x="306959" y="33909"/>
                </a:lnTo>
                <a:lnTo>
                  <a:pt x="314833" y="33782"/>
                </a:lnTo>
                <a:lnTo>
                  <a:pt x="345081" y="33782"/>
                </a:lnTo>
                <a:lnTo>
                  <a:pt x="341630" y="29591"/>
                </a:lnTo>
                <a:lnTo>
                  <a:pt x="336296" y="25908"/>
                </a:lnTo>
                <a:lnTo>
                  <a:pt x="330962" y="22098"/>
                </a:lnTo>
                <a:lnTo>
                  <a:pt x="324612" y="203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092325" y="3920490"/>
            <a:ext cx="1624329" cy="20040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30936" y="6056376"/>
            <a:ext cx="7723632" cy="541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5883" y="490727"/>
            <a:ext cx="4094988" cy="59954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9554" y="544194"/>
            <a:ext cx="3888740" cy="5788025"/>
          </a:xfrm>
          <a:custGeom>
            <a:avLst/>
            <a:gdLst/>
            <a:ahLst/>
            <a:cxnLst/>
            <a:rect l="l" t="t" r="r" b="b"/>
            <a:pathLst>
              <a:path w="3888740" h="5788025">
                <a:moveTo>
                  <a:pt x="3788371" y="0"/>
                </a:moveTo>
                <a:lnTo>
                  <a:pt x="0" y="66167"/>
                </a:lnTo>
                <a:lnTo>
                  <a:pt x="99872" y="5787593"/>
                </a:lnTo>
                <a:lnTo>
                  <a:pt x="3888193" y="5721464"/>
                </a:lnTo>
                <a:lnTo>
                  <a:pt x="37883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1312" y="490727"/>
            <a:ext cx="4096512" cy="59938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5413" y="543179"/>
            <a:ext cx="3888270" cy="57875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15967" y="519683"/>
            <a:ext cx="4094988" cy="59954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19219" y="572516"/>
            <a:ext cx="3888740" cy="5788025"/>
          </a:xfrm>
          <a:custGeom>
            <a:avLst/>
            <a:gdLst/>
            <a:ahLst/>
            <a:cxnLst/>
            <a:rect l="l" t="t" r="r" b="b"/>
            <a:pathLst>
              <a:path w="3888740" h="5788025">
                <a:moveTo>
                  <a:pt x="99821" y="0"/>
                </a:moveTo>
                <a:lnTo>
                  <a:pt x="0" y="5721438"/>
                </a:lnTo>
                <a:lnTo>
                  <a:pt x="3788409" y="5787567"/>
                </a:lnTo>
                <a:lnTo>
                  <a:pt x="3888231" y="66167"/>
                </a:lnTo>
                <a:lnTo>
                  <a:pt x="998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11396" y="518159"/>
            <a:ext cx="4094988" cy="59954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415154" y="571245"/>
            <a:ext cx="3888231" cy="578759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80411" y="203225"/>
            <a:ext cx="749325" cy="7493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194805" y="248323"/>
            <a:ext cx="736536" cy="73653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65325" y="1356486"/>
            <a:ext cx="2361438" cy="30861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074417" y="1718182"/>
            <a:ext cx="1142873" cy="24307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64964" y="987552"/>
            <a:ext cx="3380232" cy="497738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859273" y="1182179"/>
            <a:ext cx="2992603" cy="458957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807584" y="1130553"/>
            <a:ext cx="3096260" cy="4693285"/>
          </a:xfrm>
          <a:custGeom>
            <a:avLst/>
            <a:gdLst/>
            <a:ahLst/>
            <a:cxnLst/>
            <a:rect l="l" t="t" r="r" b="b"/>
            <a:pathLst>
              <a:path w="3096259" h="4693285">
                <a:moveTo>
                  <a:pt x="80899" y="0"/>
                </a:moveTo>
                <a:lnTo>
                  <a:pt x="3096006" y="52578"/>
                </a:lnTo>
                <a:lnTo>
                  <a:pt x="3014980" y="4692891"/>
                </a:lnTo>
                <a:lnTo>
                  <a:pt x="0" y="4640262"/>
                </a:lnTo>
                <a:lnTo>
                  <a:pt x="80899" y="0"/>
                </a:lnTo>
                <a:close/>
              </a:path>
            </a:pathLst>
          </a:custGeom>
          <a:ln w="1016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29944" y="2972435"/>
            <a:ext cx="2640507" cy="20027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46416" y="3226435"/>
            <a:ext cx="2189949" cy="16382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50670" y="3478403"/>
            <a:ext cx="1408455" cy="18059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43558" y="3753865"/>
            <a:ext cx="2774086" cy="19900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49172" y="4026408"/>
            <a:ext cx="525145" cy="146685"/>
          </a:xfrm>
          <a:custGeom>
            <a:avLst/>
            <a:gdLst/>
            <a:ahLst/>
            <a:cxnLst/>
            <a:rect l="l" t="t" r="r" b="b"/>
            <a:pathLst>
              <a:path w="525144" h="146685">
                <a:moveTo>
                  <a:pt x="14795" y="115062"/>
                </a:moveTo>
                <a:lnTo>
                  <a:pt x="0" y="118364"/>
                </a:lnTo>
                <a:lnTo>
                  <a:pt x="6121" y="130819"/>
                </a:lnTo>
                <a:lnTo>
                  <a:pt x="15571" y="139620"/>
                </a:lnTo>
                <a:lnTo>
                  <a:pt x="28348" y="144778"/>
                </a:lnTo>
                <a:lnTo>
                  <a:pt x="44450" y="146304"/>
                </a:lnTo>
                <a:lnTo>
                  <a:pt x="53403" y="145609"/>
                </a:lnTo>
                <a:lnTo>
                  <a:pt x="61404" y="143891"/>
                </a:lnTo>
                <a:lnTo>
                  <a:pt x="68453" y="141124"/>
                </a:lnTo>
                <a:lnTo>
                  <a:pt x="74549" y="137287"/>
                </a:lnTo>
                <a:lnTo>
                  <a:pt x="79598" y="133350"/>
                </a:lnTo>
                <a:lnTo>
                  <a:pt x="46355" y="133350"/>
                </a:lnTo>
                <a:lnTo>
                  <a:pt x="34524" y="132421"/>
                </a:lnTo>
                <a:lnTo>
                  <a:pt x="25322" y="129063"/>
                </a:lnTo>
                <a:lnTo>
                  <a:pt x="18746" y="123277"/>
                </a:lnTo>
                <a:lnTo>
                  <a:pt x="14795" y="115062"/>
                </a:lnTo>
                <a:close/>
              </a:path>
              <a:path w="525144" h="146685">
                <a:moveTo>
                  <a:pt x="39624" y="40894"/>
                </a:moveTo>
                <a:lnTo>
                  <a:pt x="3294" y="62150"/>
                </a:lnTo>
                <a:lnTo>
                  <a:pt x="3196" y="68961"/>
                </a:lnTo>
                <a:lnTo>
                  <a:pt x="3365" y="78613"/>
                </a:lnTo>
                <a:lnTo>
                  <a:pt x="63372" y="103632"/>
                </a:lnTo>
                <a:lnTo>
                  <a:pt x="69087" y="108585"/>
                </a:lnTo>
                <a:lnTo>
                  <a:pt x="69215" y="116332"/>
                </a:lnTo>
                <a:lnTo>
                  <a:pt x="69341" y="121666"/>
                </a:lnTo>
                <a:lnTo>
                  <a:pt x="67183" y="125730"/>
                </a:lnTo>
                <a:lnTo>
                  <a:pt x="62737" y="128778"/>
                </a:lnTo>
                <a:lnTo>
                  <a:pt x="58293" y="131699"/>
                </a:lnTo>
                <a:lnTo>
                  <a:pt x="52831" y="133223"/>
                </a:lnTo>
                <a:lnTo>
                  <a:pt x="46355" y="133350"/>
                </a:lnTo>
                <a:lnTo>
                  <a:pt x="79598" y="133350"/>
                </a:lnTo>
                <a:lnTo>
                  <a:pt x="82041" y="131445"/>
                </a:lnTo>
                <a:lnTo>
                  <a:pt x="85725" y="124079"/>
                </a:lnTo>
                <a:lnTo>
                  <a:pt x="85597" y="114808"/>
                </a:lnTo>
                <a:lnTo>
                  <a:pt x="54483" y="85725"/>
                </a:lnTo>
                <a:lnTo>
                  <a:pt x="24511" y="80899"/>
                </a:lnTo>
                <a:lnTo>
                  <a:pt x="19265" y="76327"/>
                </a:lnTo>
                <a:lnTo>
                  <a:pt x="40512" y="53721"/>
                </a:lnTo>
                <a:lnTo>
                  <a:pt x="73790" y="53721"/>
                </a:lnTo>
                <a:lnTo>
                  <a:pt x="66087" y="46783"/>
                </a:lnTo>
                <a:lnTo>
                  <a:pt x="54385" y="42225"/>
                </a:lnTo>
                <a:lnTo>
                  <a:pt x="39624" y="40894"/>
                </a:lnTo>
                <a:close/>
              </a:path>
              <a:path w="525144" h="146685">
                <a:moveTo>
                  <a:pt x="73790" y="53721"/>
                </a:moveTo>
                <a:lnTo>
                  <a:pt x="40512" y="53721"/>
                </a:lnTo>
                <a:lnTo>
                  <a:pt x="49305" y="54530"/>
                </a:lnTo>
                <a:lnTo>
                  <a:pt x="56467" y="57340"/>
                </a:lnTo>
                <a:lnTo>
                  <a:pt x="62033" y="62150"/>
                </a:lnTo>
                <a:lnTo>
                  <a:pt x="66040" y="68961"/>
                </a:lnTo>
                <a:lnTo>
                  <a:pt x="80264" y="65532"/>
                </a:lnTo>
                <a:lnTo>
                  <a:pt x="74717" y="54556"/>
                </a:lnTo>
                <a:lnTo>
                  <a:pt x="73790" y="53721"/>
                </a:lnTo>
                <a:close/>
              </a:path>
              <a:path w="525144" h="146685">
                <a:moveTo>
                  <a:pt x="157861" y="79248"/>
                </a:moveTo>
                <a:lnTo>
                  <a:pt x="119008" y="85465"/>
                </a:lnTo>
                <a:lnTo>
                  <a:pt x="99059" y="115062"/>
                </a:lnTo>
                <a:lnTo>
                  <a:pt x="99187" y="123317"/>
                </a:lnTo>
                <a:lnTo>
                  <a:pt x="134493" y="144780"/>
                </a:lnTo>
                <a:lnTo>
                  <a:pt x="145946" y="143230"/>
                </a:lnTo>
                <a:lnTo>
                  <a:pt x="155543" y="139144"/>
                </a:lnTo>
                <a:lnTo>
                  <a:pt x="162895" y="132842"/>
                </a:lnTo>
                <a:lnTo>
                  <a:pt x="130556" y="132842"/>
                </a:lnTo>
                <a:lnTo>
                  <a:pt x="125222" y="131191"/>
                </a:lnTo>
                <a:lnTo>
                  <a:pt x="117728" y="124460"/>
                </a:lnTo>
                <a:lnTo>
                  <a:pt x="115824" y="120269"/>
                </a:lnTo>
                <a:lnTo>
                  <a:pt x="115729" y="116669"/>
                </a:lnTo>
                <a:lnTo>
                  <a:pt x="115569" y="107696"/>
                </a:lnTo>
                <a:lnTo>
                  <a:pt x="118872" y="101727"/>
                </a:lnTo>
                <a:lnTo>
                  <a:pt x="157353" y="90932"/>
                </a:lnTo>
                <a:lnTo>
                  <a:pt x="183597" y="90932"/>
                </a:lnTo>
                <a:lnTo>
                  <a:pt x="183392" y="79502"/>
                </a:lnTo>
                <a:lnTo>
                  <a:pt x="168402" y="79502"/>
                </a:lnTo>
                <a:lnTo>
                  <a:pt x="157861" y="79248"/>
                </a:lnTo>
                <a:close/>
              </a:path>
              <a:path w="525144" h="146685">
                <a:moveTo>
                  <a:pt x="184178" y="123317"/>
                </a:moveTo>
                <a:lnTo>
                  <a:pt x="169164" y="123317"/>
                </a:lnTo>
                <a:lnTo>
                  <a:pt x="169993" y="132842"/>
                </a:lnTo>
                <a:lnTo>
                  <a:pt x="170561" y="138176"/>
                </a:lnTo>
                <a:lnTo>
                  <a:pt x="171196" y="141351"/>
                </a:lnTo>
                <a:lnTo>
                  <a:pt x="186562" y="141097"/>
                </a:lnTo>
                <a:lnTo>
                  <a:pt x="185039" y="135255"/>
                </a:lnTo>
                <a:lnTo>
                  <a:pt x="184306" y="129032"/>
                </a:lnTo>
                <a:lnTo>
                  <a:pt x="184178" y="123317"/>
                </a:lnTo>
                <a:close/>
              </a:path>
              <a:path w="525144" h="146685">
                <a:moveTo>
                  <a:pt x="183597" y="90932"/>
                </a:moveTo>
                <a:lnTo>
                  <a:pt x="157353" y="90932"/>
                </a:lnTo>
                <a:lnTo>
                  <a:pt x="162178" y="91059"/>
                </a:lnTo>
                <a:lnTo>
                  <a:pt x="168528" y="91313"/>
                </a:lnTo>
                <a:lnTo>
                  <a:pt x="168783" y="93853"/>
                </a:lnTo>
                <a:lnTo>
                  <a:pt x="169037" y="97917"/>
                </a:lnTo>
                <a:lnTo>
                  <a:pt x="168562" y="104580"/>
                </a:lnTo>
                <a:lnTo>
                  <a:pt x="130556" y="132842"/>
                </a:lnTo>
                <a:lnTo>
                  <a:pt x="162895" y="132842"/>
                </a:lnTo>
                <a:lnTo>
                  <a:pt x="163282" y="132510"/>
                </a:lnTo>
                <a:lnTo>
                  <a:pt x="169164" y="123317"/>
                </a:lnTo>
                <a:lnTo>
                  <a:pt x="184178" y="123317"/>
                </a:lnTo>
                <a:lnTo>
                  <a:pt x="183597" y="90932"/>
                </a:lnTo>
                <a:close/>
              </a:path>
              <a:path w="525144" h="146685">
                <a:moveTo>
                  <a:pt x="176699" y="51054"/>
                </a:moveTo>
                <a:lnTo>
                  <a:pt x="149097" y="51054"/>
                </a:lnTo>
                <a:lnTo>
                  <a:pt x="154305" y="51943"/>
                </a:lnTo>
                <a:lnTo>
                  <a:pt x="158369" y="53975"/>
                </a:lnTo>
                <a:lnTo>
                  <a:pt x="168402" y="79502"/>
                </a:lnTo>
                <a:lnTo>
                  <a:pt x="183392" y="79502"/>
                </a:lnTo>
                <a:lnTo>
                  <a:pt x="182673" y="68788"/>
                </a:lnTo>
                <a:lnTo>
                  <a:pt x="180911" y="60055"/>
                </a:lnTo>
                <a:lnTo>
                  <a:pt x="178101" y="53012"/>
                </a:lnTo>
                <a:lnTo>
                  <a:pt x="176699" y="51054"/>
                </a:lnTo>
                <a:close/>
              </a:path>
              <a:path w="525144" h="146685">
                <a:moveTo>
                  <a:pt x="144653" y="38989"/>
                </a:moveTo>
                <a:lnTo>
                  <a:pt x="127363" y="41040"/>
                </a:lnTo>
                <a:lnTo>
                  <a:pt x="114347" y="46450"/>
                </a:lnTo>
                <a:lnTo>
                  <a:pt x="105594" y="55241"/>
                </a:lnTo>
                <a:lnTo>
                  <a:pt x="101091" y="67437"/>
                </a:lnTo>
                <a:lnTo>
                  <a:pt x="115443" y="69596"/>
                </a:lnTo>
                <a:lnTo>
                  <a:pt x="118492" y="61664"/>
                </a:lnTo>
                <a:lnTo>
                  <a:pt x="124031" y="55959"/>
                </a:lnTo>
                <a:lnTo>
                  <a:pt x="132070" y="52468"/>
                </a:lnTo>
                <a:lnTo>
                  <a:pt x="142621" y="51181"/>
                </a:lnTo>
                <a:lnTo>
                  <a:pt x="149097" y="51054"/>
                </a:lnTo>
                <a:lnTo>
                  <a:pt x="176699" y="51054"/>
                </a:lnTo>
                <a:lnTo>
                  <a:pt x="174244" y="47625"/>
                </a:lnTo>
                <a:lnTo>
                  <a:pt x="169048" y="43721"/>
                </a:lnTo>
                <a:lnTo>
                  <a:pt x="162401" y="40973"/>
                </a:lnTo>
                <a:lnTo>
                  <a:pt x="154277" y="39391"/>
                </a:lnTo>
                <a:lnTo>
                  <a:pt x="144653" y="38989"/>
                </a:lnTo>
                <a:close/>
              </a:path>
              <a:path w="525144" h="146685">
                <a:moveTo>
                  <a:pt x="212597" y="40640"/>
                </a:moveTo>
                <a:lnTo>
                  <a:pt x="196977" y="40894"/>
                </a:lnTo>
                <a:lnTo>
                  <a:pt x="228727" y="140335"/>
                </a:lnTo>
                <a:lnTo>
                  <a:pt x="241553" y="140081"/>
                </a:lnTo>
                <a:lnTo>
                  <a:pt x="248055" y="114808"/>
                </a:lnTo>
                <a:lnTo>
                  <a:pt x="235584" y="114808"/>
                </a:lnTo>
                <a:lnTo>
                  <a:pt x="212597" y="40640"/>
                </a:lnTo>
                <a:close/>
              </a:path>
              <a:path w="525144" h="146685">
                <a:moveTo>
                  <a:pt x="274713" y="65532"/>
                </a:moveTo>
                <a:lnTo>
                  <a:pt x="260731" y="65532"/>
                </a:lnTo>
                <a:lnTo>
                  <a:pt x="284353" y="139319"/>
                </a:lnTo>
                <a:lnTo>
                  <a:pt x="296925" y="139065"/>
                </a:lnTo>
                <a:lnTo>
                  <a:pt x="303663" y="114046"/>
                </a:lnTo>
                <a:lnTo>
                  <a:pt x="290194" y="114046"/>
                </a:lnTo>
                <a:lnTo>
                  <a:pt x="274713" y="65532"/>
                </a:lnTo>
                <a:close/>
              </a:path>
              <a:path w="525144" h="146685">
                <a:moveTo>
                  <a:pt x="266446" y="39624"/>
                </a:moveTo>
                <a:lnTo>
                  <a:pt x="255143" y="39878"/>
                </a:lnTo>
                <a:lnTo>
                  <a:pt x="235584" y="114808"/>
                </a:lnTo>
                <a:lnTo>
                  <a:pt x="248055" y="114808"/>
                </a:lnTo>
                <a:lnTo>
                  <a:pt x="260731" y="65532"/>
                </a:lnTo>
                <a:lnTo>
                  <a:pt x="274713" y="65532"/>
                </a:lnTo>
                <a:lnTo>
                  <a:pt x="266446" y="39624"/>
                </a:lnTo>
                <a:close/>
              </a:path>
              <a:path w="525144" h="146685">
                <a:moveTo>
                  <a:pt x="323977" y="38608"/>
                </a:moveTo>
                <a:lnTo>
                  <a:pt x="311403" y="38862"/>
                </a:lnTo>
                <a:lnTo>
                  <a:pt x="290194" y="114046"/>
                </a:lnTo>
                <a:lnTo>
                  <a:pt x="303663" y="114046"/>
                </a:lnTo>
                <a:lnTo>
                  <a:pt x="323977" y="38608"/>
                </a:lnTo>
                <a:close/>
              </a:path>
              <a:path w="525144" h="146685">
                <a:moveTo>
                  <a:pt x="378078" y="34925"/>
                </a:moveTo>
                <a:lnTo>
                  <a:pt x="339689" y="58291"/>
                </a:lnTo>
                <a:lnTo>
                  <a:pt x="332908" y="88265"/>
                </a:lnTo>
                <a:lnTo>
                  <a:pt x="332911" y="89535"/>
                </a:lnTo>
                <a:lnTo>
                  <a:pt x="346202" y="126619"/>
                </a:lnTo>
                <a:lnTo>
                  <a:pt x="379603" y="140462"/>
                </a:lnTo>
                <a:lnTo>
                  <a:pt x="387076" y="139769"/>
                </a:lnTo>
                <a:lnTo>
                  <a:pt x="394049" y="138064"/>
                </a:lnTo>
                <a:lnTo>
                  <a:pt x="400498" y="135336"/>
                </a:lnTo>
                <a:lnTo>
                  <a:pt x="406400" y="131572"/>
                </a:lnTo>
                <a:lnTo>
                  <a:pt x="410915" y="127635"/>
                </a:lnTo>
                <a:lnTo>
                  <a:pt x="373380" y="127635"/>
                </a:lnTo>
                <a:lnTo>
                  <a:pt x="366649" y="125222"/>
                </a:lnTo>
                <a:lnTo>
                  <a:pt x="350139" y="89535"/>
                </a:lnTo>
                <a:lnTo>
                  <a:pt x="422783" y="88265"/>
                </a:lnTo>
                <a:lnTo>
                  <a:pt x="421888" y="77978"/>
                </a:lnTo>
                <a:lnTo>
                  <a:pt x="350647" y="77978"/>
                </a:lnTo>
                <a:lnTo>
                  <a:pt x="351155" y="68580"/>
                </a:lnTo>
                <a:lnTo>
                  <a:pt x="354075" y="61087"/>
                </a:lnTo>
                <a:lnTo>
                  <a:pt x="364616" y="49784"/>
                </a:lnTo>
                <a:lnTo>
                  <a:pt x="371094" y="46990"/>
                </a:lnTo>
                <a:lnTo>
                  <a:pt x="384555" y="46736"/>
                </a:lnTo>
                <a:lnTo>
                  <a:pt x="408413" y="46736"/>
                </a:lnTo>
                <a:lnTo>
                  <a:pt x="403332" y="42175"/>
                </a:lnTo>
                <a:lnTo>
                  <a:pt x="395859" y="38036"/>
                </a:lnTo>
                <a:lnTo>
                  <a:pt x="387433" y="35611"/>
                </a:lnTo>
                <a:lnTo>
                  <a:pt x="378078" y="34925"/>
                </a:lnTo>
                <a:close/>
              </a:path>
              <a:path w="525144" h="146685">
                <a:moveTo>
                  <a:pt x="407034" y="107442"/>
                </a:moveTo>
                <a:lnTo>
                  <a:pt x="373380" y="127635"/>
                </a:lnTo>
                <a:lnTo>
                  <a:pt x="410915" y="127635"/>
                </a:lnTo>
                <a:lnTo>
                  <a:pt x="411618" y="127021"/>
                </a:lnTo>
                <a:lnTo>
                  <a:pt x="415861" y="121935"/>
                </a:lnTo>
                <a:lnTo>
                  <a:pt x="419151" y="116302"/>
                </a:lnTo>
                <a:lnTo>
                  <a:pt x="421513" y="110109"/>
                </a:lnTo>
                <a:lnTo>
                  <a:pt x="407034" y="107442"/>
                </a:lnTo>
                <a:close/>
              </a:path>
              <a:path w="525144" h="146685">
                <a:moveTo>
                  <a:pt x="408413" y="46736"/>
                </a:moveTo>
                <a:lnTo>
                  <a:pt x="384555" y="46736"/>
                </a:lnTo>
                <a:lnTo>
                  <a:pt x="389509" y="48133"/>
                </a:lnTo>
                <a:lnTo>
                  <a:pt x="397764" y="54102"/>
                </a:lnTo>
                <a:lnTo>
                  <a:pt x="400811" y="57785"/>
                </a:lnTo>
                <a:lnTo>
                  <a:pt x="404367" y="66421"/>
                </a:lnTo>
                <a:lnTo>
                  <a:pt x="405384" y="71374"/>
                </a:lnTo>
                <a:lnTo>
                  <a:pt x="405638" y="77089"/>
                </a:lnTo>
                <a:lnTo>
                  <a:pt x="350647" y="77978"/>
                </a:lnTo>
                <a:lnTo>
                  <a:pt x="421888" y="77978"/>
                </a:lnTo>
                <a:lnTo>
                  <a:pt x="421687" y="75670"/>
                </a:lnTo>
                <a:lnTo>
                  <a:pt x="419163" y="64754"/>
                </a:lnTo>
                <a:lnTo>
                  <a:pt x="415210" y="55528"/>
                </a:lnTo>
                <a:lnTo>
                  <a:pt x="409828" y="48006"/>
                </a:lnTo>
                <a:lnTo>
                  <a:pt x="408413" y="46736"/>
                </a:lnTo>
                <a:close/>
              </a:path>
              <a:path w="525144" h="146685">
                <a:moveTo>
                  <a:pt x="478028" y="33147"/>
                </a:moveTo>
                <a:lnTo>
                  <a:pt x="443829" y="57213"/>
                </a:lnTo>
                <a:lnTo>
                  <a:pt x="438150" y="87503"/>
                </a:lnTo>
                <a:lnTo>
                  <a:pt x="439033" y="98242"/>
                </a:lnTo>
                <a:lnTo>
                  <a:pt x="463105" y="135286"/>
                </a:lnTo>
                <a:lnTo>
                  <a:pt x="479171" y="138684"/>
                </a:lnTo>
                <a:lnTo>
                  <a:pt x="488999" y="137275"/>
                </a:lnTo>
                <a:lnTo>
                  <a:pt x="497506" y="133413"/>
                </a:lnTo>
                <a:lnTo>
                  <a:pt x="504656" y="127075"/>
                </a:lnTo>
                <a:lnTo>
                  <a:pt x="505367" y="125984"/>
                </a:lnTo>
                <a:lnTo>
                  <a:pt x="473583" y="125984"/>
                </a:lnTo>
                <a:lnTo>
                  <a:pt x="467233" y="122555"/>
                </a:lnTo>
                <a:lnTo>
                  <a:pt x="455041" y="85217"/>
                </a:lnTo>
                <a:lnTo>
                  <a:pt x="455400" y="76404"/>
                </a:lnTo>
                <a:lnTo>
                  <a:pt x="480948" y="45466"/>
                </a:lnTo>
                <a:lnTo>
                  <a:pt x="504481" y="45466"/>
                </a:lnTo>
                <a:lnTo>
                  <a:pt x="501477" y="42076"/>
                </a:lnTo>
                <a:lnTo>
                  <a:pt x="494458" y="37052"/>
                </a:lnTo>
                <a:lnTo>
                  <a:pt x="486654" y="34075"/>
                </a:lnTo>
                <a:lnTo>
                  <a:pt x="478028" y="33147"/>
                </a:lnTo>
                <a:close/>
              </a:path>
              <a:path w="525144" h="146685">
                <a:moveTo>
                  <a:pt x="524462" y="118237"/>
                </a:moveTo>
                <a:lnTo>
                  <a:pt x="510413" y="118237"/>
                </a:lnTo>
                <a:lnTo>
                  <a:pt x="510666" y="135382"/>
                </a:lnTo>
                <a:lnTo>
                  <a:pt x="524764" y="135128"/>
                </a:lnTo>
                <a:lnTo>
                  <a:pt x="524462" y="118237"/>
                </a:lnTo>
                <a:close/>
              </a:path>
              <a:path w="525144" h="146685">
                <a:moveTo>
                  <a:pt x="504481" y="45466"/>
                </a:moveTo>
                <a:lnTo>
                  <a:pt x="488060" y="45466"/>
                </a:lnTo>
                <a:lnTo>
                  <a:pt x="494284" y="47879"/>
                </a:lnTo>
                <a:lnTo>
                  <a:pt x="505205" y="58293"/>
                </a:lnTo>
                <a:lnTo>
                  <a:pt x="508000" y="65278"/>
                </a:lnTo>
                <a:lnTo>
                  <a:pt x="508171" y="76454"/>
                </a:lnTo>
                <a:lnTo>
                  <a:pt x="508508" y="94869"/>
                </a:lnTo>
                <a:lnTo>
                  <a:pt x="508634" y="102997"/>
                </a:lnTo>
                <a:lnTo>
                  <a:pt x="505967" y="110236"/>
                </a:lnTo>
                <a:lnTo>
                  <a:pt x="500507" y="116332"/>
                </a:lnTo>
                <a:lnTo>
                  <a:pt x="495172" y="122555"/>
                </a:lnTo>
                <a:lnTo>
                  <a:pt x="488822" y="125730"/>
                </a:lnTo>
                <a:lnTo>
                  <a:pt x="473583" y="125984"/>
                </a:lnTo>
                <a:lnTo>
                  <a:pt x="505367" y="125984"/>
                </a:lnTo>
                <a:lnTo>
                  <a:pt x="510413" y="118237"/>
                </a:lnTo>
                <a:lnTo>
                  <a:pt x="524462" y="118237"/>
                </a:lnTo>
                <a:lnTo>
                  <a:pt x="523228" y="49149"/>
                </a:lnTo>
                <a:lnTo>
                  <a:pt x="507746" y="49149"/>
                </a:lnTo>
                <a:lnTo>
                  <a:pt x="504481" y="45466"/>
                </a:lnTo>
                <a:close/>
              </a:path>
              <a:path w="525144" h="146685">
                <a:moveTo>
                  <a:pt x="522351" y="0"/>
                </a:moveTo>
                <a:lnTo>
                  <a:pt x="506857" y="381"/>
                </a:lnTo>
                <a:lnTo>
                  <a:pt x="507746" y="49149"/>
                </a:lnTo>
                <a:lnTo>
                  <a:pt x="523228" y="49149"/>
                </a:lnTo>
                <a:lnTo>
                  <a:pt x="5223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91970" y="4103751"/>
            <a:ext cx="45085" cy="13335"/>
          </a:xfrm>
          <a:custGeom>
            <a:avLst/>
            <a:gdLst/>
            <a:ahLst/>
            <a:cxnLst/>
            <a:rect l="l" t="t" r="r" b="b"/>
            <a:pathLst>
              <a:path w="45085" h="13335">
                <a:moveTo>
                  <a:pt x="44704" y="0"/>
                </a:moveTo>
                <a:lnTo>
                  <a:pt x="0" y="762"/>
                </a:lnTo>
                <a:lnTo>
                  <a:pt x="254" y="12826"/>
                </a:lnTo>
                <a:lnTo>
                  <a:pt x="44957" y="12065"/>
                </a:lnTo>
                <a:lnTo>
                  <a:pt x="447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847088" y="4018153"/>
            <a:ext cx="953135" cy="167640"/>
          </a:xfrm>
          <a:custGeom>
            <a:avLst/>
            <a:gdLst/>
            <a:ahLst/>
            <a:cxnLst/>
            <a:rect l="l" t="t" r="r" b="b"/>
            <a:pathLst>
              <a:path w="953135" h="167639">
                <a:moveTo>
                  <a:pt x="44323" y="38608"/>
                </a:moveTo>
                <a:lnTo>
                  <a:pt x="6768" y="61281"/>
                </a:lnTo>
                <a:lnTo>
                  <a:pt x="0" y="91821"/>
                </a:lnTo>
                <a:lnTo>
                  <a:pt x="904" y="102606"/>
                </a:lnTo>
                <a:lnTo>
                  <a:pt x="26193" y="140636"/>
                </a:lnTo>
                <a:lnTo>
                  <a:pt x="44576" y="144145"/>
                </a:lnTo>
                <a:lnTo>
                  <a:pt x="54290" y="143029"/>
                </a:lnTo>
                <a:lnTo>
                  <a:pt x="63039" y="140081"/>
                </a:lnTo>
                <a:lnTo>
                  <a:pt x="70812" y="135322"/>
                </a:lnTo>
                <a:lnTo>
                  <a:pt x="74963" y="131318"/>
                </a:lnTo>
                <a:lnTo>
                  <a:pt x="37718" y="131318"/>
                </a:lnTo>
                <a:lnTo>
                  <a:pt x="31114" y="128397"/>
                </a:lnTo>
                <a:lnTo>
                  <a:pt x="17052" y="91821"/>
                </a:lnTo>
                <a:lnTo>
                  <a:pt x="17059" y="90297"/>
                </a:lnTo>
                <a:lnTo>
                  <a:pt x="36322" y="51562"/>
                </a:lnTo>
                <a:lnTo>
                  <a:pt x="51562" y="51308"/>
                </a:lnTo>
                <a:lnTo>
                  <a:pt x="75398" y="51308"/>
                </a:lnTo>
                <a:lnTo>
                  <a:pt x="70594" y="46609"/>
                </a:lnTo>
                <a:lnTo>
                  <a:pt x="62912" y="42037"/>
                </a:lnTo>
                <a:lnTo>
                  <a:pt x="54159" y="39370"/>
                </a:lnTo>
                <a:lnTo>
                  <a:pt x="44323" y="38608"/>
                </a:lnTo>
                <a:close/>
              </a:path>
              <a:path w="953135" h="167639">
                <a:moveTo>
                  <a:pt x="75398" y="51308"/>
                </a:moveTo>
                <a:lnTo>
                  <a:pt x="51562" y="51308"/>
                </a:lnTo>
                <a:lnTo>
                  <a:pt x="58166" y="54356"/>
                </a:lnTo>
                <a:lnTo>
                  <a:pt x="63881" y="60452"/>
                </a:lnTo>
                <a:lnTo>
                  <a:pt x="67645" y="65813"/>
                </a:lnTo>
                <a:lnTo>
                  <a:pt x="70373" y="72580"/>
                </a:lnTo>
                <a:lnTo>
                  <a:pt x="72078" y="80775"/>
                </a:lnTo>
                <a:lnTo>
                  <a:pt x="72761" y="90297"/>
                </a:lnTo>
                <a:lnTo>
                  <a:pt x="72439" y="100117"/>
                </a:lnTo>
                <a:lnTo>
                  <a:pt x="37718" y="131318"/>
                </a:lnTo>
                <a:lnTo>
                  <a:pt x="74963" y="131318"/>
                </a:lnTo>
                <a:lnTo>
                  <a:pt x="89788" y="90297"/>
                </a:lnTo>
                <a:lnTo>
                  <a:pt x="88860" y="79535"/>
                </a:lnTo>
                <a:lnTo>
                  <a:pt x="86455" y="69738"/>
                </a:lnTo>
                <a:lnTo>
                  <a:pt x="82573" y="60918"/>
                </a:lnTo>
                <a:lnTo>
                  <a:pt x="77216" y="53086"/>
                </a:lnTo>
                <a:lnTo>
                  <a:pt x="75398" y="51308"/>
                </a:lnTo>
                <a:close/>
              </a:path>
              <a:path w="953135" h="167639">
                <a:moveTo>
                  <a:pt x="130052" y="52324"/>
                </a:moveTo>
                <a:lnTo>
                  <a:pt x="114554" y="52324"/>
                </a:lnTo>
                <a:lnTo>
                  <a:pt x="116078" y="140081"/>
                </a:lnTo>
                <a:lnTo>
                  <a:pt x="131572" y="139827"/>
                </a:lnTo>
                <a:lnTo>
                  <a:pt x="130052" y="52324"/>
                </a:lnTo>
                <a:close/>
              </a:path>
              <a:path w="953135" h="167639">
                <a:moveTo>
                  <a:pt x="148717" y="1651"/>
                </a:moveTo>
                <a:lnTo>
                  <a:pt x="144525" y="1651"/>
                </a:lnTo>
                <a:lnTo>
                  <a:pt x="136017" y="1905"/>
                </a:lnTo>
                <a:lnTo>
                  <a:pt x="114300" y="40132"/>
                </a:lnTo>
                <a:lnTo>
                  <a:pt x="97281" y="40386"/>
                </a:lnTo>
                <a:lnTo>
                  <a:pt x="97536" y="52578"/>
                </a:lnTo>
                <a:lnTo>
                  <a:pt x="114554" y="52324"/>
                </a:lnTo>
                <a:lnTo>
                  <a:pt x="130052" y="52324"/>
                </a:lnTo>
                <a:lnTo>
                  <a:pt x="130048" y="52070"/>
                </a:lnTo>
                <a:lnTo>
                  <a:pt x="153797" y="51689"/>
                </a:lnTo>
                <a:lnTo>
                  <a:pt x="153550" y="39878"/>
                </a:lnTo>
                <a:lnTo>
                  <a:pt x="129793" y="39878"/>
                </a:lnTo>
                <a:lnTo>
                  <a:pt x="129667" y="27559"/>
                </a:lnTo>
                <a:lnTo>
                  <a:pt x="149351" y="14097"/>
                </a:lnTo>
                <a:lnTo>
                  <a:pt x="158980" y="14097"/>
                </a:lnTo>
                <a:lnTo>
                  <a:pt x="158750" y="2794"/>
                </a:lnTo>
                <a:lnTo>
                  <a:pt x="153416" y="2032"/>
                </a:lnTo>
                <a:lnTo>
                  <a:pt x="148717" y="1651"/>
                </a:lnTo>
                <a:close/>
              </a:path>
              <a:path w="953135" h="167639">
                <a:moveTo>
                  <a:pt x="153543" y="39497"/>
                </a:moveTo>
                <a:lnTo>
                  <a:pt x="129793" y="39878"/>
                </a:lnTo>
                <a:lnTo>
                  <a:pt x="153550" y="39878"/>
                </a:lnTo>
                <a:lnTo>
                  <a:pt x="153543" y="39497"/>
                </a:lnTo>
                <a:close/>
              </a:path>
              <a:path w="953135" h="167639">
                <a:moveTo>
                  <a:pt x="158980" y="14097"/>
                </a:moveTo>
                <a:lnTo>
                  <a:pt x="152400" y="14097"/>
                </a:lnTo>
                <a:lnTo>
                  <a:pt x="155701" y="14351"/>
                </a:lnTo>
                <a:lnTo>
                  <a:pt x="159004" y="15240"/>
                </a:lnTo>
                <a:lnTo>
                  <a:pt x="158980" y="14097"/>
                </a:lnTo>
                <a:close/>
              </a:path>
              <a:path w="953135" h="167639">
                <a:moveTo>
                  <a:pt x="195584" y="51181"/>
                </a:moveTo>
                <a:lnTo>
                  <a:pt x="180086" y="51181"/>
                </a:lnTo>
                <a:lnTo>
                  <a:pt x="181610" y="138938"/>
                </a:lnTo>
                <a:lnTo>
                  <a:pt x="197104" y="138684"/>
                </a:lnTo>
                <a:lnTo>
                  <a:pt x="195584" y="51181"/>
                </a:lnTo>
                <a:close/>
              </a:path>
              <a:path w="953135" h="167639">
                <a:moveTo>
                  <a:pt x="214249" y="508"/>
                </a:moveTo>
                <a:lnTo>
                  <a:pt x="210057" y="508"/>
                </a:lnTo>
                <a:lnTo>
                  <a:pt x="201549" y="762"/>
                </a:lnTo>
                <a:lnTo>
                  <a:pt x="179831" y="38989"/>
                </a:lnTo>
                <a:lnTo>
                  <a:pt x="162813" y="39243"/>
                </a:lnTo>
                <a:lnTo>
                  <a:pt x="163068" y="51435"/>
                </a:lnTo>
                <a:lnTo>
                  <a:pt x="180086" y="51181"/>
                </a:lnTo>
                <a:lnTo>
                  <a:pt x="195584" y="51181"/>
                </a:lnTo>
                <a:lnTo>
                  <a:pt x="195580" y="50927"/>
                </a:lnTo>
                <a:lnTo>
                  <a:pt x="219329" y="50546"/>
                </a:lnTo>
                <a:lnTo>
                  <a:pt x="219082" y="38735"/>
                </a:lnTo>
                <a:lnTo>
                  <a:pt x="195325" y="38735"/>
                </a:lnTo>
                <a:lnTo>
                  <a:pt x="195199" y="26416"/>
                </a:lnTo>
                <a:lnTo>
                  <a:pt x="214884" y="12954"/>
                </a:lnTo>
                <a:lnTo>
                  <a:pt x="224512" y="12954"/>
                </a:lnTo>
                <a:lnTo>
                  <a:pt x="224281" y="1651"/>
                </a:lnTo>
                <a:lnTo>
                  <a:pt x="218948" y="889"/>
                </a:lnTo>
                <a:lnTo>
                  <a:pt x="214249" y="508"/>
                </a:lnTo>
                <a:close/>
              </a:path>
              <a:path w="953135" h="167639">
                <a:moveTo>
                  <a:pt x="219075" y="38354"/>
                </a:moveTo>
                <a:lnTo>
                  <a:pt x="195325" y="38735"/>
                </a:lnTo>
                <a:lnTo>
                  <a:pt x="219082" y="38735"/>
                </a:lnTo>
                <a:lnTo>
                  <a:pt x="219075" y="38354"/>
                </a:lnTo>
                <a:close/>
              </a:path>
              <a:path w="953135" h="167639">
                <a:moveTo>
                  <a:pt x="224512" y="12954"/>
                </a:moveTo>
                <a:lnTo>
                  <a:pt x="217931" y="12954"/>
                </a:lnTo>
                <a:lnTo>
                  <a:pt x="221106" y="13208"/>
                </a:lnTo>
                <a:lnTo>
                  <a:pt x="224536" y="14097"/>
                </a:lnTo>
                <a:lnTo>
                  <a:pt x="224512" y="12954"/>
                </a:lnTo>
                <a:close/>
              </a:path>
              <a:path w="953135" h="167639">
                <a:moveTo>
                  <a:pt x="296037" y="107950"/>
                </a:moveTo>
                <a:lnTo>
                  <a:pt x="281305" y="111252"/>
                </a:lnTo>
                <a:lnTo>
                  <a:pt x="287428" y="123707"/>
                </a:lnTo>
                <a:lnTo>
                  <a:pt x="296862" y="132508"/>
                </a:lnTo>
                <a:lnTo>
                  <a:pt x="309629" y="137666"/>
                </a:lnTo>
                <a:lnTo>
                  <a:pt x="325755" y="139192"/>
                </a:lnTo>
                <a:lnTo>
                  <a:pt x="334708" y="138497"/>
                </a:lnTo>
                <a:lnTo>
                  <a:pt x="342709" y="136779"/>
                </a:lnTo>
                <a:lnTo>
                  <a:pt x="349758" y="134012"/>
                </a:lnTo>
                <a:lnTo>
                  <a:pt x="355854" y="130175"/>
                </a:lnTo>
                <a:lnTo>
                  <a:pt x="361015" y="126238"/>
                </a:lnTo>
                <a:lnTo>
                  <a:pt x="327660" y="126238"/>
                </a:lnTo>
                <a:lnTo>
                  <a:pt x="315825" y="125309"/>
                </a:lnTo>
                <a:lnTo>
                  <a:pt x="306609" y="121951"/>
                </a:lnTo>
                <a:lnTo>
                  <a:pt x="300013" y="116165"/>
                </a:lnTo>
                <a:lnTo>
                  <a:pt x="296037" y="107950"/>
                </a:lnTo>
                <a:close/>
              </a:path>
              <a:path w="953135" h="167639">
                <a:moveTo>
                  <a:pt x="320929" y="33782"/>
                </a:moveTo>
                <a:lnTo>
                  <a:pt x="284570" y="55038"/>
                </a:lnTo>
                <a:lnTo>
                  <a:pt x="284453" y="61849"/>
                </a:lnTo>
                <a:lnTo>
                  <a:pt x="284606" y="71501"/>
                </a:lnTo>
                <a:lnTo>
                  <a:pt x="287274" y="77597"/>
                </a:lnTo>
                <a:lnTo>
                  <a:pt x="292226" y="82042"/>
                </a:lnTo>
                <a:lnTo>
                  <a:pt x="297180" y="86614"/>
                </a:lnTo>
                <a:lnTo>
                  <a:pt x="303784" y="89535"/>
                </a:lnTo>
                <a:lnTo>
                  <a:pt x="312038" y="91059"/>
                </a:lnTo>
                <a:lnTo>
                  <a:pt x="344678" y="96520"/>
                </a:lnTo>
                <a:lnTo>
                  <a:pt x="350393" y="101473"/>
                </a:lnTo>
                <a:lnTo>
                  <a:pt x="350566" y="111252"/>
                </a:lnTo>
                <a:lnTo>
                  <a:pt x="350647" y="114554"/>
                </a:lnTo>
                <a:lnTo>
                  <a:pt x="348488" y="118745"/>
                </a:lnTo>
                <a:lnTo>
                  <a:pt x="339598" y="124587"/>
                </a:lnTo>
                <a:lnTo>
                  <a:pt x="334137" y="126238"/>
                </a:lnTo>
                <a:lnTo>
                  <a:pt x="361015" y="126238"/>
                </a:lnTo>
                <a:lnTo>
                  <a:pt x="363347" y="124460"/>
                </a:lnTo>
                <a:lnTo>
                  <a:pt x="367030" y="116967"/>
                </a:lnTo>
                <a:lnTo>
                  <a:pt x="366903" y="107696"/>
                </a:lnTo>
                <a:lnTo>
                  <a:pt x="335788" y="78613"/>
                </a:lnTo>
                <a:lnTo>
                  <a:pt x="305816" y="73787"/>
                </a:lnTo>
                <a:lnTo>
                  <a:pt x="300609" y="69215"/>
                </a:lnTo>
                <a:lnTo>
                  <a:pt x="300481" y="61849"/>
                </a:lnTo>
                <a:lnTo>
                  <a:pt x="300355" y="57150"/>
                </a:lnTo>
                <a:lnTo>
                  <a:pt x="302260" y="53467"/>
                </a:lnTo>
                <a:lnTo>
                  <a:pt x="310388" y="48133"/>
                </a:lnTo>
                <a:lnTo>
                  <a:pt x="315468" y="46736"/>
                </a:lnTo>
                <a:lnTo>
                  <a:pt x="321818" y="46609"/>
                </a:lnTo>
                <a:lnTo>
                  <a:pt x="355040" y="46609"/>
                </a:lnTo>
                <a:lnTo>
                  <a:pt x="347392" y="39687"/>
                </a:lnTo>
                <a:lnTo>
                  <a:pt x="335690" y="35115"/>
                </a:lnTo>
                <a:lnTo>
                  <a:pt x="320929" y="33782"/>
                </a:lnTo>
                <a:close/>
              </a:path>
              <a:path w="953135" h="167639">
                <a:moveTo>
                  <a:pt x="355040" y="46609"/>
                </a:moveTo>
                <a:lnTo>
                  <a:pt x="321818" y="46609"/>
                </a:lnTo>
                <a:lnTo>
                  <a:pt x="330557" y="47418"/>
                </a:lnTo>
                <a:lnTo>
                  <a:pt x="337724" y="50228"/>
                </a:lnTo>
                <a:lnTo>
                  <a:pt x="343320" y="55038"/>
                </a:lnTo>
                <a:lnTo>
                  <a:pt x="347344" y="61849"/>
                </a:lnTo>
                <a:lnTo>
                  <a:pt x="361569" y="58547"/>
                </a:lnTo>
                <a:lnTo>
                  <a:pt x="356022" y="47498"/>
                </a:lnTo>
                <a:lnTo>
                  <a:pt x="355040" y="46609"/>
                </a:lnTo>
                <a:close/>
              </a:path>
              <a:path w="953135" h="167639">
                <a:moveTo>
                  <a:pt x="402844" y="0"/>
                </a:moveTo>
                <a:lnTo>
                  <a:pt x="387350" y="254"/>
                </a:lnTo>
                <a:lnTo>
                  <a:pt x="389636" y="135255"/>
                </a:lnTo>
                <a:lnTo>
                  <a:pt x="405256" y="135001"/>
                </a:lnTo>
                <a:lnTo>
                  <a:pt x="404241" y="81153"/>
                </a:lnTo>
                <a:lnTo>
                  <a:pt x="404645" y="73366"/>
                </a:lnTo>
                <a:lnTo>
                  <a:pt x="406050" y="66389"/>
                </a:lnTo>
                <a:lnTo>
                  <a:pt x="408455" y="60221"/>
                </a:lnTo>
                <a:lnTo>
                  <a:pt x="411861" y="54864"/>
                </a:lnTo>
                <a:lnTo>
                  <a:pt x="412989" y="53467"/>
                </a:lnTo>
                <a:lnTo>
                  <a:pt x="403860" y="53467"/>
                </a:lnTo>
                <a:lnTo>
                  <a:pt x="402844" y="0"/>
                </a:lnTo>
                <a:close/>
              </a:path>
              <a:path w="953135" h="167639">
                <a:moveTo>
                  <a:pt x="460558" y="44577"/>
                </a:moveTo>
                <a:lnTo>
                  <a:pt x="436118" y="44577"/>
                </a:lnTo>
                <a:lnTo>
                  <a:pt x="439928" y="45847"/>
                </a:lnTo>
                <a:lnTo>
                  <a:pt x="446786" y="50927"/>
                </a:lnTo>
                <a:lnTo>
                  <a:pt x="448944" y="53975"/>
                </a:lnTo>
                <a:lnTo>
                  <a:pt x="449834" y="57531"/>
                </a:lnTo>
                <a:lnTo>
                  <a:pt x="450850" y="61087"/>
                </a:lnTo>
                <a:lnTo>
                  <a:pt x="451354" y="66389"/>
                </a:lnTo>
                <a:lnTo>
                  <a:pt x="452500" y="134239"/>
                </a:lnTo>
                <a:lnTo>
                  <a:pt x="468122" y="133985"/>
                </a:lnTo>
                <a:lnTo>
                  <a:pt x="466980" y="73366"/>
                </a:lnTo>
                <a:lnTo>
                  <a:pt x="466851" y="64770"/>
                </a:lnTo>
                <a:lnTo>
                  <a:pt x="466344" y="58547"/>
                </a:lnTo>
                <a:lnTo>
                  <a:pt x="465297" y="54864"/>
                </a:lnTo>
                <a:lnTo>
                  <a:pt x="464438" y="51308"/>
                </a:lnTo>
                <a:lnTo>
                  <a:pt x="462661" y="47625"/>
                </a:lnTo>
                <a:lnTo>
                  <a:pt x="460558" y="44577"/>
                </a:lnTo>
                <a:close/>
              </a:path>
              <a:path w="953135" h="167639">
                <a:moveTo>
                  <a:pt x="439547" y="31750"/>
                </a:moveTo>
                <a:lnTo>
                  <a:pt x="433705" y="31750"/>
                </a:lnTo>
                <a:lnTo>
                  <a:pt x="424469" y="33250"/>
                </a:lnTo>
                <a:lnTo>
                  <a:pt x="416401" y="37369"/>
                </a:lnTo>
                <a:lnTo>
                  <a:pt x="409523" y="44108"/>
                </a:lnTo>
                <a:lnTo>
                  <a:pt x="403860" y="53467"/>
                </a:lnTo>
                <a:lnTo>
                  <a:pt x="412989" y="53467"/>
                </a:lnTo>
                <a:lnTo>
                  <a:pt x="417194" y="48260"/>
                </a:lnTo>
                <a:lnTo>
                  <a:pt x="423799" y="44831"/>
                </a:lnTo>
                <a:lnTo>
                  <a:pt x="431800" y="44704"/>
                </a:lnTo>
                <a:lnTo>
                  <a:pt x="436118" y="44577"/>
                </a:lnTo>
                <a:lnTo>
                  <a:pt x="460558" y="44577"/>
                </a:lnTo>
                <a:lnTo>
                  <a:pt x="460120" y="43942"/>
                </a:lnTo>
                <a:lnTo>
                  <a:pt x="457707" y="40132"/>
                </a:lnTo>
                <a:lnTo>
                  <a:pt x="454025" y="37211"/>
                </a:lnTo>
                <a:lnTo>
                  <a:pt x="449453" y="34925"/>
                </a:lnTo>
                <a:lnTo>
                  <a:pt x="444881" y="32766"/>
                </a:lnTo>
                <a:lnTo>
                  <a:pt x="439547" y="31750"/>
                </a:lnTo>
                <a:close/>
              </a:path>
              <a:path w="953135" h="167639">
                <a:moveTo>
                  <a:pt x="535051" y="29972"/>
                </a:moveTo>
                <a:lnTo>
                  <a:pt x="497478" y="52705"/>
                </a:lnTo>
                <a:lnTo>
                  <a:pt x="490728" y="83185"/>
                </a:lnTo>
                <a:lnTo>
                  <a:pt x="491632" y="94043"/>
                </a:lnTo>
                <a:lnTo>
                  <a:pt x="516921" y="132064"/>
                </a:lnTo>
                <a:lnTo>
                  <a:pt x="535305" y="135509"/>
                </a:lnTo>
                <a:lnTo>
                  <a:pt x="544998" y="134411"/>
                </a:lnTo>
                <a:lnTo>
                  <a:pt x="553704" y="131492"/>
                </a:lnTo>
                <a:lnTo>
                  <a:pt x="561433" y="126740"/>
                </a:lnTo>
                <a:lnTo>
                  <a:pt x="565463" y="122809"/>
                </a:lnTo>
                <a:lnTo>
                  <a:pt x="528319" y="122809"/>
                </a:lnTo>
                <a:lnTo>
                  <a:pt x="521716" y="119761"/>
                </a:lnTo>
                <a:lnTo>
                  <a:pt x="507771" y="83185"/>
                </a:lnTo>
                <a:lnTo>
                  <a:pt x="507781" y="81788"/>
                </a:lnTo>
                <a:lnTo>
                  <a:pt x="526923" y="43053"/>
                </a:lnTo>
                <a:lnTo>
                  <a:pt x="542163" y="42799"/>
                </a:lnTo>
                <a:lnTo>
                  <a:pt x="566138" y="42799"/>
                </a:lnTo>
                <a:lnTo>
                  <a:pt x="561250" y="37990"/>
                </a:lnTo>
                <a:lnTo>
                  <a:pt x="553577" y="33448"/>
                </a:lnTo>
                <a:lnTo>
                  <a:pt x="544831" y="30787"/>
                </a:lnTo>
                <a:lnTo>
                  <a:pt x="535051" y="29972"/>
                </a:lnTo>
                <a:close/>
              </a:path>
              <a:path w="953135" h="167639">
                <a:moveTo>
                  <a:pt x="566138" y="42799"/>
                </a:moveTo>
                <a:lnTo>
                  <a:pt x="542163" y="42799"/>
                </a:lnTo>
                <a:lnTo>
                  <a:pt x="548767" y="45720"/>
                </a:lnTo>
                <a:lnTo>
                  <a:pt x="554482" y="51943"/>
                </a:lnTo>
                <a:lnTo>
                  <a:pt x="558264" y="57251"/>
                </a:lnTo>
                <a:lnTo>
                  <a:pt x="561022" y="64023"/>
                </a:lnTo>
                <a:lnTo>
                  <a:pt x="562733" y="72249"/>
                </a:lnTo>
                <a:lnTo>
                  <a:pt x="563363" y="81788"/>
                </a:lnTo>
                <a:lnTo>
                  <a:pt x="563060" y="91555"/>
                </a:lnTo>
                <a:lnTo>
                  <a:pt x="528319" y="122809"/>
                </a:lnTo>
                <a:lnTo>
                  <a:pt x="565463" y="122809"/>
                </a:lnTo>
                <a:lnTo>
                  <a:pt x="580517" y="81788"/>
                </a:lnTo>
                <a:lnTo>
                  <a:pt x="579514" y="71024"/>
                </a:lnTo>
                <a:lnTo>
                  <a:pt x="577072" y="61214"/>
                </a:lnTo>
                <a:lnTo>
                  <a:pt x="573176" y="52355"/>
                </a:lnTo>
                <a:lnTo>
                  <a:pt x="567817" y="44450"/>
                </a:lnTo>
                <a:lnTo>
                  <a:pt x="566138" y="42799"/>
                </a:lnTo>
                <a:close/>
              </a:path>
              <a:path w="953135" h="167639">
                <a:moveTo>
                  <a:pt x="618748" y="43815"/>
                </a:moveTo>
                <a:lnTo>
                  <a:pt x="603504" y="43815"/>
                </a:lnTo>
                <a:lnTo>
                  <a:pt x="604647" y="104013"/>
                </a:lnTo>
                <a:lnTo>
                  <a:pt x="606696" y="117230"/>
                </a:lnTo>
                <a:lnTo>
                  <a:pt x="612282" y="126603"/>
                </a:lnTo>
                <a:lnTo>
                  <a:pt x="621416" y="132141"/>
                </a:lnTo>
                <a:lnTo>
                  <a:pt x="634111" y="133858"/>
                </a:lnTo>
                <a:lnTo>
                  <a:pt x="638175" y="133731"/>
                </a:lnTo>
                <a:lnTo>
                  <a:pt x="642874" y="133350"/>
                </a:lnTo>
                <a:lnTo>
                  <a:pt x="648335" y="132461"/>
                </a:lnTo>
                <a:lnTo>
                  <a:pt x="648222" y="121666"/>
                </a:lnTo>
                <a:lnTo>
                  <a:pt x="625348" y="121666"/>
                </a:lnTo>
                <a:lnTo>
                  <a:pt x="620013" y="116586"/>
                </a:lnTo>
                <a:lnTo>
                  <a:pt x="619760" y="106299"/>
                </a:lnTo>
                <a:lnTo>
                  <a:pt x="618748" y="43815"/>
                </a:lnTo>
                <a:close/>
              </a:path>
              <a:path w="953135" h="167639">
                <a:moveTo>
                  <a:pt x="648207" y="120269"/>
                </a:moveTo>
                <a:lnTo>
                  <a:pt x="643636" y="121031"/>
                </a:lnTo>
                <a:lnTo>
                  <a:pt x="639699" y="121412"/>
                </a:lnTo>
                <a:lnTo>
                  <a:pt x="636143" y="121539"/>
                </a:lnTo>
                <a:lnTo>
                  <a:pt x="625348" y="121666"/>
                </a:lnTo>
                <a:lnTo>
                  <a:pt x="648222" y="121666"/>
                </a:lnTo>
                <a:lnTo>
                  <a:pt x="648207" y="120269"/>
                </a:lnTo>
                <a:close/>
              </a:path>
              <a:path w="953135" h="167639">
                <a:moveTo>
                  <a:pt x="617982" y="4826"/>
                </a:moveTo>
                <a:lnTo>
                  <a:pt x="603631" y="6477"/>
                </a:lnTo>
                <a:lnTo>
                  <a:pt x="603376" y="31623"/>
                </a:lnTo>
                <a:lnTo>
                  <a:pt x="585597" y="31877"/>
                </a:lnTo>
                <a:lnTo>
                  <a:pt x="585851" y="44069"/>
                </a:lnTo>
                <a:lnTo>
                  <a:pt x="603504" y="43815"/>
                </a:lnTo>
                <a:lnTo>
                  <a:pt x="618748" y="43815"/>
                </a:lnTo>
                <a:lnTo>
                  <a:pt x="618744" y="43561"/>
                </a:lnTo>
                <a:lnTo>
                  <a:pt x="641095" y="43180"/>
                </a:lnTo>
                <a:lnTo>
                  <a:pt x="640849" y="31369"/>
                </a:lnTo>
                <a:lnTo>
                  <a:pt x="618489" y="31369"/>
                </a:lnTo>
                <a:lnTo>
                  <a:pt x="617982" y="4826"/>
                </a:lnTo>
                <a:close/>
              </a:path>
              <a:path w="953135" h="167639">
                <a:moveTo>
                  <a:pt x="640842" y="30988"/>
                </a:moveTo>
                <a:lnTo>
                  <a:pt x="618489" y="31369"/>
                </a:lnTo>
                <a:lnTo>
                  <a:pt x="640849" y="31369"/>
                </a:lnTo>
                <a:lnTo>
                  <a:pt x="640842" y="30988"/>
                </a:lnTo>
                <a:close/>
              </a:path>
              <a:path w="953135" h="167639">
                <a:moveTo>
                  <a:pt x="705231" y="27051"/>
                </a:moveTo>
                <a:lnTo>
                  <a:pt x="666130" y="42326"/>
                </a:lnTo>
                <a:lnTo>
                  <a:pt x="660273" y="61722"/>
                </a:lnTo>
                <a:lnTo>
                  <a:pt x="661177" y="69292"/>
                </a:lnTo>
                <a:lnTo>
                  <a:pt x="663702" y="76184"/>
                </a:lnTo>
                <a:lnTo>
                  <a:pt x="667845" y="82385"/>
                </a:lnTo>
                <a:lnTo>
                  <a:pt x="673607" y="87884"/>
                </a:lnTo>
                <a:lnTo>
                  <a:pt x="664463" y="92075"/>
                </a:lnTo>
                <a:lnTo>
                  <a:pt x="660019" y="98044"/>
                </a:lnTo>
                <a:lnTo>
                  <a:pt x="660273" y="112268"/>
                </a:lnTo>
                <a:lnTo>
                  <a:pt x="663575" y="117602"/>
                </a:lnTo>
                <a:lnTo>
                  <a:pt x="670179" y="121793"/>
                </a:lnTo>
                <a:lnTo>
                  <a:pt x="660145" y="125603"/>
                </a:lnTo>
                <a:lnTo>
                  <a:pt x="655257" y="132080"/>
                </a:lnTo>
                <a:lnTo>
                  <a:pt x="655162" y="136017"/>
                </a:lnTo>
                <a:lnTo>
                  <a:pt x="655366" y="144907"/>
                </a:lnTo>
                <a:lnTo>
                  <a:pt x="655447" y="149987"/>
                </a:lnTo>
                <a:lnTo>
                  <a:pt x="690322" y="167358"/>
                </a:lnTo>
                <a:lnTo>
                  <a:pt x="701420" y="167640"/>
                </a:lnTo>
                <a:lnTo>
                  <a:pt x="723397" y="165445"/>
                </a:lnTo>
                <a:lnTo>
                  <a:pt x="739028" y="159797"/>
                </a:lnTo>
                <a:lnTo>
                  <a:pt x="743191" y="155702"/>
                </a:lnTo>
                <a:lnTo>
                  <a:pt x="693166" y="155702"/>
                </a:lnTo>
                <a:lnTo>
                  <a:pt x="685545" y="154432"/>
                </a:lnTo>
                <a:lnTo>
                  <a:pt x="673481" y="149098"/>
                </a:lnTo>
                <a:lnTo>
                  <a:pt x="670432" y="145161"/>
                </a:lnTo>
                <a:lnTo>
                  <a:pt x="670179" y="134112"/>
                </a:lnTo>
                <a:lnTo>
                  <a:pt x="673735" y="129413"/>
                </a:lnTo>
                <a:lnTo>
                  <a:pt x="680974" y="126111"/>
                </a:lnTo>
                <a:lnTo>
                  <a:pt x="748364" y="126111"/>
                </a:lnTo>
                <a:lnTo>
                  <a:pt x="745363" y="122809"/>
                </a:lnTo>
                <a:lnTo>
                  <a:pt x="696930" y="112912"/>
                </a:lnTo>
                <a:lnTo>
                  <a:pt x="689562" y="112569"/>
                </a:lnTo>
                <a:lnTo>
                  <a:pt x="684027" y="112012"/>
                </a:lnTo>
                <a:lnTo>
                  <a:pt x="680338" y="111252"/>
                </a:lnTo>
                <a:lnTo>
                  <a:pt x="676782" y="110109"/>
                </a:lnTo>
                <a:lnTo>
                  <a:pt x="674878" y="107569"/>
                </a:lnTo>
                <a:lnTo>
                  <a:pt x="674878" y="103632"/>
                </a:lnTo>
                <a:lnTo>
                  <a:pt x="674751" y="100838"/>
                </a:lnTo>
                <a:lnTo>
                  <a:pt x="684911" y="93980"/>
                </a:lnTo>
                <a:lnTo>
                  <a:pt x="709664" y="93980"/>
                </a:lnTo>
                <a:lnTo>
                  <a:pt x="714327" y="92741"/>
                </a:lnTo>
                <a:lnTo>
                  <a:pt x="720842" y="89574"/>
                </a:lnTo>
                <a:lnTo>
                  <a:pt x="726439" y="85217"/>
                </a:lnTo>
                <a:lnTo>
                  <a:pt x="727737" y="83693"/>
                </a:lnTo>
                <a:lnTo>
                  <a:pt x="692150" y="83693"/>
                </a:lnTo>
                <a:lnTo>
                  <a:pt x="686688" y="81788"/>
                </a:lnTo>
                <a:lnTo>
                  <a:pt x="682625" y="77851"/>
                </a:lnTo>
                <a:lnTo>
                  <a:pt x="678434" y="73914"/>
                </a:lnTo>
                <a:lnTo>
                  <a:pt x="676275" y="68834"/>
                </a:lnTo>
                <a:lnTo>
                  <a:pt x="676142" y="61595"/>
                </a:lnTo>
                <a:lnTo>
                  <a:pt x="676169" y="54606"/>
                </a:lnTo>
                <a:lnTo>
                  <a:pt x="678180" y="49403"/>
                </a:lnTo>
                <a:lnTo>
                  <a:pt x="682751" y="45466"/>
                </a:lnTo>
                <a:lnTo>
                  <a:pt x="687197" y="41402"/>
                </a:lnTo>
                <a:lnTo>
                  <a:pt x="692404" y="39370"/>
                </a:lnTo>
                <a:lnTo>
                  <a:pt x="704342" y="39116"/>
                </a:lnTo>
                <a:lnTo>
                  <a:pt x="727611" y="39116"/>
                </a:lnTo>
                <a:lnTo>
                  <a:pt x="726439" y="37592"/>
                </a:lnTo>
                <a:lnTo>
                  <a:pt x="727201" y="33274"/>
                </a:lnTo>
                <a:lnTo>
                  <a:pt x="728281" y="31115"/>
                </a:lnTo>
                <a:lnTo>
                  <a:pt x="718312" y="31115"/>
                </a:lnTo>
                <a:lnTo>
                  <a:pt x="712088" y="28321"/>
                </a:lnTo>
                <a:lnTo>
                  <a:pt x="705231" y="27051"/>
                </a:lnTo>
                <a:close/>
              </a:path>
              <a:path w="953135" h="167639">
                <a:moveTo>
                  <a:pt x="748364" y="126111"/>
                </a:moveTo>
                <a:lnTo>
                  <a:pt x="680974" y="126111"/>
                </a:lnTo>
                <a:lnTo>
                  <a:pt x="686181" y="126746"/>
                </a:lnTo>
                <a:lnTo>
                  <a:pt x="694182" y="127000"/>
                </a:lnTo>
                <a:lnTo>
                  <a:pt x="714248" y="127254"/>
                </a:lnTo>
                <a:lnTo>
                  <a:pt x="720598" y="127508"/>
                </a:lnTo>
                <a:lnTo>
                  <a:pt x="724281" y="128016"/>
                </a:lnTo>
                <a:lnTo>
                  <a:pt x="727963" y="128397"/>
                </a:lnTo>
                <a:lnTo>
                  <a:pt x="730885" y="129667"/>
                </a:lnTo>
                <a:lnTo>
                  <a:pt x="735203" y="133477"/>
                </a:lnTo>
                <a:lnTo>
                  <a:pt x="736219" y="136017"/>
                </a:lnTo>
                <a:lnTo>
                  <a:pt x="736300" y="138049"/>
                </a:lnTo>
                <a:lnTo>
                  <a:pt x="736473" y="144907"/>
                </a:lnTo>
                <a:lnTo>
                  <a:pt x="732917" y="149098"/>
                </a:lnTo>
                <a:lnTo>
                  <a:pt x="725805" y="151511"/>
                </a:lnTo>
                <a:lnTo>
                  <a:pt x="718819" y="154051"/>
                </a:lnTo>
                <a:lnTo>
                  <a:pt x="710945" y="155448"/>
                </a:lnTo>
                <a:lnTo>
                  <a:pt x="693166" y="155702"/>
                </a:lnTo>
                <a:lnTo>
                  <a:pt x="743191" y="155702"/>
                </a:lnTo>
                <a:lnTo>
                  <a:pt x="748301" y="150673"/>
                </a:lnTo>
                <a:lnTo>
                  <a:pt x="751205" y="138049"/>
                </a:lnTo>
                <a:lnTo>
                  <a:pt x="751078" y="132080"/>
                </a:lnTo>
                <a:lnTo>
                  <a:pt x="749173" y="127000"/>
                </a:lnTo>
                <a:lnTo>
                  <a:pt x="748364" y="126111"/>
                </a:lnTo>
                <a:close/>
              </a:path>
              <a:path w="953135" h="167639">
                <a:moveTo>
                  <a:pt x="709664" y="93980"/>
                </a:moveTo>
                <a:lnTo>
                  <a:pt x="685800" y="93980"/>
                </a:lnTo>
                <a:lnTo>
                  <a:pt x="688086" y="94361"/>
                </a:lnTo>
                <a:lnTo>
                  <a:pt x="693674" y="95377"/>
                </a:lnTo>
                <a:lnTo>
                  <a:pt x="695832" y="95504"/>
                </a:lnTo>
                <a:lnTo>
                  <a:pt x="698500" y="95504"/>
                </a:lnTo>
                <a:lnTo>
                  <a:pt x="706883" y="94718"/>
                </a:lnTo>
                <a:lnTo>
                  <a:pt x="709664" y="93980"/>
                </a:lnTo>
                <a:close/>
              </a:path>
              <a:path w="953135" h="167639">
                <a:moveTo>
                  <a:pt x="727611" y="39116"/>
                </a:moveTo>
                <a:lnTo>
                  <a:pt x="704342" y="39116"/>
                </a:lnTo>
                <a:lnTo>
                  <a:pt x="709676" y="41148"/>
                </a:lnTo>
                <a:lnTo>
                  <a:pt x="718438" y="49403"/>
                </a:lnTo>
                <a:lnTo>
                  <a:pt x="720668" y="54606"/>
                </a:lnTo>
                <a:lnTo>
                  <a:pt x="720729" y="54991"/>
                </a:lnTo>
                <a:lnTo>
                  <a:pt x="720855" y="68143"/>
                </a:lnTo>
                <a:lnTo>
                  <a:pt x="718947" y="73152"/>
                </a:lnTo>
                <a:lnTo>
                  <a:pt x="714882" y="77216"/>
                </a:lnTo>
                <a:lnTo>
                  <a:pt x="710819" y="81407"/>
                </a:lnTo>
                <a:lnTo>
                  <a:pt x="705357" y="83439"/>
                </a:lnTo>
                <a:lnTo>
                  <a:pt x="692150" y="83693"/>
                </a:lnTo>
                <a:lnTo>
                  <a:pt x="727737" y="83693"/>
                </a:lnTo>
                <a:lnTo>
                  <a:pt x="730918" y="79954"/>
                </a:lnTo>
                <a:lnTo>
                  <a:pt x="734075" y="74263"/>
                </a:lnTo>
                <a:lnTo>
                  <a:pt x="735923" y="68143"/>
                </a:lnTo>
                <a:lnTo>
                  <a:pt x="736473" y="61595"/>
                </a:lnTo>
                <a:lnTo>
                  <a:pt x="735762" y="55165"/>
                </a:lnTo>
                <a:lnTo>
                  <a:pt x="733837" y="49022"/>
                </a:lnTo>
                <a:lnTo>
                  <a:pt x="730722" y="43164"/>
                </a:lnTo>
                <a:lnTo>
                  <a:pt x="727611" y="39116"/>
                </a:lnTo>
                <a:close/>
              </a:path>
              <a:path w="953135" h="167639">
                <a:moveTo>
                  <a:pt x="743204" y="13335"/>
                </a:moveTo>
                <a:lnTo>
                  <a:pt x="741299" y="13335"/>
                </a:lnTo>
                <a:lnTo>
                  <a:pt x="733932" y="13462"/>
                </a:lnTo>
                <a:lnTo>
                  <a:pt x="728472" y="14859"/>
                </a:lnTo>
                <a:lnTo>
                  <a:pt x="721360" y="19939"/>
                </a:lnTo>
                <a:lnTo>
                  <a:pt x="719201" y="24511"/>
                </a:lnTo>
                <a:lnTo>
                  <a:pt x="718312" y="31115"/>
                </a:lnTo>
                <a:lnTo>
                  <a:pt x="728281" y="31115"/>
                </a:lnTo>
                <a:lnTo>
                  <a:pt x="728726" y="30226"/>
                </a:lnTo>
                <a:lnTo>
                  <a:pt x="731012" y="28575"/>
                </a:lnTo>
                <a:lnTo>
                  <a:pt x="733425" y="26924"/>
                </a:lnTo>
                <a:lnTo>
                  <a:pt x="738251" y="26035"/>
                </a:lnTo>
                <a:lnTo>
                  <a:pt x="745363" y="25908"/>
                </a:lnTo>
                <a:lnTo>
                  <a:pt x="745109" y="13462"/>
                </a:lnTo>
                <a:lnTo>
                  <a:pt x="743204" y="13335"/>
                </a:lnTo>
                <a:close/>
              </a:path>
              <a:path w="953135" h="167639">
                <a:moveTo>
                  <a:pt x="778382" y="28575"/>
                </a:moveTo>
                <a:lnTo>
                  <a:pt x="762762" y="28829"/>
                </a:lnTo>
                <a:lnTo>
                  <a:pt x="763905" y="92710"/>
                </a:lnTo>
                <a:lnTo>
                  <a:pt x="764621" y="101496"/>
                </a:lnTo>
                <a:lnTo>
                  <a:pt x="790142" y="130464"/>
                </a:lnTo>
                <a:lnTo>
                  <a:pt x="797432" y="130937"/>
                </a:lnTo>
                <a:lnTo>
                  <a:pt x="807317" y="129391"/>
                </a:lnTo>
                <a:lnTo>
                  <a:pt x="815832" y="125142"/>
                </a:lnTo>
                <a:lnTo>
                  <a:pt x="822989" y="118203"/>
                </a:lnTo>
                <a:lnTo>
                  <a:pt x="794766" y="118110"/>
                </a:lnTo>
                <a:lnTo>
                  <a:pt x="790194" y="116332"/>
                </a:lnTo>
                <a:lnTo>
                  <a:pt x="786003" y="112649"/>
                </a:lnTo>
                <a:lnTo>
                  <a:pt x="781812" y="109093"/>
                </a:lnTo>
                <a:lnTo>
                  <a:pt x="779653" y="102235"/>
                </a:lnTo>
                <a:lnTo>
                  <a:pt x="779399" y="92329"/>
                </a:lnTo>
                <a:lnTo>
                  <a:pt x="778382" y="28575"/>
                </a:lnTo>
                <a:close/>
              </a:path>
              <a:path w="953135" h="167639">
                <a:moveTo>
                  <a:pt x="842842" y="108585"/>
                </a:moveTo>
                <a:lnTo>
                  <a:pt x="828801" y="108585"/>
                </a:lnTo>
                <a:lnTo>
                  <a:pt x="829182" y="127635"/>
                </a:lnTo>
                <a:lnTo>
                  <a:pt x="843153" y="127381"/>
                </a:lnTo>
                <a:lnTo>
                  <a:pt x="842842" y="108585"/>
                </a:lnTo>
                <a:close/>
              </a:path>
              <a:path w="953135" h="167639">
                <a:moveTo>
                  <a:pt x="841501" y="27432"/>
                </a:moveTo>
                <a:lnTo>
                  <a:pt x="825881" y="27686"/>
                </a:lnTo>
                <a:lnTo>
                  <a:pt x="826897" y="84074"/>
                </a:lnTo>
                <a:lnTo>
                  <a:pt x="827024" y="90170"/>
                </a:lnTo>
                <a:lnTo>
                  <a:pt x="825754" y="96012"/>
                </a:lnTo>
                <a:lnTo>
                  <a:pt x="823087" y="101219"/>
                </a:lnTo>
                <a:lnTo>
                  <a:pt x="820547" y="106553"/>
                </a:lnTo>
                <a:lnTo>
                  <a:pt x="817244" y="110617"/>
                </a:lnTo>
                <a:lnTo>
                  <a:pt x="813181" y="113538"/>
                </a:lnTo>
                <a:lnTo>
                  <a:pt x="809244" y="116459"/>
                </a:lnTo>
                <a:lnTo>
                  <a:pt x="804672" y="117983"/>
                </a:lnTo>
                <a:lnTo>
                  <a:pt x="799719" y="118110"/>
                </a:lnTo>
                <a:lnTo>
                  <a:pt x="823046" y="118110"/>
                </a:lnTo>
                <a:lnTo>
                  <a:pt x="828801" y="108585"/>
                </a:lnTo>
                <a:lnTo>
                  <a:pt x="842842" y="108585"/>
                </a:lnTo>
                <a:lnTo>
                  <a:pt x="841501" y="27432"/>
                </a:lnTo>
                <a:close/>
              </a:path>
              <a:path w="953135" h="167639">
                <a:moveTo>
                  <a:pt x="886968" y="26670"/>
                </a:moveTo>
                <a:lnTo>
                  <a:pt x="872489" y="26924"/>
                </a:lnTo>
                <a:lnTo>
                  <a:pt x="874268" y="126873"/>
                </a:lnTo>
                <a:lnTo>
                  <a:pt x="889762" y="126619"/>
                </a:lnTo>
                <a:lnTo>
                  <a:pt x="888873" y="71755"/>
                </a:lnTo>
                <a:lnTo>
                  <a:pt x="889206" y="64379"/>
                </a:lnTo>
                <a:lnTo>
                  <a:pt x="890587" y="57705"/>
                </a:lnTo>
                <a:lnTo>
                  <a:pt x="893049" y="51720"/>
                </a:lnTo>
                <a:lnTo>
                  <a:pt x="896493" y="46609"/>
                </a:lnTo>
                <a:lnTo>
                  <a:pt x="897718" y="45085"/>
                </a:lnTo>
                <a:lnTo>
                  <a:pt x="887222" y="45085"/>
                </a:lnTo>
                <a:lnTo>
                  <a:pt x="886968" y="26670"/>
                </a:lnTo>
                <a:close/>
              </a:path>
              <a:path w="953135" h="167639">
                <a:moveTo>
                  <a:pt x="946441" y="36576"/>
                </a:moveTo>
                <a:lnTo>
                  <a:pt x="922019" y="36576"/>
                </a:lnTo>
                <a:lnTo>
                  <a:pt x="926845" y="38481"/>
                </a:lnTo>
                <a:lnTo>
                  <a:pt x="930910" y="42164"/>
                </a:lnTo>
                <a:lnTo>
                  <a:pt x="935101" y="45847"/>
                </a:lnTo>
                <a:lnTo>
                  <a:pt x="937132" y="52324"/>
                </a:lnTo>
                <a:lnTo>
                  <a:pt x="937387" y="61468"/>
                </a:lnTo>
                <a:lnTo>
                  <a:pt x="938530" y="125730"/>
                </a:lnTo>
                <a:lnTo>
                  <a:pt x="953007" y="125476"/>
                </a:lnTo>
                <a:lnTo>
                  <a:pt x="951992" y="67691"/>
                </a:lnTo>
                <a:lnTo>
                  <a:pt x="946657" y="36830"/>
                </a:lnTo>
                <a:lnTo>
                  <a:pt x="946441" y="36576"/>
                </a:lnTo>
                <a:close/>
              </a:path>
              <a:path w="953135" h="167639">
                <a:moveTo>
                  <a:pt x="925957" y="23241"/>
                </a:moveTo>
                <a:lnTo>
                  <a:pt x="887222" y="45085"/>
                </a:lnTo>
                <a:lnTo>
                  <a:pt x="897718" y="45085"/>
                </a:lnTo>
                <a:lnTo>
                  <a:pt x="901700" y="40132"/>
                </a:lnTo>
                <a:lnTo>
                  <a:pt x="908304" y="36830"/>
                </a:lnTo>
                <a:lnTo>
                  <a:pt x="922019" y="36576"/>
                </a:lnTo>
                <a:lnTo>
                  <a:pt x="946441" y="36576"/>
                </a:lnTo>
                <a:lnTo>
                  <a:pt x="942975" y="32512"/>
                </a:lnTo>
                <a:lnTo>
                  <a:pt x="937641" y="28829"/>
                </a:lnTo>
                <a:lnTo>
                  <a:pt x="932307" y="25019"/>
                </a:lnTo>
                <a:lnTo>
                  <a:pt x="925957" y="232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890016" y="5615940"/>
            <a:ext cx="7386828" cy="541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86967" y="963167"/>
            <a:ext cx="7386828" cy="50398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90600" y="1016508"/>
            <a:ext cx="7179945" cy="4832985"/>
          </a:xfrm>
          <a:custGeom>
            <a:avLst/>
            <a:gdLst/>
            <a:ahLst/>
            <a:cxnLst/>
            <a:rect l="l" t="t" r="r" b="b"/>
            <a:pathLst>
              <a:path w="7179945" h="4832985">
                <a:moveTo>
                  <a:pt x="0" y="4832604"/>
                </a:moveTo>
                <a:lnTo>
                  <a:pt x="7179564" y="4832604"/>
                </a:lnTo>
                <a:lnTo>
                  <a:pt x="7179564" y="0"/>
                </a:lnTo>
                <a:lnTo>
                  <a:pt x="0" y="0"/>
                </a:lnTo>
                <a:lnTo>
                  <a:pt x="0" y="4832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86967" y="957072"/>
            <a:ext cx="7386828" cy="50383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90600" y="1010411"/>
            <a:ext cx="7179564" cy="48310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8764" y="611276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70621" y="664883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641473" y="2794253"/>
            <a:ext cx="38957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>
                <a:latin typeface="Constantia"/>
                <a:cs typeface="Constantia"/>
              </a:rPr>
              <a:t>Quick</a:t>
            </a:r>
            <a:r>
              <a:rPr sz="4800" spc="-105" dirty="0">
                <a:latin typeface="Constantia"/>
                <a:cs typeface="Constantia"/>
              </a:rPr>
              <a:t> </a:t>
            </a:r>
            <a:r>
              <a:rPr sz="4800" spc="10" dirty="0">
                <a:latin typeface="Constantia"/>
                <a:cs typeface="Constantia"/>
              </a:rPr>
              <a:t>Briefing</a:t>
            </a:r>
            <a:endParaRPr sz="4800">
              <a:latin typeface="Constantia"/>
              <a:cs typeface="Constant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11473" y="3761358"/>
            <a:ext cx="23431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solidFill>
                  <a:srgbClr val="465E9C"/>
                </a:solidFill>
                <a:latin typeface="Franklin Gothic Book"/>
                <a:cs typeface="Franklin Gothic Book"/>
              </a:rPr>
              <a:t>Proximal</a:t>
            </a:r>
            <a:r>
              <a:rPr sz="2400" spc="-50" dirty="0">
                <a:solidFill>
                  <a:srgbClr val="465E9C"/>
                </a:solidFill>
                <a:latin typeface="Franklin Gothic Book"/>
                <a:cs typeface="Franklin Gothic Book"/>
              </a:rPr>
              <a:t> </a:t>
            </a:r>
            <a:r>
              <a:rPr sz="2400" spc="-5" dirty="0">
                <a:solidFill>
                  <a:srgbClr val="465E9C"/>
                </a:solidFill>
                <a:latin typeface="Franklin Gothic Book"/>
                <a:cs typeface="Franklin Gothic Book"/>
              </a:rPr>
              <a:t>Ballistics</a:t>
            </a:r>
            <a:endParaRPr sz="24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260347" y="704569"/>
            <a:ext cx="6750049" cy="1489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9040" marR="5080" indent="-119697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Quick </a:t>
            </a:r>
            <a:r>
              <a:rPr spc="5" dirty="0"/>
              <a:t>Briefing </a:t>
            </a:r>
            <a:r>
              <a:rPr spc="-5" dirty="0"/>
              <a:t>on</a:t>
            </a:r>
            <a:r>
              <a:rPr spc="-220" dirty="0"/>
              <a:t> </a:t>
            </a:r>
            <a:r>
              <a:rPr spc="-30" dirty="0"/>
              <a:t>Forensic  </a:t>
            </a:r>
            <a:r>
              <a:rPr spc="10" dirty="0"/>
              <a:t>Ballistics-Rifled</a:t>
            </a:r>
          </a:p>
        </p:txBody>
      </p:sp>
      <p:sp>
        <p:nvSpPr>
          <p:cNvPr id="12" name="object 12"/>
          <p:cNvSpPr/>
          <p:nvPr/>
        </p:nvSpPr>
        <p:spPr>
          <a:xfrm>
            <a:off x="1260347" y="2322576"/>
            <a:ext cx="6577583" cy="36987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25525" marR="5080" indent="-100203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Quick </a:t>
            </a:r>
            <a:r>
              <a:rPr spc="5" dirty="0"/>
              <a:t>Briefing </a:t>
            </a:r>
            <a:r>
              <a:rPr spc="-5" dirty="0"/>
              <a:t>on</a:t>
            </a:r>
            <a:r>
              <a:rPr spc="-210" dirty="0"/>
              <a:t> </a:t>
            </a:r>
            <a:r>
              <a:rPr spc="-30" dirty="0"/>
              <a:t>Proximal  </a:t>
            </a:r>
            <a:r>
              <a:rPr spc="-5" dirty="0"/>
              <a:t>Ballistics-Shotgun</a:t>
            </a:r>
          </a:p>
        </p:txBody>
      </p:sp>
      <p:sp>
        <p:nvSpPr>
          <p:cNvPr id="12" name="object 12"/>
          <p:cNvSpPr/>
          <p:nvPr/>
        </p:nvSpPr>
        <p:spPr>
          <a:xfrm>
            <a:off x="1260347" y="2179319"/>
            <a:ext cx="6705600" cy="37703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890016" y="5615940"/>
            <a:ext cx="7386828" cy="541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86967" y="963167"/>
            <a:ext cx="7386828" cy="50398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0600" y="1016508"/>
            <a:ext cx="7179945" cy="4832985"/>
          </a:xfrm>
          <a:custGeom>
            <a:avLst/>
            <a:gdLst/>
            <a:ahLst/>
            <a:cxnLst/>
            <a:rect l="l" t="t" r="r" b="b"/>
            <a:pathLst>
              <a:path w="7179945" h="4832985">
                <a:moveTo>
                  <a:pt x="0" y="4832604"/>
                </a:moveTo>
                <a:lnTo>
                  <a:pt x="7179564" y="4832604"/>
                </a:lnTo>
                <a:lnTo>
                  <a:pt x="7179564" y="0"/>
                </a:lnTo>
                <a:lnTo>
                  <a:pt x="0" y="0"/>
                </a:lnTo>
                <a:lnTo>
                  <a:pt x="0" y="4832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86967" y="957072"/>
            <a:ext cx="7386828" cy="50383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90600" y="1010411"/>
            <a:ext cx="7179564" cy="48310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8764" y="611276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0621" y="664883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67380" y="2794253"/>
            <a:ext cx="38423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20" dirty="0">
                <a:latin typeface="Constantia"/>
                <a:cs typeface="Constantia"/>
              </a:rPr>
              <a:t>Firearm</a:t>
            </a:r>
            <a:r>
              <a:rPr sz="4800" spc="-150" dirty="0">
                <a:latin typeface="Constantia"/>
                <a:cs typeface="Constantia"/>
              </a:rPr>
              <a:t> </a:t>
            </a:r>
            <a:r>
              <a:rPr sz="4800" spc="10" dirty="0">
                <a:latin typeface="Constantia"/>
                <a:cs typeface="Constantia"/>
              </a:rPr>
              <a:t>Injury</a:t>
            </a:r>
            <a:endParaRPr sz="4800">
              <a:latin typeface="Constantia"/>
              <a:cs typeface="Constant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23869" y="3761358"/>
            <a:ext cx="21196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465E9C"/>
                </a:solidFill>
                <a:latin typeface="Franklin Gothic Book"/>
                <a:cs typeface="Franklin Gothic Book"/>
              </a:rPr>
              <a:t>General</a:t>
            </a:r>
            <a:r>
              <a:rPr sz="2400" spc="-75" dirty="0">
                <a:solidFill>
                  <a:srgbClr val="465E9C"/>
                </a:solidFill>
                <a:latin typeface="Franklin Gothic Book"/>
                <a:cs typeface="Franklin Gothic Book"/>
              </a:rPr>
              <a:t> </a:t>
            </a:r>
            <a:r>
              <a:rPr sz="2400" dirty="0">
                <a:solidFill>
                  <a:srgbClr val="465E9C"/>
                </a:solidFill>
                <a:latin typeface="Franklin Gothic Book"/>
                <a:cs typeface="Franklin Gothic Book"/>
              </a:rPr>
              <a:t>Aspects</a:t>
            </a:r>
            <a:endParaRPr sz="24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66620" marR="5080" indent="-167513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Firearm</a:t>
            </a:r>
            <a:r>
              <a:rPr spc="-114" dirty="0"/>
              <a:t> </a:t>
            </a:r>
            <a:r>
              <a:rPr spc="-5" dirty="0"/>
              <a:t>injury-General  Aspects</a:t>
            </a:r>
          </a:p>
        </p:txBody>
      </p:sp>
      <p:sp>
        <p:nvSpPr>
          <p:cNvPr id="12" name="object 12"/>
          <p:cNvSpPr/>
          <p:nvPr/>
        </p:nvSpPr>
        <p:spPr>
          <a:xfrm>
            <a:off x="1043939" y="2741676"/>
            <a:ext cx="3312160" cy="974090"/>
          </a:xfrm>
          <a:custGeom>
            <a:avLst/>
            <a:gdLst/>
            <a:ahLst/>
            <a:cxnLst/>
            <a:rect l="l" t="t" r="r" b="b"/>
            <a:pathLst>
              <a:path w="3312160" h="974089">
                <a:moveTo>
                  <a:pt x="3149346" y="0"/>
                </a:moveTo>
                <a:lnTo>
                  <a:pt x="162306" y="0"/>
                </a:lnTo>
                <a:lnTo>
                  <a:pt x="119159" y="5796"/>
                </a:lnTo>
                <a:lnTo>
                  <a:pt x="80388" y="22154"/>
                </a:lnTo>
                <a:lnTo>
                  <a:pt x="47539" y="47529"/>
                </a:lnTo>
                <a:lnTo>
                  <a:pt x="22160" y="80376"/>
                </a:lnTo>
                <a:lnTo>
                  <a:pt x="5797" y="119150"/>
                </a:lnTo>
                <a:lnTo>
                  <a:pt x="0" y="162306"/>
                </a:lnTo>
                <a:lnTo>
                  <a:pt x="0" y="811529"/>
                </a:lnTo>
                <a:lnTo>
                  <a:pt x="5797" y="854685"/>
                </a:lnTo>
                <a:lnTo>
                  <a:pt x="22160" y="893459"/>
                </a:lnTo>
                <a:lnTo>
                  <a:pt x="47539" y="926306"/>
                </a:lnTo>
                <a:lnTo>
                  <a:pt x="80388" y="951681"/>
                </a:lnTo>
                <a:lnTo>
                  <a:pt x="119159" y="968039"/>
                </a:lnTo>
                <a:lnTo>
                  <a:pt x="162306" y="973836"/>
                </a:lnTo>
                <a:lnTo>
                  <a:pt x="3149346" y="973836"/>
                </a:lnTo>
                <a:lnTo>
                  <a:pt x="3192501" y="968039"/>
                </a:lnTo>
                <a:lnTo>
                  <a:pt x="3231275" y="951681"/>
                </a:lnTo>
                <a:lnTo>
                  <a:pt x="3264122" y="926306"/>
                </a:lnTo>
                <a:lnTo>
                  <a:pt x="3289497" y="893459"/>
                </a:lnTo>
                <a:lnTo>
                  <a:pt x="3305855" y="854685"/>
                </a:lnTo>
                <a:lnTo>
                  <a:pt x="3311652" y="811529"/>
                </a:lnTo>
                <a:lnTo>
                  <a:pt x="3311652" y="162306"/>
                </a:lnTo>
                <a:lnTo>
                  <a:pt x="3305855" y="119150"/>
                </a:lnTo>
                <a:lnTo>
                  <a:pt x="3289497" y="80376"/>
                </a:lnTo>
                <a:lnTo>
                  <a:pt x="3264122" y="47529"/>
                </a:lnTo>
                <a:lnTo>
                  <a:pt x="3231275" y="22154"/>
                </a:lnTo>
                <a:lnTo>
                  <a:pt x="3192501" y="5796"/>
                </a:lnTo>
                <a:lnTo>
                  <a:pt x="3149346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43939" y="2741676"/>
            <a:ext cx="3312160" cy="974090"/>
          </a:xfrm>
          <a:custGeom>
            <a:avLst/>
            <a:gdLst/>
            <a:ahLst/>
            <a:cxnLst/>
            <a:rect l="l" t="t" r="r" b="b"/>
            <a:pathLst>
              <a:path w="3312160" h="974089">
                <a:moveTo>
                  <a:pt x="0" y="162306"/>
                </a:moveTo>
                <a:lnTo>
                  <a:pt x="5797" y="119150"/>
                </a:lnTo>
                <a:lnTo>
                  <a:pt x="22160" y="80376"/>
                </a:lnTo>
                <a:lnTo>
                  <a:pt x="47539" y="47529"/>
                </a:lnTo>
                <a:lnTo>
                  <a:pt x="80388" y="22154"/>
                </a:lnTo>
                <a:lnTo>
                  <a:pt x="119159" y="5796"/>
                </a:lnTo>
                <a:lnTo>
                  <a:pt x="162306" y="0"/>
                </a:lnTo>
                <a:lnTo>
                  <a:pt x="3149346" y="0"/>
                </a:lnTo>
                <a:lnTo>
                  <a:pt x="3192501" y="5796"/>
                </a:lnTo>
                <a:lnTo>
                  <a:pt x="3231275" y="22154"/>
                </a:lnTo>
                <a:lnTo>
                  <a:pt x="3264122" y="47529"/>
                </a:lnTo>
                <a:lnTo>
                  <a:pt x="3289497" y="80376"/>
                </a:lnTo>
                <a:lnTo>
                  <a:pt x="3305855" y="119150"/>
                </a:lnTo>
                <a:lnTo>
                  <a:pt x="3311652" y="162306"/>
                </a:lnTo>
                <a:lnTo>
                  <a:pt x="3311652" y="811529"/>
                </a:lnTo>
                <a:lnTo>
                  <a:pt x="3305855" y="854685"/>
                </a:lnTo>
                <a:lnTo>
                  <a:pt x="3289497" y="893459"/>
                </a:lnTo>
                <a:lnTo>
                  <a:pt x="3264122" y="926306"/>
                </a:lnTo>
                <a:lnTo>
                  <a:pt x="3231275" y="951681"/>
                </a:lnTo>
                <a:lnTo>
                  <a:pt x="3192501" y="968039"/>
                </a:lnTo>
                <a:lnTo>
                  <a:pt x="3149346" y="973836"/>
                </a:lnTo>
                <a:lnTo>
                  <a:pt x="162306" y="973836"/>
                </a:lnTo>
                <a:lnTo>
                  <a:pt x="119159" y="968039"/>
                </a:lnTo>
                <a:lnTo>
                  <a:pt x="80388" y="951681"/>
                </a:lnTo>
                <a:lnTo>
                  <a:pt x="47539" y="926306"/>
                </a:lnTo>
                <a:lnTo>
                  <a:pt x="22160" y="893459"/>
                </a:lnTo>
                <a:lnTo>
                  <a:pt x="5797" y="854685"/>
                </a:lnTo>
                <a:lnTo>
                  <a:pt x="0" y="811529"/>
                </a:lnTo>
                <a:lnTo>
                  <a:pt x="0" y="162306"/>
                </a:lnTo>
                <a:close/>
              </a:path>
            </a:pathLst>
          </a:custGeom>
          <a:ln w="152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136091" y="2813685"/>
            <a:ext cx="3074670" cy="255651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53975" marR="5080">
              <a:lnSpc>
                <a:spcPts val="2650"/>
              </a:lnSpc>
              <a:spcBef>
                <a:spcPts val="585"/>
              </a:spcBef>
            </a:pPr>
            <a:r>
              <a:rPr sz="26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Tattooing  </a:t>
            </a:r>
            <a:r>
              <a:rPr sz="26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(pep</a:t>
            </a:r>
            <a:r>
              <a:rPr sz="2600" dirty="0">
                <a:solidFill>
                  <a:srgbClr val="FFFFFF"/>
                </a:solidFill>
                <a:latin typeface="Franklin Gothic Book"/>
                <a:cs typeface="Franklin Gothic Book"/>
              </a:rPr>
              <a:t>peri</a:t>
            </a:r>
            <a:r>
              <a:rPr sz="2600" spc="10" dirty="0">
                <a:solidFill>
                  <a:srgbClr val="FFFFFF"/>
                </a:solidFill>
                <a:latin typeface="Franklin Gothic Book"/>
                <a:cs typeface="Franklin Gothic Book"/>
              </a:rPr>
              <a:t>n</a:t>
            </a:r>
            <a:r>
              <a:rPr sz="26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g/</a:t>
            </a:r>
            <a:r>
              <a:rPr sz="26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s</a:t>
            </a:r>
            <a:r>
              <a:rPr sz="2600" dirty="0">
                <a:solidFill>
                  <a:srgbClr val="FFFFFF"/>
                </a:solidFill>
                <a:latin typeface="Franklin Gothic Book"/>
                <a:cs typeface="Franklin Gothic Book"/>
              </a:rPr>
              <a:t>tippling):</a:t>
            </a:r>
            <a:endParaRPr sz="2600">
              <a:latin typeface="Franklin Gothic Book"/>
              <a:cs typeface="Franklin Gothic Book"/>
            </a:endParaRPr>
          </a:p>
          <a:p>
            <a:pPr marL="241300" marR="464820" indent="-229235" algn="just">
              <a:lnSpc>
                <a:spcPts val="2039"/>
              </a:lnSpc>
              <a:spcBef>
                <a:spcPts val="1450"/>
              </a:spcBef>
              <a:buChar char="•"/>
              <a:tabLst>
                <a:tab pos="241935" algn="l"/>
              </a:tabLst>
            </a:pPr>
            <a:r>
              <a:rPr sz="2000" spc="-5" dirty="0">
                <a:latin typeface="Franklin Gothic Book"/>
                <a:cs typeface="Franklin Gothic Book"/>
              </a:rPr>
              <a:t>Small, </a:t>
            </a:r>
            <a:r>
              <a:rPr sz="2000" spc="-10" dirty="0">
                <a:latin typeface="Franklin Gothic Book"/>
                <a:cs typeface="Franklin Gothic Book"/>
              </a:rPr>
              <a:t>descrete, </a:t>
            </a:r>
            <a:r>
              <a:rPr sz="2000" spc="-5" dirty="0">
                <a:latin typeface="Franklin Gothic Book"/>
                <a:cs typeface="Franklin Gothic Book"/>
              </a:rPr>
              <a:t>black  </a:t>
            </a:r>
            <a:r>
              <a:rPr sz="2000" dirty="0">
                <a:latin typeface="Franklin Gothic Book"/>
                <a:cs typeface="Franklin Gothic Book"/>
              </a:rPr>
              <a:t>specks </a:t>
            </a:r>
            <a:r>
              <a:rPr sz="2000" spc="-5" dirty="0">
                <a:latin typeface="Franklin Gothic Book"/>
                <a:cs typeface="Franklin Gothic Book"/>
              </a:rPr>
              <a:t>which </a:t>
            </a:r>
            <a:r>
              <a:rPr sz="2000" dirty="0">
                <a:latin typeface="Franklin Gothic Book"/>
                <a:cs typeface="Franklin Gothic Book"/>
              </a:rPr>
              <a:t>can’t</a:t>
            </a:r>
            <a:r>
              <a:rPr sz="2000" spc="-105" dirty="0">
                <a:latin typeface="Franklin Gothic Book"/>
                <a:cs typeface="Franklin Gothic Book"/>
              </a:rPr>
              <a:t> </a:t>
            </a:r>
            <a:r>
              <a:rPr sz="2000" spc="-5" dirty="0">
                <a:latin typeface="Franklin Gothic Book"/>
                <a:cs typeface="Franklin Gothic Book"/>
              </a:rPr>
              <a:t>be  wiped</a:t>
            </a:r>
            <a:r>
              <a:rPr sz="2000" spc="-15" dirty="0">
                <a:latin typeface="Franklin Gothic Book"/>
                <a:cs typeface="Franklin Gothic Book"/>
              </a:rPr>
              <a:t> </a:t>
            </a:r>
            <a:r>
              <a:rPr sz="2000" spc="15" dirty="0">
                <a:latin typeface="Franklin Gothic Book"/>
                <a:cs typeface="Franklin Gothic Book"/>
              </a:rPr>
              <a:t>off</a:t>
            </a:r>
            <a:endParaRPr sz="2000">
              <a:latin typeface="Franklin Gothic Book"/>
              <a:cs typeface="Franklin Gothic Book"/>
            </a:endParaRPr>
          </a:p>
          <a:p>
            <a:pPr marL="241300" marR="287655" indent="-229235">
              <a:lnSpc>
                <a:spcPts val="2039"/>
              </a:lnSpc>
              <a:spcBef>
                <a:spcPts val="459"/>
              </a:spcBef>
              <a:buChar char="•"/>
              <a:tabLst>
                <a:tab pos="241935" algn="l"/>
              </a:tabLst>
            </a:pPr>
            <a:r>
              <a:rPr sz="2000" spc="-5" dirty="0">
                <a:latin typeface="Franklin Gothic Book"/>
                <a:cs typeface="Franklin Gothic Book"/>
              </a:rPr>
              <a:t>Caused due </a:t>
            </a:r>
            <a:r>
              <a:rPr sz="2000" spc="-20" dirty="0">
                <a:latin typeface="Franklin Gothic Book"/>
                <a:cs typeface="Franklin Gothic Book"/>
              </a:rPr>
              <a:t>to </a:t>
            </a:r>
            <a:r>
              <a:rPr sz="2000" spc="-5" dirty="0">
                <a:latin typeface="Franklin Gothic Book"/>
                <a:cs typeface="Franklin Gothic Book"/>
              </a:rPr>
              <a:t>grains </a:t>
            </a:r>
            <a:r>
              <a:rPr sz="2000" dirty="0">
                <a:latin typeface="Franklin Gothic Book"/>
                <a:cs typeface="Franklin Gothic Book"/>
              </a:rPr>
              <a:t>of  </a:t>
            </a:r>
            <a:r>
              <a:rPr sz="2000" spc="-10" dirty="0">
                <a:latin typeface="Franklin Gothic Book"/>
                <a:cs typeface="Franklin Gothic Book"/>
              </a:rPr>
              <a:t>gunpowder driven </a:t>
            </a:r>
            <a:r>
              <a:rPr sz="2000" spc="-15" dirty="0">
                <a:latin typeface="Franklin Gothic Book"/>
                <a:cs typeface="Franklin Gothic Book"/>
              </a:rPr>
              <a:t>into  </a:t>
            </a:r>
            <a:r>
              <a:rPr sz="2000" dirty="0">
                <a:latin typeface="Franklin Gothic Book"/>
                <a:cs typeface="Franklin Gothic Book"/>
              </a:rPr>
              <a:t>skin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364479" y="2348483"/>
            <a:ext cx="2807207" cy="36012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09032" y="2121407"/>
            <a:ext cx="3119627" cy="39837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66620" marR="5080" indent="-167513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Firearm</a:t>
            </a:r>
            <a:r>
              <a:rPr spc="-114" dirty="0"/>
              <a:t> </a:t>
            </a:r>
            <a:r>
              <a:rPr spc="-5" dirty="0"/>
              <a:t>injury-General  Aspects</a:t>
            </a:r>
          </a:p>
        </p:txBody>
      </p:sp>
      <p:sp>
        <p:nvSpPr>
          <p:cNvPr id="12" name="object 12"/>
          <p:cNvSpPr/>
          <p:nvPr/>
        </p:nvSpPr>
        <p:spPr>
          <a:xfrm>
            <a:off x="1115567" y="2865120"/>
            <a:ext cx="3383279" cy="570230"/>
          </a:xfrm>
          <a:custGeom>
            <a:avLst/>
            <a:gdLst/>
            <a:ahLst/>
            <a:cxnLst/>
            <a:rect l="l" t="t" r="r" b="b"/>
            <a:pathLst>
              <a:path w="3383279" h="570229">
                <a:moveTo>
                  <a:pt x="3288283" y="0"/>
                </a:moveTo>
                <a:lnTo>
                  <a:pt x="94995" y="0"/>
                </a:lnTo>
                <a:lnTo>
                  <a:pt x="58019" y="7467"/>
                </a:lnTo>
                <a:lnTo>
                  <a:pt x="27824" y="27828"/>
                </a:lnTo>
                <a:lnTo>
                  <a:pt x="7465" y="58025"/>
                </a:lnTo>
                <a:lnTo>
                  <a:pt x="0" y="94995"/>
                </a:lnTo>
                <a:lnTo>
                  <a:pt x="0" y="474979"/>
                </a:lnTo>
                <a:lnTo>
                  <a:pt x="7465" y="511950"/>
                </a:lnTo>
                <a:lnTo>
                  <a:pt x="27824" y="542147"/>
                </a:lnTo>
                <a:lnTo>
                  <a:pt x="58019" y="562508"/>
                </a:lnTo>
                <a:lnTo>
                  <a:pt x="94995" y="569976"/>
                </a:lnTo>
                <a:lnTo>
                  <a:pt x="3288283" y="569976"/>
                </a:lnTo>
                <a:lnTo>
                  <a:pt x="3325254" y="562508"/>
                </a:lnTo>
                <a:lnTo>
                  <a:pt x="3355451" y="542147"/>
                </a:lnTo>
                <a:lnTo>
                  <a:pt x="3375812" y="511950"/>
                </a:lnTo>
                <a:lnTo>
                  <a:pt x="3383279" y="474979"/>
                </a:lnTo>
                <a:lnTo>
                  <a:pt x="3383279" y="94995"/>
                </a:lnTo>
                <a:lnTo>
                  <a:pt x="3375812" y="58025"/>
                </a:lnTo>
                <a:lnTo>
                  <a:pt x="3355451" y="27828"/>
                </a:lnTo>
                <a:lnTo>
                  <a:pt x="3325254" y="7467"/>
                </a:lnTo>
                <a:lnTo>
                  <a:pt x="3288283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15567" y="2865120"/>
            <a:ext cx="3383279" cy="570230"/>
          </a:xfrm>
          <a:custGeom>
            <a:avLst/>
            <a:gdLst/>
            <a:ahLst/>
            <a:cxnLst/>
            <a:rect l="l" t="t" r="r" b="b"/>
            <a:pathLst>
              <a:path w="3383279" h="570229">
                <a:moveTo>
                  <a:pt x="0" y="94995"/>
                </a:moveTo>
                <a:lnTo>
                  <a:pt x="7465" y="58025"/>
                </a:lnTo>
                <a:lnTo>
                  <a:pt x="27824" y="27828"/>
                </a:lnTo>
                <a:lnTo>
                  <a:pt x="58019" y="7467"/>
                </a:lnTo>
                <a:lnTo>
                  <a:pt x="94995" y="0"/>
                </a:lnTo>
                <a:lnTo>
                  <a:pt x="3288283" y="0"/>
                </a:lnTo>
                <a:lnTo>
                  <a:pt x="3325254" y="7467"/>
                </a:lnTo>
                <a:lnTo>
                  <a:pt x="3355451" y="27828"/>
                </a:lnTo>
                <a:lnTo>
                  <a:pt x="3375812" y="58025"/>
                </a:lnTo>
                <a:lnTo>
                  <a:pt x="3383279" y="94995"/>
                </a:lnTo>
                <a:lnTo>
                  <a:pt x="3383279" y="474979"/>
                </a:lnTo>
                <a:lnTo>
                  <a:pt x="3375812" y="511950"/>
                </a:lnTo>
                <a:lnTo>
                  <a:pt x="3355451" y="542147"/>
                </a:lnTo>
                <a:lnTo>
                  <a:pt x="3325254" y="562508"/>
                </a:lnTo>
                <a:lnTo>
                  <a:pt x="3288283" y="569976"/>
                </a:lnTo>
                <a:lnTo>
                  <a:pt x="94995" y="569976"/>
                </a:lnTo>
                <a:lnTo>
                  <a:pt x="58019" y="562508"/>
                </a:lnTo>
                <a:lnTo>
                  <a:pt x="27824" y="542147"/>
                </a:lnTo>
                <a:lnTo>
                  <a:pt x="7465" y="511950"/>
                </a:lnTo>
                <a:lnTo>
                  <a:pt x="0" y="474979"/>
                </a:lnTo>
                <a:lnTo>
                  <a:pt x="0" y="94995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210462" y="2775436"/>
            <a:ext cx="3068955" cy="2055495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27940">
              <a:lnSpc>
                <a:spcPct val="100000"/>
              </a:lnSpc>
              <a:spcBef>
                <a:spcPts val="1185"/>
              </a:spcBef>
            </a:pPr>
            <a:r>
              <a:rPr sz="25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Blackening/Smudging:</a:t>
            </a:r>
            <a:endParaRPr sz="2500">
              <a:latin typeface="Franklin Gothic Book"/>
              <a:cs typeface="Franklin Gothic Book"/>
            </a:endParaRPr>
          </a:p>
          <a:p>
            <a:pPr marL="240665" marR="95250" indent="-228600">
              <a:lnSpc>
                <a:spcPts val="2039"/>
              </a:lnSpc>
              <a:spcBef>
                <a:spcPts val="1245"/>
              </a:spcBef>
              <a:buChar char="•"/>
              <a:tabLst>
                <a:tab pos="241300" algn="l"/>
              </a:tabLst>
            </a:pPr>
            <a:r>
              <a:rPr sz="2000" spc="-5" dirty="0">
                <a:latin typeface="Franklin Gothic Book"/>
                <a:cs typeface="Franklin Gothic Book"/>
              </a:rPr>
              <a:t>Carbonaceous deposition  </a:t>
            </a:r>
            <a:r>
              <a:rPr sz="2000" dirty="0">
                <a:latin typeface="Franklin Gothic Book"/>
                <a:cs typeface="Franklin Gothic Book"/>
              </a:rPr>
              <a:t>on skin </a:t>
            </a:r>
            <a:r>
              <a:rPr sz="2000" spc="-5" dirty="0">
                <a:latin typeface="Franklin Gothic Book"/>
                <a:cs typeface="Franklin Gothic Book"/>
              </a:rPr>
              <a:t>which </a:t>
            </a:r>
            <a:r>
              <a:rPr sz="2000" dirty="0">
                <a:latin typeface="Franklin Gothic Book"/>
                <a:cs typeface="Franklin Gothic Book"/>
              </a:rPr>
              <a:t>can </a:t>
            </a:r>
            <a:r>
              <a:rPr sz="2000" spc="-5" dirty="0">
                <a:latin typeface="Franklin Gothic Book"/>
                <a:cs typeface="Franklin Gothic Book"/>
              </a:rPr>
              <a:t>be  easily wiped</a:t>
            </a:r>
            <a:r>
              <a:rPr sz="2000" spc="-10" dirty="0">
                <a:latin typeface="Franklin Gothic Book"/>
                <a:cs typeface="Franklin Gothic Book"/>
              </a:rPr>
              <a:t> </a:t>
            </a:r>
            <a:r>
              <a:rPr sz="2000" spc="10" dirty="0">
                <a:latin typeface="Franklin Gothic Book"/>
                <a:cs typeface="Franklin Gothic Book"/>
              </a:rPr>
              <a:t>off.</a:t>
            </a:r>
            <a:endParaRPr sz="2000">
              <a:latin typeface="Franklin Gothic Book"/>
              <a:cs typeface="Franklin Gothic Book"/>
            </a:endParaRPr>
          </a:p>
          <a:p>
            <a:pPr marL="240665" marR="257810" indent="-228600">
              <a:lnSpc>
                <a:spcPts val="2039"/>
              </a:lnSpc>
              <a:spcBef>
                <a:spcPts val="459"/>
              </a:spcBef>
              <a:buChar char="•"/>
              <a:tabLst>
                <a:tab pos="241300" algn="l"/>
              </a:tabLst>
            </a:pPr>
            <a:r>
              <a:rPr sz="2000" spc="-5" dirty="0">
                <a:latin typeface="Franklin Gothic Book"/>
                <a:cs typeface="Franklin Gothic Book"/>
              </a:rPr>
              <a:t>Caused </a:t>
            </a:r>
            <a:r>
              <a:rPr sz="2000" spc="-20" dirty="0">
                <a:latin typeface="Franklin Gothic Book"/>
                <a:cs typeface="Franklin Gothic Book"/>
              </a:rPr>
              <a:t>by </a:t>
            </a:r>
            <a:r>
              <a:rPr sz="2000" spc="-5" dirty="0">
                <a:latin typeface="Franklin Gothic Book"/>
                <a:cs typeface="Franklin Gothic Book"/>
              </a:rPr>
              <a:t>deposition </a:t>
            </a:r>
            <a:r>
              <a:rPr sz="2000" dirty="0">
                <a:latin typeface="Franklin Gothic Book"/>
                <a:cs typeface="Franklin Gothic Book"/>
              </a:rPr>
              <a:t>of  </a:t>
            </a:r>
            <a:r>
              <a:rPr sz="2000" spc="-10" dirty="0">
                <a:latin typeface="Franklin Gothic Book"/>
                <a:cs typeface="Franklin Gothic Book"/>
              </a:rPr>
              <a:t>smoke </a:t>
            </a:r>
            <a:r>
              <a:rPr sz="2000" dirty="0">
                <a:latin typeface="Franklin Gothic Book"/>
                <a:cs typeface="Franklin Gothic Book"/>
              </a:rPr>
              <a:t>on</a:t>
            </a:r>
            <a:r>
              <a:rPr sz="2000" spc="-25" dirty="0">
                <a:latin typeface="Franklin Gothic Book"/>
                <a:cs typeface="Franklin Gothic Book"/>
              </a:rPr>
              <a:t> </a:t>
            </a:r>
            <a:r>
              <a:rPr sz="2000" dirty="0">
                <a:latin typeface="Franklin Gothic Book"/>
                <a:cs typeface="Franklin Gothic Book"/>
              </a:rPr>
              <a:t>skin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364479" y="2348483"/>
            <a:ext cx="2785872" cy="36012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09032" y="2121407"/>
            <a:ext cx="3119627" cy="39837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84859" y="572844"/>
            <a:ext cx="7543800" cy="14507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66620" marR="5080" indent="-167513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Firearm</a:t>
            </a:r>
            <a:r>
              <a:rPr spc="-114" dirty="0"/>
              <a:t> </a:t>
            </a:r>
            <a:r>
              <a:rPr spc="-5" dirty="0"/>
              <a:t>injury-General  Aspects</a:t>
            </a:r>
          </a:p>
        </p:txBody>
      </p:sp>
      <p:sp>
        <p:nvSpPr>
          <p:cNvPr id="13" name="object 13"/>
          <p:cNvSpPr/>
          <p:nvPr/>
        </p:nvSpPr>
        <p:spPr>
          <a:xfrm>
            <a:off x="1298447" y="3101339"/>
            <a:ext cx="3200400" cy="615950"/>
          </a:xfrm>
          <a:custGeom>
            <a:avLst/>
            <a:gdLst/>
            <a:ahLst/>
            <a:cxnLst/>
            <a:rect l="l" t="t" r="r" b="b"/>
            <a:pathLst>
              <a:path w="3200400" h="615950">
                <a:moveTo>
                  <a:pt x="3097784" y="0"/>
                </a:moveTo>
                <a:lnTo>
                  <a:pt x="102615" y="0"/>
                </a:lnTo>
                <a:lnTo>
                  <a:pt x="62686" y="8068"/>
                </a:lnTo>
                <a:lnTo>
                  <a:pt x="30067" y="30067"/>
                </a:lnTo>
                <a:lnTo>
                  <a:pt x="8068" y="62686"/>
                </a:lnTo>
                <a:lnTo>
                  <a:pt x="0" y="102615"/>
                </a:lnTo>
                <a:lnTo>
                  <a:pt x="0" y="513080"/>
                </a:lnTo>
                <a:lnTo>
                  <a:pt x="8068" y="553009"/>
                </a:lnTo>
                <a:lnTo>
                  <a:pt x="30067" y="585628"/>
                </a:lnTo>
                <a:lnTo>
                  <a:pt x="62686" y="607627"/>
                </a:lnTo>
                <a:lnTo>
                  <a:pt x="102615" y="615696"/>
                </a:lnTo>
                <a:lnTo>
                  <a:pt x="3097784" y="615696"/>
                </a:lnTo>
                <a:lnTo>
                  <a:pt x="3137713" y="607627"/>
                </a:lnTo>
                <a:lnTo>
                  <a:pt x="3170332" y="585628"/>
                </a:lnTo>
                <a:lnTo>
                  <a:pt x="3192331" y="553009"/>
                </a:lnTo>
                <a:lnTo>
                  <a:pt x="3200400" y="513080"/>
                </a:lnTo>
                <a:lnTo>
                  <a:pt x="3200400" y="102615"/>
                </a:lnTo>
                <a:lnTo>
                  <a:pt x="3192331" y="62686"/>
                </a:lnTo>
                <a:lnTo>
                  <a:pt x="3170332" y="30067"/>
                </a:lnTo>
                <a:lnTo>
                  <a:pt x="3137713" y="8068"/>
                </a:lnTo>
                <a:lnTo>
                  <a:pt x="3097784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98447" y="3101339"/>
            <a:ext cx="3200400" cy="615950"/>
          </a:xfrm>
          <a:custGeom>
            <a:avLst/>
            <a:gdLst/>
            <a:ahLst/>
            <a:cxnLst/>
            <a:rect l="l" t="t" r="r" b="b"/>
            <a:pathLst>
              <a:path w="3200400" h="615950">
                <a:moveTo>
                  <a:pt x="0" y="102615"/>
                </a:moveTo>
                <a:lnTo>
                  <a:pt x="8068" y="62686"/>
                </a:lnTo>
                <a:lnTo>
                  <a:pt x="30067" y="30067"/>
                </a:lnTo>
                <a:lnTo>
                  <a:pt x="62686" y="8068"/>
                </a:lnTo>
                <a:lnTo>
                  <a:pt x="102615" y="0"/>
                </a:lnTo>
                <a:lnTo>
                  <a:pt x="3097784" y="0"/>
                </a:lnTo>
                <a:lnTo>
                  <a:pt x="3137713" y="8068"/>
                </a:lnTo>
                <a:lnTo>
                  <a:pt x="3170332" y="30067"/>
                </a:lnTo>
                <a:lnTo>
                  <a:pt x="3192331" y="62686"/>
                </a:lnTo>
                <a:lnTo>
                  <a:pt x="3200400" y="102615"/>
                </a:lnTo>
                <a:lnTo>
                  <a:pt x="3200400" y="513080"/>
                </a:lnTo>
                <a:lnTo>
                  <a:pt x="3192331" y="553009"/>
                </a:lnTo>
                <a:lnTo>
                  <a:pt x="3170332" y="585628"/>
                </a:lnTo>
                <a:lnTo>
                  <a:pt x="3137713" y="607627"/>
                </a:lnTo>
                <a:lnTo>
                  <a:pt x="3097784" y="615696"/>
                </a:lnTo>
                <a:lnTo>
                  <a:pt x="102615" y="615696"/>
                </a:lnTo>
                <a:lnTo>
                  <a:pt x="62686" y="607627"/>
                </a:lnTo>
                <a:lnTo>
                  <a:pt x="30067" y="585628"/>
                </a:lnTo>
                <a:lnTo>
                  <a:pt x="8068" y="553009"/>
                </a:lnTo>
                <a:lnTo>
                  <a:pt x="0" y="513080"/>
                </a:lnTo>
                <a:lnTo>
                  <a:pt x="0" y="102615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387602" y="2965055"/>
            <a:ext cx="2974975" cy="1863725"/>
          </a:xfrm>
          <a:prstGeom prst="rect">
            <a:avLst/>
          </a:prstGeom>
        </p:spPr>
        <p:txBody>
          <a:bodyPr vert="horz" wrap="square" lIns="0" tIns="219710" rIns="0" bIns="0" rtlCol="0">
            <a:spAutoFit/>
          </a:bodyPr>
          <a:lstStyle/>
          <a:p>
            <a:pPr marL="36195">
              <a:lnSpc>
                <a:spcPct val="100000"/>
              </a:lnSpc>
              <a:spcBef>
                <a:spcPts val="1730"/>
              </a:spcBef>
            </a:pPr>
            <a:r>
              <a:rPr sz="25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Lead </a:t>
            </a:r>
            <a:r>
              <a:rPr sz="25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ring/Metal</a:t>
            </a:r>
            <a:r>
              <a:rPr sz="25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ring:</a:t>
            </a:r>
            <a:endParaRPr sz="2500">
              <a:latin typeface="Franklin Gothic Book"/>
              <a:cs typeface="Franklin Gothic Book"/>
            </a:endParaRPr>
          </a:p>
          <a:p>
            <a:pPr marL="240665" marR="5080" indent="-228600">
              <a:lnSpc>
                <a:spcPct val="85000"/>
              </a:lnSpc>
              <a:spcBef>
                <a:spcPts val="1675"/>
              </a:spcBef>
              <a:buChar char="•"/>
              <a:tabLst>
                <a:tab pos="241300" algn="l"/>
              </a:tabLst>
            </a:pPr>
            <a:r>
              <a:rPr sz="2000" spc="-5" dirty="0">
                <a:latin typeface="Franklin Gothic Book"/>
                <a:cs typeface="Franklin Gothic Book"/>
              </a:rPr>
              <a:t>Deposition </a:t>
            </a:r>
            <a:r>
              <a:rPr sz="2000" dirty="0">
                <a:latin typeface="Franklin Gothic Book"/>
                <a:cs typeface="Franklin Gothic Book"/>
              </a:rPr>
              <a:t>of </a:t>
            </a:r>
            <a:r>
              <a:rPr sz="2000" spc="5" dirty="0">
                <a:latin typeface="Franklin Gothic Book"/>
                <a:cs typeface="Franklin Gothic Book"/>
              </a:rPr>
              <a:t>very </a:t>
            </a:r>
            <a:r>
              <a:rPr sz="2000" spc="-5" dirty="0">
                <a:latin typeface="Franklin Gothic Book"/>
                <a:cs typeface="Franklin Gothic Book"/>
              </a:rPr>
              <a:t>small  </a:t>
            </a:r>
            <a:r>
              <a:rPr sz="2000" spc="-10" dirty="0">
                <a:latin typeface="Franklin Gothic Book"/>
                <a:cs typeface="Franklin Gothic Book"/>
              </a:rPr>
              <a:t>quantity </a:t>
            </a:r>
            <a:r>
              <a:rPr sz="2000" dirty="0">
                <a:latin typeface="Franklin Gothic Book"/>
                <a:cs typeface="Franklin Gothic Book"/>
              </a:rPr>
              <a:t>of lead  </a:t>
            </a:r>
            <a:r>
              <a:rPr sz="2000" spc="-5" dirty="0">
                <a:latin typeface="Franklin Gothic Book"/>
                <a:cs typeface="Franklin Gothic Book"/>
              </a:rPr>
              <a:t>deposition at </a:t>
            </a:r>
            <a:r>
              <a:rPr sz="2000" spc="-15" dirty="0">
                <a:latin typeface="Franklin Gothic Book"/>
                <a:cs typeface="Franklin Gothic Book"/>
              </a:rPr>
              <a:t>site </a:t>
            </a:r>
            <a:r>
              <a:rPr sz="2000" dirty="0">
                <a:latin typeface="Franklin Gothic Book"/>
                <a:cs typeface="Franklin Gothic Book"/>
              </a:rPr>
              <a:t>of </a:t>
            </a:r>
            <a:r>
              <a:rPr sz="2000" spc="10" dirty="0">
                <a:latin typeface="Franklin Gothic Book"/>
                <a:cs typeface="Franklin Gothic Book"/>
              </a:rPr>
              <a:t>entry  </a:t>
            </a:r>
            <a:r>
              <a:rPr sz="2000" dirty="0">
                <a:latin typeface="Franklin Gothic Book"/>
                <a:cs typeface="Franklin Gothic Book"/>
              </a:rPr>
              <a:t>of</a:t>
            </a:r>
            <a:r>
              <a:rPr sz="2000" spc="-15" dirty="0">
                <a:latin typeface="Franklin Gothic Book"/>
                <a:cs typeface="Franklin Gothic Book"/>
              </a:rPr>
              <a:t> </a:t>
            </a:r>
            <a:r>
              <a:rPr sz="2000" spc="-5" dirty="0">
                <a:latin typeface="Franklin Gothic Book"/>
                <a:cs typeface="Franklin Gothic Book"/>
              </a:rPr>
              <a:t>projectile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221223" y="2133599"/>
            <a:ext cx="2973323" cy="38160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09032" y="2121407"/>
            <a:ext cx="3119627" cy="39837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07718" y="614325"/>
            <a:ext cx="7543800" cy="14507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66620" marR="5080" indent="-167513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Firearm</a:t>
            </a:r>
            <a:r>
              <a:rPr spc="-114" dirty="0"/>
              <a:t> </a:t>
            </a:r>
            <a:r>
              <a:rPr spc="-5" dirty="0"/>
              <a:t>injury-General  Aspects</a:t>
            </a:r>
          </a:p>
        </p:txBody>
      </p:sp>
      <p:sp>
        <p:nvSpPr>
          <p:cNvPr id="12" name="object 12"/>
          <p:cNvSpPr/>
          <p:nvPr/>
        </p:nvSpPr>
        <p:spPr>
          <a:xfrm>
            <a:off x="1298447" y="2924555"/>
            <a:ext cx="3200400" cy="763905"/>
          </a:xfrm>
          <a:custGeom>
            <a:avLst/>
            <a:gdLst/>
            <a:ahLst/>
            <a:cxnLst/>
            <a:rect l="l" t="t" r="r" b="b"/>
            <a:pathLst>
              <a:path w="3200400" h="763904">
                <a:moveTo>
                  <a:pt x="3073146" y="0"/>
                </a:moveTo>
                <a:lnTo>
                  <a:pt x="127254" y="0"/>
                </a:lnTo>
                <a:lnTo>
                  <a:pt x="77741" y="10007"/>
                </a:lnTo>
                <a:lnTo>
                  <a:pt x="37290" y="37290"/>
                </a:lnTo>
                <a:lnTo>
                  <a:pt x="10007" y="77741"/>
                </a:lnTo>
                <a:lnTo>
                  <a:pt x="0" y="127254"/>
                </a:lnTo>
                <a:lnTo>
                  <a:pt x="0" y="636270"/>
                </a:lnTo>
                <a:lnTo>
                  <a:pt x="10007" y="685782"/>
                </a:lnTo>
                <a:lnTo>
                  <a:pt x="37290" y="726233"/>
                </a:lnTo>
                <a:lnTo>
                  <a:pt x="77741" y="753516"/>
                </a:lnTo>
                <a:lnTo>
                  <a:pt x="127254" y="763524"/>
                </a:lnTo>
                <a:lnTo>
                  <a:pt x="3073146" y="763524"/>
                </a:lnTo>
                <a:lnTo>
                  <a:pt x="3122658" y="753516"/>
                </a:lnTo>
                <a:lnTo>
                  <a:pt x="3163109" y="726233"/>
                </a:lnTo>
                <a:lnTo>
                  <a:pt x="3190392" y="685782"/>
                </a:lnTo>
                <a:lnTo>
                  <a:pt x="3200400" y="636270"/>
                </a:lnTo>
                <a:lnTo>
                  <a:pt x="3200400" y="127254"/>
                </a:lnTo>
                <a:lnTo>
                  <a:pt x="3190392" y="77741"/>
                </a:lnTo>
                <a:lnTo>
                  <a:pt x="3163109" y="37290"/>
                </a:lnTo>
                <a:lnTo>
                  <a:pt x="3122658" y="10007"/>
                </a:lnTo>
                <a:lnTo>
                  <a:pt x="3073146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98447" y="2924555"/>
            <a:ext cx="3200400" cy="763905"/>
          </a:xfrm>
          <a:custGeom>
            <a:avLst/>
            <a:gdLst/>
            <a:ahLst/>
            <a:cxnLst/>
            <a:rect l="l" t="t" r="r" b="b"/>
            <a:pathLst>
              <a:path w="3200400" h="763904">
                <a:moveTo>
                  <a:pt x="0" y="127254"/>
                </a:moveTo>
                <a:lnTo>
                  <a:pt x="10007" y="77741"/>
                </a:lnTo>
                <a:lnTo>
                  <a:pt x="37290" y="37290"/>
                </a:lnTo>
                <a:lnTo>
                  <a:pt x="77741" y="10007"/>
                </a:lnTo>
                <a:lnTo>
                  <a:pt x="127254" y="0"/>
                </a:lnTo>
                <a:lnTo>
                  <a:pt x="3073146" y="0"/>
                </a:lnTo>
                <a:lnTo>
                  <a:pt x="3122658" y="10007"/>
                </a:lnTo>
                <a:lnTo>
                  <a:pt x="3163109" y="37290"/>
                </a:lnTo>
                <a:lnTo>
                  <a:pt x="3190392" y="77741"/>
                </a:lnTo>
                <a:lnTo>
                  <a:pt x="3200400" y="127254"/>
                </a:lnTo>
                <a:lnTo>
                  <a:pt x="3200400" y="636270"/>
                </a:lnTo>
                <a:lnTo>
                  <a:pt x="3190392" y="685782"/>
                </a:lnTo>
                <a:lnTo>
                  <a:pt x="3163109" y="726233"/>
                </a:lnTo>
                <a:lnTo>
                  <a:pt x="3122658" y="753516"/>
                </a:lnTo>
                <a:lnTo>
                  <a:pt x="3073146" y="763524"/>
                </a:lnTo>
                <a:lnTo>
                  <a:pt x="127254" y="763524"/>
                </a:lnTo>
                <a:lnTo>
                  <a:pt x="77741" y="753516"/>
                </a:lnTo>
                <a:lnTo>
                  <a:pt x="37290" y="726233"/>
                </a:lnTo>
                <a:lnTo>
                  <a:pt x="10007" y="685782"/>
                </a:lnTo>
                <a:lnTo>
                  <a:pt x="0" y="636270"/>
                </a:lnTo>
                <a:lnTo>
                  <a:pt x="0" y="127254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387602" y="2908173"/>
            <a:ext cx="2738755" cy="1678939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43180" marR="282575">
              <a:lnSpc>
                <a:spcPts val="2560"/>
              </a:lnSpc>
              <a:spcBef>
                <a:spcPts val="545"/>
              </a:spcBef>
            </a:pPr>
            <a:r>
              <a:rPr sz="25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Grease</a:t>
            </a:r>
            <a:r>
              <a:rPr sz="2500" spc="-5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5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collar/Dirt  </a:t>
            </a:r>
            <a:r>
              <a:rPr sz="25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collar:</a:t>
            </a:r>
            <a:endParaRPr sz="2500">
              <a:latin typeface="Franklin Gothic Book"/>
              <a:cs typeface="Franklin Gothic Book"/>
            </a:endParaRPr>
          </a:p>
          <a:p>
            <a:pPr marL="240665" marR="5080" indent="-228600">
              <a:lnSpc>
                <a:spcPts val="2039"/>
              </a:lnSpc>
              <a:spcBef>
                <a:spcPts val="1340"/>
              </a:spcBef>
              <a:buChar char="•"/>
              <a:tabLst>
                <a:tab pos="241300" algn="l"/>
              </a:tabLst>
            </a:pPr>
            <a:r>
              <a:rPr sz="2000" spc="-5" dirty="0">
                <a:latin typeface="Franklin Gothic Book"/>
                <a:cs typeface="Franklin Gothic Book"/>
              </a:rPr>
              <a:t>Carried lubricant </a:t>
            </a:r>
            <a:r>
              <a:rPr sz="2000" spc="-10" dirty="0">
                <a:latin typeface="Franklin Gothic Book"/>
                <a:cs typeface="Franklin Gothic Book"/>
              </a:rPr>
              <a:t>from  </a:t>
            </a:r>
            <a:r>
              <a:rPr sz="2000" spc="-5" dirty="0">
                <a:latin typeface="Franklin Gothic Book"/>
                <a:cs typeface="Franklin Gothic Book"/>
              </a:rPr>
              <a:t>the </a:t>
            </a:r>
            <a:r>
              <a:rPr sz="2000" dirty="0">
                <a:latin typeface="Franklin Gothic Book"/>
                <a:cs typeface="Franklin Gothic Book"/>
              </a:rPr>
              <a:t>barrel of </a:t>
            </a:r>
            <a:r>
              <a:rPr sz="2000" spc="-5" dirty="0">
                <a:latin typeface="Franklin Gothic Book"/>
                <a:cs typeface="Franklin Gothic Book"/>
              </a:rPr>
              <a:t>firearm</a:t>
            </a:r>
            <a:r>
              <a:rPr sz="2000" spc="-85" dirty="0">
                <a:latin typeface="Franklin Gothic Book"/>
                <a:cs typeface="Franklin Gothic Book"/>
              </a:rPr>
              <a:t> </a:t>
            </a:r>
            <a:r>
              <a:rPr sz="2000" dirty="0">
                <a:latin typeface="Franklin Gothic Book"/>
                <a:cs typeface="Franklin Gothic Book"/>
              </a:rPr>
              <a:t>on  </a:t>
            </a:r>
            <a:r>
              <a:rPr sz="2000" spc="-5" dirty="0">
                <a:latin typeface="Franklin Gothic Book"/>
                <a:cs typeface="Franklin Gothic Book"/>
              </a:rPr>
              <a:t>the projectile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364479" y="2348483"/>
            <a:ext cx="2839212" cy="36012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09032" y="2121407"/>
            <a:ext cx="3119627" cy="39837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377212" y="331118"/>
            <a:ext cx="6341492" cy="1489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87195" marR="5080" indent="-167513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Firearm</a:t>
            </a:r>
            <a:r>
              <a:rPr spc="-114" dirty="0"/>
              <a:t> </a:t>
            </a:r>
            <a:r>
              <a:rPr spc="-5" dirty="0"/>
              <a:t>injury-General  Aspects</a:t>
            </a: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821232" y="1952751"/>
          <a:ext cx="7415528" cy="42061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72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5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5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20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row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Entity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Distance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 travelled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92075" marR="50545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Injuries/Features 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exhibited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on</a:t>
                      </a:r>
                      <a:r>
                        <a:rPr sz="1800" spc="-6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wound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21717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40" dirty="0">
                          <a:latin typeface="Franklin Gothic Book"/>
                          <a:cs typeface="Franklin Gothic Book"/>
                        </a:rPr>
                        <a:t>Re</a:t>
                      </a:r>
                      <a:r>
                        <a:rPr sz="1800" spc="-20" dirty="0">
                          <a:latin typeface="Franklin Gothic Book"/>
                          <a:cs typeface="Franklin Gothic Book"/>
                        </a:rPr>
                        <a:t>v</a:t>
                      </a:r>
                      <a:r>
                        <a:rPr sz="1800" dirty="0">
                          <a:latin typeface="Franklin Gothic Book"/>
                          <a:cs typeface="Franklin Gothic Book"/>
                        </a:rPr>
                        <a:t>o</a:t>
                      </a: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l</a:t>
                      </a:r>
                      <a:r>
                        <a:rPr sz="1800" spc="-20" dirty="0">
                          <a:latin typeface="Franklin Gothic Book"/>
                          <a:cs typeface="Franklin Gothic Book"/>
                        </a:rPr>
                        <a:t>v</a:t>
                      </a:r>
                      <a:r>
                        <a:rPr sz="1800" dirty="0">
                          <a:latin typeface="Franklin Gothic Book"/>
                          <a:cs typeface="Franklin Gothic Book"/>
                        </a:rPr>
                        <a:t>e</a:t>
                      </a: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r</a:t>
                      </a:r>
                      <a:r>
                        <a:rPr sz="1800" dirty="0">
                          <a:latin typeface="Franklin Gothic Book"/>
                          <a:cs typeface="Franklin Gothic Book"/>
                        </a:rPr>
                        <a:t>/  </a:t>
                      </a: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Pistol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Rifles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0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Flame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40" dirty="0">
                          <a:latin typeface="Franklin Gothic Book"/>
                          <a:cs typeface="Franklin Gothic Book"/>
                        </a:rPr>
                        <a:t>7.5cm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15cm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Scorching,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singeing(burning)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 marL="91440" marR="47498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Unburnt</a:t>
                      </a:r>
                      <a:r>
                        <a:rPr sz="1800" spc="-7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gunpowder  grains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Franklin Gothic Book"/>
                          <a:cs typeface="Franklin Gothic Book"/>
                        </a:rPr>
                        <a:t>60cm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181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75cm,  90cm</a:t>
                      </a:r>
                      <a:r>
                        <a:rPr sz="1800" spc="-10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max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latin typeface="Franklin Gothic Book"/>
                          <a:cs typeface="Franklin Gothic Book"/>
                        </a:rPr>
                        <a:t>Tattooing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Partially</a:t>
                      </a:r>
                      <a:r>
                        <a:rPr sz="1800" spc="2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burnt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gunpowder </a:t>
                      </a: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grains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Franklin Gothic Book"/>
                          <a:cs typeface="Franklin Gothic Book"/>
                        </a:rPr>
                        <a:t>Var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Franklin Gothic Book"/>
                          <a:cs typeface="Franklin Gothic Book"/>
                        </a:rPr>
                        <a:t>Var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latin typeface="Franklin Gothic Book"/>
                          <a:cs typeface="Franklin Gothic Book"/>
                        </a:rPr>
                        <a:t>Tattooing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15" dirty="0">
                          <a:latin typeface="Franklin Gothic Book"/>
                          <a:cs typeface="Franklin Gothic Book"/>
                        </a:rPr>
                        <a:t>Smoke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15cm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Franklin Gothic Book"/>
                          <a:cs typeface="Franklin Gothic Book"/>
                        </a:rPr>
                        <a:t>20-40cm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Blackening/Smudging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436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Projectile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25" dirty="0">
                          <a:latin typeface="Franklin Gothic Book"/>
                          <a:cs typeface="Franklin Gothic Book"/>
                        </a:rPr>
                        <a:t>Var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25" dirty="0">
                          <a:latin typeface="Franklin Gothic Book"/>
                          <a:cs typeface="Franklin Gothic Book"/>
                        </a:rPr>
                        <a:t>Var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Abrasion </a:t>
                      </a:r>
                      <a:r>
                        <a:rPr sz="1800" spc="-20" dirty="0">
                          <a:latin typeface="Franklin Gothic Book"/>
                          <a:cs typeface="Franklin Gothic Book"/>
                        </a:rPr>
                        <a:t>collar,  </a:t>
                      </a: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contusion </a:t>
                      </a:r>
                      <a:r>
                        <a:rPr sz="1800" spc="-20" dirty="0">
                          <a:latin typeface="Franklin Gothic Book"/>
                          <a:cs typeface="Franklin Gothic Book"/>
                        </a:rPr>
                        <a:t>collar, </a:t>
                      </a: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grease  collar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66620" marR="5080" indent="-167513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Firearm</a:t>
            </a:r>
            <a:r>
              <a:rPr spc="-114" dirty="0"/>
              <a:t> </a:t>
            </a:r>
            <a:r>
              <a:rPr spc="-5" dirty="0"/>
              <a:t>injury-General  Aspects</a:t>
            </a:r>
          </a:p>
        </p:txBody>
      </p:sp>
      <p:sp>
        <p:nvSpPr>
          <p:cNvPr id="12" name="object 12"/>
          <p:cNvSpPr/>
          <p:nvPr/>
        </p:nvSpPr>
        <p:spPr>
          <a:xfrm>
            <a:off x="755904" y="3020567"/>
            <a:ext cx="4762500" cy="18013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85103" y="3489959"/>
            <a:ext cx="94487" cy="685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937503" y="3642359"/>
            <a:ext cx="94487" cy="685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089903" y="3794759"/>
            <a:ext cx="94487" cy="685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44767" y="3947159"/>
            <a:ext cx="94487" cy="685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11952" y="3633215"/>
            <a:ext cx="96012" cy="685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28359" y="3921252"/>
            <a:ext cx="96012" cy="685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99988" y="3849623"/>
            <a:ext cx="96012" cy="685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711952" y="3921252"/>
            <a:ext cx="96012" cy="685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856732" y="3777996"/>
            <a:ext cx="94487" cy="685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44767" y="3704844"/>
            <a:ext cx="94487" cy="7010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361176" y="3777996"/>
            <a:ext cx="94487" cy="685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42303" y="3561588"/>
            <a:ext cx="94487" cy="685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999988" y="3489959"/>
            <a:ext cx="96012" cy="685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61176" y="3947159"/>
            <a:ext cx="94487" cy="685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432803" y="3633215"/>
            <a:ext cx="94486" cy="685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576059" y="3777996"/>
            <a:ext cx="96011" cy="685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262628" y="2488692"/>
            <a:ext cx="114300" cy="283311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486400" y="2488692"/>
            <a:ext cx="42672" cy="290626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11695" y="2488692"/>
            <a:ext cx="41148" cy="29062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719059" y="2561844"/>
            <a:ext cx="42672" cy="290474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50975" y="2200655"/>
            <a:ext cx="41147" cy="52882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194612" y="2294890"/>
            <a:ext cx="1662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Franklin Gothic Book"/>
                <a:cs typeface="Franklin Gothic Book"/>
              </a:rPr>
              <a:t>Position </a:t>
            </a:r>
            <a:r>
              <a:rPr sz="1800" dirty="0">
                <a:latin typeface="Franklin Gothic Book"/>
                <a:cs typeface="Franklin Gothic Book"/>
              </a:rPr>
              <a:t>of</a:t>
            </a:r>
            <a:r>
              <a:rPr sz="1800" spc="-70" dirty="0">
                <a:latin typeface="Franklin Gothic Book"/>
                <a:cs typeface="Franklin Gothic Book"/>
              </a:rPr>
              <a:t> </a:t>
            </a:r>
            <a:r>
              <a:rPr sz="1800" spc="-5" dirty="0">
                <a:latin typeface="Franklin Gothic Book"/>
                <a:cs typeface="Franklin Gothic Book"/>
              </a:rPr>
              <a:t>target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715258" y="5401157"/>
            <a:ext cx="767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Franklin Gothic Book"/>
                <a:cs typeface="Franklin Gothic Book"/>
              </a:rPr>
              <a:t>Cont</a:t>
            </a:r>
            <a:r>
              <a:rPr sz="1800" spc="-10" dirty="0">
                <a:latin typeface="Franklin Gothic Book"/>
                <a:cs typeface="Franklin Gothic Book"/>
              </a:rPr>
              <a:t>a</a:t>
            </a:r>
            <a:r>
              <a:rPr sz="1800" dirty="0">
                <a:latin typeface="Franklin Gothic Book"/>
                <a:cs typeface="Franklin Gothic Book"/>
              </a:rPr>
              <a:t>ct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157342" y="5401157"/>
            <a:ext cx="554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Franklin Gothic Book"/>
                <a:cs typeface="Franklin Gothic Book"/>
              </a:rPr>
              <a:t>Close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453632" y="5401157"/>
            <a:ext cx="4908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Franklin Gothic Book"/>
                <a:cs typeface="Franklin Gothic Book"/>
              </a:rPr>
              <a:t>Ne</a:t>
            </a:r>
            <a:r>
              <a:rPr sz="1800" spc="-5" dirty="0">
                <a:latin typeface="Franklin Gothic Book"/>
                <a:cs typeface="Franklin Gothic Book"/>
              </a:rPr>
              <a:t>a</a:t>
            </a:r>
            <a:r>
              <a:rPr sz="1800" dirty="0">
                <a:latin typeface="Franklin Gothic Book"/>
                <a:cs typeface="Franklin Gothic Book"/>
              </a:rPr>
              <a:t>r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461884" y="5463946"/>
            <a:ext cx="716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Franklin Gothic Book"/>
                <a:cs typeface="Franklin Gothic Book"/>
              </a:rPr>
              <a:t>Dist</a:t>
            </a:r>
            <a:r>
              <a:rPr sz="1800" spc="-10" dirty="0">
                <a:latin typeface="Franklin Gothic Book"/>
                <a:cs typeface="Franklin Gothic Book"/>
              </a:rPr>
              <a:t>a</a:t>
            </a:r>
            <a:r>
              <a:rPr sz="1800" dirty="0">
                <a:latin typeface="Franklin Gothic Book"/>
                <a:cs typeface="Franklin Gothic Book"/>
              </a:rPr>
              <a:t>nt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839714" y="4032884"/>
            <a:ext cx="5759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Franklin Gothic Book"/>
                <a:cs typeface="Franklin Gothic Book"/>
              </a:rPr>
              <a:t>Gun  </a:t>
            </a:r>
            <a:r>
              <a:rPr sz="1400" spc="-10" dirty="0">
                <a:latin typeface="Franklin Gothic Book"/>
                <a:cs typeface="Franklin Gothic Book"/>
              </a:rPr>
              <a:t>p</a:t>
            </a:r>
            <a:r>
              <a:rPr sz="1400" spc="-25" dirty="0">
                <a:latin typeface="Franklin Gothic Book"/>
                <a:cs typeface="Franklin Gothic Book"/>
              </a:rPr>
              <a:t>o</a:t>
            </a:r>
            <a:r>
              <a:rPr sz="1400" spc="-5" dirty="0">
                <a:latin typeface="Franklin Gothic Book"/>
                <a:cs typeface="Franklin Gothic Book"/>
              </a:rPr>
              <a:t>wder</a:t>
            </a:r>
            <a:endParaRPr sz="1400">
              <a:latin typeface="Franklin Gothic Book"/>
              <a:cs typeface="Franklin Gothic Book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651375" y="4032884"/>
            <a:ext cx="4889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Franklin Gothic Book"/>
                <a:cs typeface="Franklin Gothic Book"/>
              </a:rPr>
              <a:t>F</a:t>
            </a:r>
            <a:r>
              <a:rPr sz="1400" dirty="0">
                <a:latin typeface="Franklin Gothic Book"/>
                <a:cs typeface="Franklin Gothic Book"/>
              </a:rPr>
              <a:t>lame</a:t>
            </a:r>
            <a:endParaRPr sz="1400">
              <a:latin typeface="Franklin Gothic Book"/>
              <a:cs typeface="Franklin Gothic Boo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268730" y="4761052"/>
            <a:ext cx="149415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Franklin Gothic Book"/>
                <a:cs typeface="Franklin Gothic Book"/>
              </a:rPr>
              <a:t>RANGE</a:t>
            </a:r>
            <a:endParaRPr sz="3200">
              <a:latin typeface="Franklin Gothic Book"/>
              <a:cs typeface="Franklin Gothic Book"/>
            </a:endParaRP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latin typeface="Franklin Gothic Book"/>
                <a:cs typeface="Franklin Gothic Book"/>
              </a:rPr>
              <a:t>of    sho</a:t>
            </a:r>
            <a:r>
              <a:rPr sz="3200" spc="-25" dirty="0">
                <a:latin typeface="Franklin Gothic Book"/>
                <a:cs typeface="Franklin Gothic Book"/>
              </a:rPr>
              <a:t>o</a:t>
            </a:r>
            <a:r>
              <a:rPr sz="3200" dirty="0">
                <a:latin typeface="Franklin Gothic Book"/>
                <a:cs typeface="Franklin Gothic Book"/>
              </a:rPr>
              <a:t>ting</a:t>
            </a:r>
            <a:endParaRPr sz="32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890016" y="5615940"/>
            <a:ext cx="7386828" cy="541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86967" y="963167"/>
            <a:ext cx="7386828" cy="50398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90600" y="1016508"/>
            <a:ext cx="7179945" cy="4832985"/>
          </a:xfrm>
          <a:custGeom>
            <a:avLst/>
            <a:gdLst/>
            <a:ahLst/>
            <a:cxnLst/>
            <a:rect l="l" t="t" r="r" b="b"/>
            <a:pathLst>
              <a:path w="7179945" h="4832985">
                <a:moveTo>
                  <a:pt x="0" y="4832604"/>
                </a:moveTo>
                <a:lnTo>
                  <a:pt x="7179564" y="4832604"/>
                </a:lnTo>
                <a:lnTo>
                  <a:pt x="7179564" y="0"/>
                </a:lnTo>
                <a:lnTo>
                  <a:pt x="0" y="0"/>
                </a:lnTo>
                <a:lnTo>
                  <a:pt x="0" y="4832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86967" y="957072"/>
            <a:ext cx="7386828" cy="50383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90600" y="1010411"/>
            <a:ext cx="7179564" cy="48310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8764" y="611276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70621" y="664883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676400" y="1817624"/>
            <a:ext cx="59436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25" dirty="0">
                <a:latin typeface="Constantia"/>
                <a:cs typeface="Constantia"/>
              </a:rPr>
              <a:t>Rifled-firearm</a:t>
            </a:r>
            <a:r>
              <a:rPr sz="4800" spc="-110" dirty="0">
                <a:latin typeface="Constantia"/>
                <a:cs typeface="Constantia"/>
              </a:rPr>
              <a:t> </a:t>
            </a:r>
            <a:r>
              <a:rPr sz="4800" spc="5" dirty="0">
                <a:latin typeface="Constantia"/>
                <a:cs typeface="Constantia"/>
              </a:rPr>
              <a:t>injury</a:t>
            </a:r>
            <a:endParaRPr sz="4800">
              <a:latin typeface="Constantia"/>
              <a:cs typeface="Constant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19400" y="3505200"/>
            <a:ext cx="36309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" dirty="0">
                <a:solidFill>
                  <a:srgbClr val="465E9C"/>
                </a:solidFill>
                <a:latin typeface="Franklin Gothic Book"/>
                <a:cs typeface="Franklin Gothic Book"/>
              </a:rPr>
              <a:t>Entry </a:t>
            </a:r>
            <a:r>
              <a:rPr sz="2400" spc="-10" dirty="0">
                <a:solidFill>
                  <a:srgbClr val="465E9C"/>
                </a:solidFill>
                <a:latin typeface="Franklin Gothic Book"/>
                <a:cs typeface="Franklin Gothic Book"/>
              </a:rPr>
              <a:t>wound </a:t>
            </a:r>
            <a:r>
              <a:rPr sz="2400" dirty="0">
                <a:solidFill>
                  <a:srgbClr val="465E9C"/>
                </a:solidFill>
                <a:latin typeface="Franklin Gothic Book"/>
                <a:cs typeface="Franklin Gothic Book"/>
              </a:rPr>
              <a:t>and </a:t>
            </a:r>
            <a:r>
              <a:rPr sz="2400" spc="-10" dirty="0">
                <a:solidFill>
                  <a:srgbClr val="465E9C"/>
                </a:solidFill>
                <a:latin typeface="Franklin Gothic Book"/>
                <a:cs typeface="Franklin Gothic Book"/>
              </a:rPr>
              <a:t>exit</a:t>
            </a:r>
            <a:r>
              <a:rPr sz="2400" spc="-80" dirty="0">
                <a:solidFill>
                  <a:srgbClr val="465E9C"/>
                </a:solidFill>
                <a:latin typeface="Franklin Gothic Book"/>
                <a:cs typeface="Franklin Gothic Book"/>
              </a:rPr>
              <a:t> </a:t>
            </a:r>
            <a:r>
              <a:rPr sz="2400" spc="-10" dirty="0">
                <a:solidFill>
                  <a:srgbClr val="465E9C"/>
                </a:solidFill>
                <a:latin typeface="Franklin Gothic Book"/>
                <a:cs typeface="Franklin Gothic Book"/>
              </a:rPr>
              <a:t>wound</a:t>
            </a:r>
            <a:endParaRPr sz="24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375410" y="1034541"/>
            <a:ext cx="64052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15" dirty="0"/>
              <a:t>Entry </a:t>
            </a:r>
            <a:r>
              <a:rPr sz="4400" spc="-15" dirty="0"/>
              <a:t>wound-Contact</a:t>
            </a:r>
            <a:r>
              <a:rPr sz="4400" spc="-550" dirty="0"/>
              <a:t> </a:t>
            </a:r>
            <a:r>
              <a:rPr sz="4400" dirty="0"/>
              <a:t>shot</a:t>
            </a:r>
            <a:endParaRPr sz="4400"/>
          </a:p>
        </p:txBody>
      </p:sp>
      <p:sp>
        <p:nvSpPr>
          <p:cNvPr id="12" name="object 12"/>
          <p:cNvSpPr/>
          <p:nvPr/>
        </p:nvSpPr>
        <p:spPr>
          <a:xfrm>
            <a:off x="899160" y="2441448"/>
            <a:ext cx="4104640" cy="1031875"/>
          </a:xfrm>
          <a:custGeom>
            <a:avLst/>
            <a:gdLst/>
            <a:ahLst/>
            <a:cxnLst/>
            <a:rect l="l" t="t" r="r" b="b"/>
            <a:pathLst>
              <a:path w="4104640" h="1031875">
                <a:moveTo>
                  <a:pt x="3932174" y="0"/>
                </a:moveTo>
                <a:lnTo>
                  <a:pt x="171958" y="0"/>
                </a:lnTo>
                <a:lnTo>
                  <a:pt x="126244" y="6140"/>
                </a:lnTo>
                <a:lnTo>
                  <a:pt x="85167" y="23471"/>
                </a:lnTo>
                <a:lnTo>
                  <a:pt x="50365" y="50355"/>
                </a:lnTo>
                <a:lnTo>
                  <a:pt x="23477" y="85155"/>
                </a:lnTo>
                <a:lnTo>
                  <a:pt x="6142" y="126235"/>
                </a:lnTo>
                <a:lnTo>
                  <a:pt x="0" y="171957"/>
                </a:lnTo>
                <a:lnTo>
                  <a:pt x="0" y="859789"/>
                </a:lnTo>
                <a:lnTo>
                  <a:pt x="6142" y="905512"/>
                </a:lnTo>
                <a:lnTo>
                  <a:pt x="23477" y="946592"/>
                </a:lnTo>
                <a:lnTo>
                  <a:pt x="50365" y="981392"/>
                </a:lnTo>
                <a:lnTo>
                  <a:pt x="85167" y="1008276"/>
                </a:lnTo>
                <a:lnTo>
                  <a:pt x="126244" y="1025607"/>
                </a:lnTo>
                <a:lnTo>
                  <a:pt x="171958" y="1031748"/>
                </a:lnTo>
                <a:lnTo>
                  <a:pt x="3932174" y="1031748"/>
                </a:lnTo>
                <a:lnTo>
                  <a:pt x="3977896" y="1025607"/>
                </a:lnTo>
                <a:lnTo>
                  <a:pt x="4018976" y="1008276"/>
                </a:lnTo>
                <a:lnTo>
                  <a:pt x="4053776" y="981392"/>
                </a:lnTo>
                <a:lnTo>
                  <a:pt x="4080660" y="946592"/>
                </a:lnTo>
                <a:lnTo>
                  <a:pt x="4097991" y="905512"/>
                </a:lnTo>
                <a:lnTo>
                  <a:pt x="4104131" y="859789"/>
                </a:lnTo>
                <a:lnTo>
                  <a:pt x="4104131" y="171957"/>
                </a:lnTo>
                <a:lnTo>
                  <a:pt x="4097991" y="126235"/>
                </a:lnTo>
                <a:lnTo>
                  <a:pt x="4080660" y="85155"/>
                </a:lnTo>
                <a:lnTo>
                  <a:pt x="4053776" y="50355"/>
                </a:lnTo>
                <a:lnTo>
                  <a:pt x="4018976" y="23471"/>
                </a:lnTo>
                <a:lnTo>
                  <a:pt x="3977896" y="6140"/>
                </a:lnTo>
                <a:lnTo>
                  <a:pt x="3932174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9160" y="2441448"/>
            <a:ext cx="4104640" cy="1031875"/>
          </a:xfrm>
          <a:custGeom>
            <a:avLst/>
            <a:gdLst/>
            <a:ahLst/>
            <a:cxnLst/>
            <a:rect l="l" t="t" r="r" b="b"/>
            <a:pathLst>
              <a:path w="4104640" h="1031875">
                <a:moveTo>
                  <a:pt x="0" y="171957"/>
                </a:moveTo>
                <a:lnTo>
                  <a:pt x="6142" y="126235"/>
                </a:lnTo>
                <a:lnTo>
                  <a:pt x="23477" y="85155"/>
                </a:lnTo>
                <a:lnTo>
                  <a:pt x="50365" y="50355"/>
                </a:lnTo>
                <a:lnTo>
                  <a:pt x="85167" y="23471"/>
                </a:lnTo>
                <a:lnTo>
                  <a:pt x="126244" y="6140"/>
                </a:lnTo>
                <a:lnTo>
                  <a:pt x="171958" y="0"/>
                </a:lnTo>
                <a:lnTo>
                  <a:pt x="3932174" y="0"/>
                </a:lnTo>
                <a:lnTo>
                  <a:pt x="3977896" y="6140"/>
                </a:lnTo>
                <a:lnTo>
                  <a:pt x="4018976" y="23471"/>
                </a:lnTo>
                <a:lnTo>
                  <a:pt x="4053776" y="50355"/>
                </a:lnTo>
                <a:lnTo>
                  <a:pt x="4080660" y="85155"/>
                </a:lnTo>
                <a:lnTo>
                  <a:pt x="4097991" y="126235"/>
                </a:lnTo>
                <a:lnTo>
                  <a:pt x="4104131" y="171957"/>
                </a:lnTo>
                <a:lnTo>
                  <a:pt x="4104131" y="859789"/>
                </a:lnTo>
                <a:lnTo>
                  <a:pt x="4097991" y="905512"/>
                </a:lnTo>
                <a:lnTo>
                  <a:pt x="4080660" y="946592"/>
                </a:lnTo>
                <a:lnTo>
                  <a:pt x="4053776" y="981392"/>
                </a:lnTo>
                <a:lnTo>
                  <a:pt x="4018976" y="1008276"/>
                </a:lnTo>
                <a:lnTo>
                  <a:pt x="3977896" y="1025607"/>
                </a:lnTo>
                <a:lnTo>
                  <a:pt x="3932174" y="1031748"/>
                </a:lnTo>
                <a:lnTo>
                  <a:pt x="171958" y="1031748"/>
                </a:lnTo>
                <a:lnTo>
                  <a:pt x="126244" y="1025607"/>
                </a:lnTo>
                <a:lnTo>
                  <a:pt x="85167" y="1008276"/>
                </a:lnTo>
                <a:lnTo>
                  <a:pt x="50365" y="981392"/>
                </a:lnTo>
                <a:lnTo>
                  <a:pt x="23477" y="946592"/>
                </a:lnTo>
                <a:lnTo>
                  <a:pt x="6142" y="905512"/>
                </a:lnTo>
                <a:lnTo>
                  <a:pt x="0" y="859789"/>
                </a:lnTo>
                <a:lnTo>
                  <a:pt x="0" y="171957"/>
                </a:lnTo>
                <a:close/>
              </a:path>
            </a:pathLst>
          </a:custGeom>
          <a:ln w="152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9160" y="3596640"/>
            <a:ext cx="4104640" cy="1031875"/>
          </a:xfrm>
          <a:custGeom>
            <a:avLst/>
            <a:gdLst/>
            <a:ahLst/>
            <a:cxnLst/>
            <a:rect l="l" t="t" r="r" b="b"/>
            <a:pathLst>
              <a:path w="4104640" h="1031875">
                <a:moveTo>
                  <a:pt x="3932174" y="0"/>
                </a:moveTo>
                <a:lnTo>
                  <a:pt x="171958" y="0"/>
                </a:lnTo>
                <a:lnTo>
                  <a:pt x="126244" y="6140"/>
                </a:lnTo>
                <a:lnTo>
                  <a:pt x="85167" y="23471"/>
                </a:lnTo>
                <a:lnTo>
                  <a:pt x="50365" y="50355"/>
                </a:lnTo>
                <a:lnTo>
                  <a:pt x="23477" y="85155"/>
                </a:lnTo>
                <a:lnTo>
                  <a:pt x="6142" y="126235"/>
                </a:lnTo>
                <a:lnTo>
                  <a:pt x="0" y="171958"/>
                </a:lnTo>
                <a:lnTo>
                  <a:pt x="0" y="859790"/>
                </a:lnTo>
                <a:lnTo>
                  <a:pt x="6142" y="905512"/>
                </a:lnTo>
                <a:lnTo>
                  <a:pt x="23477" y="946592"/>
                </a:lnTo>
                <a:lnTo>
                  <a:pt x="50365" y="981392"/>
                </a:lnTo>
                <a:lnTo>
                  <a:pt x="85167" y="1008276"/>
                </a:lnTo>
                <a:lnTo>
                  <a:pt x="126244" y="1025607"/>
                </a:lnTo>
                <a:lnTo>
                  <a:pt x="171958" y="1031748"/>
                </a:lnTo>
                <a:lnTo>
                  <a:pt x="3932174" y="1031748"/>
                </a:lnTo>
                <a:lnTo>
                  <a:pt x="3977896" y="1025607"/>
                </a:lnTo>
                <a:lnTo>
                  <a:pt x="4018976" y="1008276"/>
                </a:lnTo>
                <a:lnTo>
                  <a:pt x="4053776" y="981392"/>
                </a:lnTo>
                <a:lnTo>
                  <a:pt x="4080660" y="946592"/>
                </a:lnTo>
                <a:lnTo>
                  <a:pt x="4097991" y="905512"/>
                </a:lnTo>
                <a:lnTo>
                  <a:pt x="4104131" y="859790"/>
                </a:lnTo>
                <a:lnTo>
                  <a:pt x="4104131" y="171958"/>
                </a:lnTo>
                <a:lnTo>
                  <a:pt x="4097991" y="126235"/>
                </a:lnTo>
                <a:lnTo>
                  <a:pt x="4080660" y="85155"/>
                </a:lnTo>
                <a:lnTo>
                  <a:pt x="4053776" y="50355"/>
                </a:lnTo>
                <a:lnTo>
                  <a:pt x="4018976" y="23471"/>
                </a:lnTo>
                <a:lnTo>
                  <a:pt x="3977896" y="6140"/>
                </a:lnTo>
                <a:lnTo>
                  <a:pt x="3932174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99160" y="3596640"/>
            <a:ext cx="4104640" cy="1031875"/>
          </a:xfrm>
          <a:custGeom>
            <a:avLst/>
            <a:gdLst/>
            <a:ahLst/>
            <a:cxnLst/>
            <a:rect l="l" t="t" r="r" b="b"/>
            <a:pathLst>
              <a:path w="4104640" h="1031875">
                <a:moveTo>
                  <a:pt x="0" y="171958"/>
                </a:moveTo>
                <a:lnTo>
                  <a:pt x="6142" y="126235"/>
                </a:lnTo>
                <a:lnTo>
                  <a:pt x="23477" y="85155"/>
                </a:lnTo>
                <a:lnTo>
                  <a:pt x="50365" y="50355"/>
                </a:lnTo>
                <a:lnTo>
                  <a:pt x="85167" y="23471"/>
                </a:lnTo>
                <a:lnTo>
                  <a:pt x="126244" y="6140"/>
                </a:lnTo>
                <a:lnTo>
                  <a:pt x="171958" y="0"/>
                </a:lnTo>
                <a:lnTo>
                  <a:pt x="3932174" y="0"/>
                </a:lnTo>
                <a:lnTo>
                  <a:pt x="3977896" y="6140"/>
                </a:lnTo>
                <a:lnTo>
                  <a:pt x="4018976" y="23471"/>
                </a:lnTo>
                <a:lnTo>
                  <a:pt x="4053776" y="50355"/>
                </a:lnTo>
                <a:lnTo>
                  <a:pt x="4080660" y="85155"/>
                </a:lnTo>
                <a:lnTo>
                  <a:pt x="4097991" y="126235"/>
                </a:lnTo>
                <a:lnTo>
                  <a:pt x="4104131" y="171958"/>
                </a:lnTo>
                <a:lnTo>
                  <a:pt x="4104131" y="859790"/>
                </a:lnTo>
                <a:lnTo>
                  <a:pt x="4097991" y="905512"/>
                </a:lnTo>
                <a:lnTo>
                  <a:pt x="4080660" y="946592"/>
                </a:lnTo>
                <a:lnTo>
                  <a:pt x="4053776" y="981392"/>
                </a:lnTo>
                <a:lnTo>
                  <a:pt x="4018976" y="1008276"/>
                </a:lnTo>
                <a:lnTo>
                  <a:pt x="3977896" y="1025607"/>
                </a:lnTo>
                <a:lnTo>
                  <a:pt x="3932174" y="1031748"/>
                </a:lnTo>
                <a:lnTo>
                  <a:pt x="171958" y="1031748"/>
                </a:lnTo>
                <a:lnTo>
                  <a:pt x="126244" y="1025607"/>
                </a:lnTo>
                <a:lnTo>
                  <a:pt x="85167" y="1008276"/>
                </a:lnTo>
                <a:lnTo>
                  <a:pt x="50365" y="981392"/>
                </a:lnTo>
                <a:lnTo>
                  <a:pt x="23477" y="946592"/>
                </a:lnTo>
                <a:lnTo>
                  <a:pt x="6142" y="905512"/>
                </a:lnTo>
                <a:lnTo>
                  <a:pt x="0" y="859790"/>
                </a:lnTo>
                <a:lnTo>
                  <a:pt x="0" y="171958"/>
                </a:lnTo>
                <a:close/>
              </a:path>
            </a:pathLst>
          </a:custGeom>
          <a:ln w="152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99160" y="4751832"/>
            <a:ext cx="4104640" cy="1031875"/>
          </a:xfrm>
          <a:custGeom>
            <a:avLst/>
            <a:gdLst/>
            <a:ahLst/>
            <a:cxnLst/>
            <a:rect l="l" t="t" r="r" b="b"/>
            <a:pathLst>
              <a:path w="4104640" h="1031875">
                <a:moveTo>
                  <a:pt x="3932174" y="0"/>
                </a:moveTo>
                <a:lnTo>
                  <a:pt x="171958" y="0"/>
                </a:lnTo>
                <a:lnTo>
                  <a:pt x="126244" y="6140"/>
                </a:lnTo>
                <a:lnTo>
                  <a:pt x="85167" y="23471"/>
                </a:lnTo>
                <a:lnTo>
                  <a:pt x="50365" y="50355"/>
                </a:lnTo>
                <a:lnTo>
                  <a:pt x="23477" y="85155"/>
                </a:lnTo>
                <a:lnTo>
                  <a:pt x="6142" y="126235"/>
                </a:lnTo>
                <a:lnTo>
                  <a:pt x="0" y="171958"/>
                </a:lnTo>
                <a:lnTo>
                  <a:pt x="0" y="859790"/>
                </a:lnTo>
                <a:lnTo>
                  <a:pt x="6142" y="905503"/>
                </a:lnTo>
                <a:lnTo>
                  <a:pt x="23477" y="946580"/>
                </a:lnTo>
                <a:lnTo>
                  <a:pt x="50365" y="981382"/>
                </a:lnTo>
                <a:lnTo>
                  <a:pt x="85167" y="1008270"/>
                </a:lnTo>
                <a:lnTo>
                  <a:pt x="126244" y="1025605"/>
                </a:lnTo>
                <a:lnTo>
                  <a:pt x="171958" y="1031748"/>
                </a:lnTo>
                <a:lnTo>
                  <a:pt x="3932174" y="1031748"/>
                </a:lnTo>
                <a:lnTo>
                  <a:pt x="3977896" y="1025605"/>
                </a:lnTo>
                <a:lnTo>
                  <a:pt x="4018976" y="1008270"/>
                </a:lnTo>
                <a:lnTo>
                  <a:pt x="4053776" y="981382"/>
                </a:lnTo>
                <a:lnTo>
                  <a:pt x="4080660" y="946580"/>
                </a:lnTo>
                <a:lnTo>
                  <a:pt x="4097991" y="905503"/>
                </a:lnTo>
                <a:lnTo>
                  <a:pt x="4104131" y="859790"/>
                </a:lnTo>
                <a:lnTo>
                  <a:pt x="4104131" y="171958"/>
                </a:lnTo>
                <a:lnTo>
                  <a:pt x="4097991" y="126235"/>
                </a:lnTo>
                <a:lnTo>
                  <a:pt x="4080660" y="85155"/>
                </a:lnTo>
                <a:lnTo>
                  <a:pt x="4053776" y="50355"/>
                </a:lnTo>
                <a:lnTo>
                  <a:pt x="4018976" y="23471"/>
                </a:lnTo>
                <a:lnTo>
                  <a:pt x="3977896" y="6140"/>
                </a:lnTo>
                <a:lnTo>
                  <a:pt x="3932174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99160" y="4751832"/>
            <a:ext cx="4104640" cy="1031875"/>
          </a:xfrm>
          <a:custGeom>
            <a:avLst/>
            <a:gdLst/>
            <a:ahLst/>
            <a:cxnLst/>
            <a:rect l="l" t="t" r="r" b="b"/>
            <a:pathLst>
              <a:path w="4104640" h="1031875">
                <a:moveTo>
                  <a:pt x="0" y="171958"/>
                </a:moveTo>
                <a:lnTo>
                  <a:pt x="6142" y="126235"/>
                </a:lnTo>
                <a:lnTo>
                  <a:pt x="23477" y="85155"/>
                </a:lnTo>
                <a:lnTo>
                  <a:pt x="50365" y="50355"/>
                </a:lnTo>
                <a:lnTo>
                  <a:pt x="85167" y="23471"/>
                </a:lnTo>
                <a:lnTo>
                  <a:pt x="126244" y="6140"/>
                </a:lnTo>
                <a:lnTo>
                  <a:pt x="171958" y="0"/>
                </a:lnTo>
                <a:lnTo>
                  <a:pt x="3932174" y="0"/>
                </a:lnTo>
                <a:lnTo>
                  <a:pt x="3977896" y="6140"/>
                </a:lnTo>
                <a:lnTo>
                  <a:pt x="4018976" y="23471"/>
                </a:lnTo>
                <a:lnTo>
                  <a:pt x="4053776" y="50355"/>
                </a:lnTo>
                <a:lnTo>
                  <a:pt x="4080660" y="85155"/>
                </a:lnTo>
                <a:lnTo>
                  <a:pt x="4097991" y="126235"/>
                </a:lnTo>
                <a:lnTo>
                  <a:pt x="4104131" y="171958"/>
                </a:lnTo>
                <a:lnTo>
                  <a:pt x="4104131" y="859790"/>
                </a:lnTo>
                <a:lnTo>
                  <a:pt x="4097991" y="905503"/>
                </a:lnTo>
                <a:lnTo>
                  <a:pt x="4080660" y="946580"/>
                </a:lnTo>
                <a:lnTo>
                  <a:pt x="4053776" y="981382"/>
                </a:lnTo>
                <a:lnTo>
                  <a:pt x="4018976" y="1008270"/>
                </a:lnTo>
                <a:lnTo>
                  <a:pt x="3977896" y="1025605"/>
                </a:lnTo>
                <a:lnTo>
                  <a:pt x="3932174" y="1031748"/>
                </a:lnTo>
                <a:lnTo>
                  <a:pt x="171958" y="1031748"/>
                </a:lnTo>
                <a:lnTo>
                  <a:pt x="126244" y="1025605"/>
                </a:lnTo>
                <a:lnTo>
                  <a:pt x="85167" y="1008270"/>
                </a:lnTo>
                <a:lnTo>
                  <a:pt x="50365" y="981382"/>
                </a:lnTo>
                <a:lnTo>
                  <a:pt x="23477" y="946580"/>
                </a:lnTo>
                <a:lnTo>
                  <a:pt x="6142" y="905503"/>
                </a:lnTo>
                <a:lnTo>
                  <a:pt x="0" y="859790"/>
                </a:lnTo>
                <a:lnTo>
                  <a:pt x="0" y="171958"/>
                </a:lnTo>
                <a:close/>
              </a:path>
            </a:pathLst>
          </a:custGeom>
          <a:ln w="152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13561" y="2765806"/>
            <a:ext cx="3834129" cy="29006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Point blank</a:t>
            </a:r>
            <a:r>
              <a:rPr sz="2000" spc="-3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shot</a:t>
            </a:r>
            <a:endParaRPr sz="20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Times New Roman"/>
              <a:cs typeface="Times New Roman"/>
            </a:endParaRPr>
          </a:p>
          <a:p>
            <a:pPr marL="12700" marR="5080">
              <a:lnSpc>
                <a:spcPct val="85100"/>
              </a:lnSpc>
            </a:pP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Cruciate/stellate/star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shaped when  </a:t>
            </a:r>
            <a:r>
              <a:rPr sz="20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over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a dense area </a:t>
            </a:r>
            <a:r>
              <a:rPr sz="2000" spc="-15" dirty="0">
                <a:solidFill>
                  <a:srgbClr val="FFFFFF"/>
                </a:solidFill>
                <a:latin typeface="Franklin Gothic Book"/>
                <a:cs typeface="Franklin Gothic Book"/>
              </a:rPr>
              <a:t>like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cranial </a:t>
            </a: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vault  (explosive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effects of</a:t>
            </a:r>
            <a:r>
              <a:rPr sz="20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gases</a:t>
            </a:r>
            <a:endParaRPr sz="20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50">
              <a:latin typeface="Times New Roman"/>
              <a:cs typeface="Times New Roman"/>
            </a:endParaRPr>
          </a:p>
          <a:p>
            <a:pPr marL="12700" marR="359410">
              <a:lnSpc>
                <a:spcPts val="2039"/>
              </a:lnSpc>
            </a:pP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Circular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when </a:t>
            </a:r>
            <a:r>
              <a:rPr sz="20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over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thin 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bone/abdomen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with abrasion</a:t>
            </a:r>
            <a:r>
              <a:rPr sz="2000" spc="-8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or 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contusion</a:t>
            </a:r>
            <a:r>
              <a:rPr sz="20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collar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362955" y="2276855"/>
            <a:ext cx="2808732" cy="37444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09032" y="2121407"/>
            <a:ext cx="3119627" cy="39837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375410" y="1034541"/>
            <a:ext cx="64052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15" dirty="0"/>
              <a:t>Entry </a:t>
            </a:r>
            <a:r>
              <a:rPr sz="4400" spc="-15" dirty="0"/>
              <a:t>wound-Contact</a:t>
            </a:r>
            <a:r>
              <a:rPr sz="4400" spc="-550" dirty="0"/>
              <a:t> </a:t>
            </a:r>
            <a:r>
              <a:rPr sz="4400" dirty="0"/>
              <a:t>shot</a:t>
            </a:r>
            <a:endParaRPr sz="4400"/>
          </a:p>
        </p:txBody>
      </p:sp>
      <p:sp>
        <p:nvSpPr>
          <p:cNvPr id="12" name="object 12"/>
          <p:cNvSpPr/>
          <p:nvPr/>
        </p:nvSpPr>
        <p:spPr>
          <a:xfrm>
            <a:off x="899160" y="2354579"/>
            <a:ext cx="4104640" cy="1087120"/>
          </a:xfrm>
          <a:custGeom>
            <a:avLst/>
            <a:gdLst/>
            <a:ahLst/>
            <a:cxnLst/>
            <a:rect l="l" t="t" r="r" b="b"/>
            <a:pathLst>
              <a:path w="4104640" h="1087120">
                <a:moveTo>
                  <a:pt x="3923029" y="0"/>
                </a:moveTo>
                <a:lnTo>
                  <a:pt x="181102" y="0"/>
                </a:lnTo>
                <a:lnTo>
                  <a:pt x="132956" y="6465"/>
                </a:lnTo>
                <a:lnTo>
                  <a:pt x="89693" y="24713"/>
                </a:lnTo>
                <a:lnTo>
                  <a:pt x="53041" y="53022"/>
                </a:lnTo>
                <a:lnTo>
                  <a:pt x="24724" y="89671"/>
                </a:lnTo>
                <a:lnTo>
                  <a:pt x="6468" y="132938"/>
                </a:lnTo>
                <a:lnTo>
                  <a:pt x="0" y="181102"/>
                </a:lnTo>
                <a:lnTo>
                  <a:pt x="0" y="905510"/>
                </a:lnTo>
                <a:lnTo>
                  <a:pt x="6468" y="953673"/>
                </a:lnTo>
                <a:lnTo>
                  <a:pt x="24724" y="996940"/>
                </a:lnTo>
                <a:lnTo>
                  <a:pt x="53041" y="1033589"/>
                </a:lnTo>
                <a:lnTo>
                  <a:pt x="89693" y="1061898"/>
                </a:lnTo>
                <a:lnTo>
                  <a:pt x="132956" y="1080146"/>
                </a:lnTo>
                <a:lnTo>
                  <a:pt x="181102" y="1086612"/>
                </a:lnTo>
                <a:lnTo>
                  <a:pt x="3923029" y="1086612"/>
                </a:lnTo>
                <a:lnTo>
                  <a:pt x="3971193" y="1080146"/>
                </a:lnTo>
                <a:lnTo>
                  <a:pt x="4014460" y="1061898"/>
                </a:lnTo>
                <a:lnTo>
                  <a:pt x="4051109" y="1033589"/>
                </a:lnTo>
                <a:lnTo>
                  <a:pt x="4079418" y="996940"/>
                </a:lnTo>
                <a:lnTo>
                  <a:pt x="4097666" y="953673"/>
                </a:lnTo>
                <a:lnTo>
                  <a:pt x="4104131" y="905510"/>
                </a:lnTo>
                <a:lnTo>
                  <a:pt x="4104131" y="181102"/>
                </a:lnTo>
                <a:lnTo>
                  <a:pt x="4097666" y="132938"/>
                </a:lnTo>
                <a:lnTo>
                  <a:pt x="4079418" y="89671"/>
                </a:lnTo>
                <a:lnTo>
                  <a:pt x="4051109" y="53022"/>
                </a:lnTo>
                <a:lnTo>
                  <a:pt x="4014460" y="24713"/>
                </a:lnTo>
                <a:lnTo>
                  <a:pt x="3971193" y="6465"/>
                </a:lnTo>
                <a:lnTo>
                  <a:pt x="3923029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9160" y="2354579"/>
            <a:ext cx="4104640" cy="1087120"/>
          </a:xfrm>
          <a:custGeom>
            <a:avLst/>
            <a:gdLst/>
            <a:ahLst/>
            <a:cxnLst/>
            <a:rect l="l" t="t" r="r" b="b"/>
            <a:pathLst>
              <a:path w="4104640" h="1087120">
                <a:moveTo>
                  <a:pt x="0" y="181102"/>
                </a:moveTo>
                <a:lnTo>
                  <a:pt x="6468" y="132938"/>
                </a:lnTo>
                <a:lnTo>
                  <a:pt x="24724" y="89671"/>
                </a:lnTo>
                <a:lnTo>
                  <a:pt x="53041" y="53022"/>
                </a:lnTo>
                <a:lnTo>
                  <a:pt x="89693" y="24713"/>
                </a:lnTo>
                <a:lnTo>
                  <a:pt x="132956" y="6465"/>
                </a:lnTo>
                <a:lnTo>
                  <a:pt x="181102" y="0"/>
                </a:lnTo>
                <a:lnTo>
                  <a:pt x="3923029" y="0"/>
                </a:lnTo>
                <a:lnTo>
                  <a:pt x="3971193" y="6465"/>
                </a:lnTo>
                <a:lnTo>
                  <a:pt x="4014460" y="24713"/>
                </a:lnTo>
                <a:lnTo>
                  <a:pt x="4051109" y="53022"/>
                </a:lnTo>
                <a:lnTo>
                  <a:pt x="4079418" y="89671"/>
                </a:lnTo>
                <a:lnTo>
                  <a:pt x="4097666" y="132938"/>
                </a:lnTo>
                <a:lnTo>
                  <a:pt x="4104131" y="181102"/>
                </a:lnTo>
                <a:lnTo>
                  <a:pt x="4104131" y="905510"/>
                </a:lnTo>
                <a:lnTo>
                  <a:pt x="4097666" y="953673"/>
                </a:lnTo>
                <a:lnTo>
                  <a:pt x="4079418" y="996940"/>
                </a:lnTo>
                <a:lnTo>
                  <a:pt x="4051109" y="1033589"/>
                </a:lnTo>
                <a:lnTo>
                  <a:pt x="4014460" y="1061898"/>
                </a:lnTo>
                <a:lnTo>
                  <a:pt x="3971193" y="1080146"/>
                </a:lnTo>
                <a:lnTo>
                  <a:pt x="3923029" y="1086612"/>
                </a:lnTo>
                <a:lnTo>
                  <a:pt x="181102" y="1086612"/>
                </a:lnTo>
                <a:lnTo>
                  <a:pt x="132956" y="1080146"/>
                </a:lnTo>
                <a:lnTo>
                  <a:pt x="89693" y="1061898"/>
                </a:lnTo>
                <a:lnTo>
                  <a:pt x="53041" y="1033589"/>
                </a:lnTo>
                <a:lnTo>
                  <a:pt x="24724" y="996940"/>
                </a:lnTo>
                <a:lnTo>
                  <a:pt x="6468" y="953673"/>
                </a:lnTo>
                <a:lnTo>
                  <a:pt x="0" y="905510"/>
                </a:lnTo>
                <a:lnTo>
                  <a:pt x="0" y="18110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9160" y="3607308"/>
            <a:ext cx="4104640" cy="1087120"/>
          </a:xfrm>
          <a:custGeom>
            <a:avLst/>
            <a:gdLst/>
            <a:ahLst/>
            <a:cxnLst/>
            <a:rect l="l" t="t" r="r" b="b"/>
            <a:pathLst>
              <a:path w="4104640" h="1087120">
                <a:moveTo>
                  <a:pt x="3923029" y="0"/>
                </a:moveTo>
                <a:lnTo>
                  <a:pt x="181102" y="0"/>
                </a:lnTo>
                <a:lnTo>
                  <a:pt x="132956" y="6465"/>
                </a:lnTo>
                <a:lnTo>
                  <a:pt x="89693" y="24713"/>
                </a:lnTo>
                <a:lnTo>
                  <a:pt x="53041" y="53022"/>
                </a:lnTo>
                <a:lnTo>
                  <a:pt x="24724" y="89671"/>
                </a:lnTo>
                <a:lnTo>
                  <a:pt x="6468" y="132938"/>
                </a:lnTo>
                <a:lnTo>
                  <a:pt x="0" y="181102"/>
                </a:lnTo>
                <a:lnTo>
                  <a:pt x="0" y="905510"/>
                </a:lnTo>
                <a:lnTo>
                  <a:pt x="6468" y="953673"/>
                </a:lnTo>
                <a:lnTo>
                  <a:pt x="24724" y="996940"/>
                </a:lnTo>
                <a:lnTo>
                  <a:pt x="53041" y="1033589"/>
                </a:lnTo>
                <a:lnTo>
                  <a:pt x="89693" y="1061898"/>
                </a:lnTo>
                <a:lnTo>
                  <a:pt x="132956" y="1080146"/>
                </a:lnTo>
                <a:lnTo>
                  <a:pt x="181102" y="1086612"/>
                </a:lnTo>
                <a:lnTo>
                  <a:pt x="3923029" y="1086612"/>
                </a:lnTo>
                <a:lnTo>
                  <a:pt x="3971193" y="1080146"/>
                </a:lnTo>
                <a:lnTo>
                  <a:pt x="4014460" y="1061898"/>
                </a:lnTo>
                <a:lnTo>
                  <a:pt x="4051109" y="1033589"/>
                </a:lnTo>
                <a:lnTo>
                  <a:pt x="4079418" y="996940"/>
                </a:lnTo>
                <a:lnTo>
                  <a:pt x="4097666" y="953673"/>
                </a:lnTo>
                <a:lnTo>
                  <a:pt x="4104131" y="905510"/>
                </a:lnTo>
                <a:lnTo>
                  <a:pt x="4104131" y="181102"/>
                </a:lnTo>
                <a:lnTo>
                  <a:pt x="4097666" y="132938"/>
                </a:lnTo>
                <a:lnTo>
                  <a:pt x="4079418" y="89671"/>
                </a:lnTo>
                <a:lnTo>
                  <a:pt x="4051109" y="53022"/>
                </a:lnTo>
                <a:lnTo>
                  <a:pt x="4014460" y="24713"/>
                </a:lnTo>
                <a:lnTo>
                  <a:pt x="3971193" y="6465"/>
                </a:lnTo>
                <a:lnTo>
                  <a:pt x="3923029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99160" y="3607308"/>
            <a:ext cx="4104640" cy="1087120"/>
          </a:xfrm>
          <a:custGeom>
            <a:avLst/>
            <a:gdLst/>
            <a:ahLst/>
            <a:cxnLst/>
            <a:rect l="l" t="t" r="r" b="b"/>
            <a:pathLst>
              <a:path w="4104640" h="1087120">
                <a:moveTo>
                  <a:pt x="0" y="181102"/>
                </a:moveTo>
                <a:lnTo>
                  <a:pt x="6468" y="132938"/>
                </a:lnTo>
                <a:lnTo>
                  <a:pt x="24724" y="89671"/>
                </a:lnTo>
                <a:lnTo>
                  <a:pt x="53041" y="53022"/>
                </a:lnTo>
                <a:lnTo>
                  <a:pt x="89693" y="24713"/>
                </a:lnTo>
                <a:lnTo>
                  <a:pt x="132956" y="6465"/>
                </a:lnTo>
                <a:lnTo>
                  <a:pt x="181102" y="0"/>
                </a:lnTo>
                <a:lnTo>
                  <a:pt x="3923029" y="0"/>
                </a:lnTo>
                <a:lnTo>
                  <a:pt x="3971193" y="6465"/>
                </a:lnTo>
                <a:lnTo>
                  <a:pt x="4014460" y="24713"/>
                </a:lnTo>
                <a:lnTo>
                  <a:pt x="4051109" y="53022"/>
                </a:lnTo>
                <a:lnTo>
                  <a:pt x="4079418" y="89671"/>
                </a:lnTo>
                <a:lnTo>
                  <a:pt x="4097666" y="132938"/>
                </a:lnTo>
                <a:lnTo>
                  <a:pt x="4104131" y="181102"/>
                </a:lnTo>
                <a:lnTo>
                  <a:pt x="4104131" y="905510"/>
                </a:lnTo>
                <a:lnTo>
                  <a:pt x="4097666" y="953673"/>
                </a:lnTo>
                <a:lnTo>
                  <a:pt x="4079418" y="996940"/>
                </a:lnTo>
                <a:lnTo>
                  <a:pt x="4051109" y="1033589"/>
                </a:lnTo>
                <a:lnTo>
                  <a:pt x="4014460" y="1061898"/>
                </a:lnTo>
                <a:lnTo>
                  <a:pt x="3971193" y="1080146"/>
                </a:lnTo>
                <a:lnTo>
                  <a:pt x="3923029" y="1086612"/>
                </a:lnTo>
                <a:lnTo>
                  <a:pt x="181102" y="1086612"/>
                </a:lnTo>
                <a:lnTo>
                  <a:pt x="132956" y="1080146"/>
                </a:lnTo>
                <a:lnTo>
                  <a:pt x="89693" y="1061898"/>
                </a:lnTo>
                <a:lnTo>
                  <a:pt x="53041" y="1033589"/>
                </a:lnTo>
                <a:lnTo>
                  <a:pt x="24724" y="996940"/>
                </a:lnTo>
                <a:lnTo>
                  <a:pt x="6468" y="953673"/>
                </a:lnTo>
                <a:lnTo>
                  <a:pt x="0" y="905510"/>
                </a:lnTo>
                <a:lnTo>
                  <a:pt x="0" y="18110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16304" y="2446782"/>
            <a:ext cx="3768090" cy="184340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>
              <a:lnSpc>
                <a:spcPts val="2039"/>
              </a:lnSpc>
              <a:spcBef>
                <a:spcPts val="470"/>
              </a:spcBef>
            </a:pP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Burning, blackening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and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tattooing 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are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slight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or absent </a:t>
            </a: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(driven </a:t>
            </a:r>
            <a:r>
              <a:rPr sz="2000" spc="-15" dirty="0">
                <a:solidFill>
                  <a:srgbClr val="FFFFFF"/>
                </a:solidFill>
                <a:latin typeface="Franklin Gothic Book"/>
                <a:cs typeface="Franklin Gothic Book"/>
              </a:rPr>
              <a:t>into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the 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wound)</a:t>
            </a:r>
            <a:endParaRPr sz="20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Surrounding hair are</a:t>
            </a:r>
            <a:r>
              <a:rPr sz="2000" spc="-3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singed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99160" y="4860035"/>
            <a:ext cx="4104640" cy="1087120"/>
          </a:xfrm>
          <a:custGeom>
            <a:avLst/>
            <a:gdLst/>
            <a:ahLst/>
            <a:cxnLst/>
            <a:rect l="l" t="t" r="r" b="b"/>
            <a:pathLst>
              <a:path w="4104640" h="1087120">
                <a:moveTo>
                  <a:pt x="3923029" y="0"/>
                </a:moveTo>
                <a:lnTo>
                  <a:pt x="181102" y="0"/>
                </a:lnTo>
                <a:lnTo>
                  <a:pt x="132956" y="6465"/>
                </a:lnTo>
                <a:lnTo>
                  <a:pt x="89693" y="24713"/>
                </a:lnTo>
                <a:lnTo>
                  <a:pt x="53041" y="53022"/>
                </a:lnTo>
                <a:lnTo>
                  <a:pt x="24724" y="89671"/>
                </a:lnTo>
                <a:lnTo>
                  <a:pt x="6468" y="132938"/>
                </a:lnTo>
                <a:lnTo>
                  <a:pt x="0" y="181101"/>
                </a:lnTo>
                <a:lnTo>
                  <a:pt x="0" y="905510"/>
                </a:lnTo>
                <a:lnTo>
                  <a:pt x="6468" y="953651"/>
                </a:lnTo>
                <a:lnTo>
                  <a:pt x="24724" y="996912"/>
                </a:lnTo>
                <a:lnTo>
                  <a:pt x="53041" y="1033565"/>
                </a:lnTo>
                <a:lnTo>
                  <a:pt x="89693" y="1061884"/>
                </a:lnTo>
                <a:lnTo>
                  <a:pt x="132956" y="1080142"/>
                </a:lnTo>
                <a:lnTo>
                  <a:pt x="181102" y="1086611"/>
                </a:lnTo>
                <a:lnTo>
                  <a:pt x="3923029" y="1086611"/>
                </a:lnTo>
                <a:lnTo>
                  <a:pt x="3971193" y="1080142"/>
                </a:lnTo>
                <a:lnTo>
                  <a:pt x="4014460" y="1061884"/>
                </a:lnTo>
                <a:lnTo>
                  <a:pt x="4051109" y="1033565"/>
                </a:lnTo>
                <a:lnTo>
                  <a:pt x="4079418" y="996912"/>
                </a:lnTo>
                <a:lnTo>
                  <a:pt x="4097666" y="953651"/>
                </a:lnTo>
                <a:lnTo>
                  <a:pt x="4104131" y="905510"/>
                </a:lnTo>
                <a:lnTo>
                  <a:pt x="4104131" y="181101"/>
                </a:lnTo>
                <a:lnTo>
                  <a:pt x="4097666" y="132938"/>
                </a:lnTo>
                <a:lnTo>
                  <a:pt x="4079418" y="89671"/>
                </a:lnTo>
                <a:lnTo>
                  <a:pt x="4051109" y="53022"/>
                </a:lnTo>
                <a:lnTo>
                  <a:pt x="4014460" y="24713"/>
                </a:lnTo>
                <a:lnTo>
                  <a:pt x="3971193" y="6465"/>
                </a:lnTo>
                <a:lnTo>
                  <a:pt x="3923029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99160" y="4860035"/>
            <a:ext cx="4104640" cy="1087120"/>
          </a:xfrm>
          <a:custGeom>
            <a:avLst/>
            <a:gdLst/>
            <a:ahLst/>
            <a:cxnLst/>
            <a:rect l="l" t="t" r="r" b="b"/>
            <a:pathLst>
              <a:path w="4104640" h="1087120">
                <a:moveTo>
                  <a:pt x="0" y="181101"/>
                </a:moveTo>
                <a:lnTo>
                  <a:pt x="6468" y="132938"/>
                </a:lnTo>
                <a:lnTo>
                  <a:pt x="24724" y="89671"/>
                </a:lnTo>
                <a:lnTo>
                  <a:pt x="53041" y="53022"/>
                </a:lnTo>
                <a:lnTo>
                  <a:pt x="89693" y="24713"/>
                </a:lnTo>
                <a:lnTo>
                  <a:pt x="132956" y="6465"/>
                </a:lnTo>
                <a:lnTo>
                  <a:pt x="181102" y="0"/>
                </a:lnTo>
                <a:lnTo>
                  <a:pt x="3923029" y="0"/>
                </a:lnTo>
                <a:lnTo>
                  <a:pt x="3971193" y="6465"/>
                </a:lnTo>
                <a:lnTo>
                  <a:pt x="4014460" y="24713"/>
                </a:lnTo>
                <a:lnTo>
                  <a:pt x="4051109" y="53022"/>
                </a:lnTo>
                <a:lnTo>
                  <a:pt x="4079418" y="89671"/>
                </a:lnTo>
                <a:lnTo>
                  <a:pt x="4097666" y="132938"/>
                </a:lnTo>
                <a:lnTo>
                  <a:pt x="4104131" y="181101"/>
                </a:lnTo>
                <a:lnTo>
                  <a:pt x="4104131" y="905510"/>
                </a:lnTo>
                <a:lnTo>
                  <a:pt x="4097666" y="953651"/>
                </a:lnTo>
                <a:lnTo>
                  <a:pt x="4079418" y="996912"/>
                </a:lnTo>
                <a:lnTo>
                  <a:pt x="4051109" y="1033565"/>
                </a:lnTo>
                <a:lnTo>
                  <a:pt x="4014460" y="1061884"/>
                </a:lnTo>
                <a:lnTo>
                  <a:pt x="3971193" y="1080142"/>
                </a:lnTo>
                <a:lnTo>
                  <a:pt x="3923029" y="1086611"/>
                </a:lnTo>
                <a:lnTo>
                  <a:pt x="181102" y="1086611"/>
                </a:lnTo>
                <a:lnTo>
                  <a:pt x="132956" y="1080142"/>
                </a:lnTo>
                <a:lnTo>
                  <a:pt x="89693" y="1061884"/>
                </a:lnTo>
                <a:lnTo>
                  <a:pt x="53041" y="1033565"/>
                </a:lnTo>
                <a:lnTo>
                  <a:pt x="24724" y="996912"/>
                </a:lnTo>
                <a:lnTo>
                  <a:pt x="6468" y="953651"/>
                </a:lnTo>
                <a:lnTo>
                  <a:pt x="0" y="905510"/>
                </a:lnTo>
                <a:lnTo>
                  <a:pt x="0" y="181101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16304" y="5082285"/>
            <a:ext cx="3859529" cy="59055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>
              <a:lnSpc>
                <a:spcPts val="2039"/>
              </a:lnSpc>
              <a:spcBef>
                <a:spcPts val="470"/>
              </a:spcBef>
            </a:pP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Imprint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of muzzle end </a:t>
            </a:r>
            <a:r>
              <a:rPr sz="20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may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be </a:t>
            </a: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found 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stamped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on</a:t>
            </a:r>
            <a:r>
              <a:rPr sz="20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skin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364479" y="2276855"/>
            <a:ext cx="2875787" cy="36728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09032" y="2121407"/>
            <a:ext cx="3119627" cy="39837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375410" y="1034541"/>
            <a:ext cx="64052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15" dirty="0"/>
              <a:t>Entry </a:t>
            </a:r>
            <a:r>
              <a:rPr sz="4400" spc="-15" dirty="0"/>
              <a:t>wound-Contact</a:t>
            </a:r>
            <a:r>
              <a:rPr sz="4400" spc="-550" dirty="0"/>
              <a:t> </a:t>
            </a:r>
            <a:r>
              <a:rPr sz="4400" dirty="0"/>
              <a:t>shot</a:t>
            </a:r>
            <a:endParaRPr sz="4400"/>
          </a:p>
        </p:txBody>
      </p:sp>
      <p:sp>
        <p:nvSpPr>
          <p:cNvPr id="12" name="object 12"/>
          <p:cNvSpPr/>
          <p:nvPr/>
        </p:nvSpPr>
        <p:spPr>
          <a:xfrm>
            <a:off x="899160" y="2840735"/>
            <a:ext cx="4104640" cy="1216660"/>
          </a:xfrm>
          <a:custGeom>
            <a:avLst/>
            <a:gdLst/>
            <a:ahLst/>
            <a:cxnLst/>
            <a:rect l="l" t="t" r="r" b="b"/>
            <a:pathLst>
              <a:path w="4104640" h="1216660">
                <a:moveTo>
                  <a:pt x="3901440" y="0"/>
                </a:moveTo>
                <a:lnTo>
                  <a:pt x="202692" y="0"/>
                </a:lnTo>
                <a:lnTo>
                  <a:pt x="156218" y="5356"/>
                </a:lnTo>
                <a:lnTo>
                  <a:pt x="113555" y="20611"/>
                </a:lnTo>
                <a:lnTo>
                  <a:pt x="75920" y="44547"/>
                </a:lnTo>
                <a:lnTo>
                  <a:pt x="44531" y="75942"/>
                </a:lnTo>
                <a:lnTo>
                  <a:pt x="20602" y="113577"/>
                </a:lnTo>
                <a:lnTo>
                  <a:pt x="5353" y="156234"/>
                </a:lnTo>
                <a:lnTo>
                  <a:pt x="0" y="202691"/>
                </a:lnTo>
                <a:lnTo>
                  <a:pt x="0" y="1013459"/>
                </a:lnTo>
                <a:lnTo>
                  <a:pt x="5353" y="1059917"/>
                </a:lnTo>
                <a:lnTo>
                  <a:pt x="20602" y="1102574"/>
                </a:lnTo>
                <a:lnTo>
                  <a:pt x="44531" y="1140209"/>
                </a:lnTo>
                <a:lnTo>
                  <a:pt x="75920" y="1171604"/>
                </a:lnTo>
                <a:lnTo>
                  <a:pt x="113555" y="1195540"/>
                </a:lnTo>
                <a:lnTo>
                  <a:pt x="156218" y="1210795"/>
                </a:lnTo>
                <a:lnTo>
                  <a:pt x="202692" y="1216152"/>
                </a:lnTo>
                <a:lnTo>
                  <a:pt x="3901440" y="1216152"/>
                </a:lnTo>
                <a:lnTo>
                  <a:pt x="3947897" y="1210795"/>
                </a:lnTo>
                <a:lnTo>
                  <a:pt x="3990554" y="1195540"/>
                </a:lnTo>
                <a:lnTo>
                  <a:pt x="4028189" y="1171604"/>
                </a:lnTo>
                <a:lnTo>
                  <a:pt x="4059584" y="1140209"/>
                </a:lnTo>
                <a:lnTo>
                  <a:pt x="4083520" y="1102574"/>
                </a:lnTo>
                <a:lnTo>
                  <a:pt x="4098775" y="1059917"/>
                </a:lnTo>
                <a:lnTo>
                  <a:pt x="4104131" y="1013459"/>
                </a:lnTo>
                <a:lnTo>
                  <a:pt x="4104131" y="202691"/>
                </a:lnTo>
                <a:lnTo>
                  <a:pt x="4098775" y="156234"/>
                </a:lnTo>
                <a:lnTo>
                  <a:pt x="4083520" y="113577"/>
                </a:lnTo>
                <a:lnTo>
                  <a:pt x="4059584" y="75942"/>
                </a:lnTo>
                <a:lnTo>
                  <a:pt x="4028189" y="44547"/>
                </a:lnTo>
                <a:lnTo>
                  <a:pt x="3990554" y="20611"/>
                </a:lnTo>
                <a:lnTo>
                  <a:pt x="3947897" y="5356"/>
                </a:lnTo>
                <a:lnTo>
                  <a:pt x="3901440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9160" y="2840735"/>
            <a:ext cx="4104640" cy="1216660"/>
          </a:xfrm>
          <a:custGeom>
            <a:avLst/>
            <a:gdLst/>
            <a:ahLst/>
            <a:cxnLst/>
            <a:rect l="l" t="t" r="r" b="b"/>
            <a:pathLst>
              <a:path w="4104640" h="1216660">
                <a:moveTo>
                  <a:pt x="0" y="202691"/>
                </a:moveTo>
                <a:lnTo>
                  <a:pt x="5353" y="156234"/>
                </a:lnTo>
                <a:lnTo>
                  <a:pt x="20602" y="113577"/>
                </a:lnTo>
                <a:lnTo>
                  <a:pt x="44531" y="75942"/>
                </a:lnTo>
                <a:lnTo>
                  <a:pt x="75920" y="44547"/>
                </a:lnTo>
                <a:lnTo>
                  <a:pt x="113555" y="20611"/>
                </a:lnTo>
                <a:lnTo>
                  <a:pt x="156218" y="5356"/>
                </a:lnTo>
                <a:lnTo>
                  <a:pt x="202692" y="0"/>
                </a:lnTo>
                <a:lnTo>
                  <a:pt x="3901440" y="0"/>
                </a:lnTo>
                <a:lnTo>
                  <a:pt x="3947897" y="5356"/>
                </a:lnTo>
                <a:lnTo>
                  <a:pt x="3990554" y="20611"/>
                </a:lnTo>
                <a:lnTo>
                  <a:pt x="4028189" y="44547"/>
                </a:lnTo>
                <a:lnTo>
                  <a:pt x="4059584" y="75942"/>
                </a:lnTo>
                <a:lnTo>
                  <a:pt x="4083520" y="113577"/>
                </a:lnTo>
                <a:lnTo>
                  <a:pt x="4098775" y="156234"/>
                </a:lnTo>
                <a:lnTo>
                  <a:pt x="4104131" y="202691"/>
                </a:lnTo>
                <a:lnTo>
                  <a:pt x="4104131" y="1013459"/>
                </a:lnTo>
                <a:lnTo>
                  <a:pt x="4098775" y="1059917"/>
                </a:lnTo>
                <a:lnTo>
                  <a:pt x="4083520" y="1102574"/>
                </a:lnTo>
                <a:lnTo>
                  <a:pt x="4059584" y="1140209"/>
                </a:lnTo>
                <a:lnTo>
                  <a:pt x="4028189" y="1171604"/>
                </a:lnTo>
                <a:lnTo>
                  <a:pt x="3990554" y="1195540"/>
                </a:lnTo>
                <a:lnTo>
                  <a:pt x="3947897" y="1210795"/>
                </a:lnTo>
                <a:lnTo>
                  <a:pt x="3901440" y="1216152"/>
                </a:lnTo>
                <a:lnTo>
                  <a:pt x="202692" y="1216152"/>
                </a:lnTo>
                <a:lnTo>
                  <a:pt x="156218" y="1210795"/>
                </a:lnTo>
                <a:lnTo>
                  <a:pt x="113555" y="1195540"/>
                </a:lnTo>
                <a:lnTo>
                  <a:pt x="75920" y="1171604"/>
                </a:lnTo>
                <a:lnTo>
                  <a:pt x="44531" y="1140209"/>
                </a:lnTo>
                <a:lnTo>
                  <a:pt x="20602" y="1102574"/>
                </a:lnTo>
                <a:lnTo>
                  <a:pt x="5353" y="1059917"/>
                </a:lnTo>
                <a:lnTo>
                  <a:pt x="0" y="1013459"/>
                </a:lnTo>
                <a:lnTo>
                  <a:pt x="0" y="202691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22705" y="3127375"/>
            <a:ext cx="3271520" cy="58991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>
              <a:lnSpc>
                <a:spcPts val="2039"/>
              </a:lnSpc>
              <a:spcBef>
                <a:spcPts val="470"/>
              </a:spcBef>
            </a:pP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Tissues </a:t>
            </a: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saturated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with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CO and  </a:t>
            </a: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show </a:t>
            </a:r>
            <a:r>
              <a:rPr sz="2000" spc="10" dirty="0">
                <a:solidFill>
                  <a:srgbClr val="FFFFFF"/>
                </a:solidFill>
                <a:latin typeface="Franklin Gothic Book"/>
                <a:cs typeface="Franklin Gothic Book"/>
              </a:rPr>
              <a:t>cherry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red</a:t>
            </a:r>
            <a:r>
              <a:rPr sz="2000" spc="-5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color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99160" y="4244340"/>
            <a:ext cx="4104640" cy="1216660"/>
          </a:xfrm>
          <a:custGeom>
            <a:avLst/>
            <a:gdLst/>
            <a:ahLst/>
            <a:cxnLst/>
            <a:rect l="l" t="t" r="r" b="b"/>
            <a:pathLst>
              <a:path w="4104640" h="1216660">
                <a:moveTo>
                  <a:pt x="3901440" y="0"/>
                </a:moveTo>
                <a:lnTo>
                  <a:pt x="202692" y="0"/>
                </a:lnTo>
                <a:lnTo>
                  <a:pt x="156218" y="5356"/>
                </a:lnTo>
                <a:lnTo>
                  <a:pt x="113555" y="20611"/>
                </a:lnTo>
                <a:lnTo>
                  <a:pt x="75920" y="44547"/>
                </a:lnTo>
                <a:lnTo>
                  <a:pt x="44531" y="75942"/>
                </a:lnTo>
                <a:lnTo>
                  <a:pt x="20602" y="113577"/>
                </a:lnTo>
                <a:lnTo>
                  <a:pt x="5353" y="156234"/>
                </a:lnTo>
                <a:lnTo>
                  <a:pt x="0" y="202692"/>
                </a:lnTo>
                <a:lnTo>
                  <a:pt x="0" y="1013460"/>
                </a:lnTo>
                <a:lnTo>
                  <a:pt x="5353" y="1059917"/>
                </a:lnTo>
                <a:lnTo>
                  <a:pt x="20602" y="1102574"/>
                </a:lnTo>
                <a:lnTo>
                  <a:pt x="44531" y="1140209"/>
                </a:lnTo>
                <a:lnTo>
                  <a:pt x="75920" y="1171604"/>
                </a:lnTo>
                <a:lnTo>
                  <a:pt x="113555" y="1195540"/>
                </a:lnTo>
                <a:lnTo>
                  <a:pt x="156218" y="1210795"/>
                </a:lnTo>
                <a:lnTo>
                  <a:pt x="202692" y="1216152"/>
                </a:lnTo>
                <a:lnTo>
                  <a:pt x="3901440" y="1216152"/>
                </a:lnTo>
                <a:lnTo>
                  <a:pt x="3947897" y="1210795"/>
                </a:lnTo>
                <a:lnTo>
                  <a:pt x="3990554" y="1195540"/>
                </a:lnTo>
                <a:lnTo>
                  <a:pt x="4028189" y="1171604"/>
                </a:lnTo>
                <a:lnTo>
                  <a:pt x="4059584" y="1140209"/>
                </a:lnTo>
                <a:lnTo>
                  <a:pt x="4083520" y="1102574"/>
                </a:lnTo>
                <a:lnTo>
                  <a:pt x="4098775" y="1059917"/>
                </a:lnTo>
                <a:lnTo>
                  <a:pt x="4104131" y="1013460"/>
                </a:lnTo>
                <a:lnTo>
                  <a:pt x="4104131" y="202692"/>
                </a:lnTo>
                <a:lnTo>
                  <a:pt x="4098775" y="156234"/>
                </a:lnTo>
                <a:lnTo>
                  <a:pt x="4083520" y="113577"/>
                </a:lnTo>
                <a:lnTo>
                  <a:pt x="4059584" y="75942"/>
                </a:lnTo>
                <a:lnTo>
                  <a:pt x="4028189" y="44547"/>
                </a:lnTo>
                <a:lnTo>
                  <a:pt x="3990554" y="20611"/>
                </a:lnTo>
                <a:lnTo>
                  <a:pt x="3947897" y="5356"/>
                </a:lnTo>
                <a:lnTo>
                  <a:pt x="3901440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99160" y="4244340"/>
            <a:ext cx="4104640" cy="1216660"/>
          </a:xfrm>
          <a:custGeom>
            <a:avLst/>
            <a:gdLst/>
            <a:ahLst/>
            <a:cxnLst/>
            <a:rect l="l" t="t" r="r" b="b"/>
            <a:pathLst>
              <a:path w="4104640" h="1216660">
                <a:moveTo>
                  <a:pt x="0" y="202692"/>
                </a:moveTo>
                <a:lnTo>
                  <a:pt x="5353" y="156234"/>
                </a:lnTo>
                <a:lnTo>
                  <a:pt x="20602" y="113577"/>
                </a:lnTo>
                <a:lnTo>
                  <a:pt x="44531" y="75942"/>
                </a:lnTo>
                <a:lnTo>
                  <a:pt x="75920" y="44547"/>
                </a:lnTo>
                <a:lnTo>
                  <a:pt x="113555" y="20611"/>
                </a:lnTo>
                <a:lnTo>
                  <a:pt x="156218" y="5356"/>
                </a:lnTo>
                <a:lnTo>
                  <a:pt x="202692" y="0"/>
                </a:lnTo>
                <a:lnTo>
                  <a:pt x="3901440" y="0"/>
                </a:lnTo>
                <a:lnTo>
                  <a:pt x="3947897" y="5356"/>
                </a:lnTo>
                <a:lnTo>
                  <a:pt x="3990554" y="20611"/>
                </a:lnTo>
                <a:lnTo>
                  <a:pt x="4028189" y="44547"/>
                </a:lnTo>
                <a:lnTo>
                  <a:pt x="4059584" y="75942"/>
                </a:lnTo>
                <a:lnTo>
                  <a:pt x="4083520" y="113577"/>
                </a:lnTo>
                <a:lnTo>
                  <a:pt x="4098775" y="156234"/>
                </a:lnTo>
                <a:lnTo>
                  <a:pt x="4104131" y="202692"/>
                </a:lnTo>
                <a:lnTo>
                  <a:pt x="4104131" y="1013460"/>
                </a:lnTo>
                <a:lnTo>
                  <a:pt x="4098775" y="1059917"/>
                </a:lnTo>
                <a:lnTo>
                  <a:pt x="4083520" y="1102574"/>
                </a:lnTo>
                <a:lnTo>
                  <a:pt x="4059584" y="1140209"/>
                </a:lnTo>
                <a:lnTo>
                  <a:pt x="4028189" y="1171604"/>
                </a:lnTo>
                <a:lnTo>
                  <a:pt x="3990554" y="1195540"/>
                </a:lnTo>
                <a:lnTo>
                  <a:pt x="3947897" y="1210795"/>
                </a:lnTo>
                <a:lnTo>
                  <a:pt x="3901440" y="1216152"/>
                </a:lnTo>
                <a:lnTo>
                  <a:pt x="202692" y="1216152"/>
                </a:lnTo>
                <a:lnTo>
                  <a:pt x="156218" y="1210795"/>
                </a:lnTo>
                <a:lnTo>
                  <a:pt x="113555" y="1195540"/>
                </a:lnTo>
                <a:lnTo>
                  <a:pt x="75920" y="1171604"/>
                </a:lnTo>
                <a:lnTo>
                  <a:pt x="44531" y="1140209"/>
                </a:lnTo>
                <a:lnTo>
                  <a:pt x="20602" y="1102574"/>
                </a:lnTo>
                <a:lnTo>
                  <a:pt x="5353" y="1059917"/>
                </a:lnTo>
                <a:lnTo>
                  <a:pt x="0" y="1013460"/>
                </a:lnTo>
                <a:lnTo>
                  <a:pt x="0" y="20269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22705" y="4531614"/>
            <a:ext cx="3729990" cy="58991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>
              <a:lnSpc>
                <a:spcPts val="2039"/>
              </a:lnSpc>
              <a:spcBef>
                <a:spcPts val="470"/>
              </a:spcBef>
            </a:pP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Diameter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of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hole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+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collar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= </a:t>
            </a: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Approx.  diameter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of the</a:t>
            </a:r>
            <a:r>
              <a:rPr sz="2000" spc="-1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bullet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364479" y="2348483"/>
            <a:ext cx="2807207" cy="36012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09032" y="2121407"/>
            <a:ext cx="3119627" cy="39837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297686" y="1034541"/>
            <a:ext cx="656018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15" dirty="0"/>
              <a:t>Entry </a:t>
            </a:r>
            <a:r>
              <a:rPr sz="4400" spc="-15" dirty="0"/>
              <a:t>wound-Close</a:t>
            </a:r>
            <a:r>
              <a:rPr sz="4400" spc="-530" dirty="0"/>
              <a:t> </a:t>
            </a:r>
            <a:r>
              <a:rPr sz="4400" spc="-15" dirty="0"/>
              <a:t>contact</a:t>
            </a:r>
            <a:endParaRPr sz="4400"/>
          </a:p>
        </p:txBody>
      </p:sp>
      <p:sp>
        <p:nvSpPr>
          <p:cNvPr id="12" name="object 12"/>
          <p:cNvSpPr/>
          <p:nvPr/>
        </p:nvSpPr>
        <p:spPr>
          <a:xfrm>
            <a:off x="899160" y="2912364"/>
            <a:ext cx="4032885" cy="1216660"/>
          </a:xfrm>
          <a:custGeom>
            <a:avLst/>
            <a:gdLst/>
            <a:ahLst/>
            <a:cxnLst/>
            <a:rect l="l" t="t" r="r" b="b"/>
            <a:pathLst>
              <a:path w="4032885" h="1216660">
                <a:moveTo>
                  <a:pt x="3829812" y="0"/>
                </a:moveTo>
                <a:lnTo>
                  <a:pt x="202692" y="0"/>
                </a:lnTo>
                <a:lnTo>
                  <a:pt x="156218" y="5356"/>
                </a:lnTo>
                <a:lnTo>
                  <a:pt x="113555" y="20611"/>
                </a:lnTo>
                <a:lnTo>
                  <a:pt x="75920" y="44547"/>
                </a:lnTo>
                <a:lnTo>
                  <a:pt x="44531" y="75942"/>
                </a:lnTo>
                <a:lnTo>
                  <a:pt x="20602" y="113577"/>
                </a:lnTo>
                <a:lnTo>
                  <a:pt x="5353" y="156234"/>
                </a:lnTo>
                <a:lnTo>
                  <a:pt x="0" y="202691"/>
                </a:lnTo>
                <a:lnTo>
                  <a:pt x="0" y="1013460"/>
                </a:lnTo>
                <a:lnTo>
                  <a:pt x="5353" y="1059917"/>
                </a:lnTo>
                <a:lnTo>
                  <a:pt x="20602" y="1102574"/>
                </a:lnTo>
                <a:lnTo>
                  <a:pt x="44531" y="1140209"/>
                </a:lnTo>
                <a:lnTo>
                  <a:pt x="75920" y="1171604"/>
                </a:lnTo>
                <a:lnTo>
                  <a:pt x="113555" y="1195540"/>
                </a:lnTo>
                <a:lnTo>
                  <a:pt x="156218" y="1210795"/>
                </a:lnTo>
                <a:lnTo>
                  <a:pt x="202692" y="1216152"/>
                </a:lnTo>
                <a:lnTo>
                  <a:pt x="3829812" y="1216152"/>
                </a:lnTo>
                <a:lnTo>
                  <a:pt x="3876269" y="1210795"/>
                </a:lnTo>
                <a:lnTo>
                  <a:pt x="3918926" y="1195540"/>
                </a:lnTo>
                <a:lnTo>
                  <a:pt x="3956561" y="1171604"/>
                </a:lnTo>
                <a:lnTo>
                  <a:pt x="3987956" y="1140209"/>
                </a:lnTo>
                <a:lnTo>
                  <a:pt x="4011892" y="1102574"/>
                </a:lnTo>
                <a:lnTo>
                  <a:pt x="4027147" y="1059917"/>
                </a:lnTo>
                <a:lnTo>
                  <a:pt x="4032504" y="1013460"/>
                </a:lnTo>
                <a:lnTo>
                  <a:pt x="4032504" y="202691"/>
                </a:lnTo>
                <a:lnTo>
                  <a:pt x="4027147" y="156234"/>
                </a:lnTo>
                <a:lnTo>
                  <a:pt x="4011892" y="113577"/>
                </a:lnTo>
                <a:lnTo>
                  <a:pt x="3987956" y="75942"/>
                </a:lnTo>
                <a:lnTo>
                  <a:pt x="3956561" y="44547"/>
                </a:lnTo>
                <a:lnTo>
                  <a:pt x="3918926" y="20611"/>
                </a:lnTo>
                <a:lnTo>
                  <a:pt x="3876269" y="5356"/>
                </a:lnTo>
                <a:lnTo>
                  <a:pt x="3829812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9160" y="2912364"/>
            <a:ext cx="4032885" cy="1216660"/>
          </a:xfrm>
          <a:custGeom>
            <a:avLst/>
            <a:gdLst/>
            <a:ahLst/>
            <a:cxnLst/>
            <a:rect l="l" t="t" r="r" b="b"/>
            <a:pathLst>
              <a:path w="4032885" h="1216660">
                <a:moveTo>
                  <a:pt x="0" y="202691"/>
                </a:moveTo>
                <a:lnTo>
                  <a:pt x="5353" y="156234"/>
                </a:lnTo>
                <a:lnTo>
                  <a:pt x="20602" y="113577"/>
                </a:lnTo>
                <a:lnTo>
                  <a:pt x="44531" y="75942"/>
                </a:lnTo>
                <a:lnTo>
                  <a:pt x="75920" y="44547"/>
                </a:lnTo>
                <a:lnTo>
                  <a:pt x="113555" y="20611"/>
                </a:lnTo>
                <a:lnTo>
                  <a:pt x="156218" y="5356"/>
                </a:lnTo>
                <a:lnTo>
                  <a:pt x="202692" y="0"/>
                </a:lnTo>
                <a:lnTo>
                  <a:pt x="3829812" y="0"/>
                </a:lnTo>
                <a:lnTo>
                  <a:pt x="3876269" y="5356"/>
                </a:lnTo>
                <a:lnTo>
                  <a:pt x="3918926" y="20611"/>
                </a:lnTo>
                <a:lnTo>
                  <a:pt x="3956561" y="44547"/>
                </a:lnTo>
                <a:lnTo>
                  <a:pt x="3987956" y="75942"/>
                </a:lnTo>
                <a:lnTo>
                  <a:pt x="4011892" y="113577"/>
                </a:lnTo>
                <a:lnTo>
                  <a:pt x="4027147" y="156234"/>
                </a:lnTo>
                <a:lnTo>
                  <a:pt x="4032504" y="202691"/>
                </a:lnTo>
                <a:lnTo>
                  <a:pt x="4032504" y="1013460"/>
                </a:lnTo>
                <a:lnTo>
                  <a:pt x="4027147" y="1059917"/>
                </a:lnTo>
                <a:lnTo>
                  <a:pt x="4011892" y="1102574"/>
                </a:lnTo>
                <a:lnTo>
                  <a:pt x="3987956" y="1140209"/>
                </a:lnTo>
                <a:lnTo>
                  <a:pt x="3956561" y="1171604"/>
                </a:lnTo>
                <a:lnTo>
                  <a:pt x="3918926" y="1195540"/>
                </a:lnTo>
                <a:lnTo>
                  <a:pt x="3876269" y="1210795"/>
                </a:lnTo>
                <a:lnTo>
                  <a:pt x="3829812" y="1216152"/>
                </a:lnTo>
                <a:lnTo>
                  <a:pt x="202692" y="1216152"/>
                </a:lnTo>
                <a:lnTo>
                  <a:pt x="156218" y="1210795"/>
                </a:lnTo>
                <a:lnTo>
                  <a:pt x="113555" y="1195540"/>
                </a:lnTo>
                <a:lnTo>
                  <a:pt x="75920" y="1171604"/>
                </a:lnTo>
                <a:lnTo>
                  <a:pt x="44531" y="1140209"/>
                </a:lnTo>
                <a:lnTo>
                  <a:pt x="20602" y="1102574"/>
                </a:lnTo>
                <a:lnTo>
                  <a:pt x="5353" y="1059917"/>
                </a:lnTo>
                <a:lnTo>
                  <a:pt x="0" y="1013460"/>
                </a:lnTo>
                <a:lnTo>
                  <a:pt x="0" y="202691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22705" y="3199257"/>
            <a:ext cx="3650615" cy="58991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>
              <a:lnSpc>
                <a:spcPts val="2039"/>
              </a:lnSpc>
              <a:spcBef>
                <a:spcPts val="470"/>
              </a:spcBef>
            </a:pP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Circular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hole surrounded </a:t>
            </a:r>
            <a:r>
              <a:rPr sz="20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by 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scorching,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singeing and</a:t>
            </a:r>
            <a:r>
              <a:rPr sz="2000" spc="-8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smudging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99160" y="4315967"/>
            <a:ext cx="4032885" cy="1217930"/>
          </a:xfrm>
          <a:custGeom>
            <a:avLst/>
            <a:gdLst/>
            <a:ahLst/>
            <a:cxnLst/>
            <a:rect l="l" t="t" r="r" b="b"/>
            <a:pathLst>
              <a:path w="4032885" h="1217929">
                <a:moveTo>
                  <a:pt x="3829557" y="0"/>
                </a:moveTo>
                <a:lnTo>
                  <a:pt x="202946" y="0"/>
                </a:lnTo>
                <a:lnTo>
                  <a:pt x="156414" y="5356"/>
                </a:lnTo>
                <a:lnTo>
                  <a:pt x="113698" y="20617"/>
                </a:lnTo>
                <a:lnTo>
                  <a:pt x="76016" y="44567"/>
                </a:lnTo>
                <a:lnTo>
                  <a:pt x="44586" y="75989"/>
                </a:lnTo>
                <a:lnTo>
                  <a:pt x="20628" y="113670"/>
                </a:lnTo>
                <a:lnTo>
                  <a:pt x="5360" y="156394"/>
                </a:lnTo>
                <a:lnTo>
                  <a:pt x="0" y="202945"/>
                </a:lnTo>
                <a:lnTo>
                  <a:pt x="0" y="1014729"/>
                </a:lnTo>
                <a:lnTo>
                  <a:pt x="5360" y="1061281"/>
                </a:lnTo>
                <a:lnTo>
                  <a:pt x="20628" y="1104005"/>
                </a:lnTo>
                <a:lnTo>
                  <a:pt x="44586" y="1141686"/>
                </a:lnTo>
                <a:lnTo>
                  <a:pt x="76016" y="1173108"/>
                </a:lnTo>
                <a:lnTo>
                  <a:pt x="113698" y="1197058"/>
                </a:lnTo>
                <a:lnTo>
                  <a:pt x="156414" y="1212319"/>
                </a:lnTo>
                <a:lnTo>
                  <a:pt x="202946" y="1217675"/>
                </a:lnTo>
                <a:lnTo>
                  <a:pt x="3829557" y="1217675"/>
                </a:lnTo>
                <a:lnTo>
                  <a:pt x="3876109" y="1212319"/>
                </a:lnTo>
                <a:lnTo>
                  <a:pt x="3918833" y="1197058"/>
                </a:lnTo>
                <a:lnTo>
                  <a:pt x="3956514" y="1173108"/>
                </a:lnTo>
                <a:lnTo>
                  <a:pt x="3987936" y="1141686"/>
                </a:lnTo>
                <a:lnTo>
                  <a:pt x="4011886" y="1104005"/>
                </a:lnTo>
                <a:lnTo>
                  <a:pt x="4027147" y="1061281"/>
                </a:lnTo>
                <a:lnTo>
                  <a:pt x="4032504" y="1014729"/>
                </a:lnTo>
                <a:lnTo>
                  <a:pt x="4032504" y="202945"/>
                </a:lnTo>
                <a:lnTo>
                  <a:pt x="4027147" y="156394"/>
                </a:lnTo>
                <a:lnTo>
                  <a:pt x="4011886" y="113670"/>
                </a:lnTo>
                <a:lnTo>
                  <a:pt x="3987936" y="75989"/>
                </a:lnTo>
                <a:lnTo>
                  <a:pt x="3956514" y="44567"/>
                </a:lnTo>
                <a:lnTo>
                  <a:pt x="3918833" y="20617"/>
                </a:lnTo>
                <a:lnTo>
                  <a:pt x="3876109" y="5356"/>
                </a:lnTo>
                <a:lnTo>
                  <a:pt x="3829557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99160" y="4315967"/>
            <a:ext cx="4032885" cy="1217930"/>
          </a:xfrm>
          <a:custGeom>
            <a:avLst/>
            <a:gdLst/>
            <a:ahLst/>
            <a:cxnLst/>
            <a:rect l="l" t="t" r="r" b="b"/>
            <a:pathLst>
              <a:path w="4032885" h="1217929">
                <a:moveTo>
                  <a:pt x="0" y="202945"/>
                </a:moveTo>
                <a:lnTo>
                  <a:pt x="5360" y="156394"/>
                </a:lnTo>
                <a:lnTo>
                  <a:pt x="20628" y="113670"/>
                </a:lnTo>
                <a:lnTo>
                  <a:pt x="44586" y="75989"/>
                </a:lnTo>
                <a:lnTo>
                  <a:pt x="76016" y="44567"/>
                </a:lnTo>
                <a:lnTo>
                  <a:pt x="113698" y="20617"/>
                </a:lnTo>
                <a:lnTo>
                  <a:pt x="156414" y="5356"/>
                </a:lnTo>
                <a:lnTo>
                  <a:pt x="202946" y="0"/>
                </a:lnTo>
                <a:lnTo>
                  <a:pt x="3829557" y="0"/>
                </a:lnTo>
                <a:lnTo>
                  <a:pt x="3876109" y="5356"/>
                </a:lnTo>
                <a:lnTo>
                  <a:pt x="3918833" y="20617"/>
                </a:lnTo>
                <a:lnTo>
                  <a:pt x="3956514" y="44567"/>
                </a:lnTo>
                <a:lnTo>
                  <a:pt x="3987936" y="75989"/>
                </a:lnTo>
                <a:lnTo>
                  <a:pt x="4011886" y="113670"/>
                </a:lnTo>
                <a:lnTo>
                  <a:pt x="4027147" y="156394"/>
                </a:lnTo>
                <a:lnTo>
                  <a:pt x="4032504" y="202945"/>
                </a:lnTo>
                <a:lnTo>
                  <a:pt x="4032504" y="1014729"/>
                </a:lnTo>
                <a:lnTo>
                  <a:pt x="4027147" y="1061281"/>
                </a:lnTo>
                <a:lnTo>
                  <a:pt x="4011886" y="1104005"/>
                </a:lnTo>
                <a:lnTo>
                  <a:pt x="3987936" y="1141686"/>
                </a:lnTo>
                <a:lnTo>
                  <a:pt x="3956514" y="1173108"/>
                </a:lnTo>
                <a:lnTo>
                  <a:pt x="3918833" y="1197058"/>
                </a:lnTo>
                <a:lnTo>
                  <a:pt x="3876109" y="1212319"/>
                </a:lnTo>
                <a:lnTo>
                  <a:pt x="3829557" y="1217675"/>
                </a:lnTo>
                <a:lnTo>
                  <a:pt x="202946" y="1217675"/>
                </a:lnTo>
                <a:lnTo>
                  <a:pt x="156414" y="1212319"/>
                </a:lnTo>
                <a:lnTo>
                  <a:pt x="113698" y="1197058"/>
                </a:lnTo>
                <a:lnTo>
                  <a:pt x="76016" y="1173108"/>
                </a:lnTo>
                <a:lnTo>
                  <a:pt x="44586" y="1141686"/>
                </a:lnTo>
                <a:lnTo>
                  <a:pt x="20628" y="1104005"/>
                </a:lnTo>
                <a:lnTo>
                  <a:pt x="5360" y="1061281"/>
                </a:lnTo>
                <a:lnTo>
                  <a:pt x="0" y="1014729"/>
                </a:lnTo>
                <a:lnTo>
                  <a:pt x="0" y="202945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22705" y="4603496"/>
            <a:ext cx="3567429" cy="58991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>
              <a:lnSpc>
                <a:spcPts val="2039"/>
              </a:lnSpc>
              <a:spcBef>
                <a:spcPts val="470"/>
              </a:spcBef>
            </a:pP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Abrasion </a:t>
            </a:r>
            <a:r>
              <a:rPr sz="20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collar,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grease collar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and 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tattooing present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340096" y="2276855"/>
            <a:ext cx="2804159" cy="36728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09032" y="2121407"/>
            <a:ext cx="3119627" cy="39837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748789" y="1034541"/>
            <a:ext cx="565848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15" dirty="0"/>
              <a:t>Entry </a:t>
            </a:r>
            <a:r>
              <a:rPr sz="4400" spc="-20" dirty="0"/>
              <a:t>wound-Near</a:t>
            </a:r>
            <a:r>
              <a:rPr sz="4400" spc="-560" dirty="0"/>
              <a:t> </a:t>
            </a:r>
            <a:r>
              <a:rPr sz="4400" dirty="0"/>
              <a:t>shot</a:t>
            </a:r>
            <a:endParaRPr sz="4400"/>
          </a:p>
        </p:txBody>
      </p:sp>
      <p:sp>
        <p:nvSpPr>
          <p:cNvPr id="12" name="object 12"/>
          <p:cNvSpPr/>
          <p:nvPr/>
        </p:nvSpPr>
        <p:spPr>
          <a:xfrm>
            <a:off x="827532" y="2354579"/>
            <a:ext cx="4249420" cy="806450"/>
          </a:xfrm>
          <a:custGeom>
            <a:avLst/>
            <a:gdLst/>
            <a:ahLst/>
            <a:cxnLst/>
            <a:rect l="l" t="t" r="r" b="b"/>
            <a:pathLst>
              <a:path w="4249420" h="806450">
                <a:moveTo>
                  <a:pt x="4114546" y="0"/>
                </a:moveTo>
                <a:lnTo>
                  <a:pt x="134365" y="0"/>
                </a:lnTo>
                <a:lnTo>
                  <a:pt x="91896" y="6853"/>
                </a:lnTo>
                <a:lnTo>
                  <a:pt x="55012" y="25936"/>
                </a:lnTo>
                <a:lnTo>
                  <a:pt x="25925" y="55028"/>
                </a:lnTo>
                <a:lnTo>
                  <a:pt x="6850" y="91911"/>
                </a:lnTo>
                <a:lnTo>
                  <a:pt x="0" y="134366"/>
                </a:lnTo>
                <a:lnTo>
                  <a:pt x="0" y="671830"/>
                </a:lnTo>
                <a:lnTo>
                  <a:pt x="6850" y="714284"/>
                </a:lnTo>
                <a:lnTo>
                  <a:pt x="25925" y="751167"/>
                </a:lnTo>
                <a:lnTo>
                  <a:pt x="55012" y="780259"/>
                </a:lnTo>
                <a:lnTo>
                  <a:pt x="91896" y="799342"/>
                </a:lnTo>
                <a:lnTo>
                  <a:pt x="134365" y="806196"/>
                </a:lnTo>
                <a:lnTo>
                  <a:pt x="4114546" y="806196"/>
                </a:lnTo>
                <a:lnTo>
                  <a:pt x="4157000" y="799342"/>
                </a:lnTo>
                <a:lnTo>
                  <a:pt x="4193883" y="780259"/>
                </a:lnTo>
                <a:lnTo>
                  <a:pt x="4222975" y="751167"/>
                </a:lnTo>
                <a:lnTo>
                  <a:pt x="4242058" y="714284"/>
                </a:lnTo>
                <a:lnTo>
                  <a:pt x="4248912" y="671830"/>
                </a:lnTo>
                <a:lnTo>
                  <a:pt x="4248912" y="134366"/>
                </a:lnTo>
                <a:lnTo>
                  <a:pt x="4242058" y="91911"/>
                </a:lnTo>
                <a:lnTo>
                  <a:pt x="4222975" y="55028"/>
                </a:lnTo>
                <a:lnTo>
                  <a:pt x="4193883" y="25936"/>
                </a:lnTo>
                <a:lnTo>
                  <a:pt x="4157000" y="6853"/>
                </a:lnTo>
                <a:lnTo>
                  <a:pt x="4114546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27532" y="2354579"/>
            <a:ext cx="4249420" cy="806450"/>
          </a:xfrm>
          <a:custGeom>
            <a:avLst/>
            <a:gdLst/>
            <a:ahLst/>
            <a:cxnLst/>
            <a:rect l="l" t="t" r="r" b="b"/>
            <a:pathLst>
              <a:path w="4249420" h="806450">
                <a:moveTo>
                  <a:pt x="0" y="134366"/>
                </a:moveTo>
                <a:lnTo>
                  <a:pt x="6850" y="91911"/>
                </a:lnTo>
                <a:lnTo>
                  <a:pt x="25925" y="55028"/>
                </a:lnTo>
                <a:lnTo>
                  <a:pt x="55012" y="25936"/>
                </a:lnTo>
                <a:lnTo>
                  <a:pt x="91896" y="6853"/>
                </a:lnTo>
                <a:lnTo>
                  <a:pt x="134365" y="0"/>
                </a:lnTo>
                <a:lnTo>
                  <a:pt x="4114546" y="0"/>
                </a:lnTo>
                <a:lnTo>
                  <a:pt x="4157000" y="6853"/>
                </a:lnTo>
                <a:lnTo>
                  <a:pt x="4193883" y="25936"/>
                </a:lnTo>
                <a:lnTo>
                  <a:pt x="4222975" y="55028"/>
                </a:lnTo>
                <a:lnTo>
                  <a:pt x="4242058" y="91911"/>
                </a:lnTo>
                <a:lnTo>
                  <a:pt x="4248912" y="134366"/>
                </a:lnTo>
                <a:lnTo>
                  <a:pt x="4248912" y="671830"/>
                </a:lnTo>
                <a:lnTo>
                  <a:pt x="4242058" y="714284"/>
                </a:lnTo>
                <a:lnTo>
                  <a:pt x="4222975" y="751167"/>
                </a:lnTo>
                <a:lnTo>
                  <a:pt x="4193883" y="780259"/>
                </a:lnTo>
                <a:lnTo>
                  <a:pt x="4157000" y="799342"/>
                </a:lnTo>
                <a:lnTo>
                  <a:pt x="4114546" y="806196"/>
                </a:lnTo>
                <a:lnTo>
                  <a:pt x="134365" y="806196"/>
                </a:lnTo>
                <a:lnTo>
                  <a:pt x="91896" y="799342"/>
                </a:lnTo>
                <a:lnTo>
                  <a:pt x="55012" y="780259"/>
                </a:lnTo>
                <a:lnTo>
                  <a:pt x="25925" y="751167"/>
                </a:lnTo>
                <a:lnTo>
                  <a:pt x="6850" y="714284"/>
                </a:lnTo>
                <a:lnTo>
                  <a:pt x="0" y="671830"/>
                </a:lnTo>
                <a:lnTo>
                  <a:pt x="0" y="134366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7532" y="3284220"/>
            <a:ext cx="4249420" cy="805180"/>
          </a:xfrm>
          <a:custGeom>
            <a:avLst/>
            <a:gdLst/>
            <a:ahLst/>
            <a:cxnLst/>
            <a:rect l="l" t="t" r="r" b="b"/>
            <a:pathLst>
              <a:path w="4249420" h="805179">
                <a:moveTo>
                  <a:pt x="4114800" y="0"/>
                </a:moveTo>
                <a:lnTo>
                  <a:pt x="134112" y="0"/>
                </a:lnTo>
                <a:lnTo>
                  <a:pt x="91722" y="6839"/>
                </a:lnTo>
                <a:lnTo>
                  <a:pt x="54907" y="25883"/>
                </a:lnTo>
                <a:lnTo>
                  <a:pt x="25876" y="54918"/>
                </a:lnTo>
                <a:lnTo>
                  <a:pt x="6837" y="91732"/>
                </a:lnTo>
                <a:lnTo>
                  <a:pt x="0" y="134112"/>
                </a:lnTo>
                <a:lnTo>
                  <a:pt x="0" y="670559"/>
                </a:lnTo>
                <a:lnTo>
                  <a:pt x="6837" y="712939"/>
                </a:lnTo>
                <a:lnTo>
                  <a:pt x="25876" y="749753"/>
                </a:lnTo>
                <a:lnTo>
                  <a:pt x="54907" y="778788"/>
                </a:lnTo>
                <a:lnTo>
                  <a:pt x="91722" y="797832"/>
                </a:lnTo>
                <a:lnTo>
                  <a:pt x="134112" y="804671"/>
                </a:lnTo>
                <a:lnTo>
                  <a:pt x="4114800" y="804671"/>
                </a:lnTo>
                <a:lnTo>
                  <a:pt x="4157179" y="797832"/>
                </a:lnTo>
                <a:lnTo>
                  <a:pt x="4193993" y="778788"/>
                </a:lnTo>
                <a:lnTo>
                  <a:pt x="4223028" y="749753"/>
                </a:lnTo>
                <a:lnTo>
                  <a:pt x="4242072" y="712939"/>
                </a:lnTo>
                <a:lnTo>
                  <a:pt x="4248912" y="670559"/>
                </a:lnTo>
                <a:lnTo>
                  <a:pt x="4248912" y="134112"/>
                </a:lnTo>
                <a:lnTo>
                  <a:pt x="4242072" y="91732"/>
                </a:lnTo>
                <a:lnTo>
                  <a:pt x="4223028" y="54918"/>
                </a:lnTo>
                <a:lnTo>
                  <a:pt x="4193993" y="25883"/>
                </a:lnTo>
                <a:lnTo>
                  <a:pt x="4157179" y="6839"/>
                </a:lnTo>
                <a:lnTo>
                  <a:pt x="4114800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27532" y="3284220"/>
            <a:ext cx="4249420" cy="805180"/>
          </a:xfrm>
          <a:custGeom>
            <a:avLst/>
            <a:gdLst/>
            <a:ahLst/>
            <a:cxnLst/>
            <a:rect l="l" t="t" r="r" b="b"/>
            <a:pathLst>
              <a:path w="4249420" h="805179">
                <a:moveTo>
                  <a:pt x="0" y="134112"/>
                </a:moveTo>
                <a:lnTo>
                  <a:pt x="6837" y="91732"/>
                </a:lnTo>
                <a:lnTo>
                  <a:pt x="25876" y="54918"/>
                </a:lnTo>
                <a:lnTo>
                  <a:pt x="54907" y="25883"/>
                </a:lnTo>
                <a:lnTo>
                  <a:pt x="91722" y="6839"/>
                </a:lnTo>
                <a:lnTo>
                  <a:pt x="134112" y="0"/>
                </a:lnTo>
                <a:lnTo>
                  <a:pt x="4114800" y="0"/>
                </a:lnTo>
                <a:lnTo>
                  <a:pt x="4157179" y="6839"/>
                </a:lnTo>
                <a:lnTo>
                  <a:pt x="4193993" y="25883"/>
                </a:lnTo>
                <a:lnTo>
                  <a:pt x="4223028" y="54918"/>
                </a:lnTo>
                <a:lnTo>
                  <a:pt x="4242072" y="91732"/>
                </a:lnTo>
                <a:lnTo>
                  <a:pt x="4248912" y="134112"/>
                </a:lnTo>
                <a:lnTo>
                  <a:pt x="4248912" y="670559"/>
                </a:lnTo>
                <a:lnTo>
                  <a:pt x="4242072" y="712939"/>
                </a:lnTo>
                <a:lnTo>
                  <a:pt x="4223028" y="749753"/>
                </a:lnTo>
                <a:lnTo>
                  <a:pt x="4193993" y="778788"/>
                </a:lnTo>
                <a:lnTo>
                  <a:pt x="4157179" y="797832"/>
                </a:lnTo>
                <a:lnTo>
                  <a:pt x="4114800" y="804671"/>
                </a:lnTo>
                <a:lnTo>
                  <a:pt x="134112" y="804671"/>
                </a:lnTo>
                <a:lnTo>
                  <a:pt x="91722" y="797832"/>
                </a:lnTo>
                <a:lnTo>
                  <a:pt x="54907" y="778788"/>
                </a:lnTo>
                <a:lnTo>
                  <a:pt x="25876" y="749753"/>
                </a:lnTo>
                <a:lnTo>
                  <a:pt x="6837" y="712939"/>
                </a:lnTo>
                <a:lnTo>
                  <a:pt x="0" y="670559"/>
                </a:lnTo>
                <a:lnTo>
                  <a:pt x="0" y="13411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27532" y="4212335"/>
            <a:ext cx="4249420" cy="805180"/>
          </a:xfrm>
          <a:custGeom>
            <a:avLst/>
            <a:gdLst/>
            <a:ahLst/>
            <a:cxnLst/>
            <a:rect l="l" t="t" r="r" b="b"/>
            <a:pathLst>
              <a:path w="4249420" h="805179">
                <a:moveTo>
                  <a:pt x="4114800" y="0"/>
                </a:moveTo>
                <a:lnTo>
                  <a:pt x="134112" y="0"/>
                </a:lnTo>
                <a:lnTo>
                  <a:pt x="91722" y="6839"/>
                </a:lnTo>
                <a:lnTo>
                  <a:pt x="54907" y="25883"/>
                </a:lnTo>
                <a:lnTo>
                  <a:pt x="25876" y="54918"/>
                </a:lnTo>
                <a:lnTo>
                  <a:pt x="6837" y="91732"/>
                </a:lnTo>
                <a:lnTo>
                  <a:pt x="0" y="134112"/>
                </a:lnTo>
                <a:lnTo>
                  <a:pt x="0" y="670559"/>
                </a:lnTo>
                <a:lnTo>
                  <a:pt x="6837" y="712939"/>
                </a:lnTo>
                <a:lnTo>
                  <a:pt x="25876" y="749753"/>
                </a:lnTo>
                <a:lnTo>
                  <a:pt x="54907" y="778788"/>
                </a:lnTo>
                <a:lnTo>
                  <a:pt x="91722" y="797832"/>
                </a:lnTo>
                <a:lnTo>
                  <a:pt x="134112" y="804671"/>
                </a:lnTo>
                <a:lnTo>
                  <a:pt x="4114800" y="804671"/>
                </a:lnTo>
                <a:lnTo>
                  <a:pt x="4157179" y="797832"/>
                </a:lnTo>
                <a:lnTo>
                  <a:pt x="4193993" y="778788"/>
                </a:lnTo>
                <a:lnTo>
                  <a:pt x="4223028" y="749753"/>
                </a:lnTo>
                <a:lnTo>
                  <a:pt x="4242072" y="712939"/>
                </a:lnTo>
                <a:lnTo>
                  <a:pt x="4248912" y="670559"/>
                </a:lnTo>
                <a:lnTo>
                  <a:pt x="4248912" y="134112"/>
                </a:lnTo>
                <a:lnTo>
                  <a:pt x="4242072" y="91732"/>
                </a:lnTo>
                <a:lnTo>
                  <a:pt x="4223028" y="54918"/>
                </a:lnTo>
                <a:lnTo>
                  <a:pt x="4193993" y="25883"/>
                </a:lnTo>
                <a:lnTo>
                  <a:pt x="4157179" y="6839"/>
                </a:lnTo>
                <a:lnTo>
                  <a:pt x="4114800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27532" y="4212335"/>
            <a:ext cx="4249420" cy="805180"/>
          </a:xfrm>
          <a:custGeom>
            <a:avLst/>
            <a:gdLst/>
            <a:ahLst/>
            <a:cxnLst/>
            <a:rect l="l" t="t" r="r" b="b"/>
            <a:pathLst>
              <a:path w="4249420" h="805179">
                <a:moveTo>
                  <a:pt x="0" y="134112"/>
                </a:moveTo>
                <a:lnTo>
                  <a:pt x="6837" y="91732"/>
                </a:lnTo>
                <a:lnTo>
                  <a:pt x="25876" y="54918"/>
                </a:lnTo>
                <a:lnTo>
                  <a:pt x="54907" y="25883"/>
                </a:lnTo>
                <a:lnTo>
                  <a:pt x="91722" y="6839"/>
                </a:lnTo>
                <a:lnTo>
                  <a:pt x="134112" y="0"/>
                </a:lnTo>
                <a:lnTo>
                  <a:pt x="4114800" y="0"/>
                </a:lnTo>
                <a:lnTo>
                  <a:pt x="4157179" y="6839"/>
                </a:lnTo>
                <a:lnTo>
                  <a:pt x="4193993" y="25883"/>
                </a:lnTo>
                <a:lnTo>
                  <a:pt x="4223028" y="54918"/>
                </a:lnTo>
                <a:lnTo>
                  <a:pt x="4242072" y="91732"/>
                </a:lnTo>
                <a:lnTo>
                  <a:pt x="4248912" y="134112"/>
                </a:lnTo>
                <a:lnTo>
                  <a:pt x="4248912" y="670559"/>
                </a:lnTo>
                <a:lnTo>
                  <a:pt x="4242072" y="712939"/>
                </a:lnTo>
                <a:lnTo>
                  <a:pt x="4223028" y="749753"/>
                </a:lnTo>
                <a:lnTo>
                  <a:pt x="4193993" y="778788"/>
                </a:lnTo>
                <a:lnTo>
                  <a:pt x="4157179" y="797832"/>
                </a:lnTo>
                <a:lnTo>
                  <a:pt x="4114800" y="804671"/>
                </a:lnTo>
                <a:lnTo>
                  <a:pt x="134112" y="804671"/>
                </a:lnTo>
                <a:lnTo>
                  <a:pt x="91722" y="797832"/>
                </a:lnTo>
                <a:lnTo>
                  <a:pt x="54907" y="778788"/>
                </a:lnTo>
                <a:lnTo>
                  <a:pt x="25876" y="749753"/>
                </a:lnTo>
                <a:lnTo>
                  <a:pt x="6837" y="712939"/>
                </a:lnTo>
                <a:lnTo>
                  <a:pt x="0" y="670559"/>
                </a:lnTo>
                <a:lnTo>
                  <a:pt x="0" y="13411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27532" y="5141976"/>
            <a:ext cx="4249420" cy="805180"/>
          </a:xfrm>
          <a:custGeom>
            <a:avLst/>
            <a:gdLst/>
            <a:ahLst/>
            <a:cxnLst/>
            <a:rect l="l" t="t" r="r" b="b"/>
            <a:pathLst>
              <a:path w="4249420" h="805179">
                <a:moveTo>
                  <a:pt x="4114800" y="0"/>
                </a:moveTo>
                <a:lnTo>
                  <a:pt x="134112" y="0"/>
                </a:lnTo>
                <a:lnTo>
                  <a:pt x="91722" y="6839"/>
                </a:lnTo>
                <a:lnTo>
                  <a:pt x="54907" y="25883"/>
                </a:lnTo>
                <a:lnTo>
                  <a:pt x="25876" y="54918"/>
                </a:lnTo>
                <a:lnTo>
                  <a:pt x="6837" y="91732"/>
                </a:lnTo>
                <a:lnTo>
                  <a:pt x="0" y="134112"/>
                </a:lnTo>
                <a:lnTo>
                  <a:pt x="0" y="670560"/>
                </a:lnTo>
                <a:lnTo>
                  <a:pt x="6837" y="712949"/>
                </a:lnTo>
                <a:lnTo>
                  <a:pt x="25876" y="749764"/>
                </a:lnTo>
                <a:lnTo>
                  <a:pt x="54907" y="778795"/>
                </a:lnTo>
                <a:lnTo>
                  <a:pt x="91722" y="797834"/>
                </a:lnTo>
                <a:lnTo>
                  <a:pt x="134112" y="804672"/>
                </a:lnTo>
                <a:lnTo>
                  <a:pt x="4114800" y="804672"/>
                </a:lnTo>
                <a:lnTo>
                  <a:pt x="4157179" y="797834"/>
                </a:lnTo>
                <a:lnTo>
                  <a:pt x="4193993" y="778795"/>
                </a:lnTo>
                <a:lnTo>
                  <a:pt x="4223028" y="749764"/>
                </a:lnTo>
                <a:lnTo>
                  <a:pt x="4242072" y="712949"/>
                </a:lnTo>
                <a:lnTo>
                  <a:pt x="4248912" y="670560"/>
                </a:lnTo>
                <a:lnTo>
                  <a:pt x="4248912" y="134112"/>
                </a:lnTo>
                <a:lnTo>
                  <a:pt x="4242072" y="91732"/>
                </a:lnTo>
                <a:lnTo>
                  <a:pt x="4223028" y="54918"/>
                </a:lnTo>
                <a:lnTo>
                  <a:pt x="4193993" y="25883"/>
                </a:lnTo>
                <a:lnTo>
                  <a:pt x="4157179" y="6839"/>
                </a:lnTo>
                <a:lnTo>
                  <a:pt x="4114800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27532" y="5141976"/>
            <a:ext cx="4249420" cy="805180"/>
          </a:xfrm>
          <a:custGeom>
            <a:avLst/>
            <a:gdLst/>
            <a:ahLst/>
            <a:cxnLst/>
            <a:rect l="l" t="t" r="r" b="b"/>
            <a:pathLst>
              <a:path w="4249420" h="805179">
                <a:moveTo>
                  <a:pt x="0" y="134112"/>
                </a:moveTo>
                <a:lnTo>
                  <a:pt x="6837" y="91732"/>
                </a:lnTo>
                <a:lnTo>
                  <a:pt x="25876" y="54918"/>
                </a:lnTo>
                <a:lnTo>
                  <a:pt x="54907" y="25883"/>
                </a:lnTo>
                <a:lnTo>
                  <a:pt x="91722" y="6839"/>
                </a:lnTo>
                <a:lnTo>
                  <a:pt x="134112" y="0"/>
                </a:lnTo>
                <a:lnTo>
                  <a:pt x="4114800" y="0"/>
                </a:lnTo>
                <a:lnTo>
                  <a:pt x="4157179" y="6839"/>
                </a:lnTo>
                <a:lnTo>
                  <a:pt x="4193993" y="25883"/>
                </a:lnTo>
                <a:lnTo>
                  <a:pt x="4223028" y="54918"/>
                </a:lnTo>
                <a:lnTo>
                  <a:pt x="4242072" y="91732"/>
                </a:lnTo>
                <a:lnTo>
                  <a:pt x="4248912" y="134112"/>
                </a:lnTo>
                <a:lnTo>
                  <a:pt x="4248912" y="670560"/>
                </a:lnTo>
                <a:lnTo>
                  <a:pt x="4242072" y="712949"/>
                </a:lnTo>
                <a:lnTo>
                  <a:pt x="4223028" y="749764"/>
                </a:lnTo>
                <a:lnTo>
                  <a:pt x="4193993" y="778795"/>
                </a:lnTo>
                <a:lnTo>
                  <a:pt x="4157179" y="797834"/>
                </a:lnTo>
                <a:lnTo>
                  <a:pt x="4114800" y="804672"/>
                </a:lnTo>
                <a:lnTo>
                  <a:pt x="134112" y="804672"/>
                </a:lnTo>
                <a:lnTo>
                  <a:pt x="91722" y="797834"/>
                </a:lnTo>
                <a:lnTo>
                  <a:pt x="54907" y="778795"/>
                </a:lnTo>
                <a:lnTo>
                  <a:pt x="25876" y="749764"/>
                </a:lnTo>
                <a:lnTo>
                  <a:pt x="6837" y="712949"/>
                </a:lnTo>
                <a:lnTo>
                  <a:pt x="0" y="670560"/>
                </a:lnTo>
                <a:lnTo>
                  <a:pt x="0" y="13411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930655" y="2565654"/>
            <a:ext cx="3612515" cy="3247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Circular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or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Franklin Gothic Book"/>
                <a:cs typeface="Franklin Gothic Book"/>
              </a:rPr>
              <a:t>oval</a:t>
            </a:r>
            <a:endParaRPr sz="20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ts val="2220"/>
              </a:lnSpc>
              <a:spcBef>
                <a:spcPts val="1360"/>
              </a:spcBef>
            </a:pP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Singeing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of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hair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and</a:t>
            </a:r>
            <a:r>
              <a:rPr sz="2000" spc="-4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scorching</a:t>
            </a:r>
            <a:endParaRPr sz="2000">
              <a:latin typeface="Franklin Gothic Book"/>
              <a:cs typeface="Franklin Gothic Book"/>
            </a:endParaRPr>
          </a:p>
          <a:p>
            <a:pPr marL="12700">
              <a:lnSpc>
                <a:spcPts val="2220"/>
              </a:lnSpc>
            </a:pP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absent</a:t>
            </a:r>
            <a:endParaRPr sz="20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65"/>
              </a:spcBef>
            </a:pP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Smudging not seen </a:t>
            </a: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beyond</a:t>
            </a:r>
            <a:r>
              <a:rPr sz="2000" spc="-6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30cm</a:t>
            </a:r>
            <a:endParaRPr sz="20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12700" marR="59690">
              <a:lnSpc>
                <a:spcPts val="2039"/>
              </a:lnSpc>
              <a:spcBef>
                <a:spcPts val="1730"/>
              </a:spcBef>
            </a:pP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Grease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collar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and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abrasion collar  present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364479" y="2276855"/>
            <a:ext cx="2951988" cy="37444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09032" y="2121407"/>
            <a:ext cx="3119627" cy="39837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431797" y="1034541"/>
            <a:ext cx="62922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15" dirty="0"/>
              <a:t>Entry </a:t>
            </a:r>
            <a:r>
              <a:rPr sz="4400" spc="-10" dirty="0"/>
              <a:t>wound-Distant</a:t>
            </a:r>
            <a:r>
              <a:rPr sz="4400" spc="-545" dirty="0"/>
              <a:t> </a:t>
            </a:r>
            <a:r>
              <a:rPr sz="4400" dirty="0"/>
              <a:t>shot</a:t>
            </a:r>
            <a:endParaRPr sz="4400"/>
          </a:p>
        </p:txBody>
      </p:sp>
      <p:sp>
        <p:nvSpPr>
          <p:cNvPr id="12" name="object 12"/>
          <p:cNvSpPr/>
          <p:nvPr/>
        </p:nvSpPr>
        <p:spPr>
          <a:xfrm>
            <a:off x="899160" y="2354579"/>
            <a:ext cx="4046220" cy="1087120"/>
          </a:xfrm>
          <a:custGeom>
            <a:avLst/>
            <a:gdLst/>
            <a:ahLst/>
            <a:cxnLst/>
            <a:rect l="l" t="t" r="r" b="b"/>
            <a:pathLst>
              <a:path w="4046220" h="1087120">
                <a:moveTo>
                  <a:pt x="3865117" y="0"/>
                </a:moveTo>
                <a:lnTo>
                  <a:pt x="181102" y="0"/>
                </a:lnTo>
                <a:lnTo>
                  <a:pt x="132960" y="6465"/>
                </a:lnTo>
                <a:lnTo>
                  <a:pt x="89699" y="24713"/>
                </a:lnTo>
                <a:lnTo>
                  <a:pt x="53046" y="53022"/>
                </a:lnTo>
                <a:lnTo>
                  <a:pt x="24727" y="89671"/>
                </a:lnTo>
                <a:lnTo>
                  <a:pt x="6469" y="132938"/>
                </a:lnTo>
                <a:lnTo>
                  <a:pt x="0" y="181102"/>
                </a:lnTo>
                <a:lnTo>
                  <a:pt x="0" y="905510"/>
                </a:lnTo>
                <a:lnTo>
                  <a:pt x="6469" y="953673"/>
                </a:lnTo>
                <a:lnTo>
                  <a:pt x="24727" y="996940"/>
                </a:lnTo>
                <a:lnTo>
                  <a:pt x="53046" y="1033589"/>
                </a:lnTo>
                <a:lnTo>
                  <a:pt x="89699" y="1061898"/>
                </a:lnTo>
                <a:lnTo>
                  <a:pt x="132960" y="1080146"/>
                </a:lnTo>
                <a:lnTo>
                  <a:pt x="181102" y="1086612"/>
                </a:lnTo>
                <a:lnTo>
                  <a:pt x="3865117" y="1086612"/>
                </a:lnTo>
                <a:lnTo>
                  <a:pt x="3913281" y="1080146"/>
                </a:lnTo>
                <a:lnTo>
                  <a:pt x="3956548" y="1061898"/>
                </a:lnTo>
                <a:lnTo>
                  <a:pt x="3993197" y="1033589"/>
                </a:lnTo>
                <a:lnTo>
                  <a:pt x="4021506" y="996940"/>
                </a:lnTo>
                <a:lnTo>
                  <a:pt x="4039754" y="953673"/>
                </a:lnTo>
                <a:lnTo>
                  <a:pt x="4046219" y="905510"/>
                </a:lnTo>
                <a:lnTo>
                  <a:pt x="4046219" y="181102"/>
                </a:lnTo>
                <a:lnTo>
                  <a:pt x="4039754" y="132938"/>
                </a:lnTo>
                <a:lnTo>
                  <a:pt x="4021506" y="89671"/>
                </a:lnTo>
                <a:lnTo>
                  <a:pt x="3993197" y="53022"/>
                </a:lnTo>
                <a:lnTo>
                  <a:pt x="3956548" y="24713"/>
                </a:lnTo>
                <a:lnTo>
                  <a:pt x="3913281" y="6465"/>
                </a:lnTo>
                <a:lnTo>
                  <a:pt x="3865117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9160" y="2354579"/>
            <a:ext cx="4046220" cy="1087120"/>
          </a:xfrm>
          <a:custGeom>
            <a:avLst/>
            <a:gdLst/>
            <a:ahLst/>
            <a:cxnLst/>
            <a:rect l="l" t="t" r="r" b="b"/>
            <a:pathLst>
              <a:path w="4046220" h="1087120">
                <a:moveTo>
                  <a:pt x="0" y="181102"/>
                </a:moveTo>
                <a:lnTo>
                  <a:pt x="6469" y="132938"/>
                </a:lnTo>
                <a:lnTo>
                  <a:pt x="24727" y="89671"/>
                </a:lnTo>
                <a:lnTo>
                  <a:pt x="53046" y="53022"/>
                </a:lnTo>
                <a:lnTo>
                  <a:pt x="89699" y="24713"/>
                </a:lnTo>
                <a:lnTo>
                  <a:pt x="132960" y="6465"/>
                </a:lnTo>
                <a:lnTo>
                  <a:pt x="181102" y="0"/>
                </a:lnTo>
                <a:lnTo>
                  <a:pt x="3865117" y="0"/>
                </a:lnTo>
                <a:lnTo>
                  <a:pt x="3913281" y="6465"/>
                </a:lnTo>
                <a:lnTo>
                  <a:pt x="3956548" y="24713"/>
                </a:lnTo>
                <a:lnTo>
                  <a:pt x="3993197" y="53022"/>
                </a:lnTo>
                <a:lnTo>
                  <a:pt x="4021506" y="89671"/>
                </a:lnTo>
                <a:lnTo>
                  <a:pt x="4039754" y="132938"/>
                </a:lnTo>
                <a:lnTo>
                  <a:pt x="4046219" y="181102"/>
                </a:lnTo>
                <a:lnTo>
                  <a:pt x="4046219" y="905510"/>
                </a:lnTo>
                <a:lnTo>
                  <a:pt x="4039754" y="953673"/>
                </a:lnTo>
                <a:lnTo>
                  <a:pt x="4021506" y="996940"/>
                </a:lnTo>
                <a:lnTo>
                  <a:pt x="3993197" y="1033589"/>
                </a:lnTo>
                <a:lnTo>
                  <a:pt x="3956548" y="1061898"/>
                </a:lnTo>
                <a:lnTo>
                  <a:pt x="3913281" y="1080146"/>
                </a:lnTo>
                <a:lnTo>
                  <a:pt x="3865117" y="1086612"/>
                </a:lnTo>
                <a:lnTo>
                  <a:pt x="181102" y="1086612"/>
                </a:lnTo>
                <a:lnTo>
                  <a:pt x="132960" y="1080146"/>
                </a:lnTo>
                <a:lnTo>
                  <a:pt x="89699" y="1061898"/>
                </a:lnTo>
                <a:lnTo>
                  <a:pt x="53046" y="1033589"/>
                </a:lnTo>
                <a:lnTo>
                  <a:pt x="24727" y="996940"/>
                </a:lnTo>
                <a:lnTo>
                  <a:pt x="6469" y="953673"/>
                </a:lnTo>
                <a:lnTo>
                  <a:pt x="0" y="905510"/>
                </a:lnTo>
                <a:lnTo>
                  <a:pt x="0" y="18110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16304" y="2706116"/>
            <a:ext cx="32073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Circular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with </a:t>
            </a: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inverted</a:t>
            </a:r>
            <a:r>
              <a:rPr sz="2000" spc="-3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margins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99160" y="3607308"/>
            <a:ext cx="4046220" cy="1087120"/>
          </a:xfrm>
          <a:custGeom>
            <a:avLst/>
            <a:gdLst/>
            <a:ahLst/>
            <a:cxnLst/>
            <a:rect l="l" t="t" r="r" b="b"/>
            <a:pathLst>
              <a:path w="4046220" h="1087120">
                <a:moveTo>
                  <a:pt x="3865117" y="0"/>
                </a:moveTo>
                <a:lnTo>
                  <a:pt x="181102" y="0"/>
                </a:lnTo>
                <a:lnTo>
                  <a:pt x="132960" y="6465"/>
                </a:lnTo>
                <a:lnTo>
                  <a:pt x="89699" y="24713"/>
                </a:lnTo>
                <a:lnTo>
                  <a:pt x="53046" y="53022"/>
                </a:lnTo>
                <a:lnTo>
                  <a:pt x="24727" y="89671"/>
                </a:lnTo>
                <a:lnTo>
                  <a:pt x="6469" y="132938"/>
                </a:lnTo>
                <a:lnTo>
                  <a:pt x="0" y="181102"/>
                </a:lnTo>
                <a:lnTo>
                  <a:pt x="0" y="905510"/>
                </a:lnTo>
                <a:lnTo>
                  <a:pt x="6469" y="953673"/>
                </a:lnTo>
                <a:lnTo>
                  <a:pt x="24727" y="996940"/>
                </a:lnTo>
                <a:lnTo>
                  <a:pt x="53046" y="1033589"/>
                </a:lnTo>
                <a:lnTo>
                  <a:pt x="89699" y="1061898"/>
                </a:lnTo>
                <a:lnTo>
                  <a:pt x="132960" y="1080146"/>
                </a:lnTo>
                <a:lnTo>
                  <a:pt x="181102" y="1086612"/>
                </a:lnTo>
                <a:lnTo>
                  <a:pt x="3865117" y="1086612"/>
                </a:lnTo>
                <a:lnTo>
                  <a:pt x="3913281" y="1080146"/>
                </a:lnTo>
                <a:lnTo>
                  <a:pt x="3956548" y="1061898"/>
                </a:lnTo>
                <a:lnTo>
                  <a:pt x="3993197" y="1033589"/>
                </a:lnTo>
                <a:lnTo>
                  <a:pt x="4021506" y="996940"/>
                </a:lnTo>
                <a:lnTo>
                  <a:pt x="4039754" y="953673"/>
                </a:lnTo>
                <a:lnTo>
                  <a:pt x="4046219" y="905510"/>
                </a:lnTo>
                <a:lnTo>
                  <a:pt x="4046219" y="181102"/>
                </a:lnTo>
                <a:lnTo>
                  <a:pt x="4039754" y="132938"/>
                </a:lnTo>
                <a:lnTo>
                  <a:pt x="4021506" y="89671"/>
                </a:lnTo>
                <a:lnTo>
                  <a:pt x="3993197" y="53022"/>
                </a:lnTo>
                <a:lnTo>
                  <a:pt x="3956548" y="24713"/>
                </a:lnTo>
                <a:lnTo>
                  <a:pt x="3913281" y="6465"/>
                </a:lnTo>
                <a:lnTo>
                  <a:pt x="3865117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99160" y="3607308"/>
            <a:ext cx="4046220" cy="1087120"/>
          </a:xfrm>
          <a:custGeom>
            <a:avLst/>
            <a:gdLst/>
            <a:ahLst/>
            <a:cxnLst/>
            <a:rect l="l" t="t" r="r" b="b"/>
            <a:pathLst>
              <a:path w="4046220" h="1087120">
                <a:moveTo>
                  <a:pt x="0" y="181102"/>
                </a:moveTo>
                <a:lnTo>
                  <a:pt x="6469" y="132938"/>
                </a:lnTo>
                <a:lnTo>
                  <a:pt x="24727" y="89671"/>
                </a:lnTo>
                <a:lnTo>
                  <a:pt x="53046" y="53022"/>
                </a:lnTo>
                <a:lnTo>
                  <a:pt x="89699" y="24713"/>
                </a:lnTo>
                <a:lnTo>
                  <a:pt x="132960" y="6465"/>
                </a:lnTo>
                <a:lnTo>
                  <a:pt x="181102" y="0"/>
                </a:lnTo>
                <a:lnTo>
                  <a:pt x="3865117" y="0"/>
                </a:lnTo>
                <a:lnTo>
                  <a:pt x="3913281" y="6465"/>
                </a:lnTo>
                <a:lnTo>
                  <a:pt x="3956548" y="24713"/>
                </a:lnTo>
                <a:lnTo>
                  <a:pt x="3993197" y="53022"/>
                </a:lnTo>
                <a:lnTo>
                  <a:pt x="4021506" y="89671"/>
                </a:lnTo>
                <a:lnTo>
                  <a:pt x="4039754" y="132938"/>
                </a:lnTo>
                <a:lnTo>
                  <a:pt x="4046219" y="181102"/>
                </a:lnTo>
                <a:lnTo>
                  <a:pt x="4046219" y="905510"/>
                </a:lnTo>
                <a:lnTo>
                  <a:pt x="4039754" y="953673"/>
                </a:lnTo>
                <a:lnTo>
                  <a:pt x="4021506" y="996940"/>
                </a:lnTo>
                <a:lnTo>
                  <a:pt x="3993197" y="1033589"/>
                </a:lnTo>
                <a:lnTo>
                  <a:pt x="3956548" y="1061898"/>
                </a:lnTo>
                <a:lnTo>
                  <a:pt x="3913281" y="1080146"/>
                </a:lnTo>
                <a:lnTo>
                  <a:pt x="3865117" y="1086612"/>
                </a:lnTo>
                <a:lnTo>
                  <a:pt x="181102" y="1086612"/>
                </a:lnTo>
                <a:lnTo>
                  <a:pt x="132960" y="1080146"/>
                </a:lnTo>
                <a:lnTo>
                  <a:pt x="89699" y="1061898"/>
                </a:lnTo>
                <a:lnTo>
                  <a:pt x="53046" y="1033589"/>
                </a:lnTo>
                <a:lnTo>
                  <a:pt x="24727" y="996940"/>
                </a:lnTo>
                <a:lnTo>
                  <a:pt x="6469" y="953673"/>
                </a:lnTo>
                <a:lnTo>
                  <a:pt x="0" y="905510"/>
                </a:lnTo>
                <a:lnTo>
                  <a:pt x="0" y="18110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99160" y="4860035"/>
            <a:ext cx="4046220" cy="1087120"/>
          </a:xfrm>
          <a:custGeom>
            <a:avLst/>
            <a:gdLst/>
            <a:ahLst/>
            <a:cxnLst/>
            <a:rect l="l" t="t" r="r" b="b"/>
            <a:pathLst>
              <a:path w="4046220" h="1087120">
                <a:moveTo>
                  <a:pt x="3865117" y="0"/>
                </a:moveTo>
                <a:lnTo>
                  <a:pt x="181102" y="0"/>
                </a:lnTo>
                <a:lnTo>
                  <a:pt x="132960" y="6465"/>
                </a:lnTo>
                <a:lnTo>
                  <a:pt x="89699" y="24713"/>
                </a:lnTo>
                <a:lnTo>
                  <a:pt x="53046" y="53022"/>
                </a:lnTo>
                <a:lnTo>
                  <a:pt x="24727" y="89671"/>
                </a:lnTo>
                <a:lnTo>
                  <a:pt x="6469" y="132938"/>
                </a:lnTo>
                <a:lnTo>
                  <a:pt x="0" y="181101"/>
                </a:lnTo>
                <a:lnTo>
                  <a:pt x="0" y="905510"/>
                </a:lnTo>
                <a:lnTo>
                  <a:pt x="6469" y="953651"/>
                </a:lnTo>
                <a:lnTo>
                  <a:pt x="24727" y="996912"/>
                </a:lnTo>
                <a:lnTo>
                  <a:pt x="53046" y="1033565"/>
                </a:lnTo>
                <a:lnTo>
                  <a:pt x="89699" y="1061884"/>
                </a:lnTo>
                <a:lnTo>
                  <a:pt x="132960" y="1080142"/>
                </a:lnTo>
                <a:lnTo>
                  <a:pt x="181102" y="1086611"/>
                </a:lnTo>
                <a:lnTo>
                  <a:pt x="3865117" y="1086611"/>
                </a:lnTo>
                <a:lnTo>
                  <a:pt x="3913281" y="1080142"/>
                </a:lnTo>
                <a:lnTo>
                  <a:pt x="3956548" y="1061884"/>
                </a:lnTo>
                <a:lnTo>
                  <a:pt x="3993197" y="1033565"/>
                </a:lnTo>
                <a:lnTo>
                  <a:pt x="4021506" y="996912"/>
                </a:lnTo>
                <a:lnTo>
                  <a:pt x="4039754" y="953651"/>
                </a:lnTo>
                <a:lnTo>
                  <a:pt x="4046219" y="905510"/>
                </a:lnTo>
                <a:lnTo>
                  <a:pt x="4046219" y="181101"/>
                </a:lnTo>
                <a:lnTo>
                  <a:pt x="4039754" y="132938"/>
                </a:lnTo>
                <a:lnTo>
                  <a:pt x="4021506" y="89671"/>
                </a:lnTo>
                <a:lnTo>
                  <a:pt x="3993197" y="53022"/>
                </a:lnTo>
                <a:lnTo>
                  <a:pt x="3956548" y="24713"/>
                </a:lnTo>
                <a:lnTo>
                  <a:pt x="3913281" y="6465"/>
                </a:lnTo>
                <a:lnTo>
                  <a:pt x="3865117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99160" y="4860035"/>
            <a:ext cx="4046220" cy="1087120"/>
          </a:xfrm>
          <a:custGeom>
            <a:avLst/>
            <a:gdLst/>
            <a:ahLst/>
            <a:cxnLst/>
            <a:rect l="l" t="t" r="r" b="b"/>
            <a:pathLst>
              <a:path w="4046220" h="1087120">
                <a:moveTo>
                  <a:pt x="0" y="181101"/>
                </a:moveTo>
                <a:lnTo>
                  <a:pt x="6469" y="132938"/>
                </a:lnTo>
                <a:lnTo>
                  <a:pt x="24727" y="89671"/>
                </a:lnTo>
                <a:lnTo>
                  <a:pt x="53046" y="53022"/>
                </a:lnTo>
                <a:lnTo>
                  <a:pt x="89699" y="24713"/>
                </a:lnTo>
                <a:lnTo>
                  <a:pt x="132960" y="6465"/>
                </a:lnTo>
                <a:lnTo>
                  <a:pt x="181102" y="0"/>
                </a:lnTo>
                <a:lnTo>
                  <a:pt x="3865117" y="0"/>
                </a:lnTo>
                <a:lnTo>
                  <a:pt x="3913281" y="6465"/>
                </a:lnTo>
                <a:lnTo>
                  <a:pt x="3956548" y="24713"/>
                </a:lnTo>
                <a:lnTo>
                  <a:pt x="3993197" y="53022"/>
                </a:lnTo>
                <a:lnTo>
                  <a:pt x="4021506" y="89671"/>
                </a:lnTo>
                <a:lnTo>
                  <a:pt x="4039754" y="132938"/>
                </a:lnTo>
                <a:lnTo>
                  <a:pt x="4046219" y="181101"/>
                </a:lnTo>
                <a:lnTo>
                  <a:pt x="4046219" y="905510"/>
                </a:lnTo>
                <a:lnTo>
                  <a:pt x="4039754" y="953651"/>
                </a:lnTo>
                <a:lnTo>
                  <a:pt x="4021506" y="996912"/>
                </a:lnTo>
                <a:lnTo>
                  <a:pt x="3993197" y="1033565"/>
                </a:lnTo>
                <a:lnTo>
                  <a:pt x="3956548" y="1061884"/>
                </a:lnTo>
                <a:lnTo>
                  <a:pt x="3913281" y="1080142"/>
                </a:lnTo>
                <a:lnTo>
                  <a:pt x="3865117" y="1086611"/>
                </a:lnTo>
                <a:lnTo>
                  <a:pt x="181102" y="1086611"/>
                </a:lnTo>
                <a:lnTo>
                  <a:pt x="132960" y="1080142"/>
                </a:lnTo>
                <a:lnTo>
                  <a:pt x="89699" y="1061884"/>
                </a:lnTo>
                <a:lnTo>
                  <a:pt x="53046" y="1033565"/>
                </a:lnTo>
                <a:lnTo>
                  <a:pt x="24727" y="996912"/>
                </a:lnTo>
                <a:lnTo>
                  <a:pt x="6469" y="953651"/>
                </a:lnTo>
                <a:lnTo>
                  <a:pt x="0" y="905510"/>
                </a:lnTo>
                <a:lnTo>
                  <a:pt x="0" y="181101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16304" y="3829303"/>
            <a:ext cx="3734435" cy="1843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Scorching, tattooing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and</a:t>
            </a:r>
            <a:r>
              <a:rPr sz="2000" spc="-9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smudging</a:t>
            </a:r>
            <a:endParaRPr sz="2000">
              <a:latin typeface="Franklin Gothic Book"/>
              <a:cs typeface="Franklin Gothic Book"/>
            </a:endParaRPr>
          </a:p>
          <a:p>
            <a:pPr marL="12700">
              <a:lnSpc>
                <a:spcPts val="2220"/>
              </a:lnSpc>
            </a:pP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are all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absent</a:t>
            </a:r>
            <a:endParaRPr sz="20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00">
              <a:latin typeface="Times New Roman"/>
              <a:cs typeface="Times New Roman"/>
            </a:endParaRPr>
          </a:p>
          <a:p>
            <a:pPr marL="12700" marR="180975">
              <a:lnSpc>
                <a:spcPts val="2039"/>
              </a:lnSpc>
            </a:pP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Grease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collar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and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abrasion collar  present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364479" y="2348483"/>
            <a:ext cx="2807207" cy="36012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09032" y="2121407"/>
            <a:ext cx="3119627" cy="39837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558289" y="1034541"/>
            <a:ext cx="60420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/>
              <a:t>Possibilities </a:t>
            </a:r>
            <a:r>
              <a:rPr sz="4400" spc="-20" dirty="0"/>
              <a:t>are</a:t>
            </a:r>
            <a:r>
              <a:rPr sz="4400" spc="-490" dirty="0"/>
              <a:t> </a:t>
            </a:r>
            <a:r>
              <a:rPr sz="4400" spc="-5" dirty="0"/>
              <a:t>endless…</a:t>
            </a:r>
            <a:endParaRPr sz="4400"/>
          </a:p>
        </p:txBody>
      </p:sp>
      <p:sp>
        <p:nvSpPr>
          <p:cNvPr id="12" name="object 12"/>
          <p:cNvSpPr/>
          <p:nvPr/>
        </p:nvSpPr>
        <p:spPr>
          <a:xfrm>
            <a:off x="1620011" y="2060448"/>
            <a:ext cx="5644895" cy="37642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742694" y="693242"/>
            <a:ext cx="56699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15" dirty="0"/>
              <a:t>Entry</a:t>
            </a:r>
            <a:r>
              <a:rPr sz="4400" spc="-305" dirty="0"/>
              <a:t> </a:t>
            </a:r>
            <a:r>
              <a:rPr sz="4400" spc="-5" dirty="0"/>
              <a:t>wound-Summary</a:t>
            </a:r>
            <a:endParaRPr sz="4400"/>
          </a:p>
        </p:txBody>
      </p:sp>
      <p:sp>
        <p:nvSpPr>
          <p:cNvPr id="12" name="object 12"/>
          <p:cNvSpPr/>
          <p:nvPr/>
        </p:nvSpPr>
        <p:spPr>
          <a:xfrm>
            <a:off x="2555748" y="2438273"/>
            <a:ext cx="1080135" cy="1848485"/>
          </a:xfrm>
          <a:custGeom>
            <a:avLst/>
            <a:gdLst/>
            <a:ahLst/>
            <a:cxnLst/>
            <a:rect l="l" t="t" r="r" b="b"/>
            <a:pathLst>
              <a:path w="1080135" h="1848485">
                <a:moveTo>
                  <a:pt x="0" y="1848484"/>
                </a:moveTo>
                <a:lnTo>
                  <a:pt x="1080122" y="1848484"/>
                </a:lnTo>
                <a:lnTo>
                  <a:pt x="1080122" y="0"/>
                </a:lnTo>
                <a:lnTo>
                  <a:pt x="0" y="0"/>
                </a:lnTo>
                <a:lnTo>
                  <a:pt x="0" y="1848484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35883" y="2438273"/>
            <a:ext cx="936625" cy="1848485"/>
          </a:xfrm>
          <a:custGeom>
            <a:avLst/>
            <a:gdLst/>
            <a:ahLst/>
            <a:cxnLst/>
            <a:rect l="l" t="t" r="r" b="b"/>
            <a:pathLst>
              <a:path w="936625" h="1848485">
                <a:moveTo>
                  <a:pt x="0" y="1848484"/>
                </a:moveTo>
                <a:lnTo>
                  <a:pt x="936104" y="1848484"/>
                </a:lnTo>
                <a:lnTo>
                  <a:pt x="936104" y="0"/>
                </a:lnTo>
                <a:lnTo>
                  <a:pt x="0" y="0"/>
                </a:lnTo>
                <a:lnTo>
                  <a:pt x="0" y="1848484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72000" y="2438273"/>
            <a:ext cx="1080135" cy="1848485"/>
          </a:xfrm>
          <a:custGeom>
            <a:avLst/>
            <a:gdLst/>
            <a:ahLst/>
            <a:cxnLst/>
            <a:rect l="l" t="t" r="r" b="b"/>
            <a:pathLst>
              <a:path w="1080135" h="1848485">
                <a:moveTo>
                  <a:pt x="0" y="1848484"/>
                </a:moveTo>
                <a:lnTo>
                  <a:pt x="1080122" y="1848484"/>
                </a:lnTo>
                <a:lnTo>
                  <a:pt x="1080122" y="0"/>
                </a:lnTo>
                <a:lnTo>
                  <a:pt x="0" y="0"/>
                </a:lnTo>
                <a:lnTo>
                  <a:pt x="0" y="1848484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52134" y="2438273"/>
            <a:ext cx="936625" cy="1848485"/>
          </a:xfrm>
          <a:custGeom>
            <a:avLst/>
            <a:gdLst/>
            <a:ahLst/>
            <a:cxnLst/>
            <a:rect l="l" t="t" r="r" b="b"/>
            <a:pathLst>
              <a:path w="936625" h="1848485">
                <a:moveTo>
                  <a:pt x="0" y="1848484"/>
                </a:moveTo>
                <a:lnTo>
                  <a:pt x="936104" y="1848484"/>
                </a:lnTo>
                <a:lnTo>
                  <a:pt x="936104" y="0"/>
                </a:lnTo>
                <a:lnTo>
                  <a:pt x="0" y="0"/>
                </a:lnTo>
                <a:lnTo>
                  <a:pt x="0" y="1848484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588252" y="2438273"/>
            <a:ext cx="936625" cy="1848485"/>
          </a:xfrm>
          <a:custGeom>
            <a:avLst/>
            <a:gdLst/>
            <a:ahLst/>
            <a:cxnLst/>
            <a:rect l="l" t="t" r="r" b="b"/>
            <a:pathLst>
              <a:path w="936625" h="1848485">
                <a:moveTo>
                  <a:pt x="0" y="1848484"/>
                </a:moveTo>
                <a:lnTo>
                  <a:pt x="936104" y="1848484"/>
                </a:lnTo>
                <a:lnTo>
                  <a:pt x="936104" y="0"/>
                </a:lnTo>
                <a:lnTo>
                  <a:pt x="0" y="0"/>
                </a:lnTo>
                <a:lnTo>
                  <a:pt x="0" y="1848484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55748" y="4286770"/>
            <a:ext cx="1080135" cy="631190"/>
          </a:xfrm>
          <a:custGeom>
            <a:avLst/>
            <a:gdLst/>
            <a:ahLst/>
            <a:cxnLst/>
            <a:rect l="l" t="t" r="r" b="b"/>
            <a:pathLst>
              <a:path w="1080135" h="631189">
                <a:moveTo>
                  <a:pt x="0" y="630923"/>
                </a:moveTo>
                <a:lnTo>
                  <a:pt x="1080122" y="630923"/>
                </a:lnTo>
                <a:lnTo>
                  <a:pt x="1080122" y="0"/>
                </a:lnTo>
                <a:lnTo>
                  <a:pt x="0" y="0"/>
                </a:lnTo>
                <a:lnTo>
                  <a:pt x="0" y="630923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635883" y="4286770"/>
            <a:ext cx="936625" cy="631190"/>
          </a:xfrm>
          <a:custGeom>
            <a:avLst/>
            <a:gdLst/>
            <a:ahLst/>
            <a:cxnLst/>
            <a:rect l="l" t="t" r="r" b="b"/>
            <a:pathLst>
              <a:path w="936625" h="631189">
                <a:moveTo>
                  <a:pt x="0" y="630923"/>
                </a:moveTo>
                <a:lnTo>
                  <a:pt x="936104" y="630923"/>
                </a:lnTo>
                <a:lnTo>
                  <a:pt x="936104" y="0"/>
                </a:lnTo>
                <a:lnTo>
                  <a:pt x="0" y="0"/>
                </a:lnTo>
                <a:lnTo>
                  <a:pt x="0" y="630923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0" y="4286770"/>
            <a:ext cx="1080135" cy="631190"/>
          </a:xfrm>
          <a:custGeom>
            <a:avLst/>
            <a:gdLst/>
            <a:ahLst/>
            <a:cxnLst/>
            <a:rect l="l" t="t" r="r" b="b"/>
            <a:pathLst>
              <a:path w="1080135" h="631189">
                <a:moveTo>
                  <a:pt x="0" y="630923"/>
                </a:moveTo>
                <a:lnTo>
                  <a:pt x="1080122" y="630923"/>
                </a:lnTo>
                <a:lnTo>
                  <a:pt x="1080122" y="0"/>
                </a:lnTo>
                <a:lnTo>
                  <a:pt x="0" y="0"/>
                </a:lnTo>
                <a:lnTo>
                  <a:pt x="0" y="630923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652134" y="4286770"/>
            <a:ext cx="936625" cy="631190"/>
          </a:xfrm>
          <a:custGeom>
            <a:avLst/>
            <a:gdLst/>
            <a:ahLst/>
            <a:cxnLst/>
            <a:rect l="l" t="t" r="r" b="b"/>
            <a:pathLst>
              <a:path w="936625" h="631189">
                <a:moveTo>
                  <a:pt x="0" y="630923"/>
                </a:moveTo>
                <a:lnTo>
                  <a:pt x="936104" y="630923"/>
                </a:lnTo>
                <a:lnTo>
                  <a:pt x="936104" y="0"/>
                </a:lnTo>
                <a:lnTo>
                  <a:pt x="0" y="0"/>
                </a:lnTo>
                <a:lnTo>
                  <a:pt x="0" y="630923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588252" y="4286770"/>
            <a:ext cx="936625" cy="631190"/>
          </a:xfrm>
          <a:custGeom>
            <a:avLst/>
            <a:gdLst/>
            <a:ahLst/>
            <a:cxnLst/>
            <a:rect l="l" t="t" r="r" b="b"/>
            <a:pathLst>
              <a:path w="936625" h="631189">
                <a:moveTo>
                  <a:pt x="0" y="630923"/>
                </a:moveTo>
                <a:lnTo>
                  <a:pt x="936104" y="630923"/>
                </a:lnTo>
                <a:lnTo>
                  <a:pt x="936104" y="0"/>
                </a:lnTo>
                <a:lnTo>
                  <a:pt x="0" y="0"/>
                </a:lnTo>
                <a:lnTo>
                  <a:pt x="0" y="630923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524368" y="4286770"/>
            <a:ext cx="864235" cy="631190"/>
          </a:xfrm>
          <a:custGeom>
            <a:avLst/>
            <a:gdLst/>
            <a:ahLst/>
            <a:cxnLst/>
            <a:rect l="l" t="t" r="r" b="b"/>
            <a:pathLst>
              <a:path w="864234" h="631189">
                <a:moveTo>
                  <a:pt x="0" y="630923"/>
                </a:moveTo>
                <a:lnTo>
                  <a:pt x="864095" y="630923"/>
                </a:lnTo>
                <a:lnTo>
                  <a:pt x="864095" y="0"/>
                </a:lnTo>
                <a:lnTo>
                  <a:pt x="0" y="0"/>
                </a:lnTo>
                <a:lnTo>
                  <a:pt x="0" y="630923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55748" y="4917744"/>
            <a:ext cx="1080135" cy="688975"/>
          </a:xfrm>
          <a:custGeom>
            <a:avLst/>
            <a:gdLst/>
            <a:ahLst/>
            <a:cxnLst/>
            <a:rect l="l" t="t" r="r" b="b"/>
            <a:pathLst>
              <a:path w="1080135" h="688975">
                <a:moveTo>
                  <a:pt x="0" y="688632"/>
                </a:moveTo>
                <a:lnTo>
                  <a:pt x="1080122" y="688632"/>
                </a:lnTo>
                <a:lnTo>
                  <a:pt x="1080122" y="0"/>
                </a:lnTo>
                <a:lnTo>
                  <a:pt x="0" y="0"/>
                </a:lnTo>
                <a:lnTo>
                  <a:pt x="0" y="688632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635883" y="4917744"/>
            <a:ext cx="936625" cy="688975"/>
          </a:xfrm>
          <a:custGeom>
            <a:avLst/>
            <a:gdLst/>
            <a:ahLst/>
            <a:cxnLst/>
            <a:rect l="l" t="t" r="r" b="b"/>
            <a:pathLst>
              <a:path w="936625" h="688975">
                <a:moveTo>
                  <a:pt x="0" y="688632"/>
                </a:moveTo>
                <a:lnTo>
                  <a:pt x="936104" y="688632"/>
                </a:lnTo>
                <a:lnTo>
                  <a:pt x="936104" y="0"/>
                </a:lnTo>
                <a:lnTo>
                  <a:pt x="0" y="0"/>
                </a:lnTo>
                <a:lnTo>
                  <a:pt x="0" y="688632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588252" y="4917744"/>
            <a:ext cx="936625" cy="688975"/>
          </a:xfrm>
          <a:custGeom>
            <a:avLst/>
            <a:gdLst/>
            <a:ahLst/>
            <a:cxnLst/>
            <a:rect l="l" t="t" r="r" b="b"/>
            <a:pathLst>
              <a:path w="936625" h="688975">
                <a:moveTo>
                  <a:pt x="0" y="688632"/>
                </a:moveTo>
                <a:lnTo>
                  <a:pt x="936104" y="688632"/>
                </a:lnTo>
                <a:lnTo>
                  <a:pt x="936104" y="0"/>
                </a:lnTo>
                <a:lnTo>
                  <a:pt x="0" y="0"/>
                </a:lnTo>
                <a:lnTo>
                  <a:pt x="0" y="688632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524368" y="4917744"/>
            <a:ext cx="864235" cy="688975"/>
          </a:xfrm>
          <a:custGeom>
            <a:avLst/>
            <a:gdLst/>
            <a:ahLst/>
            <a:cxnLst/>
            <a:rect l="l" t="t" r="r" b="b"/>
            <a:pathLst>
              <a:path w="864234" h="688975">
                <a:moveTo>
                  <a:pt x="0" y="688632"/>
                </a:moveTo>
                <a:lnTo>
                  <a:pt x="864095" y="688632"/>
                </a:lnTo>
                <a:lnTo>
                  <a:pt x="864095" y="0"/>
                </a:lnTo>
                <a:lnTo>
                  <a:pt x="0" y="0"/>
                </a:lnTo>
                <a:lnTo>
                  <a:pt x="0" y="688632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555748" y="5606389"/>
            <a:ext cx="1080135" cy="631190"/>
          </a:xfrm>
          <a:custGeom>
            <a:avLst/>
            <a:gdLst/>
            <a:ahLst/>
            <a:cxnLst/>
            <a:rect l="l" t="t" r="r" b="b"/>
            <a:pathLst>
              <a:path w="1080135" h="631189">
                <a:moveTo>
                  <a:pt x="0" y="630923"/>
                </a:moveTo>
                <a:lnTo>
                  <a:pt x="1080122" y="630923"/>
                </a:lnTo>
                <a:lnTo>
                  <a:pt x="1080122" y="0"/>
                </a:lnTo>
                <a:lnTo>
                  <a:pt x="0" y="0"/>
                </a:lnTo>
                <a:lnTo>
                  <a:pt x="0" y="630923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635883" y="5606389"/>
            <a:ext cx="936625" cy="631190"/>
          </a:xfrm>
          <a:custGeom>
            <a:avLst/>
            <a:gdLst/>
            <a:ahLst/>
            <a:cxnLst/>
            <a:rect l="l" t="t" r="r" b="b"/>
            <a:pathLst>
              <a:path w="936625" h="631189">
                <a:moveTo>
                  <a:pt x="0" y="630923"/>
                </a:moveTo>
                <a:lnTo>
                  <a:pt x="936104" y="630923"/>
                </a:lnTo>
                <a:lnTo>
                  <a:pt x="936104" y="0"/>
                </a:lnTo>
                <a:lnTo>
                  <a:pt x="0" y="0"/>
                </a:lnTo>
                <a:lnTo>
                  <a:pt x="0" y="630923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572000" y="5606389"/>
            <a:ext cx="1080135" cy="631190"/>
          </a:xfrm>
          <a:custGeom>
            <a:avLst/>
            <a:gdLst/>
            <a:ahLst/>
            <a:cxnLst/>
            <a:rect l="l" t="t" r="r" b="b"/>
            <a:pathLst>
              <a:path w="1080135" h="631189">
                <a:moveTo>
                  <a:pt x="0" y="630923"/>
                </a:moveTo>
                <a:lnTo>
                  <a:pt x="1080122" y="630923"/>
                </a:lnTo>
                <a:lnTo>
                  <a:pt x="1080122" y="0"/>
                </a:lnTo>
                <a:lnTo>
                  <a:pt x="0" y="0"/>
                </a:lnTo>
                <a:lnTo>
                  <a:pt x="0" y="630923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652134" y="5606389"/>
            <a:ext cx="936625" cy="631190"/>
          </a:xfrm>
          <a:custGeom>
            <a:avLst/>
            <a:gdLst/>
            <a:ahLst/>
            <a:cxnLst/>
            <a:rect l="l" t="t" r="r" b="b"/>
            <a:pathLst>
              <a:path w="936625" h="631189">
                <a:moveTo>
                  <a:pt x="0" y="630923"/>
                </a:moveTo>
                <a:lnTo>
                  <a:pt x="936104" y="630923"/>
                </a:lnTo>
                <a:lnTo>
                  <a:pt x="936104" y="0"/>
                </a:lnTo>
                <a:lnTo>
                  <a:pt x="0" y="0"/>
                </a:lnTo>
                <a:lnTo>
                  <a:pt x="0" y="630923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88252" y="5606389"/>
            <a:ext cx="936625" cy="631190"/>
          </a:xfrm>
          <a:custGeom>
            <a:avLst/>
            <a:gdLst/>
            <a:ahLst/>
            <a:cxnLst/>
            <a:rect l="l" t="t" r="r" b="b"/>
            <a:pathLst>
              <a:path w="936625" h="631189">
                <a:moveTo>
                  <a:pt x="0" y="630923"/>
                </a:moveTo>
                <a:lnTo>
                  <a:pt x="936104" y="630923"/>
                </a:lnTo>
                <a:lnTo>
                  <a:pt x="936104" y="0"/>
                </a:lnTo>
                <a:lnTo>
                  <a:pt x="0" y="0"/>
                </a:lnTo>
                <a:lnTo>
                  <a:pt x="0" y="630923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524368" y="5606389"/>
            <a:ext cx="864235" cy="631190"/>
          </a:xfrm>
          <a:custGeom>
            <a:avLst/>
            <a:gdLst/>
            <a:ahLst/>
            <a:cxnLst/>
            <a:rect l="l" t="t" r="r" b="b"/>
            <a:pathLst>
              <a:path w="864234" h="631189">
                <a:moveTo>
                  <a:pt x="0" y="630923"/>
                </a:moveTo>
                <a:lnTo>
                  <a:pt x="864095" y="630923"/>
                </a:lnTo>
                <a:lnTo>
                  <a:pt x="864095" y="0"/>
                </a:lnTo>
                <a:lnTo>
                  <a:pt x="0" y="0"/>
                </a:lnTo>
                <a:lnTo>
                  <a:pt x="0" y="630923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3" name="object 33"/>
          <p:cNvGraphicFramePr>
            <a:graphicFrameLocks noGrp="1"/>
          </p:cNvGraphicFramePr>
          <p:nvPr/>
        </p:nvGraphicFramePr>
        <p:xfrm>
          <a:off x="749223" y="1550416"/>
          <a:ext cx="7632697" cy="46805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4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59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59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59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42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8163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Shot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Shape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Scorching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Singeing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Smudging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Tatooing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318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Ab</a:t>
                      </a:r>
                      <a:r>
                        <a:rPr sz="1600" b="1" spc="1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r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a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s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io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n  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collar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485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G</a:t>
                      </a:r>
                      <a:r>
                        <a:rPr sz="1600" b="1" spc="10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r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ea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se  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collar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835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10" dirty="0">
                          <a:latin typeface="Franklin Gothic Book"/>
                          <a:cs typeface="Franklin Gothic Book"/>
                        </a:rPr>
                        <a:t>Contact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29539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5" dirty="0">
                          <a:latin typeface="Franklin Gothic Book"/>
                          <a:cs typeface="Franklin Gothic Book"/>
                        </a:rPr>
                        <a:t>Cruc</a:t>
                      </a:r>
                      <a:r>
                        <a:rPr sz="1600" dirty="0">
                          <a:latin typeface="Franklin Gothic Book"/>
                          <a:cs typeface="Franklin Gothic Book"/>
                        </a:rPr>
                        <a:t>ia</a:t>
                      </a:r>
                      <a:r>
                        <a:rPr sz="1600" spc="-30" dirty="0">
                          <a:latin typeface="Franklin Gothic Book"/>
                          <a:cs typeface="Franklin Gothic Book"/>
                        </a:rPr>
                        <a:t>t</a:t>
                      </a:r>
                      <a:r>
                        <a:rPr sz="1600" dirty="0">
                          <a:latin typeface="Franklin Gothic Book"/>
                          <a:cs typeface="Franklin Gothic Book"/>
                        </a:rPr>
                        <a:t>e  </a:t>
                      </a:r>
                      <a:r>
                        <a:rPr sz="1600" spc="-10" dirty="0">
                          <a:latin typeface="Franklin Gothic Book"/>
                          <a:cs typeface="Franklin Gothic Book"/>
                        </a:rPr>
                        <a:t>(dense),  </a:t>
                      </a:r>
                      <a:r>
                        <a:rPr sz="1600" spc="-5" dirty="0">
                          <a:latin typeface="Franklin Gothic Book"/>
                          <a:cs typeface="Franklin Gothic Book"/>
                        </a:rPr>
                        <a:t>circular  (thin  </a:t>
                      </a:r>
                      <a:r>
                        <a:rPr sz="1600" spc="-10" dirty="0">
                          <a:latin typeface="Franklin Gothic Book"/>
                          <a:cs typeface="Franklin Gothic Book"/>
                        </a:rPr>
                        <a:t>bone,ab  </a:t>
                      </a:r>
                      <a:r>
                        <a:rPr sz="1600" spc="-5" dirty="0">
                          <a:latin typeface="Franklin Gothic Book"/>
                          <a:cs typeface="Franklin Gothic Book"/>
                        </a:rPr>
                        <a:t>domen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2075" marR="128905">
                        <a:lnSpc>
                          <a:spcPct val="100000"/>
                        </a:lnSpc>
                      </a:pPr>
                      <a:r>
                        <a:rPr sz="1600" spc="-15" dirty="0">
                          <a:latin typeface="Franklin Gothic Book"/>
                          <a:cs typeface="Franklin Gothic Book"/>
                        </a:rPr>
                        <a:t>Not  </a:t>
                      </a:r>
                      <a:r>
                        <a:rPr sz="1600" dirty="0">
                          <a:latin typeface="Franklin Gothic Book"/>
                          <a:cs typeface="Franklin Gothic Book"/>
                        </a:rPr>
                        <a:t>co</a:t>
                      </a:r>
                      <a:r>
                        <a:rPr sz="1600" spc="-5" dirty="0">
                          <a:latin typeface="Franklin Gothic Book"/>
                          <a:cs typeface="Franklin Gothic Book"/>
                        </a:rPr>
                        <a:t>m</a:t>
                      </a:r>
                      <a:r>
                        <a:rPr sz="1600" dirty="0">
                          <a:latin typeface="Franklin Gothic Book"/>
                          <a:cs typeface="Franklin Gothic Book"/>
                        </a:rPr>
                        <a:t>me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Franklin Gothic Book"/>
                          <a:cs typeface="Franklin Gothic Book"/>
                        </a:rPr>
                        <a:t>-nted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93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latin typeface="Franklin Gothic Book"/>
                          <a:cs typeface="Franklin Gothic Book"/>
                        </a:rPr>
                        <a:t>Close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Franklin Gothic Book"/>
                          <a:cs typeface="Franklin Gothic Book"/>
                        </a:rPr>
                        <a:t>Circular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868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Franklin Gothic Book"/>
                          <a:cs typeface="Franklin Gothic Book"/>
                        </a:rPr>
                        <a:t>Near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8288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latin typeface="Franklin Gothic Book"/>
                          <a:cs typeface="Franklin Gothic Book"/>
                        </a:rPr>
                        <a:t>C</a:t>
                      </a:r>
                      <a:r>
                        <a:rPr sz="1600" dirty="0">
                          <a:latin typeface="Franklin Gothic Book"/>
                          <a:cs typeface="Franklin Gothic Book"/>
                        </a:rPr>
                        <a:t>i</a:t>
                      </a:r>
                      <a:r>
                        <a:rPr sz="1600" spc="-25" dirty="0">
                          <a:latin typeface="Franklin Gothic Book"/>
                          <a:cs typeface="Franklin Gothic Book"/>
                        </a:rPr>
                        <a:t>r</a:t>
                      </a:r>
                      <a:r>
                        <a:rPr sz="1600" dirty="0">
                          <a:latin typeface="Franklin Gothic Book"/>
                          <a:cs typeface="Franklin Gothic Book"/>
                        </a:rPr>
                        <a:t>cular  </a:t>
                      </a:r>
                      <a:r>
                        <a:rPr sz="1600" spc="-5" dirty="0">
                          <a:latin typeface="Franklin Gothic Book"/>
                          <a:cs typeface="Franklin Gothic Book"/>
                        </a:rPr>
                        <a:t>or</a:t>
                      </a:r>
                      <a:r>
                        <a:rPr sz="1600" spc="-2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600" spc="-15" dirty="0">
                          <a:latin typeface="Franklin Gothic Book"/>
                          <a:cs typeface="Franklin Gothic Book"/>
                        </a:rPr>
                        <a:t>oval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2959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5" dirty="0">
                          <a:latin typeface="Franklin Gothic Book"/>
                          <a:cs typeface="Franklin Gothic Book"/>
                        </a:rPr>
                        <a:t>Upto</a:t>
                      </a:r>
                      <a:r>
                        <a:rPr sz="1600" spc="-7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600" spc="-10" dirty="0">
                          <a:latin typeface="Franklin Gothic Book"/>
                          <a:cs typeface="Franklin Gothic Book"/>
                        </a:rPr>
                        <a:t>30  </a:t>
                      </a:r>
                      <a:r>
                        <a:rPr sz="1600" spc="-5" dirty="0">
                          <a:latin typeface="Franklin Gothic Book"/>
                          <a:cs typeface="Franklin Gothic Book"/>
                        </a:rPr>
                        <a:t>cm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5176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5" dirty="0">
                          <a:latin typeface="Franklin Gothic Book"/>
                          <a:cs typeface="Franklin Gothic Book"/>
                        </a:rPr>
                        <a:t>Upto</a:t>
                      </a:r>
                      <a:r>
                        <a:rPr sz="1600" spc="-7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600" spc="-10" dirty="0">
                          <a:latin typeface="Franklin Gothic Book"/>
                          <a:cs typeface="Franklin Gothic Book"/>
                        </a:rPr>
                        <a:t>90  </a:t>
                      </a:r>
                      <a:r>
                        <a:rPr sz="1600" spc="-5" dirty="0">
                          <a:latin typeface="Franklin Gothic Book"/>
                          <a:cs typeface="Franklin Gothic Book"/>
                        </a:rPr>
                        <a:t>cm</a:t>
                      </a:r>
                      <a:r>
                        <a:rPr sz="1600" spc="-6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600" spc="-10" dirty="0">
                          <a:latin typeface="Franklin Gothic Book"/>
                          <a:cs typeface="Franklin Gothic Book"/>
                        </a:rPr>
                        <a:t>max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093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latin typeface="Franklin Gothic Book"/>
                          <a:cs typeface="Franklin Gothic Book"/>
                        </a:rPr>
                        <a:t>Distant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5" dirty="0">
                          <a:latin typeface="Franklin Gothic Book"/>
                          <a:cs typeface="Franklin Gothic Book"/>
                        </a:rPr>
                        <a:t>Circular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" name="object 34"/>
          <p:cNvSpPr/>
          <p:nvPr/>
        </p:nvSpPr>
        <p:spPr>
          <a:xfrm>
            <a:off x="2859913" y="3108198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5" h="426720">
                <a:moveTo>
                  <a:pt x="101218" y="0"/>
                </a:moveTo>
                <a:lnTo>
                  <a:pt x="0" y="90042"/>
                </a:lnTo>
                <a:lnTo>
                  <a:pt x="109600" y="213360"/>
                </a:lnTo>
                <a:lnTo>
                  <a:pt x="0" y="336676"/>
                </a:lnTo>
                <a:lnTo>
                  <a:pt x="101218" y="426719"/>
                </a:lnTo>
                <a:lnTo>
                  <a:pt x="200279" y="315340"/>
                </a:lnTo>
                <a:lnTo>
                  <a:pt x="381595" y="315340"/>
                </a:lnTo>
                <a:lnTo>
                  <a:pt x="290956" y="213360"/>
                </a:lnTo>
                <a:lnTo>
                  <a:pt x="381595" y="111378"/>
                </a:lnTo>
                <a:lnTo>
                  <a:pt x="200279" y="111378"/>
                </a:lnTo>
                <a:lnTo>
                  <a:pt x="101218" y="0"/>
                </a:lnTo>
                <a:close/>
              </a:path>
              <a:path w="400685" h="426720">
                <a:moveTo>
                  <a:pt x="381595" y="315340"/>
                </a:moveTo>
                <a:lnTo>
                  <a:pt x="200279" y="315340"/>
                </a:lnTo>
                <a:lnTo>
                  <a:pt x="299338" y="426719"/>
                </a:lnTo>
                <a:lnTo>
                  <a:pt x="400558" y="336676"/>
                </a:lnTo>
                <a:lnTo>
                  <a:pt x="381595" y="315340"/>
                </a:lnTo>
                <a:close/>
              </a:path>
              <a:path w="400685" h="426720">
                <a:moveTo>
                  <a:pt x="299338" y="0"/>
                </a:moveTo>
                <a:lnTo>
                  <a:pt x="200279" y="111378"/>
                </a:lnTo>
                <a:lnTo>
                  <a:pt x="381595" y="111378"/>
                </a:lnTo>
                <a:lnTo>
                  <a:pt x="400558" y="90042"/>
                </a:lnTo>
                <a:lnTo>
                  <a:pt x="299338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59913" y="3108198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5" h="426720">
                <a:moveTo>
                  <a:pt x="0" y="90042"/>
                </a:moveTo>
                <a:lnTo>
                  <a:pt x="101218" y="0"/>
                </a:lnTo>
                <a:lnTo>
                  <a:pt x="200279" y="111378"/>
                </a:lnTo>
                <a:lnTo>
                  <a:pt x="299338" y="0"/>
                </a:lnTo>
                <a:lnTo>
                  <a:pt x="400558" y="90042"/>
                </a:lnTo>
                <a:lnTo>
                  <a:pt x="290956" y="213360"/>
                </a:lnTo>
                <a:lnTo>
                  <a:pt x="400558" y="336676"/>
                </a:lnTo>
                <a:lnTo>
                  <a:pt x="299338" y="426719"/>
                </a:lnTo>
                <a:lnTo>
                  <a:pt x="200279" y="315340"/>
                </a:lnTo>
                <a:lnTo>
                  <a:pt x="101218" y="426719"/>
                </a:lnTo>
                <a:lnTo>
                  <a:pt x="0" y="336676"/>
                </a:lnTo>
                <a:lnTo>
                  <a:pt x="109600" y="213360"/>
                </a:lnTo>
                <a:lnTo>
                  <a:pt x="0" y="90042"/>
                </a:lnTo>
                <a:close/>
              </a:path>
            </a:pathLst>
          </a:custGeom>
          <a:ln w="15240">
            <a:solidFill>
              <a:srgbClr val="6316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876165" y="3108198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5" h="426720">
                <a:moveTo>
                  <a:pt x="101219" y="0"/>
                </a:moveTo>
                <a:lnTo>
                  <a:pt x="0" y="90042"/>
                </a:lnTo>
                <a:lnTo>
                  <a:pt x="109600" y="213360"/>
                </a:lnTo>
                <a:lnTo>
                  <a:pt x="0" y="336676"/>
                </a:lnTo>
                <a:lnTo>
                  <a:pt x="101219" y="426719"/>
                </a:lnTo>
                <a:lnTo>
                  <a:pt x="200279" y="315340"/>
                </a:lnTo>
                <a:lnTo>
                  <a:pt x="381595" y="315340"/>
                </a:lnTo>
                <a:lnTo>
                  <a:pt x="290957" y="213360"/>
                </a:lnTo>
                <a:lnTo>
                  <a:pt x="381595" y="111378"/>
                </a:lnTo>
                <a:lnTo>
                  <a:pt x="200279" y="111378"/>
                </a:lnTo>
                <a:lnTo>
                  <a:pt x="101219" y="0"/>
                </a:lnTo>
                <a:close/>
              </a:path>
              <a:path w="400685" h="426720">
                <a:moveTo>
                  <a:pt x="381595" y="315340"/>
                </a:moveTo>
                <a:lnTo>
                  <a:pt x="200279" y="315340"/>
                </a:lnTo>
                <a:lnTo>
                  <a:pt x="299338" y="426719"/>
                </a:lnTo>
                <a:lnTo>
                  <a:pt x="400558" y="336676"/>
                </a:lnTo>
                <a:lnTo>
                  <a:pt x="381595" y="315340"/>
                </a:lnTo>
                <a:close/>
              </a:path>
              <a:path w="400685" h="426720">
                <a:moveTo>
                  <a:pt x="299338" y="0"/>
                </a:moveTo>
                <a:lnTo>
                  <a:pt x="200279" y="111378"/>
                </a:lnTo>
                <a:lnTo>
                  <a:pt x="381595" y="111378"/>
                </a:lnTo>
                <a:lnTo>
                  <a:pt x="400558" y="90042"/>
                </a:lnTo>
                <a:lnTo>
                  <a:pt x="299338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876165" y="3108198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5" h="426720">
                <a:moveTo>
                  <a:pt x="0" y="90042"/>
                </a:moveTo>
                <a:lnTo>
                  <a:pt x="101219" y="0"/>
                </a:lnTo>
                <a:lnTo>
                  <a:pt x="200279" y="111378"/>
                </a:lnTo>
                <a:lnTo>
                  <a:pt x="299338" y="0"/>
                </a:lnTo>
                <a:lnTo>
                  <a:pt x="400558" y="90042"/>
                </a:lnTo>
                <a:lnTo>
                  <a:pt x="290957" y="213360"/>
                </a:lnTo>
                <a:lnTo>
                  <a:pt x="400558" y="336676"/>
                </a:lnTo>
                <a:lnTo>
                  <a:pt x="299338" y="426719"/>
                </a:lnTo>
                <a:lnTo>
                  <a:pt x="200279" y="315340"/>
                </a:lnTo>
                <a:lnTo>
                  <a:pt x="101219" y="426719"/>
                </a:lnTo>
                <a:lnTo>
                  <a:pt x="0" y="336676"/>
                </a:lnTo>
                <a:lnTo>
                  <a:pt x="109600" y="213360"/>
                </a:lnTo>
                <a:lnTo>
                  <a:pt x="0" y="90042"/>
                </a:lnTo>
                <a:close/>
              </a:path>
            </a:pathLst>
          </a:custGeom>
          <a:ln w="15240">
            <a:solidFill>
              <a:srgbClr val="6316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83528" y="3108198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5" h="426720">
                <a:moveTo>
                  <a:pt x="101219" y="0"/>
                </a:moveTo>
                <a:lnTo>
                  <a:pt x="0" y="90042"/>
                </a:lnTo>
                <a:lnTo>
                  <a:pt x="109600" y="213360"/>
                </a:lnTo>
                <a:lnTo>
                  <a:pt x="0" y="336676"/>
                </a:lnTo>
                <a:lnTo>
                  <a:pt x="101219" y="426719"/>
                </a:lnTo>
                <a:lnTo>
                  <a:pt x="200279" y="315340"/>
                </a:lnTo>
                <a:lnTo>
                  <a:pt x="381595" y="315340"/>
                </a:lnTo>
                <a:lnTo>
                  <a:pt x="290957" y="213360"/>
                </a:lnTo>
                <a:lnTo>
                  <a:pt x="381595" y="111378"/>
                </a:lnTo>
                <a:lnTo>
                  <a:pt x="200279" y="111378"/>
                </a:lnTo>
                <a:lnTo>
                  <a:pt x="101219" y="0"/>
                </a:lnTo>
                <a:close/>
              </a:path>
              <a:path w="400685" h="426720">
                <a:moveTo>
                  <a:pt x="381595" y="315340"/>
                </a:moveTo>
                <a:lnTo>
                  <a:pt x="200279" y="315340"/>
                </a:lnTo>
                <a:lnTo>
                  <a:pt x="299338" y="426719"/>
                </a:lnTo>
                <a:lnTo>
                  <a:pt x="400558" y="336676"/>
                </a:lnTo>
                <a:lnTo>
                  <a:pt x="381595" y="315340"/>
                </a:lnTo>
                <a:close/>
              </a:path>
              <a:path w="400685" h="426720">
                <a:moveTo>
                  <a:pt x="299338" y="0"/>
                </a:moveTo>
                <a:lnTo>
                  <a:pt x="200279" y="111378"/>
                </a:lnTo>
                <a:lnTo>
                  <a:pt x="381595" y="111378"/>
                </a:lnTo>
                <a:lnTo>
                  <a:pt x="400558" y="90042"/>
                </a:lnTo>
                <a:lnTo>
                  <a:pt x="299338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883528" y="3108198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5" h="426720">
                <a:moveTo>
                  <a:pt x="0" y="90042"/>
                </a:moveTo>
                <a:lnTo>
                  <a:pt x="101219" y="0"/>
                </a:lnTo>
                <a:lnTo>
                  <a:pt x="200279" y="111378"/>
                </a:lnTo>
                <a:lnTo>
                  <a:pt x="299338" y="0"/>
                </a:lnTo>
                <a:lnTo>
                  <a:pt x="400558" y="90042"/>
                </a:lnTo>
                <a:lnTo>
                  <a:pt x="290957" y="213360"/>
                </a:lnTo>
                <a:lnTo>
                  <a:pt x="400558" y="336676"/>
                </a:lnTo>
                <a:lnTo>
                  <a:pt x="299338" y="426719"/>
                </a:lnTo>
                <a:lnTo>
                  <a:pt x="200279" y="315340"/>
                </a:lnTo>
                <a:lnTo>
                  <a:pt x="101219" y="426719"/>
                </a:lnTo>
                <a:lnTo>
                  <a:pt x="0" y="336676"/>
                </a:lnTo>
                <a:lnTo>
                  <a:pt x="109600" y="213360"/>
                </a:lnTo>
                <a:lnTo>
                  <a:pt x="0" y="90042"/>
                </a:lnTo>
                <a:close/>
              </a:path>
            </a:pathLst>
          </a:custGeom>
          <a:ln w="15240">
            <a:solidFill>
              <a:srgbClr val="6316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736847" y="3197605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136016" y="83693"/>
                </a:moveTo>
                <a:lnTo>
                  <a:pt x="0" y="102743"/>
                </a:lnTo>
                <a:lnTo>
                  <a:pt x="216788" y="390144"/>
                </a:lnTo>
                <a:lnTo>
                  <a:pt x="439613" y="222123"/>
                </a:lnTo>
                <a:lnTo>
                  <a:pt x="240284" y="222123"/>
                </a:lnTo>
                <a:lnTo>
                  <a:pt x="136016" y="83693"/>
                </a:lnTo>
                <a:close/>
              </a:path>
              <a:path w="734695" h="390525">
                <a:moveTo>
                  <a:pt x="734187" y="0"/>
                </a:moveTo>
                <a:lnTo>
                  <a:pt x="489457" y="34290"/>
                </a:lnTo>
                <a:lnTo>
                  <a:pt x="240284" y="222123"/>
                </a:lnTo>
                <a:lnTo>
                  <a:pt x="439613" y="222123"/>
                </a:lnTo>
                <a:lnTo>
                  <a:pt x="734187" y="0"/>
                </a:lnTo>
                <a:close/>
              </a:path>
            </a:pathLst>
          </a:custGeom>
          <a:solidFill>
            <a:srgbClr val="63A7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36847" y="3197605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216788" y="390144"/>
                </a:moveTo>
                <a:lnTo>
                  <a:pt x="0" y="102743"/>
                </a:lnTo>
                <a:lnTo>
                  <a:pt x="136016" y="83693"/>
                </a:lnTo>
                <a:lnTo>
                  <a:pt x="240284" y="222123"/>
                </a:lnTo>
                <a:lnTo>
                  <a:pt x="489457" y="34290"/>
                </a:lnTo>
                <a:lnTo>
                  <a:pt x="734187" y="0"/>
                </a:lnTo>
                <a:lnTo>
                  <a:pt x="216788" y="390144"/>
                </a:lnTo>
                <a:close/>
              </a:path>
            </a:pathLst>
          </a:custGeom>
          <a:ln w="15875">
            <a:solidFill>
              <a:srgbClr val="3962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689217" y="3197605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135889" y="83693"/>
                </a:moveTo>
                <a:lnTo>
                  <a:pt x="0" y="102743"/>
                </a:lnTo>
                <a:lnTo>
                  <a:pt x="216661" y="390144"/>
                </a:lnTo>
                <a:lnTo>
                  <a:pt x="439541" y="222123"/>
                </a:lnTo>
                <a:lnTo>
                  <a:pt x="240283" y="222123"/>
                </a:lnTo>
                <a:lnTo>
                  <a:pt x="135889" y="83693"/>
                </a:lnTo>
                <a:close/>
              </a:path>
              <a:path w="734695" h="390525">
                <a:moveTo>
                  <a:pt x="734186" y="0"/>
                </a:moveTo>
                <a:lnTo>
                  <a:pt x="489457" y="34290"/>
                </a:lnTo>
                <a:lnTo>
                  <a:pt x="240283" y="222123"/>
                </a:lnTo>
                <a:lnTo>
                  <a:pt x="439541" y="222123"/>
                </a:lnTo>
                <a:lnTo>
                  <a:pt x="734186" y="0"/>
                </a:lnTo>
                <a:close/>
              </a:path>
            </a:pathLst>
          </a:custGeom>
          <a:solidFill>
            <a:srgbClr val="63A7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689217" y="3197605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216661" y="390144"/>
                </a:moveTo>
                <a:lnTo>
                  <a:pt x="0" y="102743"/>
                </a:lnTo>
                <a:lnTo>
                  <a:pt x="135889" y="83693"/>
                </a:lnTo>
                <a:lnTo>
                  <a:pt x="240283" y="222123"/>
                </a:lnTo>
                <a:lnTo>
                  <a:pt x="489457" y="34290"/>
                </a:lnTo>
                <a:lnTo>
                  <a:pt x="734186" y="0"/>
                </a:lnTo>
                <a:lnTo>
                  <a:pt x="216661" y="390144"/>
                </a:lnTo>
                <a:close/>
              </a:path>
            </a:pathLst>
          </a:custGeom>
          <a:ln w="15875">
            <a:solidFill>
              <a:srgbClr val="3962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728722" y="4349750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136016" y="83693"/>
                </a:moveTo>
                <a:lnTo>
                  <a:pt x="0" y="102743"/>
                </a:lnTo>
                <a:lnTo>
                  <a:pt x="216788" y="390144"/>
                </a:lnTo>
                <a:lnTo>
                  <a:pt x="439613" y="222123"/>
                </a:lnTo>
                <a:lnTo>
                  <a:pt x="240283" y="222123"/>
                </a:lnTo>
                <a:lnTo>
                  <a:pt x="136016" y="83693"/>
                </a:lnTo>
                <a:close/>
              </a:path>
              <a:path w="734695" h="390525">
                <a:moveTo>
                  <a:pt x="734187" y="0"/>
                </a:moveTo>
                <a:lnTo>
                  <a:pt x="489457" y="34289"/>
                </a:lnTo>
                <a:lnTo>
                  <a:pt x="240283" y="222123"/>
                </a:lnTo>
                <a:lnTo>
                  <a:pt x="439613" y="222123"/>
                </a:lnTo>
                <a:lnTo>
                  <a:pt x="734187" y="0"/>
                </a:lnTo>
                <a:close/>
              </a:path>
            </a:pathLst>
          </a:custGeom>
          <a:solidFill>
            <a:srgbClr val="63A7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728722" y="4349750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216788" y="390144"/>
                </a:moveTo>
                <a:lnTo>
                  <a:pt x="0" y="102743"/>
                </a:lnTo>
                <a:lnTo>
                  <a:pt x="136016" y="83693"/>
                </a:lnTo>
                <a:lnTo>
                  <a:pt x="240283" y="222123"/>
                </a:lnTo>
                <a:lnTo>
                  <a:pt x="489457" y="34289"/>
                </a:lnTo>
                <a:lnTo>
                  <a:pt x="734187" y="0"/>
                </a:lnTo>
                <a:lnTo>
                  <a:pt x="216788" y="390144"/>
                </a:lnTo>
                <a:close/>
              </a:path>
            </a:pathLst>
          </a:custGeom>
          <a:ln w="15875">
            <a:solidFill>
              <a:srgbClr val="3962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736847" y="4349750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136016" y="83693"/>
                </a:moveTo>
                <a:lnTo>
                  <a:pt x="0" y="102743"/>
                </a:lnTo>
                <a:lnTo>
                  <a:pt x="216788" y="390144"/>
                </a:lnTo>
                <a:lnTo>
                  <a:pt x="439613" y="222123"/>
                </a:lnTo>
                <a:lnTo>
                  <a:pt x="240284" y="222123"/>
                </a:lnTo>
                <a:lnTo>
                  <a:pt x="136016" y="83693"/>
                </a:lnTo>
                <a:close/>
              </a:path>
              <a:path w="734695" h="390525">
                <a:moveTo>
                  <a:pt x="734187" y="0"/>
                </a:moveTo>
                <a:lnTo>
                  <a:pt x="489457" y="34289"/>
                </a:lnTo>
                <a:lnTo>
                  <a:pt x="240284" y="222123"/>
                </a:lnTo>
                <a:lnTo>
                  <a:pt x="439613" y="222123"/>
                </a:lnTo>
                <a:lnTo>
                  <a:pt x="734187" y="0"/>
                </a:lnTo>
                <a:close/>
              </a:path>
            </a:pathLst>
          </a:custGeom>
          <a:solidFill>
            <a:srgbClr val="63A7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736847" y="4349750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216788" y="390144"/>
                </a:moveTo>
                <a:lnTo>
                  <a:pt x="0" y="102743"/>
                </a:lnTo>
                <a:lnTo>
                  <a:pt x="136016" y="83693"/>
                </a:lnTo>
                <a:lnTo>
                  <a:pt x="240284" y="222123"/>
                </a:lnTo>
                <a:lnTo>
                  <a:pt x="489457" y="34289"/>
                </a:lnTo>
                <a:lnTo>
                  <a:pt x="734187" y="0"/>
                </a:lnTo>
                <a:lnTo>
                  <a:pt x="216788" y="390144"/>
                </a:lnTo>
              </a:path>
            </a:pathLst>
          </a:custGeom>
          <a:ln w="15875">
            <a:solidFill>
              <a:srgbClr val="3962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744973" y="4349750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135889" y="83693"/>
                </a:moveTo>
                <a:lnTo>
                  <a:pt x="0" y="102743"/>
                </a:lnTo>
                <a:lnTo>
                  <a:pt x="216788" y="390144"/>
                </a:lnTo>
                <a:lnTo>
                  <a:pt x="439613" y="222123"/>
                </a:lnTo>
                <a:lnTo>
                  <a:pt x="240284" y="222123"/>
                </a:lnTo>
                <a:lnTo>
                  <a:pt x="135889" y="83693"/>
                </a:lnTo>
                <a:close/>
              </a:path>
              <a:path w="734695" h="390525">
                <a:moveTo>
                  <a:pt x="734187" y="0"/>
                </a:moveTo>
                <a:lnTo>
                  <a:pt x="489458" y="34289"/>
                </a:lnTo>
                <a:lnTo>
                  <a:pt x="240284" y="222123"/>
                </a:lnTo>
                <a:lnTo>
                  <a:pt x="439613" y="222123"/>
                </a:lnTo>
                <a:lnTo>
                  <a:pt x="734187" y="0"/>
                </a:lnTo>
                <a:close/>
              </a:path>
            </a:pathLst>
          </a:custGeom>
          <a:solidFill>
            <a:srgbClr val="63A7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744973" y="4349750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216788" y="390144"/>
                </a:moveTo>
                <a:lnTo>
                  <a:pt x="0" y="102743"/>
                </a:lnTo>
                <a:lnTo>
                  <a:pt x="135889" y="83693"/>
                </a:lnTo>
                <a:lnTo>
                  <a:pt x="240284" y="222123"/>
                </a:lnTo>
                <a:lnTo>
                  <a:pt x="489458" y="34289"/>
                </a:lnTo>
                <a:lnTo>
                  <a:pt x="734187" y="0"/>
                </a:lnTo>
                <a:lnTo>
                  <a:pt x="216788" y="390144"/>
                </a:lnTo>
                <a:close/>
              </a:path>
            </a:pathLst>
          </a:custGeom>
          <a:ln w="15875">
            <a:solidFill>
              <a:srgbClr val="3962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53100" y="4349750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135889" y="83693"/>
                </a:moveTo>
                <a:lnTo>
                  <a:pt x="0" y="102743"/>
                </a:lnTo>
                <a:lnTo>
                  <a:pt x="216662" y="390144"/>
                </a:lnTo>
                <a:lnTo>
                  <a:pt x="439541" y="222123"/>
                </a:lnTo>
                <a:lnTo>
                  <a:pt x="240284" y="222123"/>
                </a:lnTo>
                <a:lnTo>
                  <a:pt x="135889" y="83693"/>
                </a:lnTo>
                <a:close/>
              </a:path>
              <a:path w="734695" h="390525">
                <a:moveTo>
                  <a:pt x="734187" y="0"/>
                </a:moveTo>
                <a:lnTo>
                  <a:pt x="489458" y="34289"/>
                </a:lnTo>
                <a:lnTo>
                  <a:pt x="240284" y="222123"/>
                </a:lnTo>
                <a:lnTo>
                  <a:pt x="439541" y="222123"/>
                </a:lnTo>
                <a:lnTo>
                  <a:pt x="734187" y="0"/>
                </a:lnTo>
                <a:close/>
              </a:path>
            </a:pathLst>
          </a:custGeom>
          <a:solidFill>
            <a:srgbClr val="63A7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53100" y="4349750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216662" y="390144"/>
                </a:moveTo>
                <a:lnTo>
                  <a:pt x="0" y="102743"/>
                </a:lnTo>
                <a:lnTo>
                  <a:pt x="135889" y="83693"/>
                </a:lnTo>
                <a:lnTo>
                  <a:pt x="240284" y="222123"/>
                </a:lnTo>
                <a:lnTo>
                  <a:pt x="489458" y="34289"/>
                </a:lnTo>
                <a:lnTo>
                  <a:pt x="734187" y="0"/>
                </a:lnTo>
                <a:lnTo>
                  <a:pt x="216662" y="390144"/>
                </a:lnTo>
                <a:close/>
              </a:path>
            </a:pathLst>
          </a:custGeom>
          <a:ln w="15875">
            <a:solidFill>
              <a:srgbClr val="3962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689217" y="4349750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135889" y="83693"/>
                </a:moveTo>
                <a:lnTo>
                  <a:pt x="0" y="102743"/>
                </a:lnTo>
                <a:lnTo>
                  <a:pt x="216661" y="390144"/>
                </a:lnTo>
                <a:lnTo>
                  <a:pt x="439541" y="222123"/>
                </a:lnTo>
                <a:lnTo>
                  <a:pt x="240283" y="222123"/>
                </a:lnTo>
                <a:lnTo>
                  <a:pt x="135889" y="83693"/>
                </a:lnTo>
                <a:close/>
              </a:path>
              <a:path w="734695" h="390525">
                <a:moveTo>
                  <a:pt x="734186" y="0"/>
                </a:moveTo>
                <a:lnTo>
                  <a:pt x="489457" y="34289"/>
                </a:lnTo>
                <a:lnTo>
                  <a:pt x="240283" y="222123"/>
                </a:lnTo>
                <a:lnTo>
                  <a:pt x="439541" y="222123"/>
                </a:lnTo>
                <a:lnTo>
                  <a:pt x="734186" y="0"/>
                </a:lnTo>
                <a:close/>
              </a:path>
            </a:pathLst>
          </a:custGeom>
          <a:solidFill>
            <a:srgbClr val="63A7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689217" y="4349750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216661" y="390144"/>
                </a:moveTo>
                <a:lnTo>
                  <a:pt x="0" y="102743"/>
                </a:lnTo>
                <a:lnTo>
                  <a:pt x="135889" y="83693"/>
                </a:lnTo>
                <a:lnTo>
                  <a:pt x="240283" y="222123"/>
                </a:lnTo>
                <a:lnTo>
                  <a:pt x="489457" y="34289"/>
                </a:lnTo>
                <a:lnTo>
                  <a:pt x="734186" y="0"/>
                </a:lnTo>
                <a:lnTo>
                  <a:pt x="216661" y="390144"/>
                </a:lnTo>
                <a:close/>
              </a:path>
            </a:pathLst>
          </a:custGeom>
          <a:ln w="15875">
            <a:solidFill>
              <a:srgbClr val="3962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625206" y="4349750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136017" y="83693"/>
                </a:moveTo>
                <a:lnTo>
                  <a:pt x="0" y="102743"/>
                </a:lnTo>
                <a:lnTo>
                  <a:pt x="216789" y="390144"/>
                </a:lnTo>
                <a:lnTo>
                  <a:pt x="439668" y="222123"/>
                </a:lnTo>
                <a:lnTo>
                  <a:pt x="240411" y="222123"/>
                </a:lnTo>
                <a:lnTo>
                  <a:pt x="136017" y="83693"/>
                </a:lnTo>
                <a:close/>
              </a:path>
              <a:path w="734695" h="390525">
                <a:moveTo>
                  <a:pt x="734314" y="0"/>
                </a:moveTo>
                <a:lnTo>
                  <a:pt x="489585" y="34289"/>
                </a:lnTo>
                <a:lnTo>
                  <a:pt x="240411" y="222123"/>
                </a:lnTo>
                <a:lnTo>
                  <a:pt x="439668" y="222123"/>
                </a:lnTo>
                <a:lnTo>
                  <a:pt x="734314" y="0"/>
                </a:lnTo>
                <a:close/>
              </a:path>
            </a:pathLst>
          </a:custGeom>
          <a:solidFill>
            <a:srgbClr val="63A7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625206" y="4349750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216789" y="390144"/>
                </a:moveTo>
                <a:lnTo>
                  <a:pt x="0" y="102743"/>
                </a:lnTo>
                <a:lnTo>
                  <a:pt x="136017" y="83693"/>
                </a:lnTo>
                <a:lnTo>
                  <a:pt x="240411" y="222123"/>
                </a:lnTo>
                <a:lnTo>
                  <a:pt x="489585" y="34289"/>
                </a:lnTo>
                <a:lnTo>
                  <a:pt x="734314" y="0"/>
                </a:lnTo>
                <a:lnTo>
                  <a:pt x="216789" y="390144"/>
                </a:lnTo>
                <a:close/>
              </a:path>
            </a:pathLst>
          </a:custGeom>
          <a:ln w="15875">
            <a:solidFill>
              <a:srgbClr val="3962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689217" y="5069840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135889" y="83693"/>
                </a:moveTo>
                <a:lnTo>
                  <a:pt x="0" y="102743"/>
                </a:lnTo>
                <a:lnTo>
                  <a:pt x="216661" y="390144"/>
                </a:lnTo>
                <a:lnTo>
                  <a:pt x="439541" y="222123"/>
                </a:lnTo>
                <a:lnTo>
                  <a:pt x="240283" y="222123"/>
                </a:lnTo>
                <a:lnTo>
                  <a:pt x="135889" y="83693"/>
                </a:lnTo>
                <a:close/>
              </a:path>
              <a:path w="734695" h="390525">
                <a:moveTo>
                  <a:pt x="734186" y="0"/>
                </a:moveTo>
                <a:lnTo>
                  <a:pt x="489457" y="34290"/>
                </a:lnTo>
                <a:lnTo>
                  <a:pt x="240283" y="222123"/>
                </a:lnTo>
                <a:lnTo>
                  <a:pt x="439541" y="222123"/>
                </a:lnTo>
                <a:lnTo>
                  <a:pt x="734186" y="0"/>
                </a:lnTo>
                <a:close/>
              </a:path>
            </a:pathLst>
          </a:custGeom>
          <a:solidFill>
            <a:srgbClr val="63A7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689217" y="5069840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216661" y="390144"/>
                </a:moveTo>
                <a:lnTo>
                  <a:pt x="0" y="102743"/>
                </a:lnTo>
                <a:lnTo>
                  <a:pt x="135889" y="83693"/>
                </a:lnTo>
                <a:lnTo>
                  <a:pt x="240283" y="222123"/>
                </a:lnTo>
                <a:lnTo>
                  <a:pt x="489457" y="34290"/>
                </a:lnTo>
                <a:lnTo>
                  <a:pt x="734186" y="0"/>
                </a:lnTo>
                <a:lnTo>
                  <a:pt x="216661" y="390144"/>
                </a:lnTo>
                <a:close/>
              </a:path>
            </a:pathLst>
          </a:custGeom>
          <a:ln w="15874">
            <a:solidFill>
              <a:srgbClr val="3962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25206" y="5069840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136017" y="83693"/>
                </a:moveTo>
                <a:lnTo>
                  <a:pt x="0" y="102743"/>
                </a:lnTo>
                <a:lnTo>
                  <a:pt x="216789" y="390144"/>
                </a:lnTo>
                <a:lnTo>
                  <a:pt x="439668" y="222123"/>
                </a:lnTo>
                <a:lnTo>
                  <a:pt x="240411" y="222123"/>
                </a:lnTo>
                <a:lnTo>
                  <a:pt x="136017" y="83693"/>
                </a:lnTo>
                <a:close/>
              </a:path>
              <a:path w="734695" h="390525">
                <a:moveTo>
                  <a:pt x="734314" y="0"/>
                </a:moveTo>
                <a:lnTo>
                  <a:pt x="489585" y="34290"/>
                </a:lnTo>
                <a:lnTo>
                  <a:pt x="240411" y="222123"/>
                </a:lnTo>
                <a:lnTo>
                  <a:pt x="439668" y="222123"/>
                </a:lnTo>
                <a:lnTo>
                  <a:pt x="734314" y="0"/>
                </a:lnTo>
                <a:close/>
              </a:path>
            </a:pathLst>
          </a:custGeom>
          <a:solidFill>
            <a:srgbClr val="63A7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625206" y="5069840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216789" y="390144"/>
                </a:moveTo>
                <a:lnTo>
                  <a:pt x="0" y="102743"/>
                </a:lnTo>
                <a:lnTo>
                  <a:pt x="136017" y="83693"/>
                </a:lnTo>
                <a:lnTo>
                  <a:pt x="240411" y="222123"/>
                </a:lnTo>
                <a:lnTo>
                  <a:pt x="489585" y="34290"/>
                </a:lnTo>
                <a:lnTo>
                  <a:pt x="734314" y="0"/>
                </a:lnTo>
                <a:lnTo>
                  <a:pt x="216789" y="390144"/>
                </a:lnTo>
                <a:close/>
              </a:path>
            </a:pathLst>
          </a:custGeom>
          <a:ln w="15874">
            <a:solidFill>
              <a:srgbClr val="3962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859913" y="4979670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5" h="426720">
                <a:moveTo>
                  <a:pt x="101218" y="0"/>
                </a:moveTo>
                <a:lnTo>
                  <a:pt x="0" y="90042"/>
                </a:lnTo>
                <a:lnTo>
                  <a:pt x="109600" y="213359"/>
                </a:lnTo>
                <a:lnTo>
                  <a:pt x="0" y="336676"/>
                </a:lnTo>
                <a:lnTo>
                  <a:pt x="101218" y="426719"/>
                </a:lnTo>
                <a:lnTo>
                  <a:pt x="200279" y="315340"/>
                </a:lnTo>
                <a:lnTo>
                  <a:pt x="381595" y="315340"/>
                </a:lnTo>
                <a:lnTo>
                  <a:pt x="290956" y="213359"/>
                </a:lnTo>
                <a:lnTo>
                  <a:pt x="381595" y="111378"/>
                </a:lnTo>
                <a:lnTo>
                  <a:pt x="200279" y="111378"/>
                </a:lnTo>
                <a:lnTo>
                  <a:pt x="101218" y="0"/>
                </a:lnTo>
                <a:close/>
              </a:path>
              <a:path w="400685" h="426720">
                <a:moveTo>
                  <a:pt x="381595" y="315340"/>
                </a:moveTo>
                <a:lnTo>
                  <a:pt x="200279" y="315340"/>
                </a:lnTo>
                <a:lnTo>
                  <a:pt x="299338" y="426719"/>
                </a:lnTo>
                <a:lnTo>
                  <a:pt x="400558" y="336676"/>
                </a:lnTo>
                <a:lnTo>
                  <a:pt x="381595" y="315340"/>
                </a:lnTo>
                <a:close/>
              </a:path>
              <a:path w="400685" h="426720">
                <a:moveTo>
                  <a:pt x="299338" y="0"/>
                </a:moveTo>
                <a:lnTo>
                  <a:pt x="200279" y="111378"/>
                </a:lnTo>
                <a:lnTo>
                  <a:pt x="381595" y="111378"/>
                </a:lnTo>
                <a:lnTo>
                  <a:pt x="400558" y="90042"/>
                </a:lnTo>
                <a:lnTo>
                  <a:pt x="299338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859913" y="4979670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5" h="426720">
                <a:moveTo>
                  <a:pt x="0" y="90042"/>
                </a:moveTo>
                <a:lnTo>
                  <a:pt x="101218" y="0"/>
                </a:lnTo>
                <a:lnTo>
                  <a:pt x="200279" y="111378"/>
                </a:lnTo>
                <a:lnTo>
                  <a:pt x="299338" y="0"/>
                </a:lnTo>
                <a:lnTo>
                  <a:pt x="400558" y="90042"/>
                </a:lnTo>
                <a:lnTo>
                  <a:pt x="290956" y="213359"/>
                </a:lnTo>
                <a:lnTo>
                  <a:pt x="400558" y="336676"/>
                </a:lnTo>
                <a:lnTo>
                  <a:pt x="299338" y="426719"/>
                </a:lnTo>
                <a:lnTo>
                  <a:pt x="200279" y="315340"/>
                </a:lnTo>
                <a:lnTo>
                  <a:pt x="101218" y="426719"/>
                </a:lnTo>
                <a:lnTo>
                  <a:pt x="0" y="336676"/>
                </a:lnTo>
                <a:lnTo>
                  <a:pt x="109600" y="213359"/>
                </a:lnTo>
                <a:lnTo>
                  <a:pt x="0" y="90042"/>
                </a:lnTo>
                <a:close/>
              </a:path>
            </a:pathLst>
          </a:custGeom>
          <a:ln w="15239">
            <a:solidFill>
              <a:srgbClr val="6316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867277" y="4979670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5" h="426720">
                <a:moveTo>
                  <a:pt x="101219" y="0"/>
                </a:moveTo>
                <a:lnTo>
                  <a:pt x="0" y="90042"/>
                </a:lnTo>
                <a:lnTo>
                  <a:pt x="109600" y="213359"/>
                </a:lnTo>
                <a:lnTo>
                  <a:pt x="0" y="336676"/>
                </a:lnTo>
                <a:lnTo>
                  <a:pt x="101219" y="426719"/>
                </a:lnTo>
                <a:lnTo>
                  <a:pt x="200278" y="315340"/>
                </a:lnTo>
                <a:lnTo>
                  <a:pt x="381595" y="315340"/>
                </a:lnTo>
                <a:lnTo>
                  <a:pt x="290957" y="213359"/>
                </a:lnTo>
                <a:lnTo>
                  <a:pt x="381595" y="111378"/>
                </a:lnTo>
                <a:lnTo>
                  <a:pt x="200278" y="111378"/>
                </a:lnTo>
                <a:lnTo>
                  <a:pt x="101219" y="0"/>
                </a:lnTo>
                <a:close/>
              </a:path>
              <a:path w="400685" h="426720">
                <a:moveTo>
                  <a:pt x="381595" y="315340"/>
                </a:moveTo>
                <a:lnTo>
                  <a:pt x="200278" y="315340"/>
                </a:lnTo>
                <a:lnTo>
                  <a:pt x="299338" y="426719"/>
                </a:lnTo>
                <a:lnTo>
                  <a:pt x="400558" y="336676"/>
                </a:lnTo>
                <a:lnTo>
                  <a:pt x="381595" y="315340"/>
                </a:lnTo>
                <a:close/>
              </a:path>
              <a:path w="400685" h="426720">
                <a:moveTo>
                  <a:pt x="299338" y="0"/>
                </a:moveTo>
                <a:lnTo>
                  <a:pt x="200278" y="111378"/>
                </a:lnTo>
                <a:lnTo>
                  <a:pt x="381595" y="111378"/>
                </a:lnTo>
                <a:lnTo>
                  <a:pt x="400558" y="90042"/>
                </a:lnTo>
                <a:lnTo>
                  <a:pt x="299338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867277" y="4979670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5" h="426720">
                <a:moveTo>
                  <a:pt x="0" y="90042"/>
                </a:moveTo>
                <a:lnTo>
                  <a:pt x="101219" y="0"/>
                </a:lnTo>
                <a:lnTo>
                  <a:pt x="200278" y="111378"/>
                </a:lnTo>
                <a:lnTo>
                  <a:pt x="299338" y="0"/>
                </a:lnTo>
                <a:lnTo>
                  <a:pt x="400558" y="90042"/>
                </a:lnTo>
                <a:lnTo>
                  <a:pt x="290957" y="213359"/>
                </a:lnTo>
                <a:lnTo>
                  <a:pt x="400558" y="336676"/>
                </a:lnTo>
                <a:lnTo>
                  <a:pt x="299338" y="426719"/>
                </a:lnTo>
                <a:lnTo>
                  <a:pt x="200278" y="315340"/>
                </a:lnTo>
                <a:lnTo>
                  <a:pt x="101219" y="426719"/>
                </a:lnTo>
                <a:lnTo>
                  <a:pt x="0" y="336676"/>
                </a:lnTo>
                <a:lnTo>
                  <a:pt x="109600" y="213359"/>
                </a:lnTo>
                <a:lnTo>
                  <a:pt x="0" y="90042"/>
                </a:lnTo>
                <a:close/>
              </a:path>
            </a:pathLst>
          </a:custGeom>
          <a:ln w="15239">
            <a:solidFill>
              <a:srgbClr val="6316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859785" y="5699468"/>
            <a:ext cx="401320" cy="427355"/>
          </a:xfrm>
          <a:custGeom>
            <a:avLst/>
            <a:gdLst/>
            <a:ahLst/>
            <a:cxnLst/>
            <a:rect l="l" t="t" r="r" b="b"/>
            <a:pathLst>
              <a:path w="401320" h="427354">
                <a:moveTo>
                  <a:pt x="101345" y="0"/>
                </a:moveTo>
                <a:lnTo>
                  <a:pt x="0" y="89928"/>
                </a:lnTo>
                <a:lnTo>
                  <a:pt x="109855" y="213652"/>
                </a:lnTo>
                <a:lnTo>
                  <a:pt x="0" y="337375"/>
                </a:lnTo>
                <a:lnTo>
                  <a:pt x="101345" y="427304"/>
                </a:lnTo>
                <a:lnTo>
                  <a:pt x="200406" y="315722"/>
                </a:lnTo>
                <a:lnTo>
                  <a:pt x="381585" y="315722"/>
                </a:lnTo>
                <a:lnTo>
                  <a:pt x="290956" y="213652"/>
                </a:lnTo>
                <a:lnTo>
                  <a:pt x="381585" y="111582"/>
                </a:lnTo>
                <a:lnTo>
                  <a:pt x="200406" y="111582"/>
                </a:lnTo>
                <a:lnTo>
                  <a:pt x="101345" y="0"/>
                </a:lnTo>
                <a:close/>
              </a:path>
              <a:path w="401320" h="427354">
                <a:moveTo>
                  <a:pt x="381585" y="315722"/>
                </a:moveTo>
                <a:lnTo>
                  <a:pt x="200406" y="315722"/>
                </a:lnTo>
                <a:lnTo>
                  <a:pt x="299465" y="427304"/>
                </a:lnTo>
                <a:lnTo>
                  <a:pt x="400812" y="337375"/>
                </a:lnTo>
                <a:lnTo>
                  <a:pt x="381585" y="315722"/>
                </a:lnTo>
                <a:close/>
              </a:path>
              <a:path w="401320" h="427354">
                <a:moveTo>
                  <a:pt x="299465" y="0"/>
                </a:moveTo>
                <a:lnTo>
                  <a:pt x="200406" y="111582"/>
                </a:lnTo>
                <a:lnTo>
                  <a:pt x="381585" y="111582"/>
                </a:lnTo>
                <a:lnTo>
                  <a:pt x="400812" y="89928"/>
                </a:lnTo>
                <a:lnTo>
                  <a:pt x="299465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59785" y="5699468"/>
            <a:ext cx="401320" cy="427355"/>
          </a:xfrm>
          <a:custGeom>
            <a:avLst/>
            <a:gdLst/>
            <a:ahLst/>
            <a:cxnLst/>
            <a:rect l="l" t="t" r="r" b="b"/>
            <a:pathLst>
              <a:path w="401320" h="427354">
                <a:moveTo>
                  <a:pt x="0" y="89928"/>
                </a:moveTo>
                <a:lnTo>
                  <a:pt x="101345" y="0"/>
                </a:lnTo>
                <a:lnTo>
                  <a:pt x="200406" y="111582"/>
                </a:lnTo>
                <a:lnTo>
                  <a:pt x="299465" y="0"/>
                </a:lnTo>
                <a:lnTo>
                  <a:pt x="400812" y="89928"/>
                </a:lnTo>
                <a:lnTo>
                  <a:pt x="290956" y="213652"/>
                </a:lnTo>
                <a:lnTo>
                  <a:pt x="400812" y="337375"/>
                </a:lnTo>
                <a:lnTo>
                  <a:pt x="299465" y="427304"/>
                </a:lnTo>
                <a:lnTo>
                  <a:pt x="200406" y="315722"/>
                </a:lnTo>
                <a:lnTo>
                  <a:pt x="101345" y="427304"/>
                </a:lnTo>
                <a:lnTo>
                  <a:pt x="0" y="337375"/>
                </a:lnTo>
                <a:lnTo>
                  <a:pt x="109855" y="213652"/>
                </a:lnTo>
                <a:lnTo>
                  <a:pt x="0" y="89928"/>
                </a:lnTo>
                <a:close/>
              </a:path>
            </a:pathLst>
          </a:custGeom>
          <a:ln w="15240">
            <a:solidFill>
              <a:srgbClr val="6316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867150" y="5699468"/>
            <a:ext cx="401320" cy="427355"/>
          </a:xfrm>
          <a:custGeom>
            <a:avLst/>
            <a:gdLst/>
            <a:ahLst/>
            <a:cxnLst/>
            <a:rect l="l" t="t" r="r" b="b"/>
            <a:pathLst>
              <a:path w="401320" h="427354">
                <a:moveTo>
                  <a:pt x="101346" y="0"/>
                </a:moveTo>
                <a:lnTo>
                  <a:pt x="0" y="89928"/>
                </a:lnTo>
                <a:lnTo>
                  <a:pt x="109854" y="213652"/>
                </a:lnTo>
                <a:lnTo>
                  <a:pt x="0" y="337375"/>
                </a:lnTo>
                <a:lnTo>
                  <a:pt x="101346" y="427304"/>
                </a:lnTo>
                <a:lnTo>
                  <a:pt x="200405" y="315722"/>
                </a:lnTo>
                <a:lnTo>
                  <a:pt x="381585" y="315722"/>
                </a:lnTo>
                <a:lnTo>
                  <a:pt x="290957" y="213652"/>
                </a:lnTo>
                <a:lnTo>
                  <a:pt x="381585" y="111582"/>
                </a:lnTo>
                <a:lnTo>
                  <a:pt x="200405" y="111582"/>
                </a:lnTo>
                <a:lnTo>
                  <a:pt x="101346" y="0"/>
                </a:lnTo>
                <a:close/>
              </a:path>
              <a:path w="401320" h="427354">
                <a:moveTo>
                  <a:pt x="381585" y="315722"/>
                </a:moveTo>
                <a:lnTo>
                  <a:pt x="200405" y="315722"/>
                </a:lnTo>
                <a:lnTo>
                  <a:pt x="299465" y="427304"/>
                </a:lnTo>
                <a:lnTo>
                  <a:pt x="400812" y="337375"/>
                </a:lnTo>
                <a:lnTo>
                  <a:pt x="381585" y="315722"/>
                </a:lnTo>
                <a:close/>
              </a:path>
              <a:path w="401320" h="427354">
                <a:moveTo>
                  <a:pt x="299465" y="0"/>
                </a:moveTo>
                <a:lnTo>
                  <a:pt x="200405" y="111582"/>
                </a:lnTo>
                <a:lnTo>
                  <a:pt x="381585" y="111582"/>
                </a:lnTo>
                <a:lnTo>
                  <a:pt x="400812" y="89928"/>
                </a:lnTo>
                <a:lnTo>
                  <a:pt x="299465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867150" y="5699468"/>
            <a:ext cx="401320" cy="427355"/>
          </a:xfrm>
          <a:custGeom>
            <a:avLst/>
            <a:gdLst/>
            <a:ahLst/>
            <a:cxnLst/>
            <a:rect l="l" t="t" r="r" b="b"/>
            <a:pathLst>
              <a:path w="401320" h="427354">
                <a:moveTo>
                  <a:pt x="0" y="89928"/>
                </a:moveTo>
                <a:lnTo>
                  <a:pt x="101346" y="0"/>
                </a:lnTo>
                <a:lnTo>
                  <a:pt x="200405" y="111582"/>
                </a:lnTo>
                <a:lnTo>
                  <a:pt x="299465" y="0"/>
                </a:lnTo>
                <a:lnTo>
                  <a:pt x="400812" y="89928"/>
                </a:lnTo>
                <a:lnTo>
                  <a:pt x="290957" y="213652"/>
                </a:lnTo>
                <a:lnTo>
                  <a:pt x="400812" y="337375"/>
                </a:lnTo>
                <a:lnTo>
                  <a:pt x="299465" y="427304"/>
                </a:lnTo>
                <a:lnTo>
                  <a:pt x="200405" y="315722"/>
                </a:lnTo>
                <a:lnTo>
                  <a:pt x="101346" y="427304"/>
                </a:lnTo>
                <a:lnTo>
                  <a:pt x="0" y="337375"/>
                </a:lnTo>
                <a:lnTo>
                  <a:pt x="109854" y="213652"/>
                </a:lnTo>
                <a:lnTo>
                  <a:pt x="0" y="89928"/>
                </a:lnTo>
                <a:close/>
              </a:path>
            </a:pathLst>
          </a:custGeom>
          <a:ln w="15240">
            <a:solidFill>
              <a:srgbClr val="6316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947665" y="5699468"/>
            <a:ext cx="401320" cy="427355"/>
          </a:xfrm>
          <a:custGeom>
            <a:avLst/>
            <a:gdLst/>
            <a:ahLst/>
            <a:cxnLst/>
            <a:rect l="l" t="t" r="r" b="b"/>
            <a:pathLst>
              <a:path w="401320" h="427354">
                <a:moveTo>
                  <a:pt x="101346" y="0"/>
                </a:moveTo>
                <a:lnTo>
                  <a:pt x="0" y="89928"/>
                </a:lnTo>
                <a:lnTo>
                  <a:pt x="109855" y="213652"/>
                </a:lnTo>
                <a:lnTo>
                  <a:pt x="0" y="337375"/>
                </a:lnTo>
                <a:lnTo>
                  <a:pt x="101346" y="427304"/>
                </a:lnTo>
                <a:lnTo>
                  <a:pt x="200406" y="315722"/>
                </a:lnTo>
                <a:lnTo>
                  <a:pt x="381585" y="315722"/>
                </a:lnTo>
                <a:lnTo>
                  <a:pt x="290957" y="213652"/>
                </a:lnTo>
                <a:lnTo>
                  <a:pt x="381585" y="111582"/>
                </a:lnTo>
                <a:lnTo>
                  <a:pt x="200406" y="111582"/>
                </a:lnTo>
                <a:lnTo>
                  <a:pt x="101346" y="0"/>
                </a:lnTo>
                <a:close/>
              </a:path>
              <a:path w="401320" h="427354">
                <a:moveTo>
                  <a:pt x="381585" y="315722"/>
                </a:moveTo>
                <a:lnTo>
                  <a:pt x="200406" y="315722"/>
                </a:lnTo>
                <a:lnTo>
                  <a:pt x="299466" y="427304"/>
                </a:lnTo>
                <a:lnTo>
                  <a:pt x="400812" y="337375"/>
                </a:lnTo>
                <a:lnTo>
                  <a:pt x="381585" y="315722"/>
                </a:lnTo>
                <a:close/>
              </a:path>
              <a:path w="401320" h="427354">
                <a:moveTo>
                  <a:pt x="299466" y="0"/>
                </a:moveTo>
                <a:lnTo>
                  <a:pt x="200406" y="111582"/>
                </a:lnTo>
                <a:lnTo>
                  <a:pt x="381585" y="111582"/>
                </a:lnTo>
                <a:lnTo>
                  <a:pt x="400812" y="89928"/>
                </a:lnTo>
                <a:lnTo>
                  <a:pt x="299466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947665" y="5699468"/>
            <a:ext cx="401320" cy="427355"/>
          </a:xfrm>
          <a:custGeom>
            <a:avLst/>
            <a:gdLst/>
            <a:ahLst/>
            <a:cxnLst/>
            <a:rect l="l" t="t" r="r" b="b"/>
            <a:pathLst>
              <a:path w="401320" h="427354">
                <a:moveTo>
                  <a:pt x="0" y="89928"/>
                </a:moveTo>
                <a:lnTo>
                  <a:pt x="101346" y="0"/>
                </a:lnTo>
                <a:lnTo>
                  <a:pt x="200406" y="111582"/>
                </a:lnTo>
                <a:lnTo>
                  <a:pt x="299466" y="0"/>
                </a:lnTo>
                <a:lnTo>
                  <a:pt x="400812" y="89928"/>
                </a:lnTo>
                <a:lnTo>
                  <a:pt x="290957" y="213652"/>
                </a:lnTo>
                <a:lnTo>
                  <a:pt x="400812" y="337375"/>
                </a:lnTo>
                <a:lnTo>
                  <a:pt x="299466" y="427304"/>
                </a:lnTo>
                <a:lnTo>
                  <a:pt x="200406" y="315722"/>
                </a:lnTo>
                <a:lnTo>
                  <a:pt x="101346" y="427304"/>
                </a:lnTo>
                <a:lnTo>
                  <a:pt x="0" y="337375"/>
                </a:lnTo>
                <a:lnTo>
                  <a:pt x="109855" y="213652"/>
                </a:lnTo>
                <a:lnTo>
                  <a:pt x="0" y="89928"/>
                </a:lnTo>
                <a:close/>
              </a:path>
            </a:pathLst>
          </a:custGeom>
          <a:ln w="15240">
            <a:solidFill>
              <a:srgbClr val="6316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955029" y="5699468"/>
            <a:ext cx="401320" cy="427355"/>
          </a:xfrm>
          <a:custGeom>
            <a:avLst/>
            <a:gdLst/>
            <a:ahLst/>
            <a:cxnLst/>
            <a:rect l="l" t="t" r="r" b="b"/>
            <a:pathLst>
              <a:path w="401320" h="427354">
                <a:moveTo>
                  <a:pt x="101346" y="0"/>
                </a:moveTo>
                <a:lnTo>
                  <a:pt x="0" y="89928"/>
                </a:lnTo>
                <a:lnTo>
                  <a:pt x="109855" y="213652"/>
                </a:lnTo>
                <a:lnTo>
                  <a:pt x="0" y="337375"/>
                </a:lnTo>
                <a:lnTo>
                  <a:pt x="101346" y="427304"/>
                </a:lnTo>
                <a:lnTo>
                  <a:pt x="200406" y="315722"/>
                </a:lnTo>
                <a:lnTo>
                  <a:pt x="381585" y="315722"/>
                </a:lnTo>
                <a:lnTo>
                  <a:pt x="290957" y="213652"/>
                </a:lnTo>
                <a:lnTo>
                  <a:pt x="381585" y="111582"/>
                </a:lnTo>
                <a:lnTo>
                  <a:pt x="200406" y="111582"/>
                </a:lnTo>
                <a:lnTo>
                  <a:pt x="101346" y="0"/>
                </a:lnTo>
                <a:close/>
              </a:path>
              <a:path w="401320" h="427354">
                <a:moveTo>
                  <a:pt x="381585" y="315722"/>
                </a:moveTo>
                <a:lnTo>
                  <a:pt x="200406" y="315722"/>
                </a:lnTo>
                <a:lnTo>
                  <a:pt x="299466" y="427304"/>
                </a:lnTo>
                <a:lnTo>
                  <a:pt x="400812" y="337375"/>
                </a:lnTo>
                <a:lnTo>
                  <a:pt x="381585" y="315722"/>
                </a:lnTo>
                <a:close/>
              </a:path>
              <a:path w="401320" h="427354">
                <a:moveTo>
                  <a:pt x="299466" y="0"/>
                </a:moveTo>
                <a:lnTo>
                  <a:pt x="200406" y="111582"/>
                </a:lnTo>
                <a:lnTo>
                  <a:pt x="381585" y="111582"/>
                </a:lnTo>
                <a:lnTo>
                  <a:pt x="400812" y="89928"/>
                </a:lnTo>
                <a:lnTo>
                  <a:pt x="299466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955029" y="5699468"/>
            <a:ext cx="401320" cy="427355"/>
          </a:xfrm>
          <a:custGeom>
            <a:avLst/>
            <a:gdLst/>
            <a:ahLst/>
            <a:cxnLst/>
            <a:rect l="l" t="t" r="r" b="b"/>
            <a:pathLst>
              <a:path w="401320" h="427354">
                <a:moveTo>
                  <a:pt x="0" y="89928"/>
                </a:moveTo>
                <a:lnTo>
                  <a:pt x="101346" y="0"/>
                </a:lnTo>
                <a:lnTo>
                  <a:pt x="200406" y="111582"/>
                </a:lnTo>
                <a:lnTo>
                  <a:pt x="299466" y="0"/>
                </a:lnTo>
                <a:lnTo>
                  <a:pt x="400812" y="89928"/>
                </a:lnTo>
                <a:lnTo>
                  <a:pt x="290957" y="213652"/>
                </a:lnTo>
                <a:lnTo>
                  <a:pt x="400812" y="337375"/>
                </a:lnTo>
                <a:lnTo>
                  <a:pt x="299466" y="427304"/>
                </a:lnTo>
                <a:lnTo>
                  <a:pt x="200406" y="315722"/>
                </a:lnTo>
                <a:lnTo>
                  <a:pt x="101346" y="427304"/>
                </a:lnTo>
                <a:lnTo>
                  <a:pt x="0" y="337375"/>
                </a:lnTo>
                <a:lnTo>
                  <a:pt x="109855" y="213652"/>
                </a:lnTo>
                <a:lnTo>
                  <a:pt x="0" y="89928"/>
                </a:lnTo>
                <a:close/>
              </a:path>
            </a:pathLst>
          </a:custGeom>
          <a:ln w="15240">
            <a:solidFill>
              <a:srgbClr val="6316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89217" y="5717921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135889" y="83667"/>
                </a:moveTo>
                <a:lnTo>
                  <a:pt x="0" y="102679"/>
                </a:lnTo>
                <a:lnTo>
                  <a:pt x="216661" y="390156"/>
                </a:lnTo>
                <a:lnTo>
                  <a:pt x="439601" y="222084"/>
                </a:lnTo>
                <a:lnTo>
                  <a:pt x="240283" y="222084"/>
                </a:lnTo>
                <a:lnTo>
                  <a:pt x="135889" y="83667"/>
                </a:lnTo>
                <a:close/>
              </a:path>
              <a:path w="734695" h="390525">
                <a:moveTo>
                  <a:pt x="734186" y="0"/>
                </a:moveTo>
                <a:lnTo>
                  <a:pt x="489457" y="34226"/>
                </a:lnTo>
                <a:lnTo>
                  <a:pt x="240283" y="222084"/>
                </a:lnTo>
                <a:lnTo>
                  <a:pt x="439601" y="222084"/>
                </a:lnTo>
                <a:lnTo>
                  <a:pt x="734186" y="0"/>
                </a:lnTo>
                <a:close/>
              </a:path>
            </a:pathLst>
          </a:custGeom>
          <a:solidFill>
            <a:srgbClr val="63A7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689217" y="5717921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216661" y="390156"/>
                </a:moveTo>
                <a:lnTo>
                  <a:pt x="0" y="102679"/>
                </a:lnTo>
                <a:lnTo>
                  <a:pt x="135889" y="83667"/>
                </a:lnTo>
                <a:lnTo>
                  <a:pt x="240283" y="222084"/>
                </a:lnTo>
                <a:lnTo>
                  <a:pt x="489457" y="34226"/>
                </a:lnTo>
                <a:lnTo>
                  <a:pt x="734186" y="0"/>
                </a:lnTo>
                <a:lnTo>
                  <a:pt x="216661" y="390156"/>
                </a:lnTo>
                <a:close/>
              </a:path>
            </a:pathLst>
          </a:custGeom>
          <a:ln w="15875">
            <a:solidFill>
              <a:srgbClr val="3962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625206" y="5717921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136017" y="83667"/>
                </a:moveTo>
                <a:lnTo>
                  <a:pt x="0" y="102679"/>
                </a:lnTo>
                <a:lnTo>
                  <a:pt x="216789" y="390156"/>
                </a:lnTo>
                <a:lnTo>
                  <a:pt x="439728" y="222084"/>
                </a:lnTo>
                <a:lnTo>
                  <a:pt x="240411" y="222084"/>
                </a:lnTo>
                <a:lnTo>
                  <a:pt x="136017" y="83667"/>
                </a:lnTo>
                <a:close/>
              </a:path>
              <a:path w="734695" h="390525">
                <a:moveTo>
                  <a:pt x="734314" y="0"/>
                </a:moveTo>
                <a:lnTo>
                  <a:pt x="489585" y="34226"/>
                </a:lnTo>
                <a:lnTo>
                  <a:pt x="240411" y="222084"/>
                </a:lnTo>
                <a:lnTo>
                  <a:pt x="439728" y="222084"/>
                </a:lnTo>
                <a:lnTo>
                  <a:pt x="734314" y="0"/>
                </a:lnTo>
                <a:close/>
              </a:path>
            </a:pathLst>
          </a:custGeom>
          <a:solidFill>
            <a:srgbClr val="63A7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625206" y="5717921"/>
            <a:ext cx="734695" cy="390525"/>
          </a:xfrm>
          <a:custGeom>
            <a:avLst/>
            <a:gdLst/>
            <a:ahLst/>
            <a:cxnLst/>
            <a:rect l="l" t="t" r="r" b="b"/>
            <a:pathLst>
              <a:path w="734695" h="390525">
                <a:moveTo>
                  <a:pt x="216789" y="390156"/>
                </a:moveTo>
                <a:lnTo>
                  <a:pt x="0" y="102679"/>
                </a:lnTo>
                <a:lnTo>
                  <a:pt x="136017" y="83667"/>
                </a:lnTo>
                <a:lnTo>
                  <a:pt x="240411" y="222084"/>
                </a:lnTo>
                <a:lnTo>
                  <a:pt x="489585" y="34226"/>
                </a:lnTo>
                <a:lnTo>
                  <a:pt x="734314" y="0"/>
                </a:lnTo>
                <a:lnTo>
                  <a:pt x="216789" y="390156"/>
                </a:lnTo>
                <a:close/>
              </a:path>
            </a:pathLst>
          </a:custGeom>
          <a:ln w="15875">
            <a:solidFill>
              <a:srgbClr val="3962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204464" y="1034541"/>
            <a:ext cx="27476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Exit</a:t>
            </a:r>
            <a:r>
              <a:rPr sz="4400" spc="-310" dirty="0"/>
              <a:t> </a:t>
            </a:r>
            <a:r>
              <a:rPr sz="4400" spc="-20" dirty="0"/>
              <a:t>wound</a:t>
            </a:r>
            <a:endParaRPr sz="4400"/>
          </a:p>
        </p:txBody>
      </p:sp>
      <p:sp>
        <p:nvSpPr>
          <p:cNvPr id="12" name="object 12"/>
          <p:cNvSpPr/>
          <p:nvPr/>
        </p:nvSpPr>
        <p:spPr>
          <a:xfrm>
            <a:off x="1504188" y="2354579"/>
            <a:ext cx="6152388" cy="5486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75232" y="2346960"/>
            <a:ext cx="6196584" cy="4785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04188" y="2894076"/>
            <a:ext cx="6152388" cy="5486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75232" y="2886455"/>
            <a:ext cx="6196584" cy="47853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04188" y="3433571"/>
            <a:ext cx="6152388" cy="5486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475232" y="3425952"/>
            <a:ext cx="6196584" cy="47853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04188" y="3973067"/>
            <a:ext cx="6152388" cy="5486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75232" y="3965447"/>
            <a:ext cx="6196584" cy="47853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504188" y="4512564"/>
            <a:ext cx="6152388" cy="5486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75232" y="4504944"/>
            <a:ext cx="6196584" cy="47853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504188" y="5052059"/>
            <a:ext cx="6152388" cy="5486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75232" y="5044440"/>
            <a:ext cx="6196584" cy="47853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566417" y="2385821"/>
            <a:ext cx="5966460" cy="3044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Vary greatly in </a:t>
            </a:r>
            <a:r>
              <a:rPr sz="2100" dirty="0">
                <a:solidFill>
                  <a:srgbClr val="FFFFFF"/>
                </a:solidFill>
                <a:latin typeface="Franklin Gothic Book"/>
                <a:cs typeface="Franklin Gothic Book"/>
              </a:rPr>
              <a:t>size, shape and</a:t>
            </a:r>
            <a:r>
              <a:rPr sz="2100" spc="-5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100" dirty="0">
                <a:solidFill>
                  <a:srgbClr val="FFFFFF"/>
                </a:solidFill>
                <a:latin typeface="Franklin Gothic Book"/>
                <a:cs typeface="Franklin Gothic Book"/>
              </a:rPr>
              <a:t>configuration</a:t>
            </a:r>
            <a:endParaRPr sz="2100">
              <a:latin typeface="Franklin Gothic Book"/>
              <a:cs typeface="Franklin Gothic Book"/>
            </a:endParaRPr>
          </a:p>
          <a:p>
            <a:pPr marL="12700" marR="5080">
              <a:lnSpc>
                <a:spcPts val="4250"/>
              </a:lnSpc>
              <a:spcBef>
                <a:spcPts val="425"/>
              </a:spcBef>
            </a:pPr>
            <a:r>
              <a:rPr sz="21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Usually larger </a:t>
            </a:r>
            <a:r>
              <a:rPr sz="2100" dirty="0">
                <a:solidFill>
                  <a:srgbClr val="FFFFFF"/>
                </a:solidFill>
                <a:latin typeface="Franklin Gothic Book"/>
                <a:cs typeface="Franklin Gothic Book"/>
              </a:rPr>
              <a:t>than the </a:t>
            </a:r>
            <a:r>
              <a:rPr sz="21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corresponding wound </a:t>
            </a:r>
            <a:r>
              <a:rPr sz="2100" dirty="0">
                <a:solidFill>
                  <a:srgbClr val="FFFFFF"/>
                </a:solidFill>
                <a:latin typeface="Franklin Gothic Book"/>
                <a:cs typeface="Franklin Gothic Book"/>
              </a:rPr>
              <a:t>of </a:t>
            </a:r>
            <a:r>
              <a:rPr sz="2100" spc="10" dirty="0">
                <a:solidFill>
                  <a:srgbClr val="FFFFFF"/>
                </a:solidFill>
                <a:latin typeface="Franklin Gothic Book"/>
                <a:cs typeface="Franklin Gothic Book"/>
              </a:rPr>
              <a:t>entry  </a:t>
            </a:r>
            <a:r>
              <a:rPr sz="21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Scorching, blackening, </a:t>
            </a:r>
            <a:r>
              <a:rPr sz="2100" dirty="0">
                <a:solidFill>
                  <a:srgbClr val="FFFFFF"/>
                </a:solidFill>
                <a:latin typeface="Franklin Gothic Book"/>
                <a:cs typeface="Franklin Gothic Book"/>
              </a:rPr>
              <a:t>and </a:t>
            </a:r>
            <a:r>
              <a:rPr sz="21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tattooing </a:t>
            </a:r>
            <a:r>
              <a:rPr sz="2100" dirty="0">
                <a:solidFill>
                  <a:srgbClr val="FFFFFF"/>
                </a:solidFill>
                <a:latin typeface="Franklin Gothic Book"/>
                <a:cs typeface="Franklin Gothic Book"/>
              </a:rPr>
              <a:t>absent  </a:t>
            </a:r>
            <a:r>
              <a:rPr sz="21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Abrasion </a:t>
            </a:r>
            <a:r>
              <a:rPr sz="2100" dirty="0">
                <a:solidFill>
                  <a:srgbClr val="FFFFFF"/>
                </a:solidFill>
                <a:latin typeface="Franklin Gothic Book"/>
                <a:cs typeface="Franklin Gothic Book"/>
              </a:rPr>
              <a:t>collar and </a:t>
            </a:r>
            <a:r>
              <a:rPr sz="21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grease </a:t>
            </a:r>
            <a:r>
              <a:rPr sz="2100" dirty="0">
                <a:solidFill>
                  <a:srgbClr val="FFFFFF"/>
                </a:solidFill>
                <a:latin typeface="Franklin Gothic Book"/>
                <a:cs typeface="Franklin Gothic Book"/>
              </a:rPr>
              <a:t>collar also</a:t>
            </a:r>
            <a:r>
              <a:rPr sz="2100" spc="-7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100" dirty="0">
                <a:solidFill>
                  <a:srgbClr val="FFFFFF"/>
                </a:solidFill>
                <a:latin typeface="Franklin Gothic Book"/>
                <a:cs typeface="Franklin Gothic Book"/>
              </a:rPr>
              <a:t>absent</a:t>
            </a:r>
            <a:endParaRPr sz="21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1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Edges </a:t>
            </a:r>
            <a:r>
              <a:rPr sz="21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invariably</a:t>
            </a:r>
            <a:r>
              <a:rPr sz="2100" spc="-1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everted</a:t>
            </a:r>
            <a:endParaRPr sz="21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sz="21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Outward beveling </a:t>
            </a:r>
            <a:r>
              <a:rPr sz="21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in </a:t>
            </a:r>
            <a:r>
              <a:rPr sz="2100" dirty="0">
                <a:solidFill>
                  <a:srgbClr val="FFFFFF"/>
                </a:solidFill>
                <a:latin typeface="Franklin Gothic Book"/>
                <a:cs typeface="Franklin Gothic Book"/>
              </a:rPr>
              <a:t>case of</a:t>
            </a:r>
            <a:r>
              <a:rPr sz="21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 skull</a:t>
            </a:r>
            <a:endParaRPr sz="21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204464" y="1034541"/>
            <a:ext cx="27476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Exit</a:t>
            </a:r>
            <a:r>
              <a:rPr sz="4400" spc="-310" dirty="0"/>
              <a:t> </a:t>
            </a:r>
            <a:r>
              <a:rPr sz="4400" spc="-20" dirty="0"/>
              <a:t>wound</a:t>
            </a:r>
            <a:endParaRPr sz="4400"/>
          </a:p>
        </p:txBody>
      </p:sp>
      <p:sp>
        <p:nvSpPr>
          <p:cNvPr id="13" name="object 13"/>
          <p:cNvSpPr/>
          <p:nvPr/>
        </p:nvSpPr>
        <p:spPr>
          <a:xfrm>
            <a:off x="1331975" y="2119883"/>
            <a:ext cx="6048756" cy="33207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750707" y="5636101"/>
            <a:ext cx="565515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Franklin Gothic Book"/>
                <a:cs typeface="Franklin Gothic Book"/>
              </a:rPr>
              <a:t>Demonstrating </a:t>
            </a:r>
            <a:r>
              <a:rPr sz="1800" dirty="0">
                <a:latin typeface="Franklin Gothic Book"/>
                <a:cs typeface="Franklin Gothic Book"/>
              </a:rPr>
              <a:t>Exit </a:t>
            </a:r>
            <a:r>
              <a:rPr sz="1800" spc="-10" dirty="0">
                <a:latin typeface="Franklin Gothic Book"/>
                <a:cs typeface="Franklin Gothic Book"/>
              </a:rPr>
              <a:t>wound by experimenting </a:t>
            </a:r>
            <a:r>
              <a:rPr sz="1800" spc="-5">
                <a:latin typeface="Franklin Gothic Book"/>
                <a:cs typeface="Franklin Gothic Book"/>
              </a:rPr>
              <a:t>air </a:t>
            </a:r>
            <a:r>
              <a:rPr sz="1800" spc="-10" smtClean="0">
                <a:latin typeface="Franklin Gothic Book"/>
                <a:cs typeface="Franklin Gothic Book"/>
              </a:rPr>
              <a:t>rifle </a:t>
            </a:r>
            <a:endParaRPr sz="18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938020" y="1034541"/>
            <a:ext cx="528066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Exit</a:t>
            </a:r>
            <a:r>
              <a:rPr sz="4400" spc="-285" dirty="0"/>
              <a:t> </a:t>
            </a:r>
            <a:r>
              <a:rPr sz="4400" spc="-5" dirty="0"/>
              <a:t>wound-Summary</a:t>
            </a:r>
            <a:endParaRPr sz="4400"/>
          </a:p>
        </p:txBody>
      </p:sp>
      <p:sp>
        <p:nvSpPr>
          <p:cNvPr id="12" name="object 12"/>
          <p:cNvSpPr/>
          <p:nvPr/>
        </p:nvSpPr>
        <p:spPr>
          <a:xfrm>
            <a:off x="1915414" y="3318725"/>
            <a:ext cx="1172210" cy="2486660"/>
          </a:xfrm>
          <a:custGeom>
            <a:avLst/>
            <a:gdLst/>
            <a:ahLst/>
            <a:cxnLst/>
            <a:rect l="l" t="t" r="r" b="b"/>
            <a:pathLst>
              <a:path w="1172210" h="2486660">
                <a:moveTo>
                  <a:pt x="0" y="2486533"/>
                </a:moveTo>
                <a:lnTo>
                  <a:pt x="1172044" y="2486533"/>
                </a:lnTo>
                <a:lnTo>
                  <a:pt x="1172044" y="0"/>
                </a:lnTo>
                <a:lnTo>
                  <a:pt x="0" y="0"/>
                </a:lnTo>
                <a:lnTo>
                  <a:pt x="0" y="2486533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87370" y="3318725"/>
            <a:ext cx="1016000" cy="2486660"/>
          </a:xfrm>
          <a:custGeom>
            <a:avLst/>
            <a:gdLst/>
            <a:ahLst/>
            <a:cxnLst/>
            <a:rect l="l" t="t" r="r" b="b"/>
            <a:pathLst>
              <a:path w="1016000" h="2486660">
                <a:moveTo>
                  <a:pt x="0" y="2486533"/>
                </a:moveTo>
                <a:lnTo>
                  <a:pt x="1015771" y="2486533"/>
                </a:lnTo>
                <a:lnTo>
                  <a:pt x="1015771" y="0"/>
                </a:lnTo>
                <a:lnTo>
                  <a:pt x="0" y="0"/>
                </a:lnTo>
                <a:lnTo>
                  <a:pt x="0" y="2486533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03242" y="3318725"/>
            <a:ext cx="1172210" cy="2486660"/>
          </a:xfrm>
          <a:custGeom>
            <a:avLst/>
            <a:gdLst/>
            <a:ahLst/>
            <a:cxnLst/>
            <a:rect l="l" t="t" r="r" b="b"/>
            <a:pathLst>
              <a:path w="1172210" h="2486660">
                <a:moveTo>
                  <a:pt x="0" y="2486533"/>
                </a:moveTo>
                <a:lnTo>
                  <a:pt x="1172044" y="2486533"/>
                </a:lnTo>
                <a:lnTo>
                  <a:pt x="1172044" y="0"/>
                </a:lnTo>
                <a:lnTo>
                  <a:pt x="0" y="0"/>
                </a:lnTo>
                <a:lnTo>
                  <a:pt x="0" y="2486533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75198" y="3318725"/>
            <a:ext cx="1016000" cy="2486660"/>
          </a:xfrm>
          <a:custGeom>
            <a:avLst/>
            <a:gdLst/>
            <a:ahLst/>
            <a:cxnLst/>
            <a:rect l="l" t="t" r="r" b="b"/>
            <a:pathLst>
              <a:path w="1016000" h="2486660">
                <a:moveTo>
                  <a:pt x="0" y="2486533"/>
                </a:moveTo>
                <a:lnTo>
                  <a:pt x="1015771" y="2486533"/>
                </a:lnTo>
                <a:lnTo>
                  <a:pt x="1015771" y="0"/>
                </a:lnTo>
                <a:lnTo>
                  <a:pt x="0" y="0"/>
                </a:lnTo>
                <a:lnTo>
                  <a:pt x="0" y="2486533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290945" y="3318725"/>
            <a:ext cx="1016000" cy="2486660"/>
          </a:xfrm>
          <a:custGeom>
            <a:avLst/>
            <a:gdLst/>
            <a:ahLst/>
            <a:cxnLst/>
            <a:rect l="l" t="t" r="r" b="b"/>
            <a:pathLst>
              <a:path w="1016000" h="2486660">
                <a:moveTo>
                  <a:pt x="0" y="2486533"/>
                </a:moveTo>
                <a:lnTo>
                  <a:pt x="1015771" y="2486533"/>
                </a:lnTo>
                <a:lnTo>
                  <a:pt x="1015771" y="0"/>
                </a:lnTo>
                <a:lnTo>
                  <a:pt x="0" y="0"/>
                </a:lnTo>
                <a:lnTo>
                  <a:pt x="0" y="2486533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06818" y="3318725"/>
            <a:ext cx="937894" cy="2486660"/>
          </a:xfrm>
          <a:custGeom>
            <a:avLst/>
            <a:gdLst/>
            <a:ahLst/>
            <a:cxnLst/>
            <a:rect l="l" t="t" r="r" b="b"/>
            <a:pathLst>
              <a:path w="937895" h="2486660">
                <a:moveTo>
                  <a:pt x="0" y="2486533"/>
                </a:moveTo>
                <a:lnTo>
                  <a:pt x="937641" y="2486533"/>
                </a:lnTo>
                <a:lnTo>
                  <a:pt x="937641" y="0"/>
                </a:lnTo>
                <a:lnTo>
                  <a:pt x="0" y="0"/>
                </a:lnTo>
                <a:lnTo>
                  <a:pt x="0" y="2486533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893241" y="2126488"/>
          <a:ext cx="7346315" cy="3672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2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2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78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8592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Shape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Scorching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Singeing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Smudging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Tatooing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6319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Ab</a:t>
                      </a:r>
                      <a:r>
                        <a:rPr sz="1600" b="1" spc="1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r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a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s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io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n  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collar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2225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G</a:t>
                      </a:r>
                      <a:r>
                        <a:rPr sz="1600" b="1" spc="10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r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ea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se  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collar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6494">
                <a:tc>
                  <a:txBody>
                    <a:bodyPr/>
                    <a:lstStyle/>
                    <a:p>
                      <a:pPr marL="91440" marR="16954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65" dirty="0">
                          <a:latin typeface="Franklin Gothic Book"/>
                          <a:cs typeface="Franklin Gothic Book"/>
                        </a:rPr>
                        <a:t>V</a:t>
                      </a:r>
                      <a:r>
                        <a:rPr sz="1600" dirty="0">
                          <a:latin typeface="Franklin Gothic Book"/>
                          <a:cs typeface="Franklin Gothic Book"/>
                        </a:rPr>
                        <a:t>aria</a:t>
                      </a:r>
                      <a:r>
                        <a:rPr sz="1600" spc="-10" dirty="0">
                          <a:latin typeface="Franklin Gothic Book"/>
                          <a:cs typeface="Franklin Gothic Book"/>
                        </a:rPr>
                        <a:t>b</a:t>
                      </a:r>
                      <a:r>
                        <a:rPr sz="1600" dirty="0">
                          <a:latin typeface="Franklin Gothic Book"/>
                          <a:cs typeface="Franklin Gothic Book"/>
                        </a:rPr>
                        <a:t>le,  </a:t>
                      </a:r>
                      <a:r>
                        <a:rPr sz="1600" spc="-5" dirty="0">
                          <a:latin typeface="Franklin Gothic Book"/>
                          <a:cs typeface="Franklin Gothic Book"/>
                        </a:rPr>
                        <a:t>usually  larger  than  </a:t>
                      </a:r>
                      <a:r>
                        <a:rPr sz="1600" dirty="0">
                          <a:latin typeface="Franklin Gothic Book"/>
                          <a:cs typeface="Franklin Gothic Book"/>
                        </a:rPr>
                        <a:t>correspo  </a:t>
                      </a:r>
                      <a:r>
                        <a:rPr sz="1600" spc="-5" dirty="0">
                          <a:latin typeface="Franklin Gothic Book"/>
                          <a:cs typeface="Franklin Gothic Book"/>
                        </a:rPr>
                        <a:t>nding  </a:t>
                      </a:r>
                      <a:r>
                        <a:rPr sz="1600" spc="5" dirty="0">
                          <a:latin typeface="Franklin Gothic Book"/>
                          <a:cs typeface="Franklin Gothic Book"/>
                        </a:rPr>
                        <a:t>entry  </a:t>
                      </a:r>
                      <a:r>
                        <a:rPr sz="1600" spc="-10" dirty="0">
                          <a:latin typeface="Franklin Gothic Book"/>
                          <a:cs typeface="Franklin Gothic Book"/>
                        </a:rPr>
                        <a:t>wound</a:t>
                      </a:r>
                      <a:endParaRPr sz="16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object 19"/>
          <p:cNvSpPr/>
          <p:nvPr/>
        </p:nvSpPr>
        <p:spPr>
          <a:xfrm>
            <a:off x="2355469" y="4359402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5" h="426720">
                <a:moveTo>
                  <a:pt x="101218" y="0"/>
                </a:moveTo>
                <a:lnTo>
                  <a:pt x="0" y="90043"/>
                </a:lnTo>
                <a:lnTo>
                  <a:pt x="109600" y="213360"/>
                </a:lnTo>
                <a:lnTo>
                  <a:pt x="0" y="336677"/>
                </a:lnTo>
                <a:lnTo>
                  <a:pt x="101218" y="426720"/>
                </a:lnTo>
                <a:lnTo>
                  <a:pt x="200279" y="315341"/>
                </a:lnTo>
                <a:lnTo>
                  <a:pt x="381595" y="315341"/>
                </a:lnTo>
                <a:lnTo>
                  <a:pt x="290956" y="213360"/>
                </a:lnTo>
                <a:lnTo>
                  <a:pt x="381595" y="111379"/>
                </a:lnTo>
                <a:lnTo>
                  <a:pt x="200279" y="111379"/>
                </a:lnTo>
                <a:lnTo>
                  <a:pt x="101218" y="0"/>
                </a:lnTo>
                <a:close/>
              </a:path>
              <a:path w="400685" h="426720">
                <a:moveTo>
                  <a:pt x="381595" y="315341"/>
                </a:moveTo>
                <a:lnTo>
                  <a:pt x="200279" y="315341"/>
                </a:lnTo>
                <a:lnTo>
                  <a:pt x="299338" y="426720"/>
                </a:lnTo>
                <a:lnTo>
                  <a:pt x="400557" y="336677"/>
                </a:lnTo>
                <a:lnTo>
                  <a:pt x="381595" y="315341"/>
                </a:lnTo>
                <a:close/>
              </a:path>
              <a:path w="400685" h="426720">
                <a:moveTo>
                  <a:pt x="299338" y="0"/>
                </a:moveTo>
                <a:lnTo>
                  <a:pt x="200279" y="111379"/>
                </a:lnTo>
                <a:lnTo>
                  <a:pt x="381595" y="111379"/>
                </a:lnTo>
                <a:lnTo>
                  <a:pt x="400557" y="90043"/>
                </a:lnTo>
                <a:lnTo>
                  <a:pt x="299338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55469" y="4359402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5" h="426720">
                <a:moveTo>
                  <a:pt x="0" y="90043"/>
                </a:moveTo>
                <a:lnTo>
                  <a:pt x="101218" y="0"/>
                </a:lnTo>
                <a:lnTo>
                  <a:pt x="200279" y="111379"/>
                </a:lnTo>
                <a:lnTo>
                  <a:pt x="299338" y="0"/>
                </a:lnTo>
                <a:lnTo>
                  <a:pt x="400557" y="90043"/>
                </a:lnTo>
                <a:lnTo>
                  <a:pt x="290956" y="213360"/>
                </a:lnTo>
                <a:lnTo>
                  <a:pt x="400557" y="336677"/>
                </a:lnTo>
                <a:lnTo>
                  <a:pt x="299338" y="426720"/>
                </a:lnTo>
                <a:lnTo>
                  <a:pt x="200279" y="315341"/>
                </a:lnTo>
                <a:lnTo>
                  <a:pt x="101218" y="426720"/>
                </a:lnTo>
                <a:lnTo>
                  <a:pt x="0" y="336677"/>
                </a:lnTo>
                <a:lnTo>
                  <a:pt x="109600" y="213360"/>
                </a:lnTo>
                <a:lnTo>
                  <a:pt x="0" y="90043"/>
                </a:lnTo>
                <a:close/>
              </a:path>
            </a:pathLst>
          </a:custGeom>
          <a:ln w="15240">
            <a:solidFill>
              <a:srgbClr val="6316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364357" y="4359402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5" h="426720">
                <a:moveTo>
                  <a:pt x="101218" y="0"/>
                </a:moveTo>
                <a:lnTo>
                  <a:pt x="0" y="90043"/>
                </a:lnTo>
                <a:lnTo>
                  <a:pt x="109600" y="213360"/>
                </a:lnTo>
                <a:lnTo>
                  <a:pt x="0" y="336677"/>
                </a:lnTo>
                <a:lnTo>
                  <a:pt x="101218" y="426720"/>
                </a:lnTo>
                <a:lnTo>
                  <a:pt x="200278" y="315341"/>
                </a:lnTo>
                <a:lnTo>
                  <a:pt x="381595" y="315341"/>
                </a:lnTo>
                <a:lnTo>
                  <a:pt x="290956" y="213360"/>
                </a:lnTo>
                <a:lnTo>
                  <a:pt x="381595" y="111379"/>
                </a:lnTo>
                <a:lnTo>
                  <a:pt x="200278" y="111379"/>
                </a:lnTo>
                <a:lnTo>
                  <a:pt x="101218" y="0"/>
                </a:lnTo>
                <a:close/>
              </a:path>
              <a:path w="400685" h="426720">
                <a:moveTo>
                  <a:pt x="381595" y="315341"/>
                </a:moveTo>
                <a:lnTo>
                  <a:pt x="200278" y="315341"/>
                </a:lnTo>
                <a:lnTo>
                  <a:pt x="299338" y="426720"/>
                </a:lnTo>
                <a:lnTo>
                  <a:pt x="400557" y="336677"/>
                </a:lnTo>
                <a:lnTo>
                  <a:pt x="381595" y="315341"/>
                </a:lnTo>
                <a:close/>
              </a:path>
              <a:path w="400685" h="426720">
                <a:moveTo>
                  <a:pt x="299338" y="0"/>
                </a:moveTo>
                <a:lnTo>
                  <a:pt x="200278" y="111379"/>
                </a:lnTo>
                <a:lnTo>
                  <a:pt x="381595" y="111379"/>
                </a:lnTo>
                <a:lnTo>
                  <a:pt x="400557" y="90043"/>
                </a:lnTo>
                <a:lnTo>
                  <a:pt x="299338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64357" y="4359402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5" h="426720">
                <a:moveTo>
                  <a:pt x="0" y="90043"/>
                </a:moveTo>
                <a:lnTo>
                  <a:pt x="101218" y="0"/>
                </a:lnTo>
                <a:lnTo>
                  <a:pt x="200278" y="111379"/>
                </a:lnTo>
                <a:lnTo>
                  <a:pt x="299338" y="0"/>
                </a:lnTo>
                <a:lnTo>
                  <a:pt x="400557" y="90043"/>
                </a:lnTo>
                <a:lnTo>
                  <a:pt x="290956" y="213360"/>
                </a:lnTo>
                <a:lnTo>
                  <a:pt x="400557" y="336677"/>
                </a:lnTo>
                <a:lnTo>
                  <a:pt x="299338" y="426720"/>
                </a:lnTo>
                <a:lnTo>
                  <a:pt x="200278" y="315341"/>
                </a:lnTo>
                <a:lnTo>
                  <a:pt x="101218" y="426720"/>
                </a:lnTo>
                <a:lnTo>
                  <a:pt x="0" y="336677"/>
                </a:lnTo>
                <a:lnTo>
                  <a:pt x="109600" y="213360"/>
                </a:lnTo>
                <a:lnTo>
                  <a:pt x="0" y="90043"/>
                </a:lnTo>
                <a:close/>
              </a:path>
            </a:pathLst>
          </a:custGeom>
          <a:ln w="15240">
            <a:solidFill>
              <a:srgbClr val="6316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470780" y="4373117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5" h="426720">
                <a:moveTo>
                  <a:pt x="101219" y="0"/>
                </a:moveTo>
                <a:lnTo>
                  <a:pt x="0" y="90042"/>
                </a:lnTo>
                <a:lnTo>
                  <a:pt x="109601" y="213359"/>
                </a:lnTo>
                <a:lnTo>
                  <a:pt x="0" y="336676"/>
                </a:lnTo>
                <a:lnTo>
                  <a:pt x="101219" y="426719"/>
                </a:lnTo>
                <a:lnTo>
                  <a:pt x="200279" y="315340"/>
                </a:lnTo>
                <a:lnTo>
                  <a:pt x="381595" y="315340"/>
                </a:lnTo>
                <a:lnTo>
                  <a:pt x="290957" y="213359"/>
                </a:lnTo>
                <a:lnTo>
                  <a:pt x="381595" y="111378"/>
                </a:lnTo>
                <a:lnTo>
                  <a:pt x="200279" y="111378"/>
                </a:lnTo>
                <a:lnTo>
                  <a:pt x="101219" y="0"/>
                </a:lnTo>
                <a:close/>
              </a:path>
              <a:path w="400685" h="426720">
                <a:moveTo>
                  <a:pt x="381595" y="315340"/>
                </a:moveTo>
                <a:lnTo>
                  <a:pt x="200279" y="315340"/>
                </a:lnTo>
                <a:lnTo>
                  <a:pt x="299339" y="426719"/>
                </a:lnTo>
                <a:lnTo>
                  <a:pt x="400558" y="336676"/>
                </a:lnTo>
                <a:lnTo>
                  <a:pt x="381595" y="315340"/>
                </a:lnTo>
                <a:close/>
              </a:path>
              <a:path w="400685" h="426720">
                <a:moveTo>
                  <a:pt x="299339" y="0"/>
                </a:moveTo>
                <a:lnTo>
                  <a:pt x="200279" y="111378"/>
                </a:lnTo>
                <a:lnTo>
                  <a:pt x="381595" y="111378"/>
                </a:lnTo>
                <a:lnTo>
                  <a:pt x="400558" y="90042"/>
                </a:lnTo>
                <a:lnTo>
                  <a:pt x="299339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70780" y="4373117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5" h="426720">
                <a:moveTo>
                  <a:pt x="0" y="90042"/>
                </a:moveTo>
                <a:lnTo>
                  <a:pt x="101219" y="0"/>
                </a:lnTo>
                <a:lnTo>
                  <a:pt x="200279" y="111378"/>
                </a:lnTo>
                <a:lnTo>
                  <a:pt x="299339" y="0"/>
                </a:lnTo>
                <a:lnTo>
                  <a:pt x="400558" y="90042"/>
                </a:lnTo>
                <a:lnTo>
                  <a:pt x="290957" y="213359"/>
                </a:lnTo>
                <a:lnTo>
                  <a:pt x="400558" y="336676"/>
                </a:lnTo>
                <a:lnTo>
                  <a:pt x="299339" y="426719"/>
                </a:lnTo>
                <a:lnTo>
                  <a:pt x="200279" y="315340"/>
                </a:lnTo>
                <a:lnTo>
                  <a:pt x="101219" y="426719"/>
                </a:lnTo>
                <a:lnTo>
                  <a:pt x="0" y="336676"/>
                </a:lnTo>
                <a:lnTo>
                  <a:pt x="109601" y="213359"/>
                </a:lnTo>
                <a:lnTo>
                  <a:pt x="0" y="90042"/>
                </a:lnTo>
                <a:close/>
              </a:path>
            </a:pathLst>
          </a:custGeom>
          <a:ln w="15240">
            <a:solidFill>
              <a:srgbClr val="6316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68060" y="4359402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5" h="426720">
                <a:moveTo>
                  <a:pt x="101218" y="0"/>
                </a:moveTo>
                <a:lnTo>
                  <a:pt x="0" y="90043"/>
                </a:lnTo>
                <a:lnTo>
                  <a:pt x="109600" y="213360"/>
                </a:lnTo>
                <a:lnTo>
                  <a:pt x="0" y="336677"/>
                </a:lnTo>
                <a:lnTo>
                  <a:pt x="101218" y="426720"/>
                </a:lnTo>
                <a:lnTo>
                  <a:pt x="200278" y="315341"/>
                </a:lnTo>
                <a:lnTo>
                  <a:pt x="381595" y="315341"/>
                </a:lnTo>
                <a:lnTo>
                  <a:pt x="290956" y="213360"/>
                </a:lnTo>
                <a:lnTo>
                  <a:pt x="381595" y="111379"/>
                </a:lnTo>
                <a:lnTo>
                  <a:pt x="200278" y="111379"/>
                </a:lnTo>
                <a:lnTo>
                  <a:pt x="101218" y="0"/>
                </a:lnTo>
                <a:close/>
              </a:path>
              <a:path w="400685" h="426720">
                <a:moveTo>
                  <a:pt x="381595" y="315341"/>
                </a:moveTo>
                <a:lnTo>
                  <a:pt x="200278" y="315341"/>
                </a:lnTo>
                <a:lnTo>
                  <a:pt x="299338" y="426720"/>
                </a:lnTo>
                <a:lnTo>
                  <a:pt x="400558" y="336677"/>
                </a:lnTo>
                <a:lnTo>
                  <a:pt x="381595" y="315341"/>
                </a:lnTo>
                <a:close/>
              </a:path>
              <a:path w="400685" h="426720">
                <a:moveTo>
                  <a:pt x="299338" y="0"/>
                </a:moveTo>
                <a:lnTo>
                  <a:pt x="200278" y="111379"/>
                </a:lnTo>
                <a:lnTo>
                  <a:pt x="381595" y="111379"/>
                </a:lnTo>
                <a:lnTo>
                  <a:pt x="400558" y="90043"/>
                </a:lnTo>
                <a:lnTo>
                  <a:pt x="299338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68060" y="4359402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5" h="426720">
                <a:moveTo>
                  <a:pt x="0" y="90043"/>
                </a:moveTo>
                <a:lnTo>
                  <a:pt x="101218" y="0"/>
                </a:lnTo>
                <a:lnTo>
                  <a:pt x="200278" y="111379"/>
                </a:lnTo>
                <a:lnTo>
                  <a:pt x="299338" y="0"/>
                </a:lnTo>
                <a:lnTo>
                  <a:pt x="400558" y="90043"/>
                </a:lnTo>
                <a:lnTo>
                  <a:pt x="290956" y="213360"/>
                </a:lnTo>
                <a:lnTo>
                  <a:pt x="400558" y="336677"/>
                </a:lnTo>
                <a:lnTo>
                  <a:pt x="299338" y="426720"/>
                </a:lnTo>
                <a:lnTo>
                  <a:pt x="200278" y="315341"/>
                </a:lnTo>
                <a:lnTo>
                  <a:pt x="101218" y="426720"/>
                </a:lnTo>
                <a:lnTo>
                  <a:pt x="0" y="336677"/>
                </a:lnTo>
                <a:lnTo>
                  <a:pt x="109600" y="213360"/>
                </a:lnTo>
                <a:lnTo>
                  <a:pt x="0" y="90043"/>
                </a:lnTo>
                <a:close/>
              </a:path>
            </a:pathLst>
          </a:custGeom>
          <a:ln w="15240">
            <a:solidFill>
              <a:srgbClr val="6316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544944" y="4373117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4" h="426720">
                <a:moveTo>
                  <a:pt x="101219" y="0"/>
                </a:moveTo>
                <a:lnTo>
                  <a:pt x="0" y="90042"/>
                </a:lnTo>
                <a:lnTo>
                  <a:pt x="109600" y="213359"/>
                </a:lnTo>
                <a:lnTo>
                  <a:pt x="0" y="336676"/>
                </a:lnTo>
                <a:lnTo>
                  <a:pt x="101219" y="426719"/>
                </a:lnTo>
                <a:lnTo>
                  <a:pt x="200278" y="315340"/>
                </a:lnTo>
                <a:lnTo>
                  <a:pt x="381595" y="315340"/>
                </a:lnTo>
                <a:lnTo>
                  <a:pt x="290956" y="213359"/>
                </a:lnTo>
                <a:lnTo>
                  <a:pt x="381595" y="111378"/>
                </a:lnTo>
                <a:lnTo>
                  <a:pt x="200278" y="111378"/>
                </a:lnTo>
                <a:lnTo>
                  <a:pt x="101219" y="0"/>
                </a:lnTo>
                <a:close/>
              </a:path>
              <a:path w="400684" h="426720">
                <a:moveTo>
                  <a:pt x="381595" y="315340"/>
                </a:moveTo>
                <a:lnTo>
                  <a:pt x="200278" y="315340"/>
                </a:lnTo>
                <a:lnTo>
                  <a:pt x="299338" y="426719"/>
                </a:lnTo>
                <a:lnTo>
                  <a:pt x="400557" y="336676"/>
                </a:lnTo>
                <a:lnTo>
                  <a:pt x="381595" y="315340"/>
                </a:lnTo>
                <a:close/>
              </a:path>
              <a:path w="400684" h="426720">
                <a:moveTo>
                  <a:pt x="299338" y="0"/>
                </a:moveTo>
                <a:lnTo>
                  <a:pt x="200278" y="111378"/>
                </a:lnTo>
                <a:lnTo>
                  <a:pt x="381595" y="111378"/>
                </a:lnTo>
                <a:lnTo>
                  <a:pt x="400557" y="90042"/>
                </a:lnTo>
                <a:lnTo>
                  <a:pt x="299338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544944" y="4373117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4" h="426720">
                <a:moveTo>
                  <a:pt x="0" y="90042"/>
                </a:moveTo>
                <a:lnTo>
                  <a:pt x="101219" y="0"/>
                </a:lnTo>
                <a:lnTo>
                  <a:pt x="200278" y="111378"/>
                </a:lnTo>
                <a:lnTo>
                  <a:pt x="299338" y="0"/>
                </a:lnTo>
                <a:lnTo>
                  <a:pt x="400557" y="90042"/>
                </a:lnTo>
                <a:lnTo>
                  <a:pt x="290956" y="213359"/>
                </a:lnTo>
                <a:lnTo>
                  <a:pt x="400557" y="336676"/>
                </a:lnTo>
                <a:lnTo>
                  <a:pt x="299338" y="426719"/>
                </a:lnTo>
                <a:lnTo>
                  <a:pt x="200278" y="315340"/>
                </a:lnTo>
                <a:lnTo>
                  <a:pt x="101219" y="426719"/>
                </a:lnTo>
                <a:lnTo>
                  <a:pt x="0" y="336676"/>
                </a:lnTo>
                <a:lnTo>
                  <a:pt x="109600" y="213359"/>
                </a:lnTo>
                <a:lnTo>
                  <a:pt x="0" y="90042"/>
                </a:lnTo>
                <a:close/>
              </a:path>
            </a:pathLst>
          </a:custGeom>
          <a:ln w="15240">
            <a:solidFill>
              <a:srgbClr val="6316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540117" y="4359402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4" h="426720">
                <a:moveTo>
                  <a:pt x="101218" y="0"/>
                </a:moveTo>
                <a:lnTo>
                  <a:pt x="0" y="90043"/>
                </a:lnTo>
                <a:lnTo>
                  <a:pt x="109600" y="213360"/>
                </a:lnTo>
                <a:lnTo>
                  <a:pt x="0" y="336677"/>
                </a:lnTo>
                <a:lnTo>
                  <a:pt x="101218" y="426720"/>
                </a:lnTo>
                <a:lnTo>
                  <a:pt x="200278" y="315341"/>
                </a:lnTo>
                <a:lnTo>
                  <a:pt x="381595" y="315341"/>
                </a:lnTo>
                <a:lnTo>
                  <a:pt x="290956" y="213360"/>
                </a:lnTo>
                <a:lnTo>
                  <a:pt x="381595" y="111379"/>
                </a:lnTo>
                <a:lnTo>
                  <a:pt x="200278" y="111379"/>
                </a:lnTo>
                <a:lnTo>
                  <a:pt x="101218" y="0"/>
                </a:lnTo>
                <a:close/>
              </a:path>
              <a:path w="400684" h="426720">
                <a:moveTo>
                  <a:pt x="381595" y="315341"/>
                </a:moveTo>
                <a:lnTo>
                  <a:pt x="200278" y="315341"/>
                </a:lnTo>
                <a:lnTo>
                  <a:pt x="299338" y="426720"/>
                </a:lnTo>
                <a:lnTo>
                  <a:pt x="400557" y="336677"/>
                </a:lnTo>
                <a:lnTo>
                  <a:pt x="381595" y="315341"/>
                </a:lnTo>
                <a:close/>
              </a:path>
              <a:path w="400684" h="426720">
                <a:moveTo>
                  <a:pt x="299338" y="0"/>
                </a:moveTo>
                <a:lnTo>
                  <a:pt x="200278" y="111379"/>
                </a:lnTo>
                <a:lnTo>
                  <a:pt x="381595" y="111379"/>
                </a:lnTo>
                <a:lnTo>
                  <a:pt x="400557" y="90043"/>
                </a:lnTo>
                <a:lnTo>
                  <a:pt x="299338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540117" y="4359402"/>
            <a:ext cx="400685" cy="426720"/>
          </a:xfrm>
          <a:custGeom>
            <a:avLst/>
            <a:gdLst/>
            <a:ahLst/>
            <a:cxnLst/>
            <a:rect l="l" t="t" r="r" b="b"/>
            <a:pathLst>
              <a:path w="400684" h="426720">
                <a:moveTo>
                  <a:pt x="0" y="90043"/>
                </a:moveTo>
                <a:lnTo>
                  <a:pt x="101218" y="0"/>
                </a:lnTo>
                <a:lnTo>
                  <a:pt x="200278" y="111379"/>
                </a:lnTo>
                <a:lnTo>
                  <a:pt x="299338" y="0"/>
                </a:lnTo>
                <a:lnTo>
                  <a:pt x="400557" y="90043"/>
                </a:lnTo>
                <a:lnTo>
                  <a:pt x="290956" y="213360"/>
                </a:lnTo>
                <a:lnTo>
                  <a:pt x="400557" y="336677"/>
                </a:lnTo>
                <a:lnTo>
                  <a:pt x="299338" y="426720"/>
                </a:lnTo>
                <a:lnTo>
                  <a:pt x="200278" y="315341"/>
                </a:lnTo>
                <a:lnTo>
                  <a:pt x="101218" y="426720"/>
                </a:lnTo>
                <a:lnTo>
                  <a:pt x="0" y="336677"/>
                </a:lnTo>
                <a:lnTo>
                  <a:pt x="109600" y="213360"/>
                </a:lnTo>
                <a:lnTo>
                  <a:pt x="0" y="90043"/>
                </a:lnTo>
                <a:close/>
              </a:path>
            </a:pathLst>
          </a:custGeom>
          <a:ln w="15240">
            <a:solidFill>
              <a:srgbClr val="6316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890016" y="5615940"/>
            <a:ext cx="7386828" cy="541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86967" y="963167"/>
            <a:ext cx="7386828" cy="50398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0600" y="1016508"/>
            <a:ext cx="7179945" cy="4832985"/>
          </a:xfrm>
          <a:custGeom>
            <a:avLst/>
            <a:gdLst/>
            <a:ahLst/>
            <a:cxnLst/>
            <a:rect l="l" t="t" r="r" b="b"/>
            <a:pathLst>
              <a:path w="7179945" h="4832985">
                <a:moveTo>
                  <a:pt x="0" y="4832604"/>
                </a:moveTo>
                <a:lnTo>
                  <a:pt x="7179564" y="4832604"/>
                </a:lnTo>
                <a:lnTo>
                  <a:pt x="7179564" y="0"/>
                </a:lnTo>
                <a:lnTo>
                  <a:pt x="0" y="0"/>
                </a:lnTo>
                <a:lnTo>
                  <a:pt x="0" y="4832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86967" y="957072"/>
            <a:ext cx="7386828" cy="50383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90600" y="1010411"/>
            <a:ext cx="7179564" cy="48310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8764" y="611276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0621" y="664883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027301" y="2334260"/>
            <a:ext cx="5142230" cy="1991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1430" algn="ctr">
              <a:lnSpc>
                <a:spcPct val="100000"/>
              </a:lnSpc>
              <a:spcBef>
                <a:spcPts val="95"/>
              </a:spcBef>
            </a:pPr>
            <a:r>
              <a:rPr sz="4300" spc="-25" dirty="0"/>
              <a:t>Difference between  </a:t>
            </a:r>
            <a:r>
              <a:rPr sz="4300" spc="5" dirty="0"/>
              <a:t>Entry </a:t>
            </a:r>
            <a:r>
              <a:rPr sz="4300" spc="-25" dirty="0"/>
              <a:t>wound </a:t>
            </a:r>
            <a:r>
              <a:rPr sz="4300" spc="-5" dirty="0"/>
              <a:t>and</a:t>
            </a:r>
            <a:r>
              <a:rPr sz="4300" spc="-340" dirty="0"/>
              <a:t> </a:t>
            </a:r>
            <a:r>
              <a:rPr sz="4300" spc="-5" dirty="0"/>
              <a:t>Exit  </a:t>
            </a:r>
            <a:r>
              <a:rPr sz="4300" spc="-25" dirty="0"/>
              <a:t>wound</a:t>
            </a:r>
            <a:endParaRPr sz="43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5736" y="1129283"/>
            <a:ext cx="7309104" cy="46040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266571" y="5746191"/>
            <a:ext cx="67925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u="heavy" spc="20" dirty="0">
                <a:uFill>
                  <a:solidFill>
                    <a:srgbClr val="000000"/>
                  </a:solidFill>
                </a:uFill>
                <a:latin typeface="Franklin Gothic Book"/>
                <a:cs typeface="Franklin Gothic Book"/>
              </a:rPr>
              <a:t>Entry </a:t>
            </a:r>
            <a:r>
              <a:rPr sz="3200" b="1" u="heavy" spc="5" dirty="0">
                <a:uFill>
                  <a:solidFill>
                    <a:srgbClr val="000000"/>
                  </a:solidFill>
                </a:uFill>
                <a:latin typeface="Franklin Gothic Book"/>
                <a:cs typeface="Franklin Gothic Book"/>
              </a:rPr>
              <a:t>and 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Franklin Gothic Book"/>
                <a:cs typeface="Franklin Gothic Book"/>
              </a:rPr>
              <a:t>Exit </a:t>
            </a:r>
            <a:r>
              <a:rPr sz="3200" b="1" u="heavy" spc="-5" dirty="0">
                <a:uFill>
                  <a:solidFill>
                    <a:srgbClr val="000000"/>
                  </a:solidFill>
                </a:uFill>
                <a:latin typeface="Franklin Gothic Book"/>
                <a:cs typeface="Franklin Gothic Book"/>
              </a:rPr>
              <a:t>wound </a:t>
            </a:r>
            <a:r>
              <a:rPr sz="3200" b="1" u="heavy" spc="-10" dirty="0">
                <a:uFill>
                  <a:solidFill>
                    <a:srgbClr val="000000"/>
                  </a:solidFill>
                </a:uFill>
                <a:latin typeface="Franklin Gothic Book"/>
                <a:cs typeface="Franklin Gothic Book"/>
              </a:rPr>
              <a:t>gross</a:t>
            </a:r>
            <a:r>
              <a:rPr sz="3200" b="1" u="heavy" spc="-190" dirty="0">
                <a:uFill>
                  <a:solidFill>
                    <a:srgbClr val="000000"/>
                  </a:solidFill>
                </a:uFill>
                <a:latin typeface="Franklin Gothic Book"/>
                <a:cs typeface="Franklin Gothic Book"/>
              </a:rPr>
              <a:t> 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Franklin Gothic Book"/>
                <a:cs typeface="Franklin Gothic Book"/>
              </a:rPr>
              <a:t>appearance</a:t>
            </a:r>
            <a:endParaRPr sz="32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12875" y="836675"/>
            <a:ext cx="7258811" cy="4927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626489" y="5746191"/>
            <a:ext cx="59804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u="heavy" spc="5" dirty="0">
                <a:uFill>
                  <a:solidFill>
                    <a:srgbClr val="000000"/>
                  </a:solidFill>
                </a:uFill>
                <a:latin typeface="Franklin Gothic Book"/>
                <a:cs typeface="Franklin Gothic Book"/>
              </a:rPr>
              <a:t>Case of close </a:t>
            </a:r>
            <a:r>
              <a:rPr sz="3200" b="1" u="heavy" spc="20" dirty="0">
                <a:uFill>
                  <a:solidFill>
                    <a:srgbClr val="000000"/>
                  </a:solidFill>
                </a:uFill>
                <a:latin typeface="Franklin Gothic Book"/>
                <a:cs typeface="Franklin Gothic Book"/>
              </a:rPr>
              <a:t>entry </a:t>
            </a:r>
            <a:r>
              <a:rPr sz="3200" b="1" u="heavy" spc="5" dirty="0">
                <a:uFill>
                  <a:solidFill>
                    <a:srgbClr val="000000"/>
                  </a:solidFill>
                </a:uFill>
                <a:latin typeface="Franklin Gothic Book"/>
                <a:cs typeface="Franklin Gothic Book"/>
              </a:rPr>
              <a:t>and </a:t>
            </a:r>
            <a:r>
              <a:rPr sz="3200" b="1" u="heavy" spc="-15" dirty="0">
                <a:uFill>
                  <a:solidFill>
                    <a:srgbClr val="000000"/>
                  </a:solidFill>
                </a:uFill>
                <a:latin typeface="Franklin Gothic Book"/>
                <a:cs typeface="Franklin Gothic Book"/>
              </a:rPr>
              <a:t>exit</a:t>
            </a:r>
            <a:r>
              <a:rPr sz="3200" b="1" u="heavy" spc="-250" dirty="0">
                <a:uFill>
                  <a:solidFill>
                    <a:srgbClr val="000000"/>
                  </a:solidFill>
                </a:uFill>
                <a:latin typeface="Franklin Gothic Book"/>
                <a:cs typeface="Franklin Gothic Book"/>
              </a:rPr>
              <a:t> </a:t>
            </a:r>
            <a:r>
              <a:rPr sz="3200" b="1" u="heavy" spc="-5" dirty="0">
                <a:uFill>
                  <a:solidFill>
                    <a:srgbClr val="000000"/>
                  </a:solidFill>
                </a:uFill>
                <a:latin typeface="Franklin Gothic Book"/>
                <a:cs typeface="Franklin Gothic Book"/>
              </a:rPr>
              <a:t>wound</a:t>
            </a:r>
            <a:endParaRPr sz="32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066800" y="415490"/>
            <a:ext cx="6963409" cy="1489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Differentiating </a:t>
            </a:r>
            <a:r>
              <a:rPr spc="10" dirty="0"/>
              <a:t>entry </a:t>
            </a:r>
            <a:r>
              <a:rPr spc="-20" dirty="0"/>
              <a:t>from</a:t>
            </a:r>
            <a:r>
              <a:rPr spc="-430" dirty="0"/>
              <a:t> </a:t>
            </a:r>
            <a:r>
              <a:rPr spc="-5" dirty="0"/>
              <a:t>exit</a:t>
            </a: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965250" y="1982470"/>
          <a:ext cx="7273290" cy="41452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24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4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44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Characteristics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10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Entry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wound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Exit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wound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A2B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Size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Smaller than</a:t>
                      </a:r>
                      <a:r>
                        <a:rPr sz="1800" spc="-1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diameter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Franklin Gothic Book"/>
                          <a:cs typeface="Franklin Gothic Book"/>
                        </a:rPr>
                        <a:t>of</a:t>
                      </a: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 bullet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Larger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Franklin Gothic Book"/>
                          <a:cs typeface="Franklin Gothic Book"/>
                        </a:rPr>
                        <a:t>Edges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Inverted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Everted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 marR="35052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Abrasion and</a:t>
                      </a:r>
                      <a:r>
                        <a:rPr sz="1800" spc="-7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grease  collar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Present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Absent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 marL="91440" marR="3613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Burning, blackening,  tattooing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5" dirty="0">
                          <a:latin typeface="Franklin Gothic Book"/>
                          <a:cs typeface="Franklin Gothic Book"/>
                        </a:rPr>
                        <a:t>May </a:t>
                      </a:r>
                      <a:r>
                        <a:rPr sz="1800" dirty="0">
                          <a:latin typeface="Franklin Gothic Book"/>
                          <a:cs typeface="Franklin Gothic Book"/>
                        </a:rPr>
                        <a:t>be</a:t>
                      </a: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present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Absent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Bleeding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Less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More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latin typeface="Franklin Gothic Book"/>
                          <a:cs typeface="Franklin Gothic Book"/>
                        </a:rPr>
                        <a:t>Fat</a:t>
                      </a: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extrusion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Absent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5" dirty="0">
                          <a:latin typeface="Franklin Gothic Book"/>
                          <a:cs typeface="Franklin Gothic Book"/>
                        </a:rPr>
                        <a:t>May </a:t>
                      </a:r>
                      <a:r>
                        <a:rPr sz="1800" dirty="0">
                          <a:latin typeface="Franklin Gothic Book"/>
                          <a:cs typeface="Franklin Gothic Book"/>
                        </a:rPr>
                        <a:t>be</a:t>
                      </a: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 present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Franklin Gothic Book"/>
                          <a:cs typeface="Franklin Gothic Book"/>
                        </a:rPr>
                        <a:t>Cherry</a:t>
                      </a: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 red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15" dirty="0">
                          <a:latin typeface="Franklin Gothic Book"/>
                          <a:cs typeface="Franklin Gothic Book"/>
                        </a:rPr>
                        <a:t>May </a:t>
                      </a:r>
                      <a:r>
                        <a:rPr sz="1800" dirty="0">
                          <a:latin typeface="Franklin Gothic Book"/>
                          <a:cs typeface="Franklin Gothic Book"/>
                        </a:rPr>
                        <a:t>be</a:t>
                      </a: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 present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Absent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C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Lead</a:t>
                      </a:r>
                      <a:r>
                        <a:rPr sz="1800" spc="1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ring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15" dirty="0">
                          <a:latin typeface="Franklin Gothic Book"/>
                          <a:cs typeface="Franklin Gothic Book"/>
                        </a:rPr>
                        <a:t>May </a:t>
                      </a:r>
                      <a:r>
                        <a:rPr sz="1800" dirty="0">
                          <a:latin typeface="Franklin Gothic Book"/>
                          <a:cs typeface="Franklin Gothic Book"/>
                        </a:rPr>
                        <a:t>be</a:t>
                      </a: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present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Absent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890016" y="5615940"/>
            <a:ext cx="7386828" cy="541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86967" y="963167"/>
            <a:ext cx="7386828" cy="50398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0600" y="1016508"/>
            <a:ext cx="7179945" cy="4832985"/>
          </a:xfrm>
          <a:custGeom>
            <a:avLst/>
            <a:gdLst/>
            <a:ahLst/>
            <a:cxnLst/>
            <a:rect l="l" t="t" r="r" b="b"/>
            <a:pathLst>
              <a:path w="7179945" h="4832985">
                <a:moveTo>
                  <a:pt x="0" y="4832604"/>
                </a:moveTo>
                <a:lnTo>
                  <a:pt x="7179564" y="4832604"/>
                </a:lnTo>
                <a:lnTo>
                  <a:pt x="7179564" y="0"/>
                </a:lnTo>
                <a:lnTo>
                  <a:pt x="0" y="0"/>
                </a:lnTo>
                <a:lnTo>
                  <a:pt x="0" y="4832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86967" y="957072"/>
            <a:ext cx="7386828" cy="50383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90600" y="1010411"/>
            <a:ext cx="7179564" cy="48310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8764" y="611276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0621" y="664883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743580" y="2062048"/>
            <a:ext cx="3688715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4775">
              <a:lnSpc>
                <a:spcPct val="100000"/>
              </a:lnSpc>
              <a:spcBef>
                <a:spcPts val="100"/>
              </a:spcBef>
            </a:pPr>
            <a:r>
              <a:rPr sz="4800" spc="-10" dirty="0">
                <a:latin typeface="Constantia"/>
                <a:cs typeface="Constantia"/>
              </a:rPr>
              <a:t>Smooth-bore  </a:t>
            </a:r>
            <a:r>
              <a:rPr sz="4800" dirty="0">
                <a:latin typeface="Constantia"/>
                <a:cs typeface="Constantia"/>
              </a:rPr>
              <a:t>firearm</a:t>
            </a:r>
            <a:r>
              <a:rPr sz="4800" spc="-114" dirty="0">
                <a:latin typeface="Constantia"/>
                <a:cs typeface="Constantia"/>
              </a:rPr>
              <a:t> </a:t>
            </a:r>
            <a:r>
              <a:rPr sz="4800" spc="5" dirty="0">
                <a:latin typeface="Constantia"/>
                <a:cs typeface="Constantia"/>
              </a:rPr>
              <a:t>injury</a:t>
            </a:r>
            <a:endParaRPr sz="4800">
              <a:latin typeface="Constantia"/>
              <a:cs typeface="Constant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60345" y="3761358"/>
            <a:ext cx="36442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" dirty="0">
                <a:solidFill>
                  <a:srgbClr val="465E9C"/>
                </a:solidFill>
                <a:latin typeface="Franklin Gothic Book"/>
                <a:cs typeface="Franklin Gothic Book"/>
              </a:rPr>
              <a:t>Entry </a:t>
            </a:r>
            <a:r>
              <a:rPr sz="2400" spc="-10" dirty="0">
                <a:solidFill>
                  <a:srgbClr val="465E9C"/>
                </a:solidFill>
                <a:latin typeface="Franklin Gothic Book"/>
                <a:cs typeface="Franklin Gothic Book"/>
              </a:rPr>
              <a:t>wound </a:t>
            </a:r>
            <a:r>
              <a:rPr sz="2400" dirty="0">
                <a:solidFill>
                  <a:srgbClr val="465E9C"/>
                </a:solidFill>
                <a:latin typeface="Franklin Gothic Book"/>
                <a:cs typeface="Franklin Gothic Book"/>
              </a:rPr>
              <a:t>and Exit</a:t>
            </a:r>
            <a:r>
              <a:rPr sz="2400" spc="-90" dirty="0">
                <a:solidFill>
                  <a:srgbClr val="465E9C"/>
                </a:solidFill>
                <a:latin typeface="Franklin Gothic Book"/>
                <a:cs typeface="Franklin Gothic Book"/>
              </a:rPr>
              <a:t> </a:t>
            </a:r>
            <a:r>
              <a:rPr sz="2400" spc="-10" dirty="0">
                <a:solidFill>
                  <a:srgbClr val="465E9C"/>
                </a:solidFill>
                <a:latin typeface="Franklin Gothic Book"/>
                <a:cs typeface="Franklin Gothic Book"/>
              </a:rPr>
              <a:t>wound</a:t>
            </a:r>
            <a:endParaRPr sz="24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026058" y="834390"/>
            <a:ext cx="70231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60" dirty="0"/>
              <a:t>It’s </a:t>
            </a:r>
            <a:r>
              <a:rPr sz="3600" spc="-10" dirty="0"/>
              <a:t>different </a:t>
            </a:r>
            <a:r>
              <a:rPr sz="3600" spc="-15" dirty="0"/>
              <a:t>from </a:t>
            </a:r>
            <a:r>
              <a:rPr sz="3600" spc="-25" dirty="0"/>
              <a:t>bullets-It’s</a:t>
            </a:r>
            <a:r>
              <a:rPr sz="3600" spc="-409" dirty="0"/>
              <a:t> </a:t>
            </a:r>
            <a:r>
              <a:rPr sz="3600" dirty="0"/>
              <a:t>pellets</a:t>
            </a:r>
            <a:endParaRPr sz="3600"/>
          </a:p>
        </p:txBody>
      </p:sp>
      <p:sp>
        <p:nvSpPr>
          <p:cNvPr id="13" name="object 13"/>
          <p:cNvSpPr/>
          <p:nvPr/>
        </p:nvSpPr>
        <p:spPr>
          <a:xfrm>
            <a:off x="827532" y="3860291"/>
            <a:ext cx="7380732" cy="23774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7532" y="1772411"/>
            <a:ext cx="7380732" cy="26151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375410" y="1034541"/>
            <a:ext cx="64052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15" dirty="0"/>
              <a:t>Entry </a:t>
            </a:r>
            <a:r>
              <a:rPr sz="4400" spc="-15" dirty="0"/>
              <a:t>wound-Contact</a:t>
            </a:r>
            <a:r>
              <a:rPr sz="4400" spc="-550" dirty="0"/>
              <a:t> </a:t>
            </a:r>
            <a:r>
              <a:rPr sz="4400" dirty="0"/>
              <a:t>shot</a:t>
            </a:r>
            <a:endParaRPr sz="4400"/>
          </a:p>
        </p:txBody>
      </p:sp>
      <p:sp>
        <p:nvSpPr>
          <p:cNvPr id="12" name="object 12"/>
          <p:cNvSpPr/>
          <p:nvPr/>
        </p:nvSpPr>
        <p:spPr>
          <a:xfrm>
            <a:off x="755904" y="2351532"/>
            <a:ext cx="4392295" cy="805180"/>
          </a:xfrm>
          <a:custGeom>
            <a:avLst/>
            <a:gdLst/>
            <a:ahLst/>
            <a:cxnLst/>
            <a:rect l="l" t="t" r="r" b="b"/>
            <a:pathLst>
              <a:path w="4392295" h="805180">
                <a:moveTo>
                  <a:pt x="4258056" y="0"/>
                </a:moveTo>
                <a:lnTo>
                  <a:pt x="134111" y="0"/>
                </a:lnTo>
                <a:lnTo>
                  <a:pt x="91722" y="6839"/>
                </a:lnTo>
                <a:lnTo>
                  <a:pt x="54907" y="25883"/>
                </a:lnTo>
                <a:lnTo>
                  <a:pt x="25876" y="54918"/>
                </a:lnTo>
                <a:lnTo>
                  <a:pt x="6837" y="91732"/>
                </a:lnTo>
                <a:lnTo>
                  <a:pt x="0" y="134112"/>
                </a:lnTo>
                <a:lnTo>
                  <a:pt x="0" y="670559"/>
                </a:lnTo>
                <a:lnTo>
                  <a:pt x="6837" y="712939"/>
                </a:lnTo>
                <a:lnTo>
                  <a:pt x="25876" y="749753"/>
                </a:lnTo>
                <a:lnTo>
                  <a:pt x="54907" y="778788"/>
                </a:lnTo>
                <a:lnTo>
                  <a:pt x="91722" y="797832"/>
                </a:lnTo>
                <a:lnTo>
                  <a:pt x="134111" y="804671"/>
                </a:lnTo>
                <a:lnTo>
                  <a:pt x="4258056" y="804671"/>
                </a:lnTo>
                <a:lnTo>
                  <a:pt x="4300435" y="797832"/>
                </a:lnTo>
                <a:lnTo>
                  <a:pt x="4337249" y="778788"/>
                </a:lnTo>
                <a:lnTo>
                  <a:pt x="4366284" y="749753"/>
                </a:lnTo>
                <a:lnTo>
                  <a:pt x="4385328" y="712939"/>
                </a:lnTo>
                <a:lnTo>
                  <a:pt x="4392168" y="670559"/>
                </a:lnTo>
                <a:lnTo>
                  <a:pt x="4392168" y="134112"/>
                </a:lnTo>
                <a:lnTo>
                  <a:pt x="4385328" y="91732"/>
                </a:lnTo>
                <a:lnTo>
                  <a:pt x="4366284" y="54918"/>
                </a:lnTo>
                <a:lnTo>
                  <a:pt x="4337249" y="25883"/>
                </a:lnTo>
                <a:lnTo>
                  <a:pt x="4300435" y="6839"/>
                </a:lnTo>
                <a:lnTo>
                  <a:pt x="4258056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55904" y="2351532"/>
            <a:ext cx="4392295" cy="805180"/>
          </a:xfrm>
          <a:custGeom>
            <a:avLst/>
            <a:gdLst/>
            <a:ahLst/>
            <a:cxnLst/>
            <a:rect l="l" t="t" r="r" b="b"/>
            <a:pathLst>
              <a:path w="4392295" h="805180">
                <a:moveTo>
                  <a:pt x="0" y="134112"/>
                </a:moveTo>
                <a:lnTo>
                  <a:pt x="6837" y="91732"/>
                </a:lnTo>
                <a:lnTo>
                  <a:pt x="25876" y="54918"/>
                </a:lnTo>
                <a:lnTo>
                  <a:pt x="54907" y="25883"/>
                </a:lnTo>
                <a:lnTo>
                  <a:pt x="91722" y="6839"/>
                </a:lnTo>
                <a:lnTo>
                  <a:pt x="134111" y="0"/>
                </a:lnTo>
                <a:lnTo>
                  <a:pt x="4258056" y="0"/>
                </a:lnTo>
                <a:lnTo>
                  <a:pt x="4300435" y="6839"/>
                </a:lnTo>
                <a:lnTo>
                  <a:pt x="4337249" y="25883"/>
                </a:lnTo>
                <a:lnTo>
                  <a:pt x="4366284" y="54918"/>
                </a:lnTo>
                <a:lnTo>
                  <a:pt x="4385328" y="91732"/>
                </a:lnTo>
                <a:lnTo>
                  <a:pt x="4392168" y="134112"/>
                </a:lnTo>
                <a:lnTo>
                  <a:pt x="4392168" y="670559"/>
                </a:lnTo>
                <a:lnTo>
                  <a:pt x="4385328" y="712939"/>
                </a:lnTo>
                <a:lnTo>
                  <a:pt x="4366284" y="749753"/>
                </a:lnTo>
                <a:lnTo>
                  <a:pt x="4337249" y="778788"/>
                </a:lnTo>
                <a:lnTo>
                  <a:pt x="4300435" y="797832"/>
                </a:lnTo>
                <a:lnTo>
                  <a:pt x="4258056" y="804671"/>
                </a:lnTo>
                <a:lnTo>
                  <a:pt x="134111" y="804671"/>
                </a:lnTo>
                <a:lnTo>
                  <a:pt x="91722" y="797832"/>
                </a:lnTo>
                <a:lnTo>
                  <a:pt x="54907" y="778788"/>
                </a:lnTo>
                <a:lnTo>
                  <a:pt x="25876" y="749753"/>
                </a:lnTo>
                <a:lnTo>
                  <a:pt x="6837" y="712939"/>
                </a:lnTo>
                <a:lnTo>
                  <a:pt x="0" y="670559"/>
                </a:lnTo>
                <a:lnTo>
                  <a:pt x="0" y="134112"/>
                </a:lnTo>
                <a:close/>
              </a:path>
            </a:pathLst>
          </a:custGeom>
          <a:ln w="152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55904" y="3281171"/>
            <a:ext cx="4392295" cy="805180"/>
          </a:xfrm>
          <a:custGeom>
            <a:avLst/>
            <a:gdLst/>
            <a:ahLst/>
            <a:cxnLst/>
            <a:rect l="l" t="t" r="r" b="b"/>
            <a:pathLst>
              <a:path w="4392295" h="805179">
                <a:moveTo>
                  <a:pt x="4258056" y="0"/>
                </a:moveTo>
                <a:lnTo>
                  <a:pt x="134111" y="0"/>
                </a:lnTo>
                <a:lnTo>
                  <a:pt x="91722" y="6839"/>
                </a:lnTo>
                <a:lnTo>
                  <a:pt x="54907" y="25883"/>
                </a:lnTo>
                <a:lnTo>
                  <a:pt x="25876" y="54918"/>
                </a:lnTo>
                <a:lnTo>
                  <a:pt x="6837" y="91732"/>
                </a:lnTo>
                <a:lnTo>
                  <a:pt x="0" y="134112"/>
                </a:lnTo>
                <a:lnTo>
                  <a:pt x="0" y="670559"/>
                </a:lnTo>
                <a:lnTo>
                  <a:pt x="6837" y="712939"/>
                </a:lnTo>
                <a:lnTo>
                  <a:pt x="25876" y="749753"/>
                </a:lnTo>
                <a:lnTo>
                  <a:pt x="54907" y="778788"/>
                </a:lnTo>
                <a:lnTo>
                  <a:pt x="91722" y="797832"/>
                </a:lnTo>
                <a:lnTo>
                  <a:pt x="134111" y="804671"/>
                </a:lnTo>
                <a:lnTo>
                  <a:pt x="4258056" y="804671"/>
                </a:lnTo>
                <a:lnTo>
                  <a:pt x="4300435" y="797832"/>
                </a:lnTo>
                <a:lnTo>
                  <a:pt x="4337249" y="778788"/>
                </a:lnTo>
                <a:lnTo>
                  <a:pt x="4366284" y="749753"/>
                </a:lnTo>
                <a:lnTo>
                  <a:pt x="4385328" y="712939"/>
                </a:lnTo>
                <a:lnTo>
                  <a:pt x="4392168" y="670559"/>
                </a:lnTo>
                <a:lnTo>
                  <a:pt x="4392168" y="134112"/>
                </a:lnTo>
                <a:lnTo>
                  <a:pt x="4385328" y="91732"/>
                </a:lnTo>
                <a:lnTo>
                  <a:pt x="4366284" y="54918"/>
                </a:lnTo>
                <a:lnTo>
                  <a:pt x="4337249" y="25883"/>
                </a:lnTo>
                <a:lnTo>
                  <a:pt x="4300435" y="6839"/>
                </a:lnTo>
                <a:lnTo>
                  <a:pt x="4258056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55904" y="3281171"/>
            <a:ext cx="4392295" cy="805180"/>
          </a:xfrm>
          <a:custGeom>
            <a:avLst/>
            <a:gdLst/>
            <a:ahLst/>
            <a:cxnLst/>
            <a:rect l="l" t="t" r="r" b="b"/>
            <a:pathLst>
              <a:path w="4392295" h="805179">
                <a:moveTo>
                  <a:pt x="0" y="134112"/>
                </a:moveTo>
                <a:lnTo>
                  <a:pt x="6837" y="91732"/>
                </a:lnTo>
                <a:lnTo>
                  <a:pt x="25876" y="54918"/>
                </a:lnTo>
                <a:lnTo>
                  <a:pt x="54907" y="25883"/>
                </a:lnTo>
                <a:lnTo>
                  <a:pt x="91722" y="6839"/>
                </a:lnTo>
                <a:lnTo>
                  <a:pt x="134111" y="0"/>
                </a:lnTo>
                <a:lnTo>
                  <a:pt x="4258056" y="0"/>
                </a:lnTo>
                <a:lnTo>
                  <a:pt x="4300435" y="6839"/>
                </a:lnTo>
                <a:lnTo>
                  <a:pt x="4337249" y="25883"/>
                </a:lnTo>
                <a:lnTo>
                  <a:pt x="4366284" y="54918"/>
                </a:lnTo>
                <a:lnTo>
                  <a:pt x="4385328" y="91732"/>
                </a:lnTo>
                <a:lnTo>
                  <a:pt x="4392168" y="134112"/>
                </a:lnTo>
                <a:lnTo>
                  <a:pt x="4392168" y="670559"/>
                </a:lnTo>
                <a:lnTo>
                  <a:pt x="4385328" y="712939"/>
                </a:lnTo>
                <a:lnTo>
                  <a:pt x="4366284" y="749753"/>
                </a:lnTo>
                <a:lnTo>
                  <a:pt x="4337249" y="778788"/>
                </a:lnTo>
                <a:lnTo>
                  <a:pt x="4300435" y="797832"/>
                </a:lnTo>
                <a:lnTo>
                  <a:pt x="4258056" y="804671"/>
                </a:lnTo>
                <a:lnTo>
                  <a:pt x="134111" y="804671"/>
                </a:lnTo>
                <a:lnTo>
                  <a:pt x="91722" y="797832"/>
                </a:lnTo>
                <a:lnTo>
                  <a:pt x="54907" y="778788"/>
                </a:lnTo>
                <a:lnTo>
                  <a:pt x="25876" y="749753"/>
                </a:lnTo>
                <a:lnTo>
                  <a:pt x="6837" y="712939"/>
                </a:lnTo>
                <a:lnTo>
                  <a:pt x="0" y="670559"/>
                </a:lnTo>
                <a:lnTo>
                  <a:pt x="0" y="13411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55904" y="4209288"/>
            <a:ext cx="4392295" cy="805180"/>
          </a:xfrm>
          <a:custGeom>
            <a:avLst/>
            <a:gdLst/>
            <a:ahLst/>
            <a:cxnLst/>
            <a:rect l="l" t="t" r="r" b="b"/>
            <a:pathLst>
              <a:path w="4392295" h="805179">
                <a:moveTo>
                  <a:pt x="4258056" y="0"/>
                </a:moveTo>
                <a:lnTo>
                  <a:pt x="134111" y="0"/>
                </a:lnTo>
                <a:lnTo>
                  <a:pt x="91722" y="6839"/>
                </a:lnTo>
                <a:lnTo>
                  <a:pt x="54907" y="25883"/>
                </a:lnTo>
                <a:lnTo>
                  <a:pt x="25876" y="54918"/>
                </a:lnTo>
                <a:lnTo>
                  <a:pt x="6837" y="91732"/>
                </a:lnTo>
                <a:lnTo>
                  <a:pt x="0" y="134112"/>
                </a:lnTo>
                <a:lnTo>
                  <a:pt x="0" y="670560"/>
                </a:lnTo>
                <a:lnTo>
                  <a:pt x="6837" y="712939"/>
                </a:lnTo>
                <a:lnTo>
                  <a:pt x="25876" y="749753"/>
                </a:lnTo>
                <a:lnTo>
                  <a:pt x="54907" y="778788"/>
                </a:lnTo>
                <a:lnTo>
                  <a:pt x="91722" y="797832"/>
                </a:lnTo>
                <a:lnTo>
                  <a:pt x="134111" y="804672"/>
                </a:lnTo>
                <a:lnTo>
                  <a:pt x="4258056" y="804672"/>
                </a:lnTo>
                <a:lnTo>
                  <a:pt x="4300435" y="797832"/>
                </a:lnTo>
                <a:lnTo>
                  <a:pt x="4337249" y="778788"/>
                </a:lnTo>
                <a:lnTo>
                  <a:pt x="4366284" y="749753"/>
                </a:lnTo>
                <a:lnTo>
                  <a:pt x="4385328" y="712939"/>
                </a:lnTo>
                <a:lnTo>
                  <a:pt x="4392168" y="670560"/>
                </a:lnTo>
                <a:lnTo>
                  <a:pt x="4392168" y="134112"/>
                </a:lnTo>
                <a:lnTo>
                  <a:pt x="4385328" y="91732"/>
                </a:lnTo>
                <a:lnTo>
                  <a:pt x="4366284" y="54918"/>
                </a:lnTo>
                <a:lnTo>
                  <a:pt x="4337249" y="25883"/>
                </a:lnTo>
                <a:lnTo>
                  <a:pt x="4300435" y="6839"/>
                </a:lnTo>
                <a:lnTo>
                  <a:pt x="4258056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55904" y="4209288"/>
            <a:ext cx="4392295" cy="805180"/>
          </a:xfrm>
          <a:custGeom>
            <a:avLst/>
            <a:gdLst/>
            <a:ahLst/>
            <a:cxnLst/>
            <a:rect l="l" t="t" r="r" b="b"/>
            <a:pathLst>
              <a:path w="4392295" h="805179">
                <a:moveTo>
                  <a:pt x="0" y="134112"/>
                </a:moveTo>
                <a:lnTo>
                  <a:pt x="6837" y="91732"/>
                </a:lnTo>
                <a:lnTo>
                  <a:pt x="25876" y="54918"/>
                </a:lnTo>
                <a:lnTo>
                  <a:pt x="54907" y="25883"/>
                </a:lnTo>
                <a:lnTo>
                  <a:pt x="91722" y="6839"/>
                </a:lnTo>
                <a:lnTo>
                  <a:pt x="134111" y="0"/>
                </a:lnTo>
                <a:lnTo>
                  <a:pt x="4258056" y="0"/>
                </a:lnTo>
                <a:lnTo>
                  <a:pt x="4300435" y="6839"/>
                </a:lnTo>
                <a:lnTo>
                  <a:pt x="4337249" y="25883"/>
                </a:lnTo>
                <a:lnTo>
                  <a:pt x="4366284" y="54918"/>
                </a:lnTo>
                <a:lnTo>
                  <a:pt x="4385328" y="91732"/>
                </a:lnTo>
                <a:lnTo>
                  <a:pt x="4392168" y="134112"/>
                </a:lnTo>
                <a:lnTo>
                  <a:pt x="4392168" y="670560"/>
                </a:lnTo>
                <a:lnTo>
                  <a:pt x="4385328" y="712939"/>
                </a:lnTo>
                <a:lnTo>
                  <a:pt x="4366284" y="749753"/>
                </a:lnTo>
                <a:lnTo>
                  <a:pt x="4337249" y="778788"/>
                </a:lnTo>
                <a:lnTo>
                  <a:pt x="4300435" y="797832"/>
                </a:lnTo>
                <a:lnTo>
                  <a:pt x="4258056" y="804672"/>
                </a:lnTo>
                <a:lnTo>
                  <a:pt x="134111" y="804672"/>
                </a:lnTo>
                <a:lnTo>
                  <a:pt x="91722" y="797832"/>
                </a:lnTo>
                <a:lnTo>
                  <a:pt x="54907" y="778788"/>
                </a:lnTo>
                <a:lnTo>
                  <a:pt x="25876" y="749753"/>
                </a:lnTo>
                <a:lnTo>
                  <a:pt x="6837" y="712939"/>
                </a:lnTo>
                <a:lnTo>
                  <a:pt x="0" y="670560"/>
                </a:lnTo>
                <a:lnTo>
                  <a:pt x="0" y="13411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55904" y="5137403"/>
            <a:ext cx="4392295" cy="806450"/>
          </a:xfrm>
          <a:custGeom>
            <a:avLst/>
            <a:gdLst/>
            <a:ahLst/>
            <a:cxnLst/>
            <a:rect l="l" t="t" r="r" b="b"/>
            <a:pathLst>
              <a:path w="4392295" h="806450">
                <a:moveTo>
                  <a:pt x="4257802" y="0"/>
                </a:moveTo>
                <a:lnTo>
                  <a:pt x="134365" y="0"/>
                </a:lnTo>
                <a:lnTo>
                  <a:pt x="91896" y="6853"/>
                </a:lnTo>
                <a:lnTo>
                  <a:pt x="55012" y="25936"/>
                </a:lnTo>
                <a:lnTo>
                  <a:pt x="25925" y="55028"/>
                </a:lnTo>
                <a:lnTo>
                  <a:pt x="6850" y="91911"/>
                </a:lnTo>
                <a:lnTo>
                  <a:pt x="0" y="134366"/>
                </a:lnTo>
                <a:lnTo>
                  <a:pt x="0" y="671830"/>
                </a:lnTo>
                <a:lnTo>
                  <a:pt x="6850" y="714299"/>
                </a:lnTo>
                <a:lnTo>
                  <a:pt x="25925" y="751183"/>
                </a:lnTo>
                <a:lnTo>
                  <a:pt x="55012" y="780270"/>
                </a:lnTo>
                <a:lnTo>
                  <a:pt x="91896" y="799345"/>
                </a:lnTo>
                <a:lnTo>
                  <a:pt x="134365" y="806196"/>
                </a:lnTo>
                <a:lnTo>
                  <a:pt x="4257802" y="806196"/>
                </a:lnTo>
                <a:lnTo>
                  <a:pt x="4300256" y="799345"/>
                </a:lnTo>
                <a:lnTo>
                  <a:pt x="4337139" y="780270"/>
                </a:lnTo>
                <a:lnTo>
                  <a:pt x="4366231" y="751183"/>
                </a:lnTo>
                <a:lnTo>
                  <a:pt x="4385314" y="714299"/>
                </a:lnTo>
                <a:lnTo>
                  <a:pt x="4392168" y="671830"/>
                </a:lnTo>
                <a:lnTo>
                  <a:pt x="4392168" y="134366"/>
                </a:lnTo>
                <a:lnTo>
                  <a:pt x="4385314" y="91911"/>
                </a:lnTo>
                <a:lnTo>
                  <a:pt x="4366231" y="55028"/>
                </a:lnTo>
                <a:lnTo>
                  <a:pt x="4337139" y="25936"/>
                </a:lnTo>
                <a:lnTo>
                  <a:pt x="4300256" y="6853"/>
                </a:lnTo>
                <a:lnTo>
                  <a:pt x="4257802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55904" y="5137403"/>
            <a:ext cx="4392295" cy="806450"/>
          </a:xfrm>
          <a:custGeom>
            <a:avLst/>
            <a:gdLst/>
            <a:ahLst/>
            <a:cxnLst/>
            <a:rect l="l" t="t" r="r" b="b"/>
            <a:pathLst>
              <a:path w="4392295" h="806450">
                <a:moveTo>
                  <a:pt x="0" y="134366"/>
                </a:moveTo>
                <a:lnTo>
                  <a:pt x="6850" y="91911"/>
                </a:lnTo>
                <a:lnTo>
                  <a:pt x="25925" y="55028"/>
                </a:lnTo>
                <a:lnTo>
                  <a:pt x="55012" y="25936"/>
                </a:lnTo>
                <a:lnTo>
                  <a:pt x="91896" y="6853"/>
                </a:lnTo>
                <a:lnTo>
                  <a:pt x="134365" y="0"/>
                </a:lnTo>
                <a:lnTo>
                  <a:pt x="4257802" y="0"/>
                </a:lnTo>
                <a:lnTo>
                  <a:pt x="4300256" y="6853"/>
                </a:lnTo>
                <a:lnTo>
                  <a:pt x="4337139" y="25936"/>
                </a:lnTo>
                <a:lnTo>
                  <a:pt x="4366231" y="55028"/>
                </a:lnTo>
                <a:lnTo>
                  <a:pt x="4385314" y="91911"/>
                </a:lnTo>
                <a:lnTo>
                  <a:pt x="4392168" y="134366"/>
                </a:lnTo>
                <a:lnTo>
                  <a:pt x="4392168" y="671830"/>
                </a:lnTo>
                <a:lnTo>
                  <a:pt x="4385314" y="714299"/>
                </a:lnTo>
                <a:lnTo>
                  <a:pt x="4366231" y="751183"/>
                </a:lnTo>
                <a:lnTo>
                  <a:pt x="4337139" y="780270"/>
                </a:lnTo>
                <a:lnTo>
                  <a:pt x="4300256" y="799345"/>
                </a:lnTo>
                <a:lnTo>
                  <a:pt x="4257802" y="806196"/>
                </a:lnTo>
                <a:lnTo>
                  <a:pt x="134365" y="806196"/>
                </a:lnTo>
                <a:lnTo>
                  <a:pt x="91896" y="799345"/>
                </a:lnTo>
                <a:lnTo>
                  <a:pt x="55012" y="780270"/>
                </a:lnTo>
                <a:lnTo>
                  <a:pt x="25925" y="751183"/>
                </a:lnTo>
                <a:lnTo>
                  <a:pt x="6850" y="714299"/>
                </a:lnTo>
                <a:lnTo>
                  <a:pt x="0" y="671830"/>
                </a:lnTo>
                <a:lnTo>
                  <a:pt x="0" y="134366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58418" y="2432431"/>
            <a:ext cx="3851275" cy="324802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30480">
              <a:lnSpc>
                <a:spcPts val="2039"/>
              </a:lnSpc>
              <a:spcBef>
                <a:spcPts val="470"/>
              </a:spcBef>
            </a:pP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Large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irregular hole </a:t>
            </a: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(Explosive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blast 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effect)</a:t>
            </a:r>
            <a:endParaRPr sz="20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ts val="2039"/>
              </a:lnSpc>
            </a:pP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Scorching, tattooing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and</a:t>
            </a:r>
            <a:r>
              <a:rPr sz="2000" spc="-9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blackening  present</a:t>
            </a:r>
            <a:endParaRPr sz="2000">
              <a:latin typeface="Franklin Gothic Book"/>
              <a:cs typeface="Franklin Gothic Book"/>
            </a:endParaRPr>
          </a:p>
          <a:p>
            <a:pPr marL="12700" marR="353695">
              <a:lnSpc>
                <a:spcPts val="7320"/>
              </a:lnSpc>
              <a:spcBef>
                <a:spcPts val="30"/>
              </a:spcBef>
            </a:pP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Imprint abrasion </a:t>
            </a:r>
            <a:r>
              <a:rPr sz="20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may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be present  Shot enters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as a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solid</a:t>
            </a:r>
            <a:r>
              <a:rPr sz="2000" spc="-5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mass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209032" y="2121407"/>
            <a:ext cx="3119627" cy="39837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64479" y="2348483"/>
            <a:ext cx="2779776" cy="360121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375410" y="1034541"/>
            <a:ext cx="64052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15" dirty="0"/>
              <a:t>Entry </a:t>
            </a:r>
            <a:r>
              <a:rPr sz="4400" spc="-15" dirty="0"/>
              <a:t>wound-Contact</a:t>
            </a:r>
            <a:r>
              <a:rPr sz="4400" spc="-550" dirty="0"/>
              <a:t> </a:t>
            </a:r>
            <a:r>
              <a:rPr sz="4400" dirty="0"/>
              <a:t>shot</a:t>
            </a:r>
            <a:endParaRPr sz="4400"/>
          </a:p>
        </p:txBody>
      </p:sp>
      <p:sp>
        <p:nvSpPr>
          <p:cNvPr id="12" name="object 12"/>
          <p:cNvSpPr/>
          <p:nvPr/>
        </p:nvSpPr>
        <p:spPr>
          <a:xfrm>
            <a:off x="899160" y="2840735"/>
            <a:ext cx="4104640" cy="1216660"/>
          </a:xfrm>
          <a:custGeom>
            <a:avLst/>
            <a:gdLst/>
            <a:ahLst/>
            <a:cxnLst/>
            <a:rect l="l" t="t" r="r" b="b"/>
            <a:pathLst>
              <a:path w="4104640" h="1216660">
                <a:moveTo>
                  <a:pt x="3901440" y="0"/>
                </a:moveTo>
                <a:lnTo>
                  <a:pt x="202692" y="0"/>
                </a:lnTo>
                <a:lnTo>
                  <a:pt x="156218" y="5356"/>
                </a:lnTo>
                <a:lnTo>
                  <a:pt x="113555" y="20611"/>
                </a:lnTo>
                <a:lnTo>
                  <a:pt x="75920" y="44547"/>
                </a:lnTo>
                <a:lnTo>
                  <a:pt x="44531" y="75942"/>
                </a:lnTo>
                <a:lnTo>
                  <a:pt x="20602" y="113577"/>
                </a:lnTo>
                <a:lnTo>
                  <a:pt x="5353" y="156234"/>
                </a:lnTo>
                <a:lnTo>
                  <a:pt x="0" y="202691"/>
                </a:lnTo>
                <a:lnTo>
                  <a:pt x="0" y="1013459"/>
                </a:lnTo>
                <a:lnTo>
                  <a:pt x="5353" y="1059917"/>
                </a:lnTo>
                <a:lnTo>
                  <a:pt x="20602" y="1102574"/>
                </a:lnTo>
                <a:lnTo>
                  <a:pt x="44531" y="1140209"/>
                </a:lnTo>
                <a:lnTo>
                  <a:pt x="75920" y="1171604"/>
                </a:lnTo>
                <a:lnTo>
                  <a:pt x="113555" y="1195540"/>
                </a:lnTo>
                <a:lnTo>
                  <a:pt x="156218" y="1210795"/>
                </a:lnTo>
                <a:lnTo>
                  <a:pt x="202692" y="1216152"/>
                </a:lnTo>
                <a:lnTo>
                  <a:pt x="3901440" y="1216152"/>
                </a:lnTo>
                <a:lnTo>
                  <a:pt x="3947897" y="1210795"/>
                </a:lnTo>
                <a:lnTo>
                  <a:pt x="3990554" y="1195540"/>
                </a:lnTo>
                <a:lnTo>
                  <a:pt x="4028189" y="1171604"/>
                </a:lnTo>
                <a:lnTo>
                  <a:pt x="4059584" y="1140209"/>
                </a:lnTo>
                <a:lnTo>
                  <a:pt x="4083520" y="1102574"/>
                </a:lnTo>
                <a:lnTo>
                  <a:pt x="4098775" y="1059917"/>
                </a:lnTo>
                <a:lnTo>
                  <a:pt x="4104131" y="1013459"/>
                </a:lnTo>
                <a:lnTo>
                  <a:pt x="4104131" y="202691"/>
                </a:lnTo>
                <a:lnTo>
                  <a:pt x="4098775" y="156234"/>
                </a:lnTo>
                <a:lnTo>
                  <a:pt x="4083520" y="113577"/>
                </a:lnTo>
                <a:lnTo>
                  <a:pt x="4059584" y="75942"/>
                </a:lnTo>
                <a:lnTo>
                  <a:pt x="4028189" y="44547"/>
                </a:lnTo>
                <a:lnTo>
                  <a:pt x="3990554" y="20611"/>
                </a:lnTo>
                <a:lnTo>
                  <a:pt x="3947897" y="5356"/>
                </a:lnTo>
                <a:lnTo>
                  <a:pt x="3901440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9160" y="2840735"/>
            <a:ext cx="4104640" cy="1216660"/>
          </a:xfrm>
          <a:custGeom>
            <a:avLst/>
            <a:gdLst/>
            <a:ahLst/>
            <a:cxnLst/>
            <a:rect l="l" t="t" r="r" b="b"/>
            <a:pathLst>
              <a:path w="4104640" h="1216660">
                <a:moveTo>
                  <a:pt x="0" y="202691"/>
                </a:moveTo>
                <a:lnTo>
                  <a:pt x="5353" y="156234"/>
                </a:lnTo>
                <a:lnTo>
                  <a:pt x="20602" y="113577"/>
                </a:lnTo>
                <a:lnTo>
                  <a:pt x="44531" y="75942"/>
                </a:lnTo>
                <a:lnTo>
                  <a:pt x="75920" y="44547"/>
                </a:lnTo>
                <a:lnTo>
                  <a:pt x="113555" y="20611"/>
                </a:lnTo>
                <a:lnTo>
                  <a:pt x="156218" y="5356"/>
                </a:lnTo>
                <a:lnTo>
                  <a:pt x="202692" y="0"/>
                </a:lnTo>
                <a:lnTo>
                  <a:pt x="3901440" y="0"/>
                </a:lnTo>
                <a:lnTo>
                  <a:pt x="3947897" y="5356"/>
                </a:lnTo>
                <a:lnTo>
                  <a:pt x="3990554" y="20611"/>
                </a:lnTo>
                <a:lnTo>
                  <a:pt x="4028189" y="44547"/>
                </a:lnTo>
                <a:lnTo>
                  <a:pt x="4059584" y="75942"/>
                </a:lnTo>
                <a:lnTo>
                  <a:pt x="4083520" y="113577"/>
                </a:lnTo>
                <a:lnTo>
                  <a:pt x="4098775" y="156234"/>
                </a:lnTo>
                <a:lnTo>
                  <a:pt x="4104131" y="202691"/>
                </a:lnTo>
                <a:lnTo>
                  <a:pt x="4104131" y="1013459"/>
                </a:lnTo>
                <a:lnTo>
                  <a:pt x="4098775" y="1059917"/>
                </a:lnTo>
                <a:lnTo>
                  <a:pt x="4083520" y="1102574"/>
                </a:lnTo>
                <a:lnTo>
                  <a:pt x="4059584" y="1140209"/>
                </a:lnTo>
                <a:lnTo>
                  <a:pt x="4028189" y="1171604"/>
                </a:lnTo>
                <a:lnTo>
                  <a:pt x="3990554" y="1195540"/>
                </a:lnTo>
                <a:lnTo>
                  <a:pt x="3947897" y="1210795"/>
                </a:lnTo>
                <a:lnTo>
                  <a:pt x="3901440" y="1216152"/>
                </a:lnTo>
                <a:lnTo>
                  <a:pt x="202692" y="1216152"/>
                </a:lnTo>
                <a:lnTo>
                  <a:pt x="156218" y="1210795"/>
                </a:lnTo>
                <a:lnTo>
                  <a:pt x="113555" y="1195540"/>
                </a:lnTo>
                <a:lnTo>
                  <a:pt x="75920" y="1171604"/>
                </a:lnTo>
                <a:lnTo>
                  <a:pt x="44531" y="1140209"/>
                </a:lnTo>
                <a:lnTo>
                  <a:pt x="20602" y="1102574"/>
                </a:lnTo>
                <a:lnTo>
                  <a:pt x="5353" y="1059917"/>
                </a:lnTo>
                <a:lnTo>
                  <a:pt x="0" y="1013459"/>
                </a:lnTo>
                <a:lnTo>
                  <a:pt x="0" y="202691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22705" y="3256914"/>
            <a:ext cx="35058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Cherry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red colored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injured</a:t>
            </a:r>
            <a:r>
              <a:rPr sz="2000" spc="-10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tissue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99160" y="4244340"/>
            <a:ext cx="4104640" cy="1216660"/>
          </a:xfrm>
          <a:custGeom>
            <a:avLst/>
            <a:gdLst/>
            <a:ahLst/>
            <a:cxnLst/>
            <a:rect l="l" t="t" r="r" b="b"/>
            <a:pathLst>
              <a:path w="4104640" h="1216660">
                <a:moveTo>
                  <a:pt x="3901440" y="0"/>
                </a:moveTo>
                <a:lnTo>
                  <a:pt x="202692" y="0"/>
                </a:lnTo>
                <a:lnTo>
                  <a:pt x="156218" y="5356"/>
                </a:lnTo>
                <a:lnTo>
                  <a:pt x="113555" y="20611"/>
                </a:lnTo>
                <a:lnTo>
                  <a:pt x="75920" y="44547"/>
                </a:lnTo>
                <a:lnTo>
                  <a:pt x="44531" y="75942"/>
                </a:lnTo>
                <a:lnTo>
                  <a:pt x="20602" y="113577"/>
                </a:lnTo>
                <a:lnTo>
                  <a:pt x="5353" y="156234"/>
                </a:lnTo>
                <a:lnTo>
                  <a:pt x="0" y="202692"/>
                </a:lnTo>
                <a:lnTo>
                  <a:pt x="0" y="1013460"/>
                </a:lnTo>
                <a:lnTo>
                  <a:pt x="5353" y="1059917"/>
                </a:lnTo>
                <a:lnTo>
                  <a:pt x="20602" y="1102574"/>
                </a:lnTo>
                <a:lnTo>
                  <a:pt x="44531" y="1140209"/>
                </a:lnTo>
                <a:lnTo>
                  <a:pt x="75920" y="1171604"/>
                </a:lnTo>
                <a:lnTo>
                  <a:pt x="113555" y="1195540"/>
                </a:lnTo>
                <a:lnTo>
                  <a:pt x="156218" y="1210795"/>
                </a:lnTo>
                <a:lnTo>
                  <a:pt x="202692" y="1216152"/>
                </a:lnTo>
                <a:lnTo>
                  <a:pt x="3901440" y="1216152"/>
                </a:lnTo>
                <a:lnTo>
                  <a:pt x="3947897" y="1210795"/>
                </a:lnTo>
                <a:lnTo>
                  <a:pt x="3990554" y="1195540"/>
                </a:lnTo>
                <a:lnTo>
                  <a:pt x="4028189" y="1171604"/>
                </a:lnTo>
                <a:lnTo>
                  <a:pt x="4059584" y="1140209"/>
                </a:lnTo>
                <a:lnTo>
                  <a:pt x="4083520" y="1102574"/>
                </a:lnTo>
                <a:lnTo>
                  <a:pt x="4098775" y="1059917"/>
                </a:lnTo>
                <a:lnTo>
                  <a:pt x="4104131" y="1013460"/>
                </a:lnTo>
                <a:lnTo>
                  <a:pt x="4104131" y="202692"/>
                </a:lnTo>
                <a:lnTo>
                  <a:pt x="4098775" y="156234"/>
                </a:lnTo>
                <a:lnTo>
                  <a:pt x="4083520" y="113577"/>
                </a:lnTo>
                <a:lnTo>
                  <a:pt x="4059584" y="75942"/>
                </a:lnTo>
                <a:lnTo>
                  <a:pt x="4028189" y="44547"/>
                </a:lnTo>
                <a:lnTo>
                  <a:pt x="3990554" y="20611"/>
                </a:lnTo>
                <a:lnTo>
                  <a:pt x="3947897" y="5356"/>
                </a:lnTo>
                <a:lnTo>
                  <a:pt x="3901440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99160" y="4244340"/>
            <a:ext cx="4104640" cy="1216660"/>
          </a:xfrm>
          <a:custGeom>
            <a:avLst/>
            <a:gdLst/>
            <a:ahLst/>
            <a:cxnLst/>
            <a:rect l="l" t="t" r="r" b="b"/>
            <a:pathLst>
              <a:path w="4104640" h="1216660">
                <a:moveTo>
                  <a:pt x="0" y="202692"/>
                </a:moveTo>
                <a:lnTo>
                  <a:pt x="5353" y="156234"/>
                </a:lnTo>
                <a:lnTo>
                  <a:pt x="20602" y="113577"/>
                </a:lnTo>
                <a:lnTo>
                  <a:pt x="44531" y="75942"/>
                </a:lnTo>
                <a:lnTo>
                  <a:pt x="75920" y="44547"/>
                </a:lnTo>
                <a:lnTo>
                  <a:pt x="113555" y="20611"/>
                </a:lnTo>
                <a:lnTo>
                  <a:pt x="156218" y="5356"/>
                </a:lnTo>
                <a:lnTo>
                  <a:pt x="202692" y="0"/>
                </a:lnTo>
                <a:lnTo>
                  <a:pt x="3901440" y="0"/>
                </a:lnTo>
                <a:lnTo>
                  <a:pt x="3947897" y="5356"/>
                </a:lnTo>
                <a:lnTo>
                  <a:pt x="3990554" y="20611"/>
                </a:lnTo>
                <a:lnTo>
                  <a:pt x="4028189" y="44547"/>
                </a:lnTo>
                <a:lnTo>
                  <a:pt x="4059584" y="75942"/>
                </a:lnTo>
                <a:lnTo>
                  <a:pt x="4083520" y="113577"/>
                </a:lnTo>
                <a:lnTo>
                  <a:pt x="4098775" y="156234"/>
                </a:lnTo>
                <a:lnTo>
                  <a:pt x="4104131" y="202692"/>
                </a:lnTo>
                <a:lnTo>
                  <a:pt x="4104131" y="1013460"/>
                </a:lnTo>
                <a:lnTo>
                  <a:pt x="4098775" y="1059917"/>
                </a:lnTo>
                <a:lnTo>
                  <a:pt x="4083520" y="1102574"/>
                </a:lnTo>
                <a:lnTo>
                  <a:pt x="4059584" y="1140209"/>
                </a:lnTo>
                <a:lnTo>
                  <a:pt x="4028189" y="1171604"/>
                </a:lnTo>
                <a:lnTo>
                  <a:pt x="3990554" y="1195540"/>
                </a:lnTo>
                <a:lnTo>
                  <a:pt x="3947897" y="1210795"/>
                </a:lnTo>
                <a:lnTo>
                  <a:pt x="3901440" y="1216152"/>
                </a:lnTo>
                <a:lnTo>
                  <a:pt x="202692" y="1216152"/>
                </a:lnTo>
                <a:lnTo>
                  <a:pt x="156218" y="1210795"/>
                </a:lnTo>
                <a:lnTo>
                  <a:pt x="113555" y="1195540"/>
                </a:lnTo>
                <a:lnTo>
                  <a:pt x="75920" y="1171604"/>
                </a:lnTo>
                <a:lnTo>
                  <a:pt x="44531" y="1140209"/>
                </a:lnTo>
                <a:lnTo>
                  <a:pt x="20602" y="1102574"/>
                </a:lnTo>
                <a:lnTo>
                  <a:pt x="5353" y="1059917"/>
                </a:lnTo>
                <a:lnTo>
                  <a:pt x="0" y="1013460"/>
                </a:lnTo>
                <a:lnTo>
                  <a:pt x="0" y="20269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22705" y="4402073"/>
            <a:ext cx="3796029" cy="848994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>
              <a:lnSpc>
                <a:spcPts val="2039"/>
              </a:lnSpc>
              <a:spcBef>
                <a:spcPts val="470"/>
              </a:spcBef>
            </a:pP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In cranium,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large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and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irregular  wound with fissured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fractures 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radiating </a:t>
            </a: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outwards from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the</a:t>
            </a:r>
            <a:r>
              <a:rPr sz="2000" spc="-2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margin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291328" y="2290572"/>
            <a:ext cx="2953512" cy="364540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09032" y="2121407"/>
            <a:ext cx="3119627" cy="39837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669542" y="1034541"/>
            <a:ext cx="58146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15" dirty="0"/>
              <a:t>Entry </a:t>
            </a:r>
            <a:r>
              <a:rPr sz="4400" spc="-15" dirty="0"/>
              <a:t>wound-Close</a:t>
            </a:r>
            <a:r>
              <a:rPr sz="4400" spc="-535" dirty="0"/>
              <a:t> </a:t>
            </a:r>
            <a:r>
              <a:rPr sz="4400" dirty="0"/>
              <a:t>shot</a:t>
            </a:r>
            <a:endParaRPr sz="4400"/>
          </a:p>
        </p:txBody>
      </p:sp>
      <p:sp>
        <p:nvSpPr>
          <p:cNvPr id="13" name="object 13"/>
          <p:cNvSpPr/>
          <p:nvPr/>
        </p:nvSpPr>
        <p:spPr>
          <a:xfrm>
            <a:off x="899160" y="2351532"/>
            <a:ext cx="4104640" cy="1087120"/>
          </a:xfrm>
          <a:custGeom>
            <a:avLst/>
            <a:gdLst/>
            <a:ahLst/>
            <a:cxnLst/>
            <a:rect l="l" t="t" r="r" b="b"/>
            <a:pathLst>
              <a:path w="4104640" h="1087120">
                <a:moveTo>
                  <a:pt x="3923029" y="0"/>
                </a:moveTo>
                <a:lnTo>
                  <a:pt x="181102" y="0"/>
                </a:lnTo>
                <a:lnTo>
                  <a:pt x="132956" y="6465"/>
                </a:lnTo>
                <a:lnTo>
                  <a:pt x="89693" y="24713"/>
                </a:lnTo>
                <a:lnTo>
                  <a:pt x="53041" y="53022"/>
                </a:lnTo>
                <a:lnTo>
                  <a:pt x="24724" y="89671"/>
                </a:lnTo>
                <a:lnTo>
                  <a:pt x="6468" y="132938"/>
                </a:lnTo>
                <a:lnTo>
                  <a:pt x="0" y="181101"/>
                </a:lnTo>
                <a:lnTo>
                  <a:pt x="0" y="905509"/>
                </a:lnTo>
                <a:lnTo>
                  <a:pt x="6468" y="953673"/>
                </a:lnTo>
                <a:lnTo>
                  <a:pt x="24724" y="996940"/>
                </a:lnTo>
                <a:lnTo>
                  <a:pt x="53041" y="1033589"/>
                </a:lnTo>
                <a:lnTo>
                  <a:pt x="89693" y="1061898"/>
                </a:lnTo>
                <a:lnTo>
                  <a:pt x="132956" y="1080146"/>
                </a:lnTo>
                <a:lnTo>
                  <a:pt x="181102" y="1086612"/>
                </a:lnTo>
                <a:lnTo>
                  <a:pt x="3923029" y="1086612"/>
                </a:lnTo>
                <a:lnTo>
                  <a:pt x="3971193" y="1080146"/>
                </a:lnTo>
                <a:lnTo>
                  <a:pt x="4014460" y="1061898"/>
                </a:lnTo>
                <a:lnTo>
                  <a:pt x="4051109" y="1033589"/>
                </a:lnTo>
                <a:lnTo>
                  <a:pt x="4079418" y="996940"/>
                </a:lnTo>
                <a:lnTo>
                  <a:pt x="4097666" y="953673"/>
                </a:lnTo>
                <a:lnTo>
                  <a:pt x="4104131" y="905509"/>
                </a:lnTo>
                <a:lnTo>
                  <a:pt x="4104131" y="181101"/>
                </a:lnTo>
                <a:lnTo>
                  <a:pt x="4097666" y="132938"/>
                </a:lnTo>
                <a:lnTo>
                  <a:pt x="4079418" y="89671"/>
                </a:lnTo>
                <a:lnTo>
                  <a:pt x="4051109" y="53022"/>
                </a:lnTo>
                <a:lnTo>
                  <a:pt x="4014460" y="24713"/>
                </a:lnTo>
                <a:lnTo>
                  <a:pt x="3971193" y="6465"/>
                </a:lnTo>
                <a:lnTo>
                  <a:pt x="3923029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9160" y="2351532"/>
            <a:ext cx="4104640" cy="1087120"/>
          </a:xfrm>
          <a:custGeom>
            <a:avLst/>
            <a:gdLst/>
            <a:ahLst/>
            <a:cxnLst/>
            <a:rect l="l" t="t" r="r" b="b"/>
            <a:pathLst>
              <a:path w="4104640" h="1087120">
                <a:moveTo>
                  <a:pt x="0" y="181101"/>
                </a:moveTo>
                <a:lnTo>
                  <a:pt x="6468" y="132938"/>
                </a:lnTo>
                <a:lnTo>
                  <a:pt x="24724" y="89671"/>
                </a:lnTo>
                <a:lnTo>
                  <a:pt x="53041" y="53022"/>
                </a:lnTo>
                <a:lnTo>
                  <a:pt x="89693" y="24713"/>
                </a:lnTo>
                <a:lnTo>
                  <a:pt x="132956" y="6465"/>
                </a:lnTo>
                <a:lnTo>
                  <a:pt x="181102" y="0"/>
                </a:lnTo>
                <a:lnTo>
                  <a:pt x="3923029" y="0"/>
                </a:lnTo>
                <a:lnTo>
                  <a:pt x="3971193" y="6465"/>
                </a:lnTo>
                <a:lnTo>
                  <a:pt x="4014460" y="24713"/>
                </a:lnTo>
                <a:lnTo>
                  <a:pt x="4051109" y="53022"/>
                </a:lnTo>
                <a:lnTo>
                  <a:pt x="4079418" y="89671"/>
                </a:lnTo>
                <a:lnTo>
                  <a:pt x="4097666" y="132938"/>
                </a:lnTo>
                <a:lnTo>
                  <a:pt x="4104131" y="181101"/>
                </a:lnTo>
                <a:lnTo>
                  <a:pt x="4104131" y="905509"/>
                </a:lnTo>
                <a:lnTo>
                  <a:pt x="4097666" y="953673"/>
                </a:lnTo>
                <a:lnTo>
                  <a:pt x="4079418" y="996940"/>
                </a:lnTo>
                <a:lnTo>
                  <a:pt x="4051109" y="1033589"/>
                </a:lnTo>
                <a:lnTo>
                  <a:pt x="4014460" y="1061898"/>
                </a:lnTo>
                <a:lnTo>
                  <a:pt x="3971193" y="1080146"/>
                </a:lnTo>
                <a:lnTo>
                  <a:pt x="3923029" y="1086612"/>
                </a:lnTo>
                <a:lnTo>
                  <a:pt x="181102" y="1086612"/>
                </a:lnTo>
                <a:lnTo>
                  <a:pt x="132956" y="1080146"/>
                </a:lnTo>
                <a:lnTo>
                  <a:pt x="89693" y="1061898"/>
                </a:lnTo>
                <a:lnTo>
                  <a:pt x="53041" y="1033589"/>
                </a:lnTo>
                <a:lnTo>
                  <a:pt x="24724" y="996940"/>
                </a:lnTo>
                <a:lnTo>
                  <a:pt x="6468" y="953673"/>
                </a:lnTo>
                <a:lnTo>
                  <a:pt x="0" y="905509"/>
                </a:lnTo>
                <a:lnTo>
                  <a:pt x="0" y="181101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99160" y="3604259"/>
            <a:ext cx="4104640" cy="1087120"/>
          </a:xfrm>
          <a:custGeom>
            <a:avLst/>
            <a:gdLst/>
            <a:ahLst/>
            <a:cxnLst/>
            <a:rect l="l" t="t" r="r" b="b"/>
            <a:pathLst>
              <a:path w="4104640" h="1087120">
                <a:moveTo>
                  <a:pt x="3923029" y="0"/>
                </a:moveTo>
                <a:lnTo>
                  <a:pt x="181102" y="0"/>
                </a:lnTo>
                <a:lnTo>
                  <a:pt x="132956" y="6465"/>
                </a:lnTo>
                <a:lnTo>
                  <a:pt x="89693" y="24713"/>
                </a:lnTo>
                <a:lnTo>
                  <a:pt x="53041" y="53022"/>
                </a:lnTo>
                <a:lnTo>
                  <a:pt x="24724" y="89671"/>
                </a:lnTo>
                <a:lnTo>
                  <a:pt x="6468" y="132938"/>
                </a:lnTo>
                <a:lnTo>
                  <a:pt x="0" y="181101"/>
                </a:lnTo>
                <a:lnTo>
                  <a:pt x="0" y="905509"/>
                </a:lnTo>
                <a:lnTo>
                  <a:pt x="6468" y="953673"/>
                </a:lnTo>
                <a:lnTo>
                  <a:pt x="24724" y="996940"/>
                </a:lnTo>
                <a:lnTo>
                  <a:pt x="53041" y="1033589"/>
                </a:lnTo>
                <a:lnTo>
                  <a:pt x="89693" y="1061898"/>
                </a:lnTo>
                <a:lnTo>
                  <a:pt x="132956" y="1080146"/>
                </a:lnTo>
                <a:lnTo>
                  <a:pt x="181102" y="1086612"/>
                </a:lnTo>
                <a:lnTo>
                  <a:pt x="3923029" y="1086612"/>
                </a:lnTo>
                <a:lnTo>
                  <a:pt x="3971193" y="1080146"/>
                </a:lnTo>
                <a:lnTo>
                  <a:pt x="4014460" y="1061898"/>
                </a:lnTo>
                <a:lnTo>
                  <a:pt x="4051109" y="1033589"/>
                </a:lnTo>
                <a:lnTo>
                  <a:pt x="4079418" y="996940"/>
                </a:lnTo>
                <a:lnTo>
                  <a:pt x="4097666" y="953673"/>
                </a:lnTo>
                <a:lnTo>
                  <a:pt x="4104131" y="905509"/>
                </a:lnTo>
                <a:lnTo>
                  <a:pt x="4104131" y="181101"/>
                </a:lnTo>
                <a:lnTo>
                  <a:pt x="4097666" y="132938"/>
                </a:lnTo>
                <a:lnTo>
                  <a:pt x="4079418" y="89671"/>
                </a:lnTo>
                <a:lnTo>
                  <a:pt x="4051109" y="53022"/>
                </a:lnTo>
                <a:lnTo>
                  <a:pt x="4014460" y="24713"/>
                </a:lnTo>
                <a:lnTo>
                  <a:pt x="3971193" y="6465"/>
                </a:lnTo>
                <a:lnTo>
                  <a:pt x="3923029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99160" y="3604259"/>
            <a:ext cx="4104640" cy="1087120"/>
          </a:xfrm>
          <a:custGeom>
            <a:avLst/>
            <a:gdLst/>
            <a:ahLst/>
            <a:cxnLst/>
            <a:rect l="l" t="t" r="r" b="b"/>
            <a:pathLst>
              <a:path w="4104640" h="1087120">
                <a:moveTo>
                  <a:pt x="0" y="181101"/>
                </a:moveTo>
                <a:lnTo>
                  <a:pt x="6468" y="132938"/>
                </a:lnTo>
                <a:lnTo>
                  <a:pt x="24724" y="89671"/>
                </a:lnTo>
                <a:lnTo>
                  <a:pt x="53041" y="53022"/>
                </a:lnTo>
                <a:lnTo>
                  <a:pt x="89693" y="24713"/>
                </a:lnTo>
                <a:lnTo>
                  <a:pt x="132956" y="6465"/>
                </a:lnTo>
                <a:lnTo>
                  <a:pt x="181102" y="0"/>
                </a:lnTo>
                <a:lnTo>
                  <a:pt x="3923029" y="0"/>
                </a:lnTo>
                <a:lnTo>
                  <a:pt x="3971193" y="6465"/>
                </a:lnTo>
                <a:lnTo>
                  <a:pt x="4014460" y="24713"/>
                </a:lnTo>
                <a:lnTo>
                  <a:pt x="4051109" y="53022"/>
                </a:lnTo>
                <a:lnTo>
                  <a:pt x="4079418" y="89671"/>
                </a:lnTo>
                <a:lnTo>
                  <a:pt x="4097666" y="132938"/>
                </a:lnTo>
                <a:lnTo>
                  <a:pt x="4104131" y="181101"/>
                </a:lnTo>
                <a:lnTo>
                  <a:pt x="4104131" y="905509"/>
                </a:lnTo>
                <a:lnTo>
                  <a:pt x="4097666" y="953673"/>
                </a:lnTo>
                <a:lnTo>
                  <a:pt x="4079418" y="996940"/>
                </a:lnTo>
                <a:lnTo>
                  <a:pt x="4051109" y="1033589"/>
                </a:lnTo>
                <a:lnTo>
                  <a:pt x="4014460" y="1061898"/>
                </a:lnTo>
                <a:lnTo>
                  <a:pt x="3971193" y="1080146"/>
                </a:lnTo>
                <a:lnTo>
                  <a:pt x="3923029" y="1086612"/>
                </a:lnTo>
                <a:lnTo>
                  <a:pt x="181102" y="1086612"/>
                </a:lnTo>
                <a:lnTo>
                  <a:pt x="132956" y="1080146"/>
                </a:lnTo>
                <a:lnTo>
                  <a:pt x="89693" y="1061898"/>
                </a:lnTo>
                <a:lnTo>
                  <a:pt x="53041" y="1033589"/>
                </a:lnTo>
                <a:lnTo>
                  <a:pt x="24724" y="996940"/>
                </a:lnTo>
                <a:lnTo>
                  <a:pt x="6468" y="953673"/>
                </a:lnTo>
                <a:lnTo>
                  <a:pt x="0" y="905509"/>
                </a:lnTo>
                <a:lnTo>
                  <a:pt x="0" y="181101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16304" y="2572893"/>
            <a:ext cx="3037840" cy="184340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>
              <a:lnSpc>
                <a:spcPts val="2039"/>
              </a:lnSpc>
              <a:spcBef>
                <a:spcPts val="470"/>
              </a:spcBef>
            </a:pP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Circular defect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with irregular  </a:t>
            </a: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inverted</a:t>
            </a:r>
            <a:r>
              <a:rPr sz="2000" spc="-1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borders</a:t>
            </a:r>
            <a:endParaRPr sz="20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800">
              <a:latin typeface="Times New Roman"/>
              <a:cs typeface="Times New Roman"/>
            </a:endParaRPr>
          </a:p>
          <a:p>
            <a:pPr marL="12700" marR="189865">
              <a:lnSpc>
                <a:spcPts val="2039"/>
              </a:lnSpc>
              <a:spcBef>
                <a:spcPts val="5"/>
              </a:spcBef>
            </a:pP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Edges </a:t>
            </a: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show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scorching</a:t>
            </a:r>
            <a:r>
              <a:rPr sz="2000" spc="-8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and 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blackening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99160" y="4856988"/>
            <a:ext cx="4104640" cy="1087120"/>
          </a:xfrm>
          <a:custGeom>
            <a:avLst/>
            <a:gdLst/>
            <a:ahLst/>
            <a:cxnLst/>
            <a:rect l="l" t="t" r="r" b="b"/>
            <a:pathLst>
              <a:path w="4104640" h="1087120">
                <a:moveTo>
                  <a:pt x="3923029" y="0"/>
                </a:moveTo>
                <a:lnTo>
                  <a:pt x="181102" y="0"/>
                </a:lnTo>
                <a:lnTo>
                  <a:pt x="132956" y="6465"/>
                </a:lnTo>
                <a:lnTo>
                  <a:pt x="89693" y="24713"/>
                </a:lnTo>
                <a:lnTo>
                  <a:pt x="53041" y="53022"/>
                </a:lnTo>
                <a:lnTo>
                  <a:pt x="24724" y="89671"/>
                </a:lnTo>
                <a:lnTo>
                  <a:pt x="6468" y="132938"/>
                </a:lnTo>
                <a:lnTo>
                  <a:pt x="0" y="181101"/>
                </a:lnTo>
                <a:lnTo>
                  <a:pt x="0" y="905510"/>
                </a:lnTo>
                <a:lnTo>
                  <a:pt x="6468" y="953651"/>
                </a:lnTo>
                <a:lnTo>
                  <a:pt x="24724" y="996912"/>
                </a:lnTo>
                <a:lnTo>
                  <a:pt x="53041" y="1033565"/>
                </a:lnTo>
                <a:lnTo>
                  <a:pt x="89693" y="1061884"/>
                </a:lnTo>
                <a:lnTo>
                  <a:pt x="132956" y="1080142"/>
                </a:lnTo>
                <a:lnTo>
                  <a:pt x="181102" y="1086612"/>
                </a:lnTo>
                <a:lnTo>
                  <a:pt x="3923029" y="1086612"/>
                </a:lnTo>
                <a:lnTo>
                  <a:pt x="3971193" y="1080142"/>
                </a:lnTo>
                <a:lnTo>
                  <a:pt x="4014460" y="1061884"/>
                </a:lnTo>
                <a:lnTo>
                  <a:pt x="4051109" y="1033565"/>
                </a:lnTo>
                <a:lnTo>
                  <a:pt x="4079418" y="996912"/>
                </a:lnTo>
                <a:lnTo>
                  <a:pt x="4097666" y="953651"/>
                </a:lnTo>
                <a:lnTo>
                  <a:pt x="4104131" y="905510"/>
                </a:lnTo>
                <a:lnTo>
                  <a:pt x="4104131" y="181101"/>
                </a:lnTo>
                <a:lnTo>
                  <a:pt x="4097666" y="132938"/>
                </a:lnTo>
                <a:lnTo>
                  <a:pt x="4079418" y="89671"/>
                </a:lnTo>
                <a:lnTo>
                  <a:pt x="4051109" y="53022"/>
                </a:lnTo>
                <a:lnTo>
                  <a:pt x="4014460" y="24713"/>
                </a:lnTo>
                <a:lnTo>
                  <a:pt x="3971193" y="6465"/>
                </a:lnTo>
                <a:lnTo>
                  <a:pt x="3923029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99160" y="4856988"/>
            <a:ext cx="4104640" cy="1087120"/>
          </a:xfrm>
          <a:custGeom>
            <a:avLst/>
            <a:gdLst/>
            <a:ahLst/>
            <a:cxnLst/>
            <a:rect l="l" t="t" r="r" b="b"/>
            <a:pathLst>
              <a:path w="4104640" h="1087120">
                <a:moveTo>
                  <a:pt x="0" y="181101"/>
                </a:moveTo>
                <a:lnTo>
                  <a:pt x="6468" y="132938"/>
                </a:lnTo>
                <a:lnTo>
                  <a:pt x="24724" y="89671"/>
                </a:lnTo>
                <a:lnTo>
                  <a:pt x="53041" y="53022"/>
                </a:lnTo>
                <a:lnTo>
                  <a:pt x="89693" y="24713"/>
                </a:lnTo>
                <a:lnTo>
                  <a:pt x="132956" y="6465"/>
                </a:lnTo>
                <a:lnTo>
                  <a:pt x="181102" y="0"/>
                </a:lnTo>
                <a:lnTo>
                  <a:pt x="3923029" y="0"/>
                </a:lnTo>
                <a:lnTo>
                  <a:pt x="3971193" y="6465"/>
                </a:lnTo>
                <a:lnTo>
                  <a:pt x="4014460" y="24713"/>
                </a:lnTo>
                <a:lnTo>
                  <a:pt x="4051109" y="53022"/>
                </a:lnTo>
                <a:lnTo>
                  <a:pt x="4079418" y="89671"/>
                </a:lnTo>
                <a:lnTo>
                  <a:pt x="4097666" y="132938"/>
                </a:lnTo>
                <a:lnTo>
                  <a:pt x="4104131" y="181101"/>
                </a:lnTo>
                <a:lnTo>
                  <a:pt x="4104131" y="905510"/>
                </a:lnTo>
                <a:lnTo>
                  <a:pt x="4097666" y="953651"/>
                </a:lnTo>
                <a:lnTo>
                  <a:pt x="4079418" y="996912"/>
                </a:lnTo>
                <a:lnTo>
                  <a:pt x="4051109" y="1033565"/>
                </a:lnTo>
                <a:lnTo>
                  <a:pt x="4014460" y="1061884"/>
                </a:lnTo>
                <a:lnTo>
                  <a:pt x="3971193" y="1080142"/>
                </a:lnTo>
                <a:lnTo>
                  <a:pt x="3923029" y="1086612"/>
                </a:lnTo>
                <a:lnTo>
                  <a:pt x="181102" y="1086612"/>
                </a:lnTo>
                <a:lnTo>
                  <a:pt x="132956" y="1080142"/>
                </a:lnTo>
                <a:lnTo>
                  <a:pt x="89693" y="1061884"/>
                </a:lnTo>
                <a:lnTo>
                  <a:pt x="53041" y="1033565"/>
                </a:lnTo>
                <a:lnTo>
                  <a:pt x="24724" y="996912"/>
                </a:lnTo>
                <a:lnTo>
                  <a:pt x="6468" y="953651"/>
                </a:lnTo>
                <a:lnTo>
                  <a:pt x="0" y="905510"/>
                </a:lnTo>
                <a:lnTo>
                  <a:pt x="0" y="181101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016304" y="5208219"/>
            <a:ext cx="300799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Fairly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wide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zone of</a:t>
            </a:r>
            <a:r>
              <a:rPr sz="2000" spc="-8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tattooing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219700" y="2205227"/>
            <a:ext cx="3025140" cy="38160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09032" y="2121407"/>
            <a:ext cx="3119627" cy="39837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669542" y="1034541"/>
            <a:ext cx="58146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15" dirty="0"/>
              <a:t>Entry </a:t>
            </a:r>
            <a:r>
              <a:rPr sz="4400" spc="-15" dirty="0"/>
              <a:t>wound-Close</a:t>
            </a:r>
            <a:r>
              <a:rPr sz="4400" spc="-535" dirty="0"/>
              <a:t> </a:t>
            </a:r>
            <a:r>
              <a:rPr sz="4400" dirty="0"/>
              <a:t>shot</a:t>
            </a:r>
            <a:endParaRPr sz="4400"/>
          </a:p>
        </p:txBody>
      </p:sp>
      <p:sp>
        <p:nvSpPr>
          <p:cNvPr id="13" name="object 13"/>
          <p:cNvSpPr/>
          <p:nvPr/>
        </p:nvSpPr>
        <p:spPr>
          <a:xfrm>
            <a:off x="972311" y="2436876"/>
            <a:ext cx="6911340" cy="1010919"/>
          </a:xfrm>
          <a:custGeom>
            <a:avLst/>
            <a:gdLst/>
            <a:ahLst/>
            <a:cxnLst/>
            <a:rect l="l" t="t" r="r" b="b"/>
            <a:pathLst>
              <a:path w="6911340" h="1010920">
                <a:moveTo>
                  <a:pt x="6742938" y="0"/>
                </a:moveTo>
                <a:lnTo>
                  <a:pt x="168401" y="0"/>
                </a:lnTo>
                <a:lnTo>
                  <a:pt x="123635" y="6018"/>
                </a:lnTo>
                <a:lnTo>
                  <a:pt x="83407" y="23001"/>
                </a:lnTo>
                <a:lnTo>
                  <a:pt x="49325" y="49339"/>
                </a:lnTo>
                <a:lnTo>
                  <a:pt x="22992" y="83424"/>
                </a:lnTo>
                <a:lnTo>
                  <a:pt x="6015" y="123648"/>
                </a:lnTo>
                <a:lnTo>
                  <a:pt x="0" y="168401"/>
                </a:lnTo>
                <a:lnTo>
                  <a:pt x="0" y="842010"/>
                </a:lnTo>
                <a:lnTo>
                  <a:pt x="6015" y="886763"/>
                </a:lnTo>
                <a:lnTo>
                  <a:pt x="22992" y="926987"/>
                </a:lnTo>
                <a:lnTo>
                  <a:pt x="49325" y="961072"/>
                </a:lnTo>
                <a:lnTo>
                  <a:pt x="83407" y="987410"/>
                </a:lnTo>
                <a:lnTo>
                  <a:pt x="123635" y="1004393"/>
                </a:lnTo>
                <a:lnTo>
                  <a:pt x="168401" y="1010412"/>
                </a:lnTo>
                <a:lnTo>
                  <a:pt x="6742938" y="1010412"/>
                </a:lnTo>
                <a:lnTo>
                  <a:pt x="6787691" y="1004393"/>
                </a:lnTo>
                <a:lnTo>
                  <a:pt x="6827915" y="987410"/>
                </a:lnTo>
                <a:lnTo>
                  <a:pt x="6862000" y="961072"/>
                </a:lnTo>
                <a:lnTo>
                  <a:pt x="6888338" y="926987"/>
                </a:lnTo>
                <a:lnTo>
                  <a:pt x="6905321" y="886763"/>
                </a:lnTo>
                <a:lnTo>
                  <a:pt x="6911340" y="842010"/>
                </a:lnTo>
                <a:lnTo>
                  <a:pt x="6911340" y="168401"/>
                </a:lnTo>
                <a:lnTo>
                  <a:pt x="6905321" y="123648"/>
                </a:lnTo>
                <a:lnTo>
                  <a:pt x="6888338" y="83424"/>
                </a:lnTo>
                <a:lnTo>
                  <a:pt x="6862000" y="49339"/>
                </a:lnTo>
                <a:lnTo>
                  <a:pt x="6827915" y="23001"/>
                </a:lnTo>
                <a:lnTo>
                  <a:pt x="6787691" y="6018"/>
                </a:lnTo>
                <a:lnTo>
                  <a:pt x="6742938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72311" y="2436876"/>
            <a:ext cx="6911340" cy="1010919"/>
          </a:xfrm>
          <a:custGeom>
            <a:avLst/>
            <a:gdLst/>
            <a:ahLst/>
            <a:cxnLst/>
            <a:rect l="l" t="t" r="r" b="b"/>
            <a:pathLst>
              <a:path w="6911340" h="1010920">
                <a:moveTo>
                  <a:pt x="0" y="168401"/>
                </a:moveTo>
                <a:lnTo>
                  <a:pt x="6015" y="123648"/>
                </a:lnTo>
                <a:lnTo>
                  <a:pt x="22992" y="83424"/>
                </a:lnTo>
                <a:lnTo>
                  <a:pt x="49325" y="49339"/>
                </a:lnTo>
                <a:lnTo>
                  <a:pt x="83407" y="23001"/>
                </a:lnTo>
                <a:lnTo>
                  <a:pt x="123635" y="6018"/>
                </a:lnTo>
                <a:lnTo>
                  <a:pt x="168401" y="0"/>
                </a:lnTo>
                <a:lnTo>
                  <a:pt x="6742938" y="0"/>
                </a:lnTo>
                <a:lnTo>
                  <a:pt x="6787691" y="6018"/>
                </a:lnTo>
                <a:lnTo>
                  <a:pt x="6827915" y="23001"/>
                </a:lnTo>
                <a:lnTo>
                  <a:pt x="6862000" y="49339"/>
                </a:lnTo>
                <a:lnTo>
                  <a:pt x="6888338" y="83424"/>
                </a:lnTo>
                <a:lnTo>
                  <a:pt x="6905321" y="123648"/>
                </a:lnTo>
                <a:lnTo>
                  <a:pt x="6911340" y="168401"/>
                </a:lnTo>
                <a:lnTo>
                  <a:pt x="6911340" y="842010"/>
                </a:lnTo>
                <a:lnTo>
                  <a:pt x="6905321" y="886763"/>
                </a:lnTo>
                <a:lnTo>
                  <a:pt x="6888338" y="926987"/>
                </a:lnTo>
                <a:lnTo>
                  <a:pt x="6862000" y="961072"/>
                </a:lnTo>
                <a:lnTo>
                  <a:pt x="6827915" y="987410"/>
                </a:lnTo>
                <a:lnTo>
                  <a:pt x="6787691" y="1004393"/>
                </a:lnTo>
                <a:lnTo>
                  <a:pt x="6742938" y="1010412"/>
                </a:lnTo>
                <a:lnTo>
                  <a:pt x="168401" y="1010412"/>
                </a:lnTo>
                <a:lnTo>
                  <a:pt x="123635" y="1004393"/>
                </a:lnTo>
                <a:lnTo>
                  <a:pt x="83407" y="987410"/>
                </a:lnTo>
                <a:lnTo>
                  <a:pt x="49325" y="961072"/>
                </a:lnTo>
                <a:lnTo>
                  <a:pt x="22992" y="926987"/>
                </a:lnTo>
                <a:lnTo>
                  <a:pt x="6015" y="886763"/>
                </a:lnTo>
                <a:lnTo>
                  <a:pt x="0" y="842010"/>
                </a:lnTo>
                <a:lnTo>
                  <a:pt x="0" y="168401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640838" y="2749676"/>
            <a:ext cx="35750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Cherry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red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appearance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of</a:t>
            </a:r>
            <a:r>
              <a:rPr sz="2000" spc="-6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tissues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72311" y="3602735"/>
            <a:ext cx="6911340" cy="1010919"/>
          </a:xfrm>
          <a:custGeom>
            <a:avLst/>
            <a:gdLst/>
            <a:ahLst/>
            <a:cxnLst/>
            <a:rect l="l" t="t" r="r" b="b"/>
            <a:pathLst>
              <a:path w="6911340" h="1010920">
                <a:moveTo>
                  <a:pt x="6742938" y="0"/>
                </a:moveTo>
                <a:lnTo>
                  <a:pt x="168401" y="0"/>
                </a:lnTo>
                <a:lnTo>
                  <a:pt x="123635" y="6018"/>
                </a:lnTo>
                <a:lnTo>
                  <a:pt x="83407" y="23001"/>
                </a:lnTo>
                <a:lnTo>
                  <a:pt x="49325" y="49339"/>
                </a:lnTo>
                <a:lnTo>
                  <a:pt x="22992" y="83424"/>
                </a:lnTo>
                <a:lnTo>
                  <a:pt x="6015" y="123648"/>
                </a:lnTo>
                <a:lnTo>
                  <a:pt x="0" y="168401"/>
                </a:lnTo>
                <a:lnTo>
                  <a:pt x="0" y="842009"/>
                </a:lnTo>
                <a:lnTo>
                  <a:pt x="6015" y="886763"/>
                </a:lnTo>
                <a:lnTo>
                  <a:pt x="22992" y="926987"/>
                </a:lnTo>
                <a:lnTo>
                  <a:pt x="49325" y="961072"/>
                </a:lnTo>
                <a:lnTo>
                  <a:pt x="83407" y="987410"/>
                </a:lnTo>
                <a:lnTo>
                  <a:pt x="123635" y="1004393"/>
                </a:lnTo>
                <a:lnTo>
                  <a:pt x="168401" y="1010412"/>
                </a:lnTo>
                <a:lnTo>
                  <a:pt x="6742938" y="1010412"/>
                </a:lnTo>
                <a:lnTo>
                  <a:pt x="6787691" y="1004393"/>
                </a:lnTo>
                <a:lnTo>
                  <a:pt x="6827915" y="987410"/>
                </a:lnTo>
                <a:lnTo>
                  <a:pt x="6862000" y="961072"/>
                </a:lnTo>
                <a:lnTo>
                  <a:pt x="6888338" y="926987"/>
                </a:lnTo>
                <a:lnTo>
                  <a:pt x="6905321" y="886763"/>
                </a:lnTo>
                <a:lnTo>
                  <a:pt x="6911340" y="842009"/>
                </a:lnTo>
                <a:lnTo>
                  <a:pt x="6911340" y="168401"/>
                </a:lnTo>
                <a:lnTo>
                  <a:pt x="6905321" y="123648"/>
                </a:lnTo>
                <a:lnTo>
                  <a:pt x="6888338" y="83424"/>
                </a:lnTo>
                <a:lnTo>
                  <a:pt x="6862000" y="49339"/>
                </a:lnTo>
                <a:lnTo>
                  <a:pt x="6827915" y="23001"/>
                </a:lnTo>
                <a:lnTo>
                  <a:pt x="6787691" y="6018"/>
                </a:lnTo>
                <a:lnTo>
                  <a:pt x="6742938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72311" y="3602735"/>
            <a:ext cx="6911340" cy="1010919"/>
          </a:xfrm>
          <a:custGeom>
            <a:avLst/>
            <a:gdLst/>
            <a:ahLst/>
            <a:cxnLst/>
            <a:rect l="l" t="t" r="r" b="b"/>
            <a:pathLst>
              <a:path w="6911340" h="1010920">
                <a:moveTo>
                  <a:pt x="0" y="168401"/>
                </a:moveTo>
                <a:lnTo>
                  <a:pt x="6015" y="123648"/>
                </a:lnTo>
                <a:lnTo>
                  <a:pt x="22992" y="83424"/>
                </a:lnTo>
                <a:lnTo>
                  <a:pt x="49325" y="49339"/>
                </a:lnTo>
                <a:lnTo>
                  <a:pt x="83407" y="23001"/>
                </a:lnTo>
                <a:lnTo>
                  <a:pt x="123635" y="6018"/>
                </a:lnTo>
                <a:lnTo>
                  <a:pt x="168401" y="0"/>
                </a:lnTo>
                <a:lnTo>
                  <a:pt x="6742938" y="0"/>
                </a:lnTo>
                <a:lnTo>
                  <a:pt x="6787691" y="6018"/>
                </a:lnTo>
                <a:lnTo>
                  <a:pt x="6827915" y="23001"/>
                </a:lnTo>
                <a:lnTo>
                  <a:pt x="6862000" y="49339"/>
                </a:lnTo>
                <a:lnTo>
                  <a:pt x="6888338" y="83424"/>
                </a:lnTo>
                <a:lnTo>
                  <a:pt x="6905321" y="123648"/>
                </a:lnTo>
                <a:lnTo>
                  <a:pt x="6911340" y="168401"/>
                </a:lnTo>
                <a:lnTo>
                  <a:pt x="6911340" y="842009"/>
                </a:lnTo>
                <a:lnTo>
                  <a:pt x="6905321" y="886763"/>
                </a:lnTo>
                <a:lnTo>
                  <a:pt x="6888338" y="926987"/>
                </a:lnTo>
                <a:lnTo>
                  <a:pt x="6862000" y="961072"/>
                </a:lnTo>
                <a:lnTo>
                  <a:pt x="6827915" y="987410"/>
                </a:lnTo>
                <a:lnTo>
                  <a:pt x="6787691" y="1004393"/>
                </a:lnTo>
                <a:lnTo>
                  <a:pt x="6742938" y="1010412"/>
                </a:lnTo>
                <a:lnTo>
                  <a:pt x="168401" y="1010412"/>
                </a:lnTo>
                <a:lnTo>
                  <a:pt x="123635" y="1004393"/>
                </a:lnTo>
                <a:lnTo>
                  <a:pt x="83407" y="987410"/>
                </a:lnTo>
                <a:lnTo>
                  <a:pt x="49325" y="961072"/>
                </a:lnTo>
                <a:lnTo>
                  <a:pt x="22992" y="926987"/>
                </a:lnTo>
                <a:lnTo>
                  <a:pt x="6015" y="886763"/>
                </a:lnTo>
                <a:lnTo>
                  <a:pt x="0" y="842009"/>
                </a:lnTo>
                <a:lnTo>
                  <a:pt x="0" y="168401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224529" y="3916171"/>
            <a:ext cx="24072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Pellets enter</a:t>
            </a:r>
            <a:r>
              <a:rPr sz="2000" spc="-5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enmasse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72311" y="4768596"/>
            <a:ext cx="6911340" cy="1012190"/>
          </a:xfrm>
          <a:custGeom>
            <a:avLst/>
            <a:gdLst/>
            <a:ahLst/>
            <a:cxnLst/>
            <a:rect l="l" t="t" r="r" b="b"/>
            <a:pathLst>
              <a:path w="6911340" h="1012189">
                <a:moveTo>
                  <a:pt x="6742684" y="0"/>
                </a:moveTo>
                <a:lnTo>
                  <a:pt x="168656" y="0"/>
                </a:lnTo>
                <a:lnTo>
                  <a:pt x="123822" y="6028"/>
                </a:lnTo>
                <a:lnTo>
                  <a:pt x="83534" y="23038"/>
                </a:lnTo>
                <a:lnTo>
                  <a:pt x="49399" y="49418"/>
                </a:lnTo>
                <a:lnTo>
                  <a:pt x="23027" y="83556"/>
                </a:lnTo>
                <a:lnTo>
                  <a:pt x="6024" y="123839"/>
                </a:lnTo>
                <a:lnTo>
                  <a:pt x="0" y="168655"/>
                </a:lnTo>
                <a:lnTo>
                  <a:pt x="0" y="843279"/>
                </a:lnTo>
                <a:lnTo>
                  <a:pt x="6024" y="888113"/>
                </a:lnTo>
                <a:lnTo>
                  <a:pt x="23027" y="928401"/>
                </a:lnTo>
                <a:lnTo>
                  <a:pt x="49399" y="962536"/>
                </a:lnTo>
                <a:lnTo>
                  <a:pt x="83534" y="988908"/>
                </a:lnTo>
                <a:lnTo>
                  <a:pt x="123822" y="1005911"/>
                </a:lnTo>
                <a:lnTo>
                  <a:pt x="168656" y="1011935"/>
                </a:lnTo>
                <a:lnTo>
                  <a:pt x="6742684" y="1011935"/>
                </a:lnTo>
                <a:lnTo>
                  <a:pt x="6787500" y="1005911"/>
                </a:lnTo>
                <a:lnTo>
                  <a:pt x="6827783" y="988908"/>
                </a:lnTo>
                <a:lnTo>
                  <a:pt x="6861921" y="962536"/>
                </a:lnTo>
                <a:lnTo>
                  <a:pt x="6888301" y="928401"/>
                </a:lnTo>
                <a:lnTo>
                  <a:pt x="6905311" y="888113"/>
                </a:lnTo>
                <a:lnTo>
                  <a:pt x="6911340" y="843279"/>
                </a:lnTo>
                <a:lnTo>
                  <a:pt x="6911340" y="168655"/>
                </a:lnTo>
                <a:lnTo>
                  <a:pt x="6905311" y="123839"/>
                </a:lnTo>
                <a:lnTo>
                  <a:pt x="6888301" y="83556"/>
                </a:lnTo>
                <a:lnTo>
                  <a:pt x="6861921" y="49418"/>
                </a:lnTo>
                <a:lnTo>
                  <a:pt x="6827783" y="23038"/>
                </a:lnTo>
                <a:lnTo>
                  <a:pt x="6787500" y="6028"/>
                </a:lnTo>
                <a:lnTo>
                  <a:pt x="6742684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72311" y="4768596"/>
            <a:ext cx="6911340" cy="1012190"/>
          </a:xfrm>
          <a:custGeom>
            <a:avLst/>
            <a:gdLst/>
            <a:ahLst/>
            <a:cxnLst/>
            <a:rect l="l" t="t" r="r" b="b"/>
            <a:pathLst>
              <a:path w="6911340" h="1012189">
                <a:moveTo>
                  <a:pt x="0" y="168655"/>
                </a:moveTo>
                <a:lnTo>
                  <a:pt x="6024" y="123839"/>
                </a:lnTo>
                <a:lnTo>
                  <a:pt x="23027" y="83556"/>
                </a:lnTo>
                <a:lnTo>
                  <a:pt x="49399" y="49418"/>
                </a:lnTo>
                <a:lnTo>
                  <a:pt x="83534" y="23038"/>
                </a:lnTo>
                <a:lnTo>
                  <a:pt x="123822" y="6028"/>
                </a:lnTo>
                <a:lnTo>
                  <a:pt x="168656" y="0"/>
                </a:lnTo>
                <a:lnTo>
                  <a:pt x="6742684" y="0"/>
                </a:lnTo>
                <a:lnTo>
                  <a:pt x="6787500" y="6028"/>
                </a:lnTo>
                <a:lnTo>
                  <a:pt x="6827783" y="23038"/>
                </a:lnTo>
                <a:lnTo>
                  <a:pt x="6861921" y="49418"/>
                </a:lnTo>
                <a:lnTo>
                  <a:pt x="6888301" y="83556"/>
                </a:lnTo>
                <a:lnTo>
                  <a:pt x="6905311" y="123839"/>
                </a:lnTo>
                <a:lnTo>
                  <a:pt x="6911340" y="168655"/>
                </a:lnTo>
                <a:lnTo>
                  <a:pt x="6911340" y="843279"/>
                </a:lnTo>
                <a:lnTo>
                  <a:pt x="6905311" y="888113"/>
                </a:lnTo>
                <a:lnTo>
                  <a:pt x="6888301" y="928401"/>
                </a:lnTo>
                <a:lnTo>
                  <a:pt x="6861921" y="962536"/>
                </a:lnTo>
                <a:lnTo>
                  <a:pt x="6827783" y="988908"/>
                </a:lnTo>
                <a:lnTo>
                  <a:pt x="6787500" y="1005911"/>
                </a:lnTo>
                <a:lnTo>
                  <a:pt x="6742684" y="1011935"/>
                </a:lnTo>
                <a:lnTo>
                  <a:pt x="168656" y="1011935"/>
                </a:lnTo>
                <a:lnTo>
                  <a:pt x="123822" y="1005911"/>
                </a:lnTo>
                <a:lnTo>
                  <a:pt x="83534" y="988908"/>
                </a:lnTo>
                <a:lnTo>
                  <a:pt x="49399" y="962536"/>
                </a:lnTo>
                <a:lnTo>
                  <a:pt x="23027" y="928401"/>
                </a:lnTo>
                <a:lnTo>
                  <a:pt x="6024" y="888113"/>
                </a:lnTo>
                <a:lnTo>
                  <a:pt x="0" y="843279"/>
                </a:lnTo>
                <a:lnTo>
                  <a:pt x="0" y="168655"/>
                </a:lnTo>
                <a:close/>
              </a:path>
            </a:pathLst>
          </a:custGeom>
          <a:ln w="152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506727" y="5082921"/>
            <a:ext cx="58470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Wads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and </a:t>
            </a:r>
            <a:r>
              <a:rPr sz="20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cartridge </a:t>
            </a:r>
            <a:r>
              <a:rPr sz="2000" spc="10" dirty="0">
                <a:solidFill>
                  <a:srgbClr val="FFFFFF"/>
                </a:solidFill>
                <a:latin typeface="Franklin Gothic Book"/>
                <a:cs typeface="Franklin Gothic Book"/>
              </a:rPr>
              <a:t>parts </a:t>
            </a:r>
            <a:r>
              <a:rPr sz="20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may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contribute </a:t>
            </a:r>
            <a:r>
              <a:rPr sz="2000" spc="-25" dirty="0">
                <a:solidFill>
                  <a:srgbClr val="FFFFFF"/>
                </a:solidFill>
                <a:latin typeface="Franklin Gothic Book"/>
                <a:cs typeface="Franklin Gothic Book"/>
              </a:rPr>
              <a:t>to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the</a:t>
            </a:r>
            <a:r>
              <a:rPr sz="2000" spc="-4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wound</a:t>
            </a:r>
            <a:endParaRPr sz="20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748789" y="1034541"/>
            <a:ext cx="565848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15" dirty="0"/>
              <a:t>Entry </a:t>
            </a:r>
            <a:r>
              <a:rPr sz="4400" spc="-20" dirty="0"/>
              <a:t>wound-Near</a:t>
            </a:r>
            <a:r>
              <a:rPr sz="4400" spc="-560" dirty="0"/>
              <a:t> </a:t>
            </a:r>
            <a:r>
              <a:rPr sz="4400" dirty="0"/>
              <a:t>shot</a:t>
            </a:r>
            <a:endParaRPr sz="4400"/>
          </a:p>
        </p:txBody>
      </p:sp>
      <p:sp>
        <p:nvSpPr>
          <p:cNvPr id="13" name="object 13"/>
          <p:cNvSpPr/>
          <p:nvPr/>
        </p:nvSpPr>
        <p:spPr>
          <a:xfrm>
            <a:off x="899160" y="2351532"/>
            <a:ext cx="4104640" cy="805180"/>
          </a:xfrm>
          <a:custGeom>
            <a:avLst/>
            <a:gdLst/>
            <a:ahLst/>
            <a:cxnLst/>
            <a:rect l="l" t="t" r="r" b="b"/>
            <a:pathLst>
              <a:path w="4104640" h="805180">
                <a:moveTo>
                  <a:pt x="3970019" y="0"/>
                </a:moveTo>
                <a:lnTo>
                  <a:pt x="134112" y="0"/>
                </a:lnTo>
                <a:lnTo>
                  <a:pt x="91722" y="6839"/>
                </a:lnTo>
                <a:lnTo>
                  <a:pt x="54907" y="25883"/>
                </a:lnTo>
                <a:lnTo>
                  <a:pt x="25876" y="54918"/>
                </a:lnTo>
                <a:lnTo>
                  <a:pt x="6837" y="91732"/>
                </a:lnTo>
                <a:lnTo>
                  <a:pt x="0" y="134112"/>
                </a:lnTo>
                <a:lnTo>
                  <a:pt x="0" y="670559"/>
                </a:lnTo>
                <a:lnTo>
                  <a:pt x="6837" y="712939"/>
                </a:lnTo>
                <a:lnTo>
                  <a:pt x="25876" y="749753"/>
                </a:lnTo>
                <a:lnTo>
                  <a:pt x="54907" y="778788"/>
                </a:lnTo>
                <a:lnTo>
                  <a:pt x="91722" y="797832"/>
                </a:lnTo>
                <a:lnTo>
                  <a:pt x="134112" y="804671"/>
                </a:lnTo>
                <a:lnTo>
                  <a:pt x="3970019" y="804671"/>
                </a:lnTo>
                <a:lnTo>
                  <a:pt x="4012399" y="797832"/>
                </a:lnTo>
                <a:lnTo>
                  <a:pt x="4049213" y="778788"/>
                </a:lnTo>
                <a:lnTo>
                  <a:pt x="4078248" y="749753"/>
                </a:lnTo>
                <a:lnTo>
                  <a:pt x="4097292" y="712939"/>
                </a:lnTo>
                <a:lnTo>
                  <a:pt x="4104131" y="670559"/>
                </a:lnTo>
                <a:lnTo>
                  <a:pt x="4104131" y="134112"/>
                </a:lnTo>
                <a:lnTo>
                  <a:pt x="4097292" y="91732"/>
                </a:lnTo>
                <a:lnTo>
                  <a:pt x="4078248" y="54918"/>
                </a:lnTo>
                <a:lnTo>
                  <a:pt x="4049213" y="25883"/>
                </a:lnTo>
                <a:lnTo>
                  <a:pt x="4012399" y="6839"/>
                </a:lnTo>
                <a:lnTo>
                  <a:pt x="3970019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9160" y="2351532"/>
            <a:ext cx="4104640" cy="805180"/>
          </a:xfrm>
          <a:custGeom>
            <a:avLst/>
            <a:gdLst/>
            <a:ahLst/>
            <a:cxnLst/>
            <a:rect l="l" t="t" r="r" b="b"/>
            <a:pathLst>
              <a:path w="4104640" h="805180">
                <a:moveTo>
                  <a:pt x="0" y="134112"/>
                </a:moveTo>
                <a:lnTo>
                  <a:pt x="6837" y="91732"/>
                </a:lnTo>
                <a:lnTo>
                  <a:pt x="25876" y="54918"/>
                </a:lnTo>
                <a:lnTo>
                  <a:pt x="54907" y="25883"/>
                </a:lnTo>
                <a:lnTo>
                  <a:pt x="91722" y="6839"/>
                </a:lnTo>
                <a:lnTo>
                  <a:pt x="134112" y="0"/>
                </a:lnTo>
                <a:lnTo>
                  <a:pt x="3970019" y="0"/>
                </a:lnTo>
                <a:lnTo>
                  <a:pt x="4012399" y="6839"/>
                </a:lnTo>
                <a:lnTo>
                  <a:pt x="4049213" y="25883"/>
                </a:lnTo>
                <a:lnTo>
                  <a:pt x="4078248" y="54918"/>
                </a:lnTo>
                <a:lnTo>
                  <a:pt x="4097292" y="91732"/>
                </a:lnTo>
                <a:lnTo>
                  <a:pt x="4104131" y="134112"/>
                </a:lnTo>
                <a:lnTo>
                  <a:pt x="4104131" y="670559"/>
                </a:lnTo>
                <a:lnTo>
                  <a:pt x="4097292" y="712939"/>
                </a:lnTo>
                <a:lnTo>
                  <a:pt x="4078248" y="749753"/>
                </a:lnTo>
                <a:lnTo>
                  <a:pt x="4049213" y="778788"/>
                </a:lnTo>
                <a:lnTo>
                  <a:pt x="4012399" y="797832"/>
                </a:lnTo>
                <a:lnTo>
                  <a:pt x="3970019" y="804671"/>
                </a:lnTo>
                <a:lnTo>
                  <a:pt x="134112" y="804671"/>
                </a:lnTo>
                <a:lnTo>
                  <a:pt x="91722" y="797832"/>
                </a:lnTo>
                <a:lnTo>
                  <a:pt x="54907" y="778788"/>
                </a:lnTo>
                <a:lnTo>
                  <a:pt x="25876" y="749753"/>
                </a:lnTo>
                <a:lnTo>
                  <a:pt x="6837" y="712939"/>
                </a:lnTo>
                <a:lnTo>
                  <a:pt x="0" y="670559"/>
                </a:lnTo>
                <a:lnTo>
                  <a:pt x="0" y="13411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99160" y="3281171"/>
            <a:ext cx="4104640" cy="805180"/>
          </a:xfrm>
          <a:custGeom>
            <a:avLst/>
            <a:gdLst/>
            <a:ahLst/>
            <a:cxnLst/>
            <a:rect l="l" t="t" r="r" b="b"/>
            <a:pathLst>
              <a:path w="4104640" h="805179">
                <a:moveTo>
                  <a:pt x="3970019" y="0"/>
                </a:moveTo>
                <a:lnTo>
                  <a:pt x="134112" y="0"/>
                </a:lnTo>
                <a:lnTo>
                  <a:pt x="91722" y="6839"/>
                </a:lnTo>
                <a:lnTo>
                  <a:pt x="54907" y="25883"/>
                </a:lnTo>
                <a:lnTo>
                  <a:pt x="25876" y="54918"/>
                </a:lnTo>
                <a:lnTo>
                  <a:pt x="6837" y="91732"/>
                </a:lnTo>
                <a:lnTo>
                  <a:pt x="0" y="134112"/>
                </a:lnTo>
                <a:lnTo>
                  <a:pt x="0" y="670559"/>
                </a:lnTo>
                <a:lnTo>
                  <a:pt x="6837" y="712939"/>
                </a:lnTo>
                <a:lnTo>
                  <a:pt x="25876" y="749753"/>
                </a:lnTo>
                <a:lnTo>
                  <a:pt x="54907" y="778788"/>
                </a:lnTo>
                <a:lnTo>
                  <a:pt x="91722" y="797832"/>
                </a:lnTo>
                <a:lnTo>
                  <a:pt x="134112" y="804671"/>
                </a:lnTo>
                <a:lnTo>
                  <a:pt x="3970019" y="804671"/>
                </a:lnTo>
                <a:lnTo>
                  <a:pt x="4012399" y="797832"/>
                </a:lnTo>
                <a:lnTo>
                  <a:pt x="4049213" y="778788"/>
                </a:lnTo>
                <a:lnTo>
                  <a:pt x="4078248" y="749753"/>
                </a:lnTo>
                <a:lnTo>
                  <a:pt x="4097292" y="712939"/>
                </a:lnTo>
                <a:lnTo>
                  <a:pt x="4104131" y="670559"/>
                </a:lnTo>
                <a:lnTo>
                  <a:pt x="4104131" y="134112"/>
                </a:lnTo>
                <a:lnTo>
                  <a:pt x="4097292" y="91732"/>
                </a:lnTo>
                <a:lnTo>
                  <a:pt x="4078248" y="54918"/>
                </a:lnTo>
                <a:lnTo>
                  <a:pt x="4049213" y="25883"/>
                </a:lnTo>
                <a:lnTo>
                  <a:pt x="4012399" y="6839"/>
                </a:lnTo>
                <a:lnTo>
                  <a:pt x="3970019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99160" y="3281171"/>
            <a:ext cx="4104640" cy="805180"/>
          </a:xfrm>
          <a:custGeom>
            <a:avLst/>
            <a:gdLst/>
            <a:ahLst/>
            <a:cxnLst/>
            <a:rect l="l" t="t" r="r" b="b"/>
            <a:pathLst>
              <a:path w="4104640" h="805179">
                <a:moveTo>
                  <a:pt x="0" y="134112"/>
                </a:moveTo>
                <a:lnTo>
                  <a:pt x="6837" y="91732"/>
                </a:lnTo>
                <a:lnTo>
                  <a:pt x="25876" y="54918"/>
                </a:lnTo>
                <a:lnTo>
                  <a:pt x="54907" y="25883"/>
                </a:lnTo>
                <a:lnTo>
                  <a:pt x="91722" y="6839"/>
                </a:lnTo>
                <a:lnTo>
                  <a:pt x="134112" y="0"/>
                </a:lnTo>
                <a:lnTo>
                  <a:pt x="3970019" y="0"/>
                </a:lnTo>
                <a:lnTo>
                  <a:pt x="4012399" y="6839"/>
                </a:lnTo>
                <a:lnTo>
                  <a:pt x="4049213" y="25883"/>
                </a:lnTo>
                <a:lnTo>
                  <a:pt x="4078248" y="54918"/>
                </a:lnTo>
                <a:lnTo>
                  <a:pt x="4097292" y="91732"/>
                </a:lnTo>
                <a:lnTo>
                  <a:pt x="4104131" y="134112"/>
                </a:lnTo>
                <a:lnTo>
                  <a:pt x="4104131" y="670559"/>
                </a:lnTo>
                <a:lnTo>
                  <a:pt x="4097292" y="712939"/>
                </a:lnTo>
                <a:lnTo>
                  <a:pt x="4078248" y="749753"/>
                </a:lnTo>
                <a:lnTo>
                  <a:pt x="4049213" y="778788"/>
                </a:lnTo>
                <a:lnTo>
                  <a:pt x="4012399" y="797832"/>
                </a:lnTo>
                <a:lnTo>
                  <a:pt x="3970019" y="804671"/>
                </a:lnTo>
                <a:lnTo>
                  <a:pt x="134112" y="804671"/>
                </a:lnTo>
                <a:lnTo>
                  <a:pt x="91722" y="797832"/>
                </a:lnTo>
                <a:lnTo>
                  <a:pt x="54907" y="778788"/>
                </a:lnTo>
                <a:lnTo>
                  <a:pt x="25876" y="749753"/>
                </a:lnTo>
                <a:lnTo>
                  <a:pt x="6837" y="712939"/>
                </a:lnTo>
                <a:lnTo>
                  <a:pt x="0" y="670559"/>
                </a:lnTo>
                <a:lnTo>
                  <a:pt x="0" y="13411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99160" y="4209288"/>
            <a:ext cx="4104640" cy="805180"/>
          </a:xfrm>
          <a:custGeom>
            <a:avLst/>
            <a:gdLst/>
            <a:ahLst/>
            <a:cxnLst/>
            <a:rect l="l" t="t" r="r" b="b"/>
            <a:pathLst>
              <a:path w="4104640" h="805179">
                <a:moveTo>
                  <a:pt x="3970019" y="0"/>
                </a:moveTo>
                <a:lnTo>
                  <a:pt x="134112" y="0"/>
                </a:lnTo>
                <a:lnTo>
                  <a:pt x="91722" y="6839"/>
                </a:lnTo>
                <a:lnTo>
                  <a:pt x="54907" y="25883"/>
                </a:lnTo>
                <a:lnTo>
                  <a:pt x="25876" y="54918"/>
                </a:lnTo>
                <a:lnTo>
                  <a:pt x="6837" y="91732"/>
                </a:lnTo>
                <a:lnTo>
                  <a:pt x="0" y="134112"/>
                </a:lnTo>
                <a:lnTo>
                  <a:pt x="0" y="670560"/>
                </a:lnTo>
                <a:lnTo>
                  <a:pt x="6837" y="712939"/>
                </a:lnTo>
                <a:lnTo>
                  <a:pt x="25876" y="749753"/>
                </a:lnTo>
                <a:lnTo>
                  <a:pt x="54907" y="778788"/>
                </a:lnTo>
                <a:lnTo>
                  <a:pt x="91722" y="797832"/>
                </a:lnTo>
                <a:lnTo>
                  <a:pt x="134112" y="804672"/>
                </a:lnTo>
                <a:lnTo>
                  <a:pt x="3970019" y="804672"/>
                </a:lnTo>
                <a:lnTo>
                  <a:pt x="4012399" y="797832"/>
                </a:lnTo>
                <a:lnTo>
                  <a:pt x="4049213" y="778788"/>
                </a:lnTo>
                <a:lnTo>
                  <a:pt x="4078248" y="749753"/>
                </a:lnTo>
                <a:lnTo>
                  <a:pt x="4097292" y="712939"/>
                </a:lnTo>
                <a:lnTo>
                  <a:pt x="4104131" y="670560"/>
                </a:lnTo>
                <a:lnTo>
                  <a:pt x="4104131" y="134112"/>
                </a:lnTo>
                <a:lnTo>
                  <a:pt x="4097292" y="91732"/>
                </a:lnTo>
                <a:lnTo>
                  <a:pt x="4078248" y="54918"/>
                </a:lnTo>
                <a:lnTo>
                  <a:pt x="4049213" y="25883"/>
                </a:lnTo>
                <a:lnTo>
                  <a:pt x="4012399" y="6839"/>
                </a:lnTo>
                <a:lnTo>
                  <a:pt x="3970019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99160" y="4209288"/>
            <a:ext cx="4104640" cy="805180"/>
          </a:xfrm>
          <a:custGeom>
            <a:avLst/>
            <a:gdLst/>
            <a:ahLst/>
            <a:cxnLst/>
            <a:rect l="l" t="t" r="r" b="b"/>
            <a:pathLst>
              <a:path w="4104640" h="805179">
                <a:moveTo>
                  <a:pt x="0" y="134112"/>
                </a:moveTo>
                <a:lnTo>
                  <a:pt x="6837" y="91732"/>
                </a:lnTo>
                <a:lnTo>
                  <a:pt x="25876" y="54918"/>
                </a:lnTo>
                <a:lnTo>
                  <a:pt x="54907" y="25883"/>
                </a:lnTo>
                <a:lnTo>
                  <a:pt x="91722" y="6839"/>
                </a:lnTo>
                <a:lnTo>
                  <a:pt x="134112" y="0"/>
                </a:lnTo>
                <a:lnTo>
                  <a:pt x="3970019" y="0"/>
                </a:lnTo>
                <a:lnTo>
                  <a:pt x="4012399" y="6839"/>
                </a:lnTo>
                <a:lnTo>
                  <a:pt x="4049213" y="25883"/>
                </a:lnTo>
                <a:lnTo>
                  <a:pt x="4078248" y="54918"/>
                </a:lnTo>
                <a:lnTo>
                  <a:pt x="4097292" y="91732"/>
                </a:lnTo>
                <a:lnTo>
                  <a:pt x="4104131" y="134112"/>
                </a:lnTo>
                <a:lnTo>
                  <a:pt x="4104131" y="670560"/>
                </a:lnTo>
                <a:lnTo>
                  <a:pt x="4097292" y="712939"/>
                </a:lnTo>
                <a:lnTo>
                  <a:pt x="4078248" y="749753"/>
                </a:lnTo>
                <a:lnTo>
                  <a:pt x="4049213" y="778788"/>
                </a:lnTo>
                <a:lnTo>
                  <a:pt x="4012399" y="797832"/>
                </a:lnTo>
                <a:lnTo>
                  <a:pt x="3970019" y="804672"/>
                </a:lnTo>
                <a:lnTo>
                  <a:pt x="134112" y="804672"/>
                </a:lnTo>
                <a:lnTo>
                  <a:pt x="91722" y="797832"/>
                </a:lnTo>
                <a:lnTo>
                  <a:pt x="54907" y="778788"/>
                </a:lnTo>
                <a:lnTo>
                  <a:pt x="25876" y="749753"/>
                </a:lnTo>
                <a:lnTo>
                  <a:pt x="6837" y="712939"/>
                </a:lnTo>
                <a:lnTo>
                  <a:pt x="0" y="670560"/>
                </a:lnTo>
                <a:lnTo>
                  <a:pt x="0" y="13411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99160" y="5137403"/>
            <a:ext cx="4104640" cy="806450"/>
          </a:xfrm>
          <a:custGeom>
            <a:avLst/>
            <a:gdLst/>
            <a:ahLst/>
            <a:cxnLst/>
            <a:rect l="l" t="t" r="r" b="b"/>
            <a:pathLst>
              <a:path w="4104640" h="806450">
                <a:moveTo>
                  <a:pt x="3969766" y="0"/>
                </a:moveTo>
                <a:lnTo>
                  <a:pt x="134365" y="0"/>
                </a:lnTo>
                <a:lnTo>
                  <a:pt x="91896" y="6853"/>
                </a:lnTo>
                <a:lnTo>
                  <a:pt x="55012" y="25936"/>
                </a:lnTo>
                <a:lnTo>
                  <a:pt x="25925" y="55028"/>
                </a:lnTo>
                <a:lnTo>
                  <a:pt x="6850" y="91911"/>
                </a:lnTo>
                <a:lnTo>
                  <a:pt x="0" y="134366"/>
                </a:lnTo>
                <a:lnTo>
                  <a:pt x="0" y="671830"/>
                </a:lnTo>
                <a:lnTo>
                  <a:pt x="6850" y="714299"/>
                </a:lnTo>
                <a:lnTo>
                  <a:pt x="25925" y="751183"/>
                </a:lnTo>
                <a:lnTo>
                  <a:pt x="55012" y="780270"/>
                </a:lnTo>
                <a:lnTo>
                  <a:pt x="91896" y="799345"/>
                </a:lnTo>
                <a:lnTo>
                  <a:pt x="134365" y="806196"/>
                </a:lnTo>
                <a:lnTo>
                  <a:pt x="3969766" y="806196"/>
                </a:lnTo>
                <a:lnTo>
                  <a:pt x="4012220" y="799345"/>
                </a:lnTo>
                <a:lnTo>
                  <a:pt x="4049103" y="780270"/>
                </a:lnTo>
                <a:lnTo>
                  <a:pt x="4078195" y="751183"/>
                </a:lnTo>
                <a:lnTo>
                  <a:pt x="4097278" y="714299"/>
                </a:lnTo>
                <a:lnTo>
                  <a:pt x="4104131" y="671830"/>
                </a:lnTo>
                <a:lnTo>
                  <a:pt x="4104131" y="134366"/>
                </a:lnTo>
                <a:lnTo>
                  <a:pt x="4097278" y="91911"/>
                </a:lnTo>
                <a:lnTo>
                  <a:pt x="4078195" y="55028"/>
                </a:lnTo>
                <a:lnTo>
                  <a:pt x="4049103" y="25936"/>
                </a:lnTo>
                <a:lnTo>
                  <a:pt x="4012220" y="6853"/>
                </a:lnTo>
                <a:lnTo>
                  <a:pt x="3969766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99160" y="5137403"/>
            <a:ext cx="4104640" cy="806450"/>
          </a:xfrm>
          <a:custGeom>
            <a:avLst/>
            <a:gdLst/>
            <a:ahLst/>
            <a:cxnLst/>
            <a:rect l="l" t="t" r="r" b="b"/>
            <a:pathLst>
              <a:path w="4104640" h="806450">
                <a:moveTo>
                  <a:pt x="0" y="134366"/>
                </a:moveTo>
                <a:lnTo>
                  <a:pt x="6850" y="91911"/>
                </a:lnTo>
                <a:lnTo>
                  <a:pt x="25925" y="55028"/>
                </a:lnTo>
                <a:lnTo>
                  <a:pt x="55012" y="25936"/>
                </a:lnTo>
                <a:lnTo>
                  <a:pt x="91896" y="6853"/>
                </a:lnTo>
                <a:lnTo>
                  <a:pt x="134365" y="0"/>
                </a:lnTo>
                <a:lnTo>
                  <a:pt x="3969766" y="0"/>
                </a:lnTo>
                <a:lnTo>
                  <a:pt x="4012220" y="6853"/>
                </a:lnTo>
                <a:lnTo>
                  <a:pt x="4049103" y="25936"/>
                </a:lnTo>
                <a:lnTo>
                  <a:pt x="4078195" y="55028"/>
                </a:lnTo>
                <a:lnTo>
                  <a:pt x="4097278" y="91911"/>
                </a:lnTo>
                <a:lnTo>
                  <a:pt x="4104131" y="134366"/>
                </a:lnTo>
                <a:lnTo>
                  <a:pt x="4104131" y="671830"/>
                </a:lnTo>
                <a:lnTo>
                  <a:pt x="4097278" y="714299"/>
                </a:lnTo>
                <a:lnTo>
                  <a:pt x="4078195" y="751183"/>
                </a:lnTo>
                <a:lnTo>
                  <a:pt x="4049103" y="780270"/>
                </a:lnTo>
                <a:lnTo>
                  <a:pt x="4012220" y="799345"/>
                </a:lnTo>
                <a:lnTo>
                  <a:pt x="3969766" y="806196"/>
                </a:lnTo>
                <a:lnTo>
                  <a:pt x="134365" y="806196"/>
                </a:lnTo>
                <a:lnTo>
                  <a:pt x="91896" y="799345"/>
                </a:lnTo>
                <a:lnTo>
                  <a:pt x="55012" y="780270"/>
                </a:lnTo>
                <a:lnTo>
                  <a:pt x="25925" y="751183"/>
                </a:lnTo>
                <a:lnTo>
                  <a:pt x="6850" y="714299"/>
                </a:lnTo>
                <a:lnTo>
                  <a:pt x="0" y="671830"/>
                </a:lnTo>
                <a:lnTo>
                  <a:pt x="0" y="134366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002588" y="2562225"/>
            <a:ext cx="3695065" cy="3117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Circular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or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Franklin Gothic Book"/>
                <a:cs typeface="Franklin Gothic Book"/>
              </a:rPr>
              <a:t>oval</a:t>
            </a:r>
            <a:endParaRPr sz="20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Smudging not </a:t>
            </a: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beyond</a:t>
            </a:r>
            <a:r>
              <a:rPr sz="2000" spc="-4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30cm</a:t>
            </a:r>
            <a:endParaRPr sz="20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12700" marR="5080">
              <a:lnSpc>
                <a:spcPts val="2039"/>
              </a:lnSpc>
              <a:spcBef>
                <a:spcPts val="1730"/>
              </a:spcBef>
            </a:pP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Wads </a:t>
            </a:r>
            <a:r>
              <a:rPr sz="20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may </a:t>
            </a: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produce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mild abrasions  </a:t>
            </a:r>
            <a:r>
              <a:rPr sz="2000" spc="-15" dirty="0">
                <a:solidFill>
                  <a:srgbClr val="FFFFFF"/>
                </a:solidFill>
                <a:latin typeface="Franklin Gothic Book"/>
                <a:cs typeface="Franklin Gothic Book"/>
              </a:rPr>
              <a:t>(upto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30cm</a:t>
            </a:r>
            <a:r>
              <a:rPr sz="20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only)</a:t>
            </a:r>
            <a:endParaRPr sz="20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60"/>
              </a:spcBef>
            </a:pP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Wide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area of</a:t>
            </a:r>
            <a:r>
              <a:rPr sz="2000" spc="-5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tattooing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291328" y="2348483"/>
            <a:ext cx="2880360" cy="36012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09032" y="2121407"/>
            <a:ext cx="3119627" cy="39837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431797" y="1034541"/>
            <a:ext cx="62922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15" dirty="0"/>
              <a:t>Entry </a:t>
            </a:r>
            <a:r>
              <a:rPr sz="4400" spc="-10" dirty="0"/>
              <a:t>wound-Distant</a:t>
            </a:r>
            <a:r>
              <a:rPr sz="4400" spc="-545" dirty="0"/>
              <a:t> </a:t>
            </a:r>
            <a:r>
              <a:rPr sz="4400" dirty="0"/>
              <a:t>shot</a:t>
            </a:r>
            <a:endParaRPr sz="4400"/>
          </a:p>
        </p:txBody>
      </p:sp>
      <p:sp>
        <p:nvSpPr>
          <p:cNvPr id="13" name="object 13"/>
          <p:cNvSpPr/>
          <p:nvPr/>
        </p:nvSpPr>
        <p:spPr>
          <a:xfrm>
            <a:off x="827532" y="2354579"/>
            <a:ext cx="6985000" cy="1087120"/>
          </a:xfrm>
          <a:custGeom>
            <a:avLst/>
            <a:gdLst/>
            <a:ahLst/>
            <a:cxnLst/>
            <a:rect l="l" t="t" r="r" b="b"/>
            <a:pathLst>
              <a:path w="6985000" h="1087120">
                <a:moveTo>
                  <a:pt x="6803390" y="0"/>
                </a:moveTo>
                <a:lnTo>
                  <a:pt x="181102" y="0"/>
                </a:lnTo>
                <a:lnTo>
                  <a:pt x="132960" y="6465"/>
                </a:lnTo>
                <a:lnTo>
                  <a:pt x="89699" y="24713"/>
                </a:lnTo>
                <a:lnTo>
                  <a:pt x="53046" y="53022"/>
                </a:lnTo>
                <a:lnTo>
                  <a:pt x="24727" y="89671"/>
                </a:lnTo>
                <a:lnTo>
                  <a:pt x="6469" y="132938"/>
                </a:lnTo>
                <a:lnTo>
                  <a:pt x="0" y="181102"/>
                </a:lnTo>
                <a:lnTo>
                  <a:pt x="0" y="905510"/>
                </a:lnTo>
                <a:lnTo>
                  <a:pt x="6469" y="953673"/>
                </a:lnTo>
                <a:lnTo>
                  <a:pt x="24727" y="996940"/>
                </a:lnTo>
                <a:lnTo>
                  <a:pt x="53046" y="1033589"/>
                </a:lnTo>
                <a:lnTo>
                  <a:pt x="89699" y="1061898"/>
                </a:lnTo>
                <a:lnTo>
                  <a:pt x="132960" y="1080146"/>
                </a:lnTo>
                <a:lnTo>
                  <a:pt x="181102" y="1086612"/>
                </a:lnTo>
                <a:lnTo>
                  <a:pt x="6803390" y="1086612"/>
                </a:lnTo>
                <a:lnTo>
                  <a:pt x="6851553" y="1080146"/>
                </a:lnTo>
                <a:lnTo>
                  <a:pt x="6894820" y="1061898"/>
                </a:lnTo>
                <a:lnTo>
                  <a:pt x="6931469" y="1033589"/>
                </a:lnTo>
                <a:lnTo>
                  <a:pt x="6959778" y="996940"/>
                </a:lnTo>
                <a:lnTo>
                  <a:pt x="6978026" y="953673"/>
                </a:lnTo>
                <a:lnTo>
                  <a:pt x="6984492" y="905510"/>
                </a:lnTo>
                <a:lnTo>
                  <a:pt x="6984492" y="181102"/>
                </a:lnTo>
                <a:lnTo>
                  <a:pt x="6978026" y="132938"/>
                </a:lnTo>
                <a:lnTo>
                  <a:pt x="6959778" y="89671"/>
                </a:lnTo>
                <a:lnTo>
                  <a:pt x="6931469" y="53022"/>
                </a:lnTo>
                <a:lnTo>
                  <a:pt x="6894820" y="24713"/>
                </a:lnTo>
                <a:lnTo>
                  <a:pt x="6851553" y="6465"/>
                </a:lnTo>
                <a:lnTo>
                  <a:pt x="6803390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7532" y="2354579"/>
            <a:ext cx="6985000" cy="1087120"/>
          </a:xfrm>
          <a:custGeom>
            <a:avLst/>
            <a:gdLst/>
            <a:ahLst/>
            <a:cxnLst/>
            <a:rect l="l" t="t" r="r" b="b"/>
            <a:pathLst>
              <a:path w="6985000" h="1087120">
                <a:moveTo>
                  <a:pt x="0" y="181102"/>
                </a:moveTo>
                <a:lnTo>
                  <a:pt x="6469" y="132938"/>
                </a:lnTo>
                <a:lnTo>
                  <a:pt x="24727" y="89671"/>
                </a:lnTo>
                <a:lnTo>
                  <a:pt x="53046" y="53022"/>
                </a:lnTo>
                <a:lnTo>
                  <a:pt x="89699" y="24713"/>
                </a:lnTo>
                <a:lnTo>
                  <a:pt x="132960" y="6465"/>
                </a:lnTo>
                <a:lnTo>
                  <a:pt x="181102" y="0"/>
                </a:lnTo>
                <a:lnTo>
                  <a:pt x="6803390" y="0"/>
                </a:lnTo>
                <a:lnTo>
                  <a:pt x="6851553" y="6465"/>
                </a:lnTo>
                <a:lnTo>
                  <a:pt x="6894820" y="24713"/>
                </a:lnTo>
                <a:lnTo>
                  <a:pt x="6931469" y="53022"/>
                </a:lnTo>
                <a:lnTo>
                  <a:pt x="6959778" y="89671"/>
                </a:lnTo>
                <a:lnTo>
                  <a:pt x="6978026" y="132938"/>
                </a:lnTo>
                <a:lnTo>
                  <a:pt x="6984492" y="181102"/>
                </a:lnTo>
                <a:lnTo>
                  <a:pt x="6984492" y="905510"/>
                </a:lnTo>
                <a:lnTo>
                  <a:pt x="6978026" y="953673"/>
                </a:lnTo>
                <a:lnTo>
                  <a:pt x="6959778" y="996940"/>
                </a:lnTo>
                <a:lnTo>
                  <a:pt x="6931469" y="1033589"/>
                </a:lnTo>
                <a:lnTo>
                  <a:pt x="6894820" y="1061898"/>
                </a:lnTo>
                <a:lnTo>
                  <a:pt x="6851553" y="1080146"/>
                </a:lnTo>
                <a:lnTo>
                  <a:pt x="6803390" y="1086612"/>
                </a:lnTo>
                <a:lnTo>
                  <a:pt x="181102" y="1086612"/>
                </a:lnTo>
                <a:lnTo>
                  <a:pt x="132960" y="1080146"/>
                </a:lnTo>
                <a:lnTo>
                  <a:pt x="89699" y="1061898"/>
                </a:lnTo>
                <a:lnTo>
                  <a:pt x="53046" y="1033589"/>
                </a:lnTo>
                <a:lnTo>
                  <a:pt x="24727" y="996940"/>
                </a:lnTo>
                <a:lnTo>
                  <a:pt x="6469" y="953673"/>
                </a:lnTo>
                <a:lnTo>
                  <a:pt x="0" y="905510"/>
                </a:lnTo>
                <a:lnTo>
                  <a:pt x="0" y="18110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311400" y="2706116"/>
            <a:ext cx="40163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Beyond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2m,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no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burning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or</a:t>
            </a:r>
            <a:r>
              <a:rPr sz="2000" spc="-8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blackening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27532" y="3607308"/>
            <a:ext cx="6985000" cy="1087120"/>
          </a:xfrm>
          <a:custGeom>
            <a:avLst/>
            <a:gdLst/>
            <a:ahLst/>
            <a:cxnLst/>
            <a:rect l="l" t="t" r="r" b="b"/>
            <a:pathLst>
              <a:path w="6985000" h="1087120">
                <a:moveTo>
                  <a:pt x="6803390" y="0"/>
                </a:moveTo>
                <a:lnTo>
                  <a:pt x="181102" y="0"/>
                </a:lnTo>
                <a:lnTo>
                  <a:pt x="132960" y="6465"/>
                </a:lnTo>
                <a:lnTo>
                  <a:pt x="89699" y="24713"/>
                </a:lnTo>
                <a:lnTo>
                  <a:pt x="53046" y="53022"/>
                </a:lnTo>
                <a:lnTo>
                  <a:pt x="24727" y="89671"/>
                </a:lnTo>
                <a:lnTo>
                  <a:pt x="6469" y="132938"/>
                </a:lnTo>
                <a:lnTo>
                  <a:pt x="0" y="181102"/>
                </a:lnTo>
                <a:lnTo>
                  <a:pt x="0" y="905510"/>
                </a:lnTo>
                <a:lnTo>
                  <a:pt x="6469" y="953673"/>
                </a:lnTo>
                <a:lnTo>
                  <a:pt x="24727" y="996940"/>
                </a:lnTo>
                <a:lnTo>
                  <a:pt x="53046" y="1033589"/>
                </a:lnTo>
                <a:lnTo>
                  <a:pt x="89699" y="1061898"/>
                </a:lnTo>
                <a:lnTo>
                  <a:pt x="132960" y="1080146"/>
                </a:lnTo>
                <a:lnTo>
                  <a:pt x="181102" y="1086612"/>
                </a:lnTo>
                <a:lnTo>
                  <a:pt x="6803390" y="1086612"/>
                </a:lnTo>
                <a:lnTo>
                  <a:pt x="6851553" y="1080146"/>
                </a:lnTo>
                <a:lnTo>
                  <a:pt x="6894820" y="1061898"/>
                </a:lnTo>
                <a:lnTo>
                  <a:pt x="6931469" y="1033589"/>
                </a:lnTo>
                <a:lnTo>
                  <a:pt x="6959778" y="996940"/>
                </a:lnTo>
                <a:lnTo>
                  <a:pt x="6978026" y="953673"/>
                </a:lnTo>
                <a:lnTo>
                  <a:pt x="6984492" y="905510"/>
                </a:lnTo>
                <a:lnTo>
                  <a:pt x="6984492" y="181102"/>
                </a:lnTo>
                <a:lnTo>
                  <a:pt x="6978026" y="132938"/>
                </a:lnTo>
                <a:lnTo>
                  <a:pt x="6959778" y="89671"/>
                </a:lnTo>
                <a:lnTo>
                  <a:pt x="6931469" y="53022"/>
                </a:lnTo>
                <a:lnTo>
                  <a:pt x="6894820" y="24713"/>
                </a:lnTo>
                <a:lnTo>
                  <a:pt x="6851553" y="6465"/>
                </a:lnTo>
                <a:lnTo>
                  <a:pt x="6803390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27532" y="3607308"/>
            <a:ext cx="6985000" cy="1087120"/>
          </a:xfrm>
          <a:custGeom>
            <a:avLst/>
            <a:gdLst/>
            <a:ahLst/>
            <a:cxnLst/>
            <a:rect l="l" t="t" r="r" b="b"/>
            <a:pathLst>
              <a:path w="6985000" h="1087120">
                <a:moveTo>
                  <a:pt x="0" y="181102"/>
                </a:moveTo>
                <a:lnTo>
                  <a:pt x="6469" y="132938"/>
                </a:lnTo>
                <a:lnTo>
                  <a:pt x="24727" y="89671"/>
                </a:lnTo>
                <a:lnTo>
                  <a:pt x="53046" y="53022"/>
                </a:lnTo>
                <a:lnTo>
                  <a:pt x="89699" y="24713"/>
                </a:lnTo>
                <a:lnTo>
                  <a:pt x="132960" y="6465"/>
                </a:lnTo>
                <a:lnTo>
                  <a:pt x="181102" y="0"/>
                </a:lnTo>
                <a:lnTo>
                  <a:pt x="6803390" y="0"/>
                </a:lnTo>
                <a:lnTo>
                  <a:pt x="6851553" y="6465"/>
                </a:lnTo>
                <a:lnTo>
                  <a:pt x="6894820" y="24713"/>
                </a:lnTo>
                <a:lnTo>
                  <a:pt x="6931469" y="53022"/>
                </a:lnTo>
                <a:lnTo>
                  <a:pt x="6959778" y="89671"/>
                </a:lnTo>
                <a:lnTo>
                  <a:pt x="6978026" y="132938"/>
                </a:lnTo>
                <a:lnTo>
                  <a:pt x="6984492" y="181102"/>
                </a:lnTo>
                <a:lnTo>
                  <a:pt x="6984492" y="905510"/>
                </a:lnTo>
                <a:lnTo>
                  <a:pt x="6978026" y="953673"/>
                </a:lnTo>
                <a:lnTo>
                  <a:pt x="6959778" y="996940"/>
                </a:lnTo>
                <a:lnTo>
                  <a:pt x="6931469" y="1033589"/>
                </a:lnTo>
                <a:lnTo>
                  <a:pt x="6894820" y="1061898"/>
                </a:lnTo>
                <a:lnTo>
                  <a:pt x="6851553" y="1080146"/>
                </a:lnTo>
                <a:lnTo>
                  <a:pt x="6803390" y="1086612"/>
                </a:lnTo>
                <a:lnTo>
                  <a:pt x="181102" y="1086612"/>
                </a:lnTo>
                <a:lnTo>
                  <a:pt x="132960" y="1080146"/>
                </a:lnTo>
                <a:lnTo>
                  <a:pt x="89699" y="1061898"/>
                </a:lnTo>
                <a:lnTo>
                  <a:pt x="53046" y="1033589"/>
                </a:lnTo>
                <a:lnTo>
                  <a:pt x="24727" y="996940"/>
                </a:lnTo>
                <a:lnTo>
                  <a:pt x="6469" y="953673"/>
                </a:lnTo>
                <a:lnTo>
                  <a:pt x="0" y="905510"/>
                </a:lnTo>
                <a:lnTo>
                  <a:pt x="0" y="18110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450082" y="3959097"/>
            <a:ext cx="17405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Tattooing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is</a:t>
            </a:r>
            <a:r>
              <a:rPr sz="2000" spc="-7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rare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27532" y="4860035"/>
            <a:ext cx="6985000" cy="1087120"/>
          </a:xfrm>
          <a:custGeom>
            <a:avLst/>
            <a:gdLst/>
            <a:ahLst/>
            <a:cxnLst/>
            <a:rect l="l" t="t" r="r" b="b"/>
            <a:pathLst>
              <a:path w="6985000" h="1087120">
                <a:moveTo>
                  <a:pt x="6803390" y="0"/>
                </a:moveTo>
                <a:lnTo>
                  <a:pt x="181102" y="0"/>
                </a:lnTo>
                <a:lnTo>
                  <a:pt x="132960" y="6465"/>
                </a:lnTo>
                <a:lnTo>
                  <a:pt x="89699" y="24713"/>
                </a:lnTo>
                <a:lnTo>
                  <a:pt x="53046" y="53022"/>
                </a:lnTo>
                <a:lnTo>
                  <a:pt x="24727" y="89671"/>
                </a:lnTo>
                <a:lnTo>
                  <a:pt x="6469" y="132938"/>
                </a:lnTo>
                <a:lnTo>
                  <a:pt x="0" y="181101"/>
                </a:lnTo>
                <a:lnTo>
                  <a:pt x="0" y="905510"/>
                </a:lnTo>
                <a:lnTo>
                  <a:pt x="6469" y="953651"/>
                </a:lnTo>
                <a:lnTo>
                  <a:pt x="24727" y="996912"/>
                </a:lnTo>
                <a:lnTo>
                  <a:pt x="53046" y="1033565"/>
                </a:lnTo>
                <a:lnTo>
                  <a:pt x="89699" y="1061884"/>
                </a:lnTo>
                <a:lnTo>
                  <a:pt x="132960" y="1080142"/>
                </a:lnTo>
                <a:lnTo>
                  <a:pt x="181102" y="1086611"/>
                </a:lnTo>
                <a:lnTo>
                  <a:pt x="6803390" y="1086611"/>
                </a:lnTo>
                <a:lnTo>
                  <a:pt x="6851553" y="1080142"/>
                </a:lnTo>
                <a:lnTo>
                  <a:pt x="6894820" y="1061884"/>
                </a:lnTo>
                <a:lnTo>
                  <a:pt x="6931469" y="1033565"/>
                </a:lnTo>
                <a:lnTo>
                  <a:pt x="6959778" y="996912"/>
                </a:lnTo>
                <a:lnTo>
                  <a:pt x="6978026" y="953651"/>
                </a:lnTo>
                <a:lnTo>
                  <a:pt x="6984492" y="905510"/>
                </a:lnTo>
                <a:lnTo>
                  <a:pt x="6984492" y="181101"/>
                </a:lnTo>
                <a:lnTo>
                  <a:pt x="6978026" y="132938"/>
                </a:lnTo>
                <a:lnTo>
                  <a:pt x="6959778" y="89671"/>
                </a:lnTo>
                <a:lnTo>
                  <a:pt x="6931469" y="53022"/>
                </a:lnTo>
                <a:lnTo>
                  <a:pt x="6894820" y="24713"/>
                </a:lnTo>
                <a:lnTo>
                  <a:pt x="6851553" y="6465"/>
                </a:lnTo>
                <a:lnTo>
                  <a:pt x="6803390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7532" y="4860035"/>
            <a:ext cx="6985000" cy="1087120"/>
          </a:xfrm>
          <a:custGeom>
            <a:avLst/>
            <a:gdLst/>
            <a:ahLst/>
            <a:cxnLst/>
            <a:rect l="l" t="t" r="r" b="b"/>
            <a:pathLst>
              <a:path w="6985000" h="1087120">
                <a:moveTo>
                  <a:pt x="0" y="181101"/>
                </a:moveTo>
                <a:lnTo>
                  <a:pt x="6469" y="132938"/>
                </a:lnTo>
                <a:lnTo>
                  <a:pt x="24727" y="89671"/>
                </a:lnTo>
                <a:lnTo>
                  <a:pt x="53046" y="53022"/>
                </a:lnTo>
                <a:lnTo>
                  <a:pt x="89699" y="24713"/>
                </a:lnTo>
                <a:lnTo>
                  <a:pt x="132960" y="6465"/>
                </a:lnTo>
                <a:lnTo>
                  <a:pt x="181102" y="0"/>
                </a:lnTo>
                <a:lnTo>
                  <a:pt x="6803390" y="0"/>
                </a:lnTo>
                <a:lnTo>
                  <a:pt x="6851553" y="6465"/>
                </a:lnTo>
                <a:lnTo>
                  <a:pt x="6894820" y="24713"/>
                </a:lnTo>
                <a:lnTo>
                  <a:pt x="6931469" y="53022"/>
                </a:lnTo>
                <a:lnTo>
                  <a:pt x="6959778" y="89671"/>
                </a:lnTo>
                <a:lnTo>
                  <a:pt x="6978026" y="132938"/>
                </a:lnTo>
                <a:lnTo>
                  <a:pt x="6984492" y="181101"/>
                </a:lnTo>
                <a:lnTo>
                  <a:pt x="6984492" y="905510"/>
                </a:lnTo>
                <a:lnTo>
                  <a:pt x="6978026" y="953651"/>
                </a:lnTo>
                <a:lnTo>
                  <a:pt x="6959778" y="996912"/>
                </a:lnTo>
                <a:lnTo>
                  <a:pt x="6931469" y="1033565"/>
                </a:lnTo>
                <a:lnTo>
                  <a:pt x="6894820" y="1061884"/>
                </a:lnTo>
                <a:lnTo>
                  <a:pt x="6851553" y="1080142"/>
                </a:lnTo>
                <a:lnTo>
                  <a:pt x="6803390" y="1086611"/>
                </a:lnTo>
                <a:lnTo>
                  <a:pt x="181102" y="1086611"/>
                </a:lnTo>
                <a:lnTo>
                  <a:pt x="132960" y="1080142"/>
                </a:lnTo>
                <a:lnTo>
                  <a:pt x="89699" y="1061884"/>
                </a:lnTo>
                <a:lnTo>
                  <a:pt x="53046" y="1033565"/>
                </a:lnTo>
                <a:lnTo>
                  <a:pt x="24727" y="996912"/>
                </a:lnTo>
                <a:lnTo>
                  <a:pt x="6469" y="953651"/>
                </a:lnTo>
                <a:lnTo>
                  <a:pt x="0" y="905510"/>
                </a:lnTo>
                <a:lnTo>
                  <a:pt x="0" y="181101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703322" y="5212207"/>
            <a:ext cx="32334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Wads </a:t>
            </a:r>
            <a:r>
              <a:rPr sz="20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may </a:t>
            </a: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contribute </a:t>
            </a:r>
            <a:r>
              <a:rPr sz="2000" spc="-15" dirty="0">
                <a:solidFill>
                  <a:srgbClr val="FFFFFF"/>
                </a:solidFill>
                <a:latin typeface="Franklin Gothic Book"/>
                <a:cs typeface="Franklin Gothic Book"/>
              </a:rPr>
              <a:t>upto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 5m</a:t>
            </a:r>
            <a:endParaRPr sz="20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431797" y="1034541"/>
            <a:ext cx="62922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15" dirty="0"/>
              <a:t>Entry </a:t>
            </a:r>
            <a:r>
              <a:rPr sz="4400" spc="-10" dirty="0"/>
              <a:t>wound-Distant</a:t>
            </a:r>
            <a:r>
              <a:rPr sz="4400" spc="-545" dirty="0"/>
              <a:t> </a:t>
            </a:r>
            <a:r>
              <a:rPr sz="4400" dirty="0"/>
              <a:t>shot</a:t>
            </a:r>
            <a:endParaRPr sz="4400"/>
          </a:p>
        </p:txBody>
      </p:sp>
      <p:sp>
        <p:nvSpPr>
          <p:cNvPr id="13" name="object 13"/>
          <p:cNvSpPr/>
          <p:nvPr/>
        </p:nvSpPr>
        <p:spPr>
          <a:xfrm>
            <a:off x="827532" y="2395727"/>
            <a:ext cx="4320540" cy="1216660"/>
          </a:xfrm>
          <a:custGeom>
            <a:avLst/>
            <a:gdLst/>
            <a:ahLst/>
            <a:cxnLst/>
            <a:rect l="l" t="t" r="r" b="b"/>
            <a:pathLst>
              <a:path w="4320540" h="1216660">
                <a:moveTo>
                  <a:pt x="4117848" y="0"/>
                </a:moveTo>
                <a:lnTo>
                  <a:pt x="202692" y="0"/>
                </a:lnTo>
                <a:lnTo>
                  <a:pt x="156218" y="5356"/>
                </a:lnTo>
                <a:lnTo>
                  <a:pt x="113555" y="20611"/>
                </a:lnTo>
                <a:lnTo>
                  <a:pt x="75920" y="44547"/>
                </a:lnTo>
                <a:lnTo>
                  <a:pt x="44531" y="75942"/>
                </a:lnTo>
                <a:lnTo>
                  <a:pt x="20602" y="113577"/>
                </a:lnTo>
                <a:lnTo>
                  <a:pt x="5353" y="156234"/>
                </a:lnTo>
                <a:lnTo>
                  <a:pt x="0" y="202692"/>
                </a:lnTo>
                <a:lnTo>
                  <a:pt x="0" y="1013460"/>
                </a:lnTo>
                <a:lnTo>
                  <a:pt x="5353" y="1059917"/>
                </a:lnTo>
                <a:lnTo>
                  <a:pt x="20602" y="1102574"/>
                </a:lnTo>
                <a:lnTo>
                  <a:pt x="44531" y="1140209"/>
                </a:lnTo>
                <a:lnTo>
                  <a:pt x="75920" y="1171604"/>
                </a:lnTo>
                <a:lnTo>
                  <a:pt x="113555" y="1195540"/>
                </a:lnTo>
                <a:lnTo>
                  <a:pt x="156218" y="1210795"/>
                </a:lnTo>
                <a:lnTo>
                  <a:pt x="202692" y="1216152"/>
                </a:lnTo>
                <a:lnTo>
                  <a:pt x="4117848" y="1216152"/>
                </a:lnTo>
                <a:lnTo>
                  <a:pt x="4164305" y="1210795"/>
                </a:lnTo>
                <a:lnTo>
                  <a:pt x="4206962" y="1195540"/>
                </a:lnTo>
                <a:lnTo>
                  <a:pt x="4244597" y="1171604"/>
                </a:lnTo>
                <a:lnTo>
                  <a:pt x="4275992" y="1140209"/>
                </a:lnTo>
                <a:lnTo>
                  <a:pt x="4299928" y="1102574"/>
                </a:lnTo>
                <a:lnTo>
                  <a:pt x="4315183" y="1059917"/>
                </a:lnTo>
                <a:lnTo>
                  <a:pt x="4320540" y="1013460"/>
                </a:lnTo>
                <a:lnTo>
                  <a:pt x="4320540" y="202692"/>
                </a:lnTo>
                <a:lnTo>
                  <a:pt x="4315183" y="156234"/>
                </a:lnTo>
                <a:lnTo>
                  <a:pt x="4299928" y="113577"/>
                </a:lnTo>
                <a:lnTo>
                  <a:pt x="4275992" y="75942"/>
                </a:lnTo>
                <a:lnTo>
                  <a:pt x="4244597" y="44547"/>
                </a:lnTo>
                <a:lnTo>
                  <a:pt x="4206962" y="20611"/>
                </a:lnTo>
                <a:lnTo>
                  <a:pt x="4164305" y="5356"/>
                </a:lnTo>
                <a:lnTo>
                  <a:pt x="4117848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7532" y="2395727"/>
            <a:ext cx="4320540" cy="1216660"/>
          </a:xfrm>
          <a:custGeom>
            <a:avLst/>
            <a:gdLst/>
            <a:ahLst/>
            <a:cxnLst/>
            <a:rect l="l" t="t" r="r" b="b"/>
            <a:pathLst>
              <a:path w="4320540" h="1216660">
                <a:moveTo>
                  <a:pt x="0" y="202692"/>
                </a:moveTo>
                <a:lnTo>
                  <a:pt x="5353" y="156234"/>
                </a:lnTo>
                <a:lnTo>
                  <a:pt x="20602" y="113577"/>
                </a:lnTo>
                <a:lnTo>
                  <a:pt x="44531" y="75942"/>
                </a:lnTo>
                <a:lnTo>
                  <a:pt x="75920" y="44547"/>
                </a:lnTo>
                <a:lnTo>
                  <a:pt x="113555" y="20611"/>
                </a:lnTo>
                <a:lnTo>
                  <a:pt x="156218" y="5356"/>
                </a:lnTo>
                <a:lnTo>
                  <a:pt x="202692" y="0"/>
                </a:lnTo>
                <a:lnTo>
                  <a:pt x="4117848" y="0"/>
                </a:lnTo>
                <a:lnTo>
                  <a:pt x="4164305" y="5356"/>
                </a:lnTo>
                <a:lnTo>
                  <a:pt x="4206962" y="20611"/>
                </a:lnTo>
                <a:lnTo>
                  <a:pt x="4244597" y="44547"/>
                </a:lnTo>
                <a:lnTo>
                  <a:pt x="4275992" y="75942"/>
                </a:lnTo>
                <a:lnTo>
                  <a:pt x="4299928" y="113577"/>
                </a:lnTo>
                <a:lnTo>
                  <a:pt x="4315183" y="156234"/>
                </a:lnTo>
                <a:lnTo>
                  <a:pt x="4320540" y="202692"/>
                </a:lnTo>
                <a:lnTo>
                  <a:pt x="4320540" y="1013460"/>
                </a:lnTo>
                <a:lnTo>
                  <a:pt x="4315183" y="1059917"/>
                </a:lnTo>
                <a:lnTo>
                  <a:pt x="4299928" y="1102574"/>
                </a:lnTo>
                <a:lnTo>
                  <a:pt x="4275992" y="1140209"/>
                </a:lnTo>
                <a:lnTo>
                  <a:pt x="4244597" y="1171604"/>
                </a:lnTo>
                <a:lnTo>
                  <a:pt x="4206962" y="1195540"/>
                </a:lnTo>
                <a:lnTo>
                  <a:pt x="4164305" y="1210795"/>
                </a:lnTo>
                <a:lnTo>
                  <a:pt x="4117848" y="1216152"/>
                </a:lnTo>
                <a:lnTo>
                  <a:pt x="202692" y="1216152"/>
                </a:lnTo>
                <a:lnTo>
                  <a:pt x="156218" y="1210795"/>
                </a:lnTo>
                <a:lnTo>
                  <a:pt x="113555" y="1195540"/>
                </a:lnTo>
                <a:lnTo>
                  <a:pt x="75920" y="1171604"/>
                </a:lnTo>
                <a:lnTo>
                  <a:pt x="44531" y="1140209"/>
                </a:lnTo>
                <a:lnTo>
                  <a:pt x="20602" y="1102574"/>
                </a:lnTo>
                <a:lnTo>
                  <a:pt x="5353" y="1059917"/>
                </a:lnTo>
                <a:lnTo>
                  <a:pt x="0" y="1013460"/>
                </a:lnTo>
                <a:lnTo>
                  <a:pt x="0" y="20269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50772" y="2552522"/>
            <a:ext cx="4034154" cy="1872614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 marR="664210">
              <a:lnSpc>
                <a:spcPct val="85000"/>
              </a:lnSpc>
              <a:spcBef>
                <a:spcPts val="465"/>
              </a:spcBef>
            </a:pP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Significant dispersion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of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pellets  </a:t>
            </a: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beyond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2m and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increases  </a:t>
            </a: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progressively</a:t>
            </a:r>
            <a:endParaRPr sz="2000">
              <a:latin typeface="Franklin Gothic Book"/>
              <a:cs typeface="Franklin Gothic Book"/>
            </a:endParaRPr>
          </a:p>
          <a:p>
            <a:pPr marL="242570" marR="5080" indent="-228600">
              <a:lnSpc>
                <a:spcPts val="2039"/>
              </a:lnSpc>
              <a:spcBef>
                <a:spcPts val="1939"/>
              </a:spcBef>
              <a:buChar char="•"/>
              <a:tabLst>
                <a:tab pos="243204" algn="l"/>
              </a:tabLst>
            </a:pPr>
            <a:r>
              <a:rPr sz="2000" spc="-5" dirty="0">
                <a:latin typeface="Franklin Gothic Book"/>
                <a:cs typeface="Franklin Gothic Book"/>
              </a:rPr>
              <a:t>Old </a:t>
            </a:r>
            <a:r>
              <a:rPr sz="2000" dirty="0">
                <a:latin typeface="Franklin Gothic Book"/>
                <a:cs typeface="Franklin Gothic Book"/>
              </a:rPr>
              <a:t>thumb </a:t>
            </a:r>
            <a:r>
              <a:rPr sz="2000" spc="-5" dirty="0">
                <a:latin typeface="Franklin Gothic Book"/>
                <a:cs typeface="Franklin Gothic Book"/>
              </a:rPr>
              <a:t>rule: </a:t>
            </a:r>
            <a:r>
              <a:rPr sz="2000" spc="-10" dirty="0">
                <a:latin typeface="Franklin Gothic Book"/>
                <a:cs typeface="Franklin Gothic Book"/>
              </a:rPr>
              <a:t>Diameter </a:t>
            </a:r>
            <a:r>
              <a:rPr sz="2000" dirty="0">
                <a:latin typeface="Franklin Gothic Book"/>
                <a:cs typeface="Franklin Gothic Book"/>
              </a:rPr>
              <a:t>of spread  </a:t>
            </a:r>
            <a:r>
              <a:rPr sz="2000" spc="-5" dirty="0">
                <a:latin typeface="Franklin Gothic Book"/>
                <a:cs typeface="Franklin Gothic Book"/>
              </a:rPr>
              <a:t>in inches is roughly </a:t>
            </a:r>
            <a:r>
              <a:rPr sz="2000" spc="-10" dirty="0">
                <a:latin typeface="Franklin Gothic Book"/>
                <a:cs typeface="Franklin Gothic Book"/>
              </a:rPr>
              <a:t>equal </a:t>
            </a:r>
            <a:r>
              <a:rPr sz="2000" spc="-25" dirty="0">
                <a:latin typeface="Franklin Gothic Book"/>
                <a:cs typeface="Franklin Gothic Book"/>
              </a:rPr>
              <a:t>to </a:t>
            </a:r>
            <a:r>
              <a:rPr sz="2000" dirty="0">
                <a:latin typeface="Franklin Gothic Book"/>
                <a:cs typeface="Franklin Gothic Book"/>
              </a:rPr>
              <a:t>range  in </a:t>
            </a:r>
            <a:r>
              <a:rPr sz="2000" spc="-15" dirty="0">
                <a:latin typeface="Franklin Gothic Book"/>
                <a:cs typeface="Franklin Gothic Book"/>
              </a:rPr>
              <a:t>yards </a:t>
            </a:r>
            <a:r>
              <a:rPr sz="2000" dirty="0">
                <a:latin typeface="Franklin Gothic Book"/>
                <a:cs typeface="Franklin Gothic Book"/>
              </a:rPr>
              <a:t>x</a:t>
            </a:r>
            <a:r>
              <a:rPr sz="2000" spc="-5" dirty="0">
                <a:latin typeface="Franklin Gothic Book"/>
                <a:cs typeface="Franklin Gothic Book"/>
              </a:rPr>
              <a:t> 1.5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27532" y="4689347"/>
            <a:ext cx="4320540" cy="1216660"/>
          </a:xfrm>
          <a:custGeom>
            <a:avLst/>
            <a:gdLst/>
            <a:ahLst/>
            <a:cxnLst/>
            <a:rect l="l" t="t" r="r" b="b"/>
            <a:pathLst>
              <a:path w="4320540" h="1216660">
                <a:moveTo>
                  <a:pt x="4117848" y="0"/>
                </a:moveTo>
                <a:lnTo>
                  <a:pt x="202692" y="0"/>
                </a:lnTo>
                <a:lnTo>
                  <a:pt x="156218" y="5356"/>
                </a:lnTo>
                <a:lnTo>
                  <a:pt x="113555" y="20611"/>
                </a:lnTo>
                <a:lnTo>
                  <a:pt x="75920" y="44547"/>
                </a:lnTo>
                <a:lnTo>
                  <a:pt x="44531" y="75942"/>
                </a:lnTo>
                <a:lnTo>
                  <a:pt x="20602" y="113577"/>
                </a:lnTo>
                <a:lnTo>
                  <a:pt x="5353" y="156234"/>
                </a:lnTo>
                <a:lnTo>
                  <a:pt x="0" y="202691"/>
                </a:lnTo>
                <a:lnTo>
                  <a:pt x="0" y="1013447"/>
                </a:lnTo>
                <a:lnTo>
                  <a:pt x="5353" y="1059925"/>
                </a:lnTo>
                <a:lnTo>
                  <a:pt x="20602" y="1102591"/>
                </a:lnTo>
                <a:lnTo>
                  <a:pt x="44531" y="1140228"/>
                </a:lnTo>
                <a:lnTo>
                  <a:pt x="75920" y="1171619"/>
                </a:lnTo>
                <a:lnTo>
                  <a:pt x="113555" y="1195548"/>
                </a:lnTo>
                <a:lnTo>
                  <a:pt x="156218" y="1210798"/>
                </a:lnTo>
                <a:lnTo>
                  <a:pt x="202692" y="1216152"/>
                </a:lnTo>
                <a:lnTo>
                  <a:pt x="4117848" y="1216152"/>
                </a:lnTo>
                <a:lnTo>
                  <a:pt x="4164305" y="1210798"/>
                </a:lnTo>
                <a:lnTo>
                  <a:pt x="4206962" y="1195548"/>
                </a:lnTo>
                <a:lnTo>
                  <a:pt x="4244597" y="1171619"/>
                </a:lnTo>
                <a:lnTo>
                  <a:pt x="4275992" y="1140228"/>
                </a:lnTo>
                <a:lnTo>
                  <a:pt x="4299928" y="1102591"/>
                </a:lnTo>
                <a:lnTo>
                  <a:pt x="4315183" y="1059925"/>
                </a:lnTo>
                <a:lnTo>
                  <a:pt x="4320540" y="1013447"/>
                </a:lnTo>
                <a:lnTo>
                  <a:pt x="4320540" y="202691"/>
                </a:lnTo>
                <a:lnTo>
                  <a:pt x="4315183" y="156234"/>
                </a:lnTo>
                <a:lnTo>
                  <a:pt x="4299928" y="113577"/>
                </a:lnTo>
                <a:lnTo>
                  <a:pt x="4275992" y="75942"/>
                </a:lnTo>
                <a:lnTo>
                  <a:pt x="4244597" y="44547"/>
                </a:lnTo>
                <a:lnTo>
                  <a:pt x="4206962" y="20611"/>
                </a:lnTo>
                <a:lnTo>
                  <a:pt x="4164305" y="5356"/>
                </a:lnTo>
                <a:lnTo>
                  <a:pt x="4117848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27532" y="4689347"/>
            <a:ext cx="4320540" cy="1216660"/>
          </a:xfrm>
          <a:custGeom>
            <a:avLst/>
            <a:gdLst/>
            <a:ahLst/>
            <a:cxnLst/>
            <a:rect l="l" t="t" r="r" b="b"/>
            <a:pathLst>
              <a:path w="4320540" h="1216660">
                <a:moveTo>
                  <a:pt x="0" y="202691"/>
                </a:moveTo>
                <a:lnTo>
                  <a:pt x="5353" y="156234"/>
                </a:lnTo>
                <a:lnTo>
                  <a:pt x="20602" y="113577"/>
                </a:lnTo>
                <a:lnTo>
                  <a:pt x="44531" y="75942"/>
                </a:lnTo>
                <a:lnTo>
                  <a:pt x="75920" y="44547"/>
                </a:lnTo>
                <a:lnTo>
                  <a:pt x="113555" y="20611"/>
                </a:lnTo>
                <a:lnTo>
                  <a:pt x="156218" y="5356"/>
                </a:lnTo>
                <a:lnTo>
                  <a:pt x="202692" y="0"/>
                </a:lnTo>
                <a:lnTo>
                  <a:pt x="4117848" y="0"/>
                </a:lnTo>
                <a:lnTo>
                  <a:pt x="4164305" y="5356"/>
                </a:lnTo>
                <a:lnTo>
                  <a:pt x="4206962" y="20611"/>
                </a:lnTo>
                <a:lnTo>
                  <a:pt x="4244597" y="44547"/>
                </a:lnTo>
                <a:lnTo>
                  <a:pt x="4275992" y="75942"/>
                </a:lnTo>
                <a:lnTo>
                  <a:pt x="4299928" y="113577"/>
                </a:lnTo>
                <a:lnTo>
                  <a:pt x="4315183" y="156234"/>
                </a:lnTo>
                <a:lnTo>
                  <a:pt x="4320540" y="202691"/>
                </a:lnTo>
                <a:lnTo>
                  <a:pt x="4320540" y="1013447"/>
                </a:lnTo>
                <a:lnTo>
                  <a:pt x="4315183" y="1059925"/>
                </a:lnTo>
                <a:lnTo>
                  <a:pt x="4299928" y="1102591"/>
                </a:lnTo>
                <a:lnTo>
                  <a:pt x="4275992" y="1140228"/>
                </a:lnTo>
                <a:lnTo>
                  <a:pt x="4244597" y="1171619"/>
                </a:lnTo>
                <a:lnTo>
                  <a:pt x="4206962" y="1195548"/>
                </a:lnTo>
                <a:lnTo>
                  <a:pt x="4164305" y="1210798"/>
                </a:lnTo>
                <a:lnTo>
                  <a:pt x="4117848" y="1216152"/>
                </a:lnTo>
                <a:lnTo>
                  <a:pt x="202692" y="1216152"/>
                </a:lnTo>
                <a:lnTo>
                  <a:pt x="156218" y="1210798"/>
                </a:lnTo>
                <a:lnTo>
                  <a:pt x="113555" y="1195548"/>
                </a:lnTo>
                <a:lnTo>
                  <a:pt x="75920" y="1171619"/>
                </a:lnTo>
                <a:lnTo>
                  <a:pt x="44531" y="1140228"/>
                </a:lnTo>
                <a:lnTo>
                  <a:pt x="20602" y="1102591"/>
                </a:lnTo>
                <a:lnTo>
                  <a:pt x="5353" y="1059925"/>
                </a:lnTo>
                <a:lnTo>
                  <a:pt x="0" y="1013447"/>
                </a:lnTo>
                <a:lnTo>
                  <a:pt x="0" y="202691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50772" y="4976241"/>
            <a:ext cx="3998595" cy="58991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>
              <a:lnSpc>
                <a:spcPts val="2039"/>
              </a:lnSpc>
              <a:spcBef>
                <a:spcPts val="470"/>
              </a:spcBef>
            </a:pP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Beyond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6m central </a:t>
            </a: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defect</a:t>
            </a:r>
            <a:r>
              <a:rPr sz="2000" spc="-8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diminishes  </a:t>
            </a:r>
            <a:r>
              <a:rPr sz="2000" spc="-25" dirty="0">
                <a:solidFill>
                  <a:srgbClr val="FFFFFF"/>
                </a:solidFill>
                <a:latin typeface="Franklin Gothic Book"/>
                <a:cs typeface="Franklin Gothic Book"/>
              </a:rPr>
              <a:t>to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nothing </a:t>
            </a:r>
            <a:r>
              <a:rPr sz="2000" dirty="0">
                <a:solidFill>
                  <a:srgbClr val="FFFFFF"/>
                </a:solidFill>
                <a:latin typeface="Franklin Gothic Book"/>
                <a:cs typeface="Franklin Gothic Book"/>
              </a:rPr>
              <a:t>and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lethality is </a:t>
            </a:r>
            <a:r>
              <a:rPr sz="20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very</a:t>
            </a:r>
            <a:r>
              <a:rPr sz="2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less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291328" y="2276855"/>
            <a:ext cx="2862072" cy="37581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09032" y="2121407"/>
            <a:ext cx="3119627" cy="39837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886967" y="963167"/>
            <a:ext cx="7386828" cy="50398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0600" y="1016508"/>
            <a:ext cx="7179945" cy="4832985"/>
          </a:xfrm>
          <a:custGeom>
            <a:avLst/>
            <a:gdLst/>
            <a:ahLst/>
            <a:cxnLst/>
            <a:rect l="l" t="t" r="r" b="b"/>
            <a:pathLst>
              <a:path w="7179945" h="4832985">
                <a:moveTo>
                  <a:pt x="0" y="4832604"/>
                </a:moveTo>
                <a:lnTo>
                  <a:pt x="7179564" y="4832604"/>
                </a:lnTo>
                <a:lnTo>
                  <a:pt x="7179564" y="0"/>
                </a:lnTo>
                <a:lnTo>
                  <a:pt x="0" y="0"/>
                </a:lnTo>
                <a:lnTo>
                  <a:pt x="0" y="4832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86967" y="957072"/>
            <a:ext cx="7386828" cy="50383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90600" y="1010411"/>
            <a:ext cx="7179564" cy="48310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8764" y="611276"/>
            <a:ext cx="749325" cy="749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0621" y="664883"/>
            <a:ext cx="736536" cy="736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60245" y="2794253"/>
            <a:ext cx="52673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20" dirty="0">
                <a:latin typeface="Constantia"/>
                <a:cs typeface="Constantia"/>
              </a:rPr>
              <a:t>Medicolegal</a:t>
            </a:r>
            <a:r>
              <a:rPr sz="4800" spc="-185" dirty="0">
                <a:latin typeface="Constantia"/>
                <a:cs typeface="Constantia"/>
              </a:rPr>
              <a:t> </a:t>
            </a:r>
            <a:r>
              <a:rPr sz="4800" dirty="0">
                <a:latin typeface="Constantia"/>
                <a:cs typeface="Constantia"/>
              </a:rPr>
              <a:t>aspects</a:t>
            </a:r>
            <a:endParaRPr sz="4800">
              <a:latin typeface="Constantia"/>
              <a:cs typeface="Constant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65397" y="3761358"/>
            <a:ext cx="2035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465E9C"/>
                </a:solidFill>
                <a:latin typeface="Franklin Gothic Book"/>
                <a:cs typeface="Franklin Gothic Book"/>
              </a:rPr>
              <a:t>Firearm</a:t>
            </a:r>
            <a:r>
              <a:rPr sz="2400" spc="-90" dirty="0">
                <a:solidFill>
                  <a:srgbClr val="465E9C"/>
                </a:solidFill>
                <a:latin typeface="Franklin Gothic Book"/>
                <a:cs typeface="Franklin Gothic Book"/>
              </a:rPr>
              <a:t> </a:t>
            </a:r>
            <a:r>
              <a:rPr sz="2400" spc="-5" dirty="0">
                <a:solidFill>
                  <a:srgbClr val="465E9C"/>
                </a:solidFill>
                <a:latin typeface="Franklin Gothic Book"/>
                <a:cs typeface="Franklin Gothic Book"/>
              </a:rPr>
              <a:t>injuries</a:t>
            </a:r>
            <a:endParaRPr sz="24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971548" y="765809"/>
            <a:ext cx="52089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30" dirty="0"/>
              <a:t>MLA </a:t>
            </a:r>
            <a:r>
              <a:rPr sz="4400" spc="-15" dirty="0"/>
              <a:t>Firearm</a:t>
            </a:r>
            <a:r>
              <a:rPr sz="4400" spc="-229" dirty="0"/>
              <a:t> </a:t>
            </a:r>
            <a:r>
              <a:rPr sz="4400" spc="-5" dirty="0"/>
              <a:t>injuries</a:t>
            </a:r>
            <a:endParaRPr sz="4400"/>
          </a:p>
        </p:txBody>
      </p:sp>
      <p:sp>
        <p:nvSpPr>
          <p:cNvPr id="13" name="object 13"/>
          <p:cNvSpPr/>
          <p:nvPr/>
        </p:nvSpPr>
        <p:spPr>
          <a:xfrm>
            <a:off x="1036637" y="1802510"/>
            <a:ext cx="853440" cy="4045585"/>
          </a:xfrm>
          <a:custGeom>
            <a:avLst/>
            <a:gdLst/>
            <a:ahLst/>
            <a:cxnLst/>
            <a:rect l="l" t="t" r="r" b="b"/>
            <a:pathLst>
              <a:path w="853439" h="4045585">
                <a:moveTo>
                  <a:pt x="15290" y="0"/>
                </a:moveTo>
                <a:lnTo>
                  <a:pt x="49138" y="34412"/>
                </a:lnTo>
                <a:lnTo>
                  <a:pt x="82289" y="69248"/>
                </a:lnTo>
                <a:lnTo>
                  <a:pt x="114741" y="104501"/>
                </a:lnTo>
                <a:lnTo>
                  <a:pt x="146495" y="140161"/>
                </a:lnTo>
                <a:lnTo>
                  <a:pt x="177552" y="176220"/>
                </a:lnTo>
                <a:lnTo>
                  <a:pt x="207911" y="212667"/>
                </a:lnTo>
                <a:lnTo>
                  <a:pt x="237571" y="249496"/>
                </a:lnTo>
                <a:lnTo>
                  <a:pt x="266534" y="286696"/>
                </a:lnTo>
                <a:lnTo>
                  <a:pt x="294799" y="324259"/>
                </a:lnTo>
                <a:lnTo>
                  <a:pt x="322366" y="362175"/>
                </a:lnTo>
                <a:lnTo>
                  <a:pt x="349235" y="400438"/>
                </a:lnTo>
                <a:lnTo>
                  <a:pt x="375407" y="439036"/>
                </a:lnTo>
                <a:lnTo>
                  <a:pt x="400880" y="477962"/>
                </a:lnTo>
                <a:lnTo>
                  <a:pt x="425655" y="517206"/>
                </a:lnTo>
                <a:lnTo>
                  <a:pt x="449733" y="556761"/>
                </a:lnTo>
                <a:lnTo>
                  <a:pt x="473112" y="596616"/>
                </a:lnTo>
                <a:lnTo>
                  <a:pt x="495794" y="636763"/>
                </a:lnTo>
                <a:lnTo>
                  <a:pt x="517778" y="677194"/>
                </a:lnTo>
                <a:lnTo>
                  <a:pt x="539064" y="717899"/>
                </a:lnTo>
                <a:lnTo>
                  <a:pt x="559652" y="758869"/>
                </a:lnTo>
                <a:lnTo>
                  <a:pt x="579542" y="800096"/>
                </a:lnTo>
                <a:lnTo>
                  <a:pt x="598734" y="841571"/>
                </a:lnTo>
                <a:lnTo>
                  <a:pt x="617229" y="883285"/>
                </a:lnTo>
                <a:lnTo>
                  <a:pt x="635025" y="925229"/>
                </a:lnTo>
                <a:lnTo>
                  <a:pt x="652124" y="967394"/>
                </a:lnTo>
                <a:lnTo>
                  <a:pt x="668524" y="1009772"/>
                </a:lnTo>
                <a:lnTo>
                  <a:pt x="684227" y="1052353"/>
                </a:lnTo>
                <a:lnTo>
                  <a:pt x="699232" y="1095129"/>
                </a:lnTo>
                <a:lnTo>
                  <a:pt x="713539" y="1138090"/>
                </a:lnTo>
                <a:lnTo>
                  <a:pt x="727148" y="1181229"/>
                </a:lnTo>
                <a:lnTo>
                  <a:pt x="740059" y="1224536"/>
                </a:lnTo>
                <a:lnTo>
                  <a:pt x="752272" y="1268002"/>
                </a:lnTo>
                <a:lnTo>
                  <a:pt x="763788" y="1311619"/>
                </a:lnTo>
                <a:lnTo>
                  <a:pt x="774605" y="1355378"/>
                </a:lnTo>
                <a:lnTo>
                  <a:pt x="784725" y="1399269"/>
                </a:lnTo>
                <a:lnTo>
                  <a:pt x="794146" y="1443284"/>
                </a:lnTo>
                <a:lnTo>
                  <a:pt x="802870" y="1487414"/>
                </a:lnTo>
                <a:lnTo>
                  <a:pt x="810896" y="1531650"/>
                </a:lnTo>
                <a:lnTo>
                  <a:pt x="818224" y="1575984"/>
                </a:lnTo>
                <a:lnTo>
                  <a:pt x="824854" y="1620406"/>
                </a:lnTo>
                <a:lnTo>
                  <a:pt x="830786" y="1664907"/>
                </a:lnTo>
                <a:lnTo>
                  <a:pt x="836020" y="1709480"/>
                </a:lnTo>
                <a:lnTo>
                  <a:pt x="840557" y="1754114"/>
                </a:lnTo>
                <a:lnTo>
                  <a:pt x="844395" y="1798802"/>
                </a:lnTo>
                <a:lnTo>
                  <a:pt x="847536" y="1843534"/>
                </a:lnTo>
                <a:lnTo>
                  <a:pt x="849978" y="1888301"/>
                </a:lnTo>
                <a:lnTo>
                  <a:pt x="851723" y="1933095"/>
                </a:lnTo>
                <a:lnTo>
                  <a:pt x="852770" y="1977907"/>
                </a:lnTo>
                <a:lnTo>
                  <a:pt x="853119" y="2022727"/>
                </a:lnTo>
                <a:lnTo>
                  <a:pt x="852770" y="2067547"/>
                </a:lnTo>
                <a:lnTo>
                  <a:pt x="851723" y="2112359"/>
                </a:lnTo>
                <a:lnTo>
                  <a:pt x="849978" y="2157153"/>
                </a:lnTo>
                <a:lnTo>
                  <a:pt x="847536" y="2201920"/>
                </a:lnTo>
                <a:lnTo>
                  <a:pt x="844395" y="2246652"/>
                </a:lnTo>
                <a:lnTo>
                  <a:pt x="840557" y="2291339"/>
                </a:lnTo>
                <a:lnTo>
                  <a:pt x="836020" y="2335974"/>
                </a:lnTo>
                <a:lnTo>
                  <a:pt x="830786" y="2380546"/>
                </a:lnTo>
                <a:lnTo>
                  <a:pt x="824854" y="2425048"/>
                </a:lnTo>
                <a:lnTo>
                  <a:pt x="818224" y="2469470"/>
                </a:lnTo>
                <a:lnTo>
                  <a:pt x="810896" y="2513803"/>
                </a:lnTo>
                <a:lnTo>
                  <a:pt x="802870" y="2558040"/>
                </a:lnTo>
                <a:lnTo>
                  <a:pt x="794146" y="2602170"/>
                </a:lnTo>
                <a:lnTo>
                  <a:pt x="784725" y="2646184"/>
                </a:lnTo>
                <a:lnTo>
                  <a:pt x="774605" y="2690075"/>
                </a:lnTo>
                <a:lnTo>
                  <a:pt x="763788" y="2733834"/>
                </a:lnTo>
                <a:lnTo>
                  <a:pt x="752272" y="2777450"/>
                </a:lnTo>
                <a:lnTo>
                  <a:pt x="740059" y="2820916"/>
                </a:lnTo>
                <a:lnTo>
                  <a:pt x="727148" y="2864223"/>
                </a:lnTo>
                <a:lnTo>
                  <a:pt x="713539" y="2907362"/>
                </a:lnTo>
                <a:lnTo>
                  <a:pt x="699232" y="2950323"/>
                </a:lnTo>
                <a:lnTo>
                  <a:pt x="684227" y="2993099"/>
                </a:lnTo>
                <a:lnTo>
                  <a:pt x="668524" y="3035680"/>
                </a:lnTo>
                <a:lnTo>
                  <a:pt x="652124" y="3078058"/>
                </a:lnTo>
                <a:lnTo>
                  <a:pt x="635025" y="3120223"/>
                </a:lnTo>
                <a:lnTo>
                  <a:pt x="617229" y="3162166"/>
                </a:lnTo>
                <a:lnTo>
                  <a:pt x="598734" y="3203880"/>
                </a:lnTo>
                <a:lnTo>
                  <a:pt x="579542" y="3245355"/>
                </a:lnTo>
                <a:lnTo>
                  <a:pt x="559652" y="3286582"/>
                </a:lnTo>
                <a:lnTo>
                  <a:pt x="539064" y="3327552"/>
                </a:lnTo>
                <a:lnTo>
                  <a:pt x="517778" y="3368256"/>
                </a:lnTo>
                <a:lnTo>
                  <a:pt x="495794" y="3408687"/>
                </a:lnTo>
                <a:lnTo>
                  <a:pt x="473112" y="3448834"/>
                </a:lnTo>
                <a:lnTo>
                  <a:pt x="449733" y="3488689"/>
                </a:lnTo>
                <a:lnTo>
                  <a:pt x="425655" y="3528243"/>
                </a:lnTo>
                <a:lnTo>
                  <a:pt x="400880" y="3567487"/>
                </a:lnTo>
                <a:lnTo>
                  <a:pt x="375407" y="3606412"/>
                </a:lnTo>
                <a:lnTo>
                  <a:pt x="349235" y="3645011"/>
                </a:lnTo>
                <a:lnTo>
                  <a:pt x="322366" y="3683272"/>
                </a:lnTo>
                <a:lnTo>
                  <a:pt x="294799" y="3721189"/>
                </a:lnTo>
                <a:lnTo>
                  <a:pt x="266534" y="3758752"/>
                </a:lnTo>
                <a:lnTo>
                  <a:pt x="237571" y="3795951"/>
                </a:lnTo>
                <a:lnTo>
                  <a:pt x="207911" y="3832779"/>
                </a:lnTo>
                <a:lnTo>
                  <a:pt x="177552" y="3869227"/>
                </a:lnTo>
                <a:lnTo>
                  <a:pt x="146495" y="3905284"/>
                </a:lnTo>
                <a:lnTo>
                  <a:pt x="114741" y="3940944"/>
                </a:lnTo>
                <a:lnTo>
                  <a:pt x="82289" y="3976197"/>
                </a:lnTo>
                <a:lnTo>
                  <a:pt x="49138" y="4011033"/>
                </a:lnTo>
                <a:lnTo>
                  <a:pt x="15290" y="4045445"/>
                </a:lnTo>
                <a:lnTo>
                  <a:pt x="0" y="4030154"/>
                </a:lnTo>
                <a:lnTo>
                  <a:pt x="33934" y="3995648"/>
                </a:lnTo>
                <a:lnTo>
                  <a:pt x="67162" y="3960711"/>
                </a:lnTo>
                <a:lnTo>
                  <a:pt x="99682" y="3925354"/>
                </a:lnTo>
                <a:lnTo>
                  <a:pt x="131496" y="3889584"/>
                </a:lnTo>
                <a:lnTo>
                  <a:pt x="162603" y="3853411"/>
                </a:lnTo>
                <a:lnTo>
                  <a:pt x="193002" y="3816844"/>
                </a:lnTo>
                <a:lnTo>
                  <a:pt x="222695" y="3779892"/>
                </a:lnTo>
                <a:lnTo>
                  <a:pt x="251681" y="3742565"/>
                </a:lnTo>
                <a:lnTo>
                  <a:pt x="279960" y="3704870"/>
                </a:lnTo>
                <a:lnTo>
                  <a:pt x="307531" y="3666818"/>
                </a:lnTo>
                <a:lnTo>
                  <a:pt x="334396" y="3628417"/>
                </a:lnTo>
                <a:lnTo>
                  <a:pt x="360554" y="3589676"/>
                </a:lnTo>
                <a:lnTo>
                  <a:pt x="386005" y="3550604"/>
                </a:lnTo>
                <a:lnTo>
                  <a:pt x="410749" y="3511211"/>
                </a:lnTo>
                <a:lnTo>
                  <a:pt x="434786" y="3471506"/>
                </a:lnTo>
                <a:lnTo>
                  <a:pt x="458116" y="3431497"/>
                </a:lnTo>
                <a:lnTo>
                  <a:pt x="480739" y="3391194"/>
                </a:lnTo>
                <a:lnTo>
                  <a:pt x="502655" y="3350605"/>
                </a:lnTo>
                <a:lnTo>
                  <a:pt x="523864" y="3309740"/>
                </a:lnTo>
                <a:lnTo>
                  <a:pt x="544366" y="3268608"/>
                </a:lnTo>
                <a:lnTo>
                  <a:pt x="564161" y="3227218"/>
                </a:lnTo>
                <a:lnTo>
                  <a:pt x="583250" y="3185578"/>
                </a:lnTo>
                <a:lnTo>
                  <a:pt x="601631" y="3143699"/>
                </a:lnTo>
                <a:lnTo>
                  <a:pt x="619305" y="3101588"/>
                </a:lnTo>
                <a:lnTo>
                  <a:pt x="636272" y="3059256"/>
                </a:lnTo>
                <a:lnTo>
                  <a:pt x="652533" y="3016711"/>
                </a:lnTo>
                <a:lnTo>
                  <a:pt x="668086" y="2973962"/>
                </a:lnTo>
                <a:lnTo>
                  <a:pt x="682932" y="2931018"/>
                </a:lnTo>
                <a:lnTo>
                  <a:pt x="697072" y="2887888"/>
                </a:lnTo>
                <a:lnTo>
                  <a:pt x="710504" y="2844582"/>
                </a:lnTo>
                <a:lnTo>
                  <a:pt x="723230" y="2801108"/>
                </a:lnTo>
                <a:lnTo>
                  <a:pt x="735248" y="2757476"/>
                </a:lnTo>
                <a:lnTo>
                  <a:pt x="746560" y="2713694"/>
                </a:lnTo>
                <a:lnTo>
                  <a:pt x="757164" y="2669772"/>
                </a:lnTo>
                <a:lnTo>
                  <a:pt x="767062" y="2625719"/>
                </a:lnTo>
                <a:lnTo>
                  <a:pt x="776252" y="2581543"/>
                </a:lnTo>
                <a:lnTo>
                  <a:pt x="784736" y="2537254"/>
                </a:lnTo>
                <a:lnTo>
                  <a:pt x="792513" y="2492861"/>
                </a:lnTo>
                <a:lnTo>
                  <a:pt x="799582" y="2448372"/>
                </a:lnTo>
                <a:lnTo>
                  <a:pt x="805945" y="2403798"/>
                </a:lnTo>
                <a:lnTo>
                  <a:pt x="811601" y="2359147"/>
                </a:lnTo>
                <a:lnTo>
                  <a:pt x="816550" y="2314427"/>
                </a:lnTo>
                <a:lnTo>
                  <a:pt x="820791" y="2269649"/>
                </a:lnTo>
                <a:lnTo>
                  <a:pt x="824326" y="2224821"/>
                </a:lnTo>
                <a:lnTo>
                  <a:pt x="827154" y="2179952"/>
                </a:lnTo>
                <a:lnTo>
                  <a:pt x="829275" y="2135051"/>
                </a:lnTo>
                <a:lnTo>
                  <a:pt x="830689" y="2090128"/>
                </a:lnTo>
                <a:lnTo>
                  <a:pt x="831396" y="2045191"/>
                </a:lnTo>
                <a:lnTo>
                  <a:pt x="831396" y="2000250"/>
                </a:lnTo>
                <a:lnTo>
                  <a:pt x="830689" y="1955313"/>
                </a:lnTo>
                <a:lnTo>
                  <a:pt x="829275" y="1910390"/>
                </a:lnTo>
                <a:lnTo>
                  <a:pt x="827154" y="1865489"/>
                </a:lnTo>
                <a:lnTo>
                  <a:pt x="824326" y="1820620"/>
                </a:lnTo>
                <a:lnTo>
                  <a:pt x="820791" y="1775792"/>
                </a:lnTo>
                <a:lnTo>
                  <a:pt x="816550" y="1731013"/>
                </a:lnTo>
                <a:lnTo>
                  <a:pt x="811601" y="1686293"/>
                </a:lnTo>
                <a:lnTo>
                  <a:pt x="805945" y="1641642"/>
                </a:lnTo>
                <a:lnTo>
                  <a:pt x="799582" y="1597067"/>
                </a:lnTo>
                <a:lnTo>
                  <a:pt x="792513" y="1552578"/>
                </a:lnTo>
                <a:lnTo>
                  <a:pt x="784736" y="1508184"/>
                </a:lnTo>
                <a:lnTo>
                  <a:pt x="776252" y="1463895"/>
                </a:lnTo>
                <a:lnTo>
                  <a:pt x="767062" y="1419719"/>
                </a:lnTo>
                <a:lnTo>
                  <a:pt x="757164" y="1375665"/>
                </a:lnTo>
                <a:lnTo>
                  <a:pt x="746560" y="1331742"/>
                </a:lnTo>
                <a:lnTo>
                  <a:pt x="735248" y="1287959"/>
                </a:lnTo>
                <a:lnTo>
                  <a:pt x="723230" y="1244326"/>
                </a:lnTo>
                <a:lnTo>
                  <a:pt x="710504" y="1200852"/>
                </a:lnTo>
                <a:lnTo>
                  <a:pt x="697072" y="1157545"/>
                </a:lnTo>
                <a:lnTo>
                  <a:pt x="682932" y="1114415"/>
                </a:lnTo>
                <a:lnTo>
                  <a:pt x="668086" y="1071470"/>
                </a:lnTo>
                <a:lnTo>
                  <a:pt x="652533" y="1028720"/>
                </a:lnTo>
                <a:lnTo>
                  <a:pt x="636272" y="986174"/>
                </a:lnTo>
                <a:lnTo>
                  <a:pt x="619305" y="943841"/>
                </a:lnTo>
                <a:lnTo>
                  <a:pt x="601631" y="901729"/>
                </a:lnTo>
                <a:lnTo>
                  <a:pt x="583250" y="859849"/>
                </a:lnTo>
                <a:lnTo>
                  <a:pt x="564161" y="818208"/>
                </a:lnTo>
                <a:lnTo>
                  <a:pt x="544366" y="776817"/>
                </a:lnTo>
                <a:lnTo>
                  <a:pt x="523864" y="735683"/>
                </a:lnTo>
                <a:lnTo>
                  <a:pt x="502655" y="694817"/>
                </a:lnTo>
                <a:lnTo>
                  <a:pt x="480739" y="654227"/>
                </a:lnTo>
                <a:lnTo>
                  <a:pt x="458116" y="613923"/>
                </a:lnTo>
                <a:lnTo>
                  <a:pt x="434786" y="573912"/>
                </a:lnTo>
                <a:lnTo>
                  <a:pt x="410749" y="534206"/>
                </a:lnTo>
                <a:lnTo>
                  <a:pt x="386005" y="494811"/>
                </a:lnTo>
                <a:lnTo>
                  <a:pt x="360554" y="455738"/>
                </a:lnTo>
                <a:lnTo>
                  <a:pt x="334396" y="416996"/>
                </a:lnTo>
                <a:lnTo>
                  <a:pt x="307531" y="378593"/>
                </a:lnTo>
                <a:lnTo>
                  <a:pt x="279960" y="340539"/>
                </a:lnTo>
                <a:lnTo>
                  <a:pt x="251681" y="302843"/>
                </a:lnTo>
                <a:lnTo>
                  <a:pt x="222695" y="265514"/>
                </a:lnTo>
                <a:lnTo>
                  <a:pt x="193002" y="228560"/>
                </a:lnTo>
                <a:lnTo>
                  <a:pt x="162603" y="191992"/>
                </a:lnTo>
                <a:lnTo>
                  <a:pt x="131496" y="155817"/>
                </a:lnTo>
                <a:lnTo>
                  <a:pt x="99682" y="120045"/>
                </a:lnTo>
                <a:lnTo>
                  <a:pt x="67162" y="84686"/>
                </a:lnTo>
                <a:lnTo>
                  <a:pt x="33934" y="49748"/>
                </a:lnTo>
                <a:lnTo>
                  <a:pt x="0" y="15239"/>
                </a:lnTo>
                <a:lnTo>
                  <a:pt x="15290" y="0"/>
                </a:lnTo>
                <a:close/>
              </a:path>
            </a:pathLst>
          </a:custGeom>
          <a:ln w="15240">
            <a:solidFill>
              <a:srgbClr val="861F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13688" y="1924811"/>
            <a:ext cx="6728459" cy="447040"/>
          </a:xfrm>
          <a:custGeom>
            <a:avLst/>
            <a:gdLst/>
            <a:ahLst/>
            <a:cxnLst/>
            <a:rect l="l" t="t" r="r" b="b"/>
            <a:pathLst>
              <a:path w="6728459" h="447039">
                <a:moveTo>
                  <a:pt x="0" y="446531"/>
                </a:moveTo>
                <a:lnTo>
                  <a:pt x="6728459" y="446531"/>
                </a:lnTo>
                <a:lnTo>
                  <a:pt x="6728459" y="0"/>
                </a:lnTo>
                <a:lnTo>
                  <a:pt x="0" y="0"/>
                </a:lnTo>
                <a:lnTo>
                  <a:pt x="0" y="446531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13688" y="1924811"/>
            <a:ext cx="6728459" cy="447040"/>
          </a:xfrm>
          <a:custGeom>
            <a:avLst/>
            <a:gdLst/>
            <a:ahLst/>
            <a:cxnLst/>
            <a:rect l="l" t="t" r="r" b="b"/>
            <a:pathLst>
              <a:path w="6728459" h="447039">
                <a:moveTo>
                  <a:pt x="0" y="446531"/>
                </a:moveTo>
                <a:lnTo>
                  <a:pt x="6728459" y="446531"/>
                </a:lnTo>
                <a:lnTo>
                  <a:pt x="6728459" y="0"/>
                </a:lnTo>
                <a:lnTo>
                  <a:pt x="0" y="0"/>
                </a:lnTo>
                <a:lnTo>
                  <a:pt x="0" y="446531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656714" y="1928571"/>
            <a:ext cx="214757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Nature </a:t>
            </a:r>
            <a:r>
              <a:rPr sz="2300" dirty="0">
                <a:solidFill>
                  <a:srgbClr val="FFFFFF"/>
                </a:solidFill>
                <a:latin typeface="Franklin Gothic Book"/>
                <a:cs typeface="Franklin Gothic Book"/>
              </a:rPr>
              <a:t>of</a:t>
            </a:r>
            <a:r>
              <a:rPr sz="2300" spc="-5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3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firearm</a:t>
            </a:r>
            <a:endParaRPr sz="2300">
              <a:latin typeface="Franklin Gothic Book"/>
              <a:cs typeface="Franklin Gothic Book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034796" y="1868423"/>
            <a:ext cx="559435" cy="559435"/>
          </a:xfrm>
          <a:custGeom>
            <a:avLst/>
            <a:gdLst/>
            <a:ahLst/>
            <a:cxnLst/>
            <a:rect l="l" t="t" r="r" b="b"/>
            <a:pathLst>
              <a:path w="559435" h="559435">
                <a:moveTo>
                  <a:pt x="279653" y="0"/>
                </a:moveTo>
                <a:lnTo>
                  <a:pt x="234293" y="3660"/>
                </a:lnTo>
                <a:lnTo>
                  <a:pt x="191263" y="14258"/>
                </a:lnTo>
                <a:lnTo>
                  <a:pt x="151138" y="31217"/>
                </a:lnTo>
                <a:lnTo>
                  <a:pt x="114495" y="53961"/>
                </a:lnTo>
                <a:lnTo>
                  <a:pt x="81910" y="81914"/>
                </a:lnTo>
                <a:lnTo>
                  <a:pt x="53958" y="114501"/>
                </a:lnTo>
                <a:lnTo>
                  <a:pt x="31215" y="151144"/>
                </a:lnTo>
                <a:lnTo>
                  <a:pt x="14257" y="191268"/>
                </a:lnTo>
                <a:lnTo>
                  <a:pt x="3660" y="234296"/>
                </a:lnTo>
                <a:lnTo>
                  <a:pt x="0" y="279653"/>
                </a:lnTo>
                <a:lnTo>
                  <a:pt x="3660" y="325011"/>
                </a:lnTo>
                <a:lnTo>
                  <a:pt x="14257" y="368039"/>
                </a:lnTo>
                <a:lnTo>
                  <a:pt x="31215" y="408163"/>
                </a:lnTo>
                <a:lnTo>
                  <a:pt x="53958" y="444806"/>
                </a:lnTo>
                <a:lnTo>
                  <a:pt x="81910" y="477393"/>
                </a:lnTo>
                <a:lnTo>
                  <a:pt x="114495" y="505346"/>
                </a:lnTo>
                <a:lnTo>
                  <a:pt x="151138" y="528090"/>
                </a:lnTo>
                <a:lnTo>
                  <a:pt x="191263" y="545049"/>
                </a:lnTo>
                <a:lnTo>
                  <a:pt x="234293" y="555647"/>
                </a:lnTo>
                <a:lnTo>
                  <a:pt x="279653" y="559308"/>
                </a:lnTo>
                <a:lnTo>
                  <a:pt x="325011" y="555647"/>
                </a:lnTo>
                <a:lnTo>
                  <a:pt x="368039" y="545049"/>
                </a:lnTo>
                <a:lnTo>
                  <a:pt x="408163" y="528090"/>
                </a:lnTo>
                <a:lnTo>
                  <a:pt x="444806" y="505346"/>
                </a:lnTo>
                <a:lnTo>
                  <a:pt x="477392" y="477393"/>
                </a:lnTo>
                <a:lnTo>
                  <a:pt x="505346" y="444806"/>
                </a:lnTo>
                <a:lnTo>
                  <a:pt x="528090" y="408163"/>
                </a:lnTo>
                <a:lnTo>
                  <a:pt x="545049" y="368039"/>
                </a:lnTo>
                <a:lnTo>
                  <a:pt x="555647" y="325011"/>
                </a:lnTo>
                <a:lnTo>
                  <a:pt x="559307" y="279653"/>
                </a:lnTo>
                <a:lnTo>
                  <a:pt x="555647" y="234296"/>
                </a:lnTo>
                <a:lnTo>
                  <a:pt x="545049" y="191268"/>
                </a:lnTo>
                <a:lnTo>
                  <a:pt x="528090" y="151144"/>
                </a:lnTo>
                <a:lnTo>
                  <a:pt x="505346" y="114501"/>
                </a:lnTo>
                <a:lnTo>
                  <a:pt x="477393" y="81914"/>
                </a:lnTo>
                <a:lnTo>
                  <a:pt x="444806" y="53961"/>
                </a:lnTo>
                <a:lnTo>
                  <a:pt x="408163" y="31217"/>
                </a:lnTo>
                <a:lnTo>
                  <a:pt x="368039" y="14258"/>
                </a:lnTo>
                <a:lnTo>
                  <a:pt x="325011" y="3660"/>
                </a:lnTo>
                <a:lnTo>
                  <a:pt x="2796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34796" y="1868423"/>
            <a:ext cx="559435" cy="559435"/>
          </a:xfrm>
          <a:custGeom>
            <a:avLst/>
            <a:gdLst/>
            <a:ahLst/>
            <a:cxnLst/>
            <a:rect l="l" t="t" r="r" b="b"/>
            <a:pathLst>
              <a:path w="559435" h="559435">
                <a:moveTo>
                  <a:pt x="0" y="279653"/>
                </a:moveTo>
                <a:lnTo>
                  <a:pt x="3660" y="234296"/>
                </a:lnTo>
                <a:lnTo>
                  <a:pt x="14257" y="191268"/>
                </a:lnTo>
                <a:lnTo>
                  <a:pt x="31215" y="151144"/>
                </a:lnTo>
                <a:lnTo>
                  <a:pt x="53958" y="114501"/>
                </a:lnTo>
                <a:lnTo>
                  <a:pt x="81910" y="81914"/>
                </a:lnTo>
                <a:lnTo>
                  <a:pt x="114495" y="53961"/>
                </a:lnTo>
                <a:lnTo>
                  <a:pt x="151138" y="31217"/>
                </a:lnTo>
                <a:lnTo>
                  <a:pt x="191263" y="14258"/>
                </a:lnTo>
                <a:lnTo>
                  <a:pt x="234293" y="3660"/>
                </a:lnTo>
                <a:lnTo>
                  <a:pt x="279653" y="0"/>
                </a:lnTo>
                <a:lnTo>
                  <a:pt x="325011" y="3660"/>
                </a:lnTo>
                <a:lnTo>
                  <a:pt x="368039" y="14258"/>
                </a:lnTo>
                <a:lnTo>
                  <a:pt x="408163" y="31217"/>
                </a:lnTo>
                <a:lnTo>
                  <a:pt x="444806" y="53961"/>
                </a:lnTo>
                <a:lnTo>
                  <a:pt x="477392" y="81914"/>
                </a:lnTo>
                <a:lnTo>
                  <a:pt x="505346" y="114501"/>
                </a:lnTo>
                <a:lnTo>
                  <a:pt x="528090" y="151144"/>
                </a:lnTo>
                <a:lnTo>
                  <a:pt x="545049" y="191268"/>
                </a:lnTo>
                <a:lnTo>
                  <a:pt x="555647" y="234296"/>
                </a:lnTo>
                <a:lnTo>
                  <a:pt x="559307" y="279653"/>
                </a:lnTo>
                <a:lnTo>
                  <a:pt x="555647" y="325011"/>
                </a:lnTo>
                <a:lnTo>
                  <a:pt x="545049" y="368039"/>
                </a:lnTo>
                <a:lnTo>
                  <a:pt x="528090" y="408163"/>
                </a:lnTo>
                <a:lnTo>
                  <a:pt x="505346" y="444806"/>
                </a:lnTo>
                <a:lnTo>
                  <a:pt x="477392" y="477392"/>
                </a:lnTo>
                <a:lnTo>
                  <a:pt x="444806" y="505346"/>
                </a:lnTo>
                <a:lnTo>
                  <a:pt x="408163" y="528090"/>
                </a:lnTo>
                <a:lnTo>
                  <a:pt x="368039" y="545049"/>
                </a:lnTo>
                <a:lnTo>
                  <a:pt x="325011" y="555647"/>
                </a:lnTo>
                <a:lnTo>
                  <a:pt x="279653" y="559308"/>
                </a:lnTo>
                <a:lnTo>
                  <a:pt x="234293" y="555647"/>
                </a:lnTo>
                <a:lnTo>
                  <a:pt x="191263" y="545049"/>
                </a:lnTo>
                <a:lnTo>
                  <a:pt x="151138" y="528090"/>
                </a:lnTo>
                <a:lnTo>
                  <a:pt x="114495" y="505346"/>
                </a:lnTo>
                <a:lnTo>
                  <a:pt x="81910" y="477393"/>
                </a:lnTo>
                <a:lnTo>
                  <a:pt x="53958" y="444806"/>
                </a:lnTo>
                <a:lnTo>
                  <a:pt x="31215" y="408163"/>
                </a:lnTo>
                <a:lnTo>
                  <a:pt x="14257" y="368039"/>
                </a:lnTo>
                <a:lnTo>
                  <a:pt x="3660" y="325011"/>
                </a:lnTo>
                <a:lnTo>
                  <a:pt x="0" y="279653"/>
                </a:lnTo>
                <a:close/>
              </a:path>
            </a:pathLst>
          </a:custGeom>
          <a:ln w="15240">
            <a:solidFill>
              <a:srgbClr val="AA2B1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82495" y="2595372"/>
            <a:ext cx="6360160" cy="447040"/>
          </a:xfrm>
          <a:custGeom>
            <a:avLst/>
            <a:gdLst/>
            <a:ahLst/>
            <a:cxnLst/>
            <a:rect l="l" t="t" r="r" b="b"/>
            <a:pathLst>
              <a:path w="6360159" h="447039">
                <a:moveTo>
                  <a:pt x="0" y="446531"/>
                </a:moveTo>
                <a:lnTo>
                  <a:pt x="6359652" y="446531"/>
                </a:lnTo>
                <a:lnTo>
                  <a:pt x="6359652" y="0"/>
                </a:lnTo>
                <a:lnTo>
                  <a:pt x="0" y="0"/>
                </a:lnTo>
                <a:lnTo>
                  <a:pt x="0" y="446531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82495" y="2595372"/>
            <a:ext cx="6360160" cy="447040"/>
          </a:xfrm>
          <a:custGeom>
            <a:avLst/>
            <a:gdLst/>
            <a:ahLst/>
            <a:cxnLst/>
            <a:rect l="l" t="t" r="r" b="b"/>
            <a:pathLst>
              <a:path w="6360159" h="447039">
                <a:moveTo>
                  <a:pt x="0" y="446531"/>
                </a:moveTo>
                <a:lnTo>
                  <a:pt x="6359652" y="446531"/>
                </a:lnTo>
                <a:lnTo>
                  <a:pt x="6359652" y="0"/>
                </a:lnTo>
                <a:lnTo>
                  <a:pt x="0" y="0"/>
                </a:lnTo>
                <a:lnTo>
                  <a:pt x="0" y="446531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024633" y="2600070"/>
            <a:ext cx="160274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FFFFFF"/>
                </a:solidFill>
                <a:latin typeface="Franklin Gothic Book"/>
                <a:cs typeface="Franklin Gothic Book"/>
              </a:rPr>
              <a:t>Range of</a:t>
            </a:r>
            <a:r>
              <a:rPr sz="2300" spc="-11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300" dirty="0">
                <a:solidFill>
                  <a:srgbClr val="FFFFFF"/>
                </a:solidFill>
                <a:latin typeface="Franklin Gothic Book"/>
                <a:cs typeface="Franklin Gothic Book"/>
              </a:rPr>
              <a:t>fire</a:t>
            </a:r>
            <a:endParaRPr sz="2300">
              <a:latin typeface="Franklin Gothic Book"/>
              <a:cs typeface="Franklin Gothic Book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402080" y="2538983"/>
            <a:ext cx="559435" cy="559435"/>
          </a:xfrm>
          <a:custGeom>
            <a:avLst/>
            <a:gdLst/>
            <a:ahLst/>
            <a:cxnLst/>
            <a:rect l="l" t="t" r="r" b="b"/>
            <a:pathLst>
              <a:path w="559435" h="559435">
                <a:moveTo>
                  <a:pt x="279653" y="0"/>
                </a:moveTo>
                <a:lnTo>
                  <a:pt x="234296" y="3660"/>
                </a:lnTo>
                <a:lnTo>
                  <a:pt x="191268" y="14258"/>
                </a:lnTo>
                <a:lnTo>
                  <a:pt x="151144" y="31217"/>
                </a:lnTo>
                <a:lnTo>
                  <a:pt x="114501" y="53961"/>
                </a:lnTo>
                <a:lnTo>
                  <a:pt x="81914" y="81914"/>
                </a:lnTo>
                <a:lnTo>
                  <a:pt x="53961" y="114501"/>
                </a:lnTo>
                <a:lnTo>
                  <a:pt x="31217" y="151144"/>
                </a:lnTo>
                <a:lnTo>
                  <a:pt x="14258" y="191268"/>
                </a:lnTo>
                <a:lnTo>
                  <a:pt x="3660" y="234296"/>
                </a:lnTo>
                <a:lnTo>
                  <a:pt x="0" y="279653"/>
                </a:lnTo>
                <a:lnTo>
                  <a:pt x="3660" y="325011"/>
                </a:lnTo>
                <a:lnTo>
                  <a:pt x="14258" y="368039"/>
                </a:lnTo>
                <a:lnTo>
                  <a:pt x="31217" y="408163"/>
                </a:lnTo>
                <a:lnTo>
                  <a:pt x="53961" y="444806"/>
                </a:lnTo>
                <a:lnTo>
                  <a:pt x="81915" y="477393"/>
                </a:lnTo>
                <a:lnTo>
                  <a:pt x="114501" y="505346"/>
                </a:lnTo>
                <a:lnTo>
                  <a:pt x="151144" y="528090"/>
                </a:lnTo>
                <a:lnTo>
                  <a:pt x="191268" y="545049"/>
                </a:lnTo>
                <a:lnTo>
                  <a:pt x="234296" y="555647"/>
                </a:lnTo>
                <a:lnTo>
                  <a:pt x="279653" y="559307"/>
                </a:lnTo>
                <a:lnTo>
                  <a:pt x="325011" y="555647"/>
                </a:lnTo>
                <a:lnTo>
                  <a:pt x="368039" y="545049"/>
                </a:lnTo>
                <a:lnTo>
                  <a:pt x="408163" y="528090"/>
                </a:lnTo>
                <a:lnTo>
                  <a:pt x="444806" y="505346"/>
                </a:lnTo>
                <a:lnTo>
                  <a:pt x="477392" y="477393"/>
                </a:lnTo>
                <a:lnTo>
                  <a:pt x="505346" y="444806"/>
                </a:lnTo>
                <a:lnTo>
                  <a:pt x="528090" y="408163"/>
                </a:lnTo>
                <a:lnTo>
                  <a:pt x="545049" y="368039"/>
                </a:lnTo>
                <a:lnTo>
                  <a:pt x="555647" y="325011"/>
                </a:lnTo>
                <a:lnTo>
                  <a:pt x="559307" y="279653"/>
                </a:lnTo>
                <a:lnTo>
                  <a:pt x="555647" y="234296"/>
                </a:lnTo>
                <a:lnTo>
                  <a:pt x="545049" y="191268"/>
                </a:lnTo>
                <a:lnTo>
                  <a:pt x="528090" y="151144"/>
                </a:lnTo>
                <a:lnTo>
                  <a:pt x="505346" y="114501"/>
                </a:lnTo>
                <a:lnTo>
                  <a:pt x="477393" y="81914"/>
                </a:lnTo>
                <a:lnTo>
                  <a:pt x="444806" y="53961"/>
                </a:lnTo>
                <a:lnTo>
                  <a:pt x="408163" y="31217"/>
                </a:lnTo>
                <a:lnTo>
                  <a:pt x="368039" y="14258"/>
                </a:lnTo>
                <a:lnTo>
                  <a:pt x="325011" y="3660"/>
                </a:lnTo>
                <a:lnTo>
                  <a:pt x="2796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02080" y="2538983"/>
            <a:ext cx="559435" cy="559435"/>
          </a:xfrm>
          <a:custGeom>
            <a:avLst/>
            <a:gdLst/>
            <a:ahLst/>
            <a:cxnLst/>
            <a:rect l="l" t="t" r="r" b="b"/>
            <a:pathLst>
              <a:path w="559435" h="559435">
                <a:moveTo>
                  <a:pt x="0" y="279653"/>
                </a:moveTo>
                <a:lnTo>
                  <a:pt x="3660" y="234296"/>
                </a:lnTo>
                <a:lnTo>
                  <a:pt x="14258" y="191268"/>
                </a:lnTo>
                <a:lnTo>
                  <a:pt x="31217" y="151144"/>
                </a:lnTo>
                <a:lnTo>
                  <a:pt x="53961" y="114501"/>
                </a:lnTo>
                <a:lnTo>
                  <a:pt x="81914" y="81914"/>
                </a:lnTo>
                <a:lnTo>
                  <a:pt x="114501" y="53961"/>
                </a:lnTo>
                <a:lnTo>
                  <a:pt x="151144" y="31217"/>
                </a:lnTo>
                <a:lnTo>
                  <a:pt x="191268" y="14258"/>
                </a:lnTo>
                <a:lnTo>
                  <a:pt x="234296" y="3660"/>
                </a:lnTo>
                <a:lnTo>
                  <a:pt x="279653" y="0"/>
                </a:lnTo>
                <a:lnTo>
                  <a:pt x="325011" y="3660"/>
                </a:lnTo>
                <a:lnTo>
                  <a:pt x="368039" y="14258"/>
                </a:lnTo>
                <a:lnTo>
                  <a:pt x="408163" y="31217"/>
                </a:lnTo>
                <a:lnTo>
                  <a:pt x="444806" y="53961"/>
                </a:lnTo>
                <a:lnTo>
                  <a:pt x="477392" y="81914"/>
                </a:lnTo>
                <a:lnTo>
                  <a:pt x="505346" y="114501"/>
                </a:lnTo>
                <a:lnTo>
                  <a:pt x="528090" y="151144"/>
                </a:lnTo>
                <a:lnTo>
                  <a:pt x="545049" y="191268"/>
                </a:lnTo>
                <a:lnTo>
                  <a:pt x="555647" y="234296"/>
                </a:lnTo>
                <a:lnTo>
                  <a:pt x="559307" y="279653"/>
                </a:lnTo>
                <a:lnTo>
                  <a:pt x="555647" y="325011"/>
                </a:lnTo>
                <a:lnTo>
                  <a:pt x="545049" y="368039"/>
                </a:lnTo>
                <a:lnTo>
                  <a:pt x="528090" y="408163"/>
                </a:lnTo>
                <a:lnTo>
                  <a:pt x="505346" y="444806"/>
                </a:lnTo>
                <a:lnTo>
                  <a:pt x="477392" y="477392"/>
                </a:lnTo>
                <a:lnTo>
                  <a:pt x="444806" y="505346"/>
                </a:lnTo>
                <a:lnTo>
                  <a:pt x="408163" y="528090"/>
                </a:lnTo>
                <a:lnTo>
                  <a:pt x="368039" y="545049"/>
                </a:lnTo>
                <a:lnTo>
                  <a:pt x="325011" y="555647"/>
                </a:lnTo>
                <a:lnTo>
                  <a:pt x="279653" y="559307"/>
                </a:lnTo>
                <a:lnTo>
                  <a:pt x="234296" y="555647"/>
                </a:lnTo>
                <a:lnTo>
                  <a:pt x="191268" y="545049"/>
                </a:lnTo>
                <a:lnTo>
                  <a:pt x="151144" y="528090"/>
                </a:lnTo>
                <a:lnTo>
                  <a:pt x="114501" y="505346"/>
                </a:lnTo>
                <a:lnTo>
                  <a:pt x="81915" y="477393"/>
                </a:lnTo>
                <a:lnTo>
                  <a:pt x="53961" y="444806"/>
                </a:lnTo>
                <a:lnTo>
                  <a:pt x="31217" y="408163"/>
                </a:lnTo>
                <a:lnTo>
                  <a:pt x="14258" y="368039"/>
                </a:lnTo>
                <a:lnTo>
                  <a:pt x="3660" y="325011"/>
                </a:lnTo>
                <a:lnTo>
                  <a:pt x="0" y="279653"/>
                </a:lnTo>
                <a:close/>
              </a:path>
            </a:pathLst>
          </a:custGeom>
          <a:ln w="15240">
            <a:solidFill>
              <a:srgbClr val="AA2B1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850135" y="3265932"/>
            <a:ext cx="6192520" cy="448309"/>
          </a:xfrm>
          <a:custGeom>
            <a:avLst/>
            <a:gdLst/>
            <a:ahLst/>
            <a:cxnLst/>
            <a:rect l="l" t="t" r="r" b="b"/>
            <a:pathLst>
              <a:path w="6192520" h="448310">
                <a:moveTo>
                  <a:pt x="0" y="448056"/>
                </a:moveTo>
                <a:lnTo>
                  <a:pt x="6192012" y="448056"/>
                </a:lnTo>
                <a:lnTo>
                  <a:pt x="6192012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50135" y="3265932"/>
            <a:ext cx="6192520" cy="448309"/>
          </a:xfrm>
          <a:custGeom>
            <a:avLst/>
            <a:gdLst/>
            <a:ahLst/>
            <a:cxnLst/>
            <a:rect l="l" t="t" r="r" b="b"/>
            <a:pathLst>
              <a:path w="6192520" h="448310">
                <a:moveTo>
                  <a:pt x="0" y="448056"/>
                </a:moveTo>
                <a:lnTo>
                  <a:pt x="6192012" y="448056"/>
                </a:lnTo>
                <a:lnTo>
                  <a:pt x="6192012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192782" y="3270884"/>
            <a:ext cx="192151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Direction </a:t>
            </a:r>
            <a:r>
              <a:rPr sz="2300" dirty="0">
                <a:solidFill>
                  <a:srgbClr val="FFFFFF"/>
                </a:solidFill>
                <a:latin typeface="Franklin Gothic Book"/>
                <a:cs typeface="Franklin Gothic Book"/>
              </a:rPr>
              <a:t>of</a:t>
            </a:r>
            <a:r>
              <a:rPr sz="2300" spc="-7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300" dirty="0">
                <a:solidFill>
                  <a:srgbClr val="FFFFFF"/>
                </a:solidFill>
                <a:latin typeface="Franklin Gothic Book"/>
                <a:cs typeface="Franklin Gothic Book"/>
              </a:rPr>
              <a:t>fire</a:t>
            </a:r>
            <a:endParaRPr sz="2300">
              <a:latin typeface="Franklin Gothic Book"/>
              <a:cs typeface="Franklin Gothic Book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571244" y="3209544"/>
            <a:ext cx="559435" cy="559435"/>
          </a:xfrm>
          <a:custGeom>
            <a:avLst/>
            <a:gdLst/>
            <a:ahLst/>
            <a:cxnLst/>
            <a:rect l="l" t="t" r="r" b="b"/>
            <a:pathLst>
              <a:path w="559435" h="559435">
                <a:moveTo>
                  <a:pt x="279654" y="0"/>
                </a:moveTo>
                <a:lnTo>
                  <a:pt x="234296" y="3660"/>
                </a:lnTo>
                <a:lnTo>
                  <a:pt x="191268" y="14258"/>
                </a:lnTo>
                <a:lnTo>
                  <a:pt x="151144" y="31217"/>
                </a:lnTo>
                <a:lnTo>
                  <a:pt x="114501" y="53961"/>
                </a:lnTo>
                <a:lnTo>
                  <a:pt x="81915" y="81914"/>
                </a:lnTo>
                <a:lnTo>
                  <a:pt x="53961" y="114501"/>
                </a:lnTo>
                <a:lnTo>
                  <a:pt x="31217" y="151144"/>
                </a:lnTo>
                <a:lnTo>
                  <a:pt x="14258" y="191268"/>
                </a:lnTo>
                <a:lnTo>
                  <a:pt x="3660" y="234296"/>
                </a:lnTo>
                <a:lnTo>
                  <a:pt x="0" y="279653"/>
                </a:lnTo>
                <a:lnTo>
                  <a:pt x="3660" y="325011"/>
                </a:lnTo>
                <a:lnTo>
                  <a:pt x="14258" y="368039"/>
                </a:lnTo>
                <a:lnTo>
                  <a:pt x="31217" y="408163"/>
                </a:lnTo>
                <a:lnTo>
                  <a:pt x="53961" y="444806"/>
                </a:lnTo>
                <a:lnTo>
                  <a:pt x="81915" y="477392"/>
                </a:lnTo>
                <a:lnTo>
                  <a:pt x="114501" y="505346"/>
                </a:lnTo>
                <a:lnTo>
                  <a:pt x="151144" y="528090"/>
                </a:lnTo>
                <a:lnTo>
                  <a:pt x="191268" y="545049"/>
                </a:lnTo>
                <a:lnTo>
                  <a:pt x="234296" y="555647"/>
                </a:lnTo>
                <a:lnTo>
                  <a:pt x="279654" y="559307"/>
                </a:lnTo>
                <a:lnTo>
                  <a:pt x="325011" y="555647"/>
                </a:lnTo>
                <a:lnTo>
                  <a:pt x="368039" y="545049"/>
                </a:lnTo>
                <a:lnTo>
                  <a:pt x="408163" y="528090"/>
                </a:lnTo>
                <a:lnTo>
                  <a:pt x="444806" y="505346"/>
                </a:lnTo>
                <a:lnTo>
                  <a:pt x="477393" y="477392"/>
                </a:lnTo>
                <a:lnTo>
                  <a:pt x="505346" y="444806"/>
                </a:lnTo>
                <a:lnTo>
                  <a:pt x="528090" y="408163"/>
                </a:lnTo>
                <a:lnTo>
                  <a:pt x="545049" y="368039"/>
                </a:lnTo>
                <a:lnTo>
                  <a:pt x="555647" y="325011"/>
                </a:lnTo>
                <a:lnTo>
                  <a:pt x="559307" y="279653"/>
                </a:lnTo>
                <a:lnTo>
                  <a:pt x="555647" y="234296"/>
                </a:lnTo>
                <a:lnTo>
                  <a:pt x="545049" y="191268"/>
                </a:lnTo>
                <a:lnTo>
                  <a:pt x="528090" y="151144"/>
                </a:lnTo>
                <a:lnTo>
                  <a:pt x="505346" y="114501"/>
                </a:lnTo>
                <a:lnTo>
                  <a:pt x="477393" y="81914"/>
                </a:lnTo>
                <a:lnTo>
                  <a:pt x="444806" y="53961"/>
                </a:lnTo>
                <a:lnTo>
                  <a:pt x="408163" y="31217"/>
                </a:lnTo>
                <a:lnTo>
                  <a:pt x="368039" y="14258"/>
                </a:lnTo>
                <a:lnTo>
                  <a:pt x="325011" y="3660"/>
                </a:lnTo>
                <a:lnTo>
                  <a:pt x="2796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571244" y="3209544"/>
            <a:ext cx="559435" cy="559435"/>
          </a:xfrm>
          <a:custGeom>
            <a:avLst/>
            <a:gdLst/>
            <a:ahLst/>
            <a:cxnLst/>
            <a:rect l="l" t="t" r="r" b="b"/>
            <a:pathLst>
              <a:path w="559435" h="559435">
                <a:moveTo>
                  <a:pt x="0" y="279653"/>
                </a:moveTo>
                <a:lnTo>
                  <a:pt x="3660" y="234296"/>
                </a:lnTo>
                <a:lnTo>
                  <a:pt x="14258" y="191268"/>
                </a:lnTo>
                <a:lnTo>
                  <a:pt x="31217" y="151144"/>
                </a:lnTo>
                <a:lnTo>
                  <a:pt x="53961" y="114501"/>
                </a:lnTo>
                <a:lnTo>
                  <a:pt x="81915" y="81914"/>
                </a:lnTo>
                <a:lnTo>
                  <a:pt x="114501" y="53961"/>
                </a:lnTo>
                <a:lnTo>
                  <a:pt x="151144" y="31217"/>
                </a:lnTo>
                <a:lnTo>
                  <a:pt x="191268" y="14258"/>
                </a:lnTo>
                <a:lnTo>
                  <a:pt x="234296" y="3660"/>
                </a:lnTo>
                <a:lnTo>
                  <a:pt x="279654" y="0"/>
                </a:lnTo>
                <a:lnTo>
                  <a:pt x="325011" y="3660"/>
                </a:lnTo>
                <a:lnTo>
                  <a:pt x="368039" y="14258"/>
                </a:lnTo>
                <a:lnTo>
                  <a:pt x="408163" y="31217"/>
                </a:lnTo>
                <a:lnTo>
                  <a:pt x="444806" y="53961"/>
                </a:lnTo>
                <a:lnTo>
                  <a:pt x="477393" y="81914"/>
                </a:lnTo>
                <a:lnTo>
                  <a:pt x="505346" y="114501"/>
                </a:lnTo>
                <a:lnTo>
                  <a:pt x="528090" y="151144"/>
                </a:lnTo>
                <a:lnTo>
                  <a:pt x="545049" y="191268"/>
                </a:lnTo>
                <a:lnTo>
                  <a:pt x="555647" y="234296"/>
                </a:lnTo>
                <a:lnTo>
                  <a:pt x="559307" y="279653"/>
                </a:lnTo>
                <a:lnTo>
                  <a:pt x="555647" y="325011"/>
                </a:lnTo>
                <a:lnTo>
                  <a:pt x="545049" y="368039"/>
                </a:lnTo>
                <a:lnTo>
                  <a:pt x="528090" y="408163"/>
                </a:lnTo>
                <a:lnTo>
                  <a:pt x="505346" y="444806"/>
                </a:lnTo>
                <a:lnTo>
                  <a:pt x="477393" y="477392"/>
                </a:lnTo>
                <a:lnTo>
                  <a:pt x="444806" y="505346"/>
                </a:lnTo>
                <a:lnTo>
                  <a:pt x="408163" y="528090"/>
                </a:lnTo>
                <a:lnTo>
                  <a:pt x="368039" y="545049"/>
                </a:lnTo>
                <a:lnTo>
                  <a:pt x="325011" y="555647"/>
                </a:lnTo>
                <a:lnTo>
                  <a:pt x="279654" y="559307"/>
                </a:lnTo>
                <a:lnTo>
                  <a:pt x="234296" y="555647"/>
                </a:lnTo>
                <a:lnTo>
                  <a:pt x="191268" y="545049"/>
                </a:lnTo>
                <a:lnTo>
                  <a:pt x="151144" y="528090"/>
                </a:lnTo>
                <a:lnTo>
                  <a:pt x="114501" y="505346"/>
                </a:lnTo>
                <a:lnTo>
                  <a:pt x="81915" y="477392"/>
                </a:lnTo>
                <a:lnTo>
                  <a:pt x="53961" y="444806"/>
                </a:lnTo>
                <a:lnTo>
                  <a:pt x="31217" y="408163"/>
                </a:lnTo>
                <a:lnTo>
                  <a:pt x="14258" y="368039"/>
                </a:lnTo>
                <a:lnTo>
                  <a:pt x="3660" y="325011"/>
                </a:lnTo>
                <a:lnTo>
                  <a:pt x="0" y="279653"/>
                </a:lnTo>
                <a:close/>
              </a:path>
            </a:pathLst>
          </a:custGeom>
          <a:ln w="15240">
            <a:solidFill>
              <a:srgbClr val="AA2B1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850135" y="3936491"/>
            <a:ext cx="6192520" cy="448309"/>
          </a:xfrm>
          <a:custGeom>
            <a:avLst/>
            <a:gdLst/>
            <a:ahLst/>
            <a:cxnLst/>
            <a:rect l="l" t="t" r="r" b="b"/>
            <a:pathLst>
              <a:path w="6192520" h="448310">
                <a:moveTo>
                  <a:pt x="0" y="448055"/>
                </a:moveTo>
                <a:lnTo>
                  <a:pt x="6192012" y="448055"/>
                </a:lnTo>
                <a:lnTo>
                  <a:pt x="6192012" y="0"/>
                </a:lnTo>
                <a:lnTo>
                  <a:pt x="0" y="0"/>
                </a:lnTo>
                <a:lnTo>
                  <a:pt x="0" y="448055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850135" y="3936491"/>
            <a:ext cx="6192520" cy="448309"/>
          </a:xfrm>
          <a:custGeom>
            <a:avLst/>
            <a:gdLst/>
            <a:ahLst/>
            <a:cxnLst/>
            <a:rect l="l" t="t" r="r" b="b"/>
            <a:pathLst>
              <a:path w="6192520" h="448310">
                <a:moveTo>
                  <a:pt x="0" y="448055"/>
                </a:moveTo>
                <a:lnTo>
                  <a:pt x="6192012" y="448055"/>
                </a:lnTo>
                <a:lnTo>
                  <a:pt x="6192012" y="0"/>
                </a:lnTo>
                <a:lnTo>
                  <a:pt x="0" y="0"/>
                </a:lnTo>
                <a:lnTo>
                  <a:pt x="0" y="448055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192782" y="3941445"/>
            <a:ext cx="420751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Place </a:t>
            </a:r>
            <a:r>
              <a:rPr sz="23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from </a:t>
            </a:r>
            <a:r>
              <a:rPr sz="2300" dirty="0">
                <a:solidFill>
                  <a:srgbClr val="FFFFFF"/>
                </a:solidFill>
                <a:latin typeface="Franklin Gothic Book"/>
                <a:cs typeface="Franklin Gothic Book"/>
              </a:rPr>
              <a:t>where </a:t>
            </a:r>
            <a:r>
              <a:rPr sz="23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firing </a:t>
            </a:r>
            <a:r>
              <a:rPr sz="23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took</a:t>
            </a:r>
            <a:r>
              <a:rPr sz="2300" spc="-8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300" dirty="0">
                <a:solidFill>
                  <a:srgbClr val="FFFFFF"/>
                </a:solidFill>
                <a:latin typeface="Franklin Gothic Book"/>
                <a:cs typeface="Franklin Gothic Book"/>
              </a:rPr>
              <a:t>place</a:t>
            </a:r>
            <a:endParaRPr sz="2300">
              <a:latin typeface="Franklin Gothic Book"/>
              <a:cs typeface="Franklin Gothic Book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571244" y="3880103"/>
            <a:ext cx="559435" cy="559435"/>
          </a:xfrm>
          <a:custGeom>
            <a:avLst/>
            <a:gdLst/>
            <a:ahLst/>
            <a:cxnLst/>
            <a:rect l="l" t="t" r="r" b="b"/>
            <a:pathLst>
              <a:path w="559435" h="559435">
                <a:moveTo>
                  <a:pt x="279654" y="0"/>
                </a:moveTo>
                <a:lnTo>
                  <a:pt x="234296" y="3660"/>
                </a:lnTo>
                <a:lnTo>
                  <a:pt x="191268" y="14258"/>
                </a:lnTo>
                <a:lnTo>
                  <a:pt x="151144" y="31217"/>
                </a:lnTo>
                <a:lnTo>
                  <a:pt x="114501" y="53961"/>
                </a:lnTo>
                <a:lnTo>
                  <a:pt x="81915" y="81915"/>
                </a:lnTo>
                <a:lnTo>
                  <a:pt x="53961" y="114501"/>
                </a:lnTo>
                <a:lnTo>
                  <a:pt x="31217" y="151144"/>
                </a:lnTo>
                <a:lnTo>
                  <a:pt x="14258" y="191268"/>
                </a:lnTo>
                <a:lnTo>
                  <a:pt x="3660" y="234296"/>
                </a:lnTo>
                <a:lnTo>
                  <a:pt x="0" y="279654"/>
                </a:lnTo>
                <a:lnTo>
                  <a:pt x="3660" y="325011"/>
                </a:lnTo>
                <a:lnTo>
                  <a:pt x="14258" y="368039"/>
                </a:lnTo>
                <a:lnTo>
                  <a:pt x="31217" y="408163"/>
                </a:lnTo>
                <a:lnTo>
                  <a:pt x="53961" y="444806"/>
                </a:lnTo>
                <a:lnTo>
                  <a:pt x="81915" y="477393"/>
                </a:lnTo>
                <a:lnTo>
                  <a:pt x="114501" y="505346"/>
                </a:lnTo>
                <a:lnTo>
                  <a:pt x="151144" y="528090"/>
                </a:lnTo>
                <a:lnTo>
                  <a:pt x="191268" y="545049"/>
                </a:lnTo>
                <a:lnTo>
                  <a:pt x="234296" y="555647"/>
                </a:lnTo>
                <a:lnTo>
                  <a:pt x="279654" y="559308"/>
                </a:lnTo>
                <a:lnTo>
                  <a:pt x="325011" y="555647"/>
                </a:lnTo>
                <a:lnTo>
                  <a:pt x="368039" y="545049"/>
                </a:lnTo>
                <a:lnTo>
                  <a:pt x="408163" y="528090"/>
                </a:lnTo>
                <a:lnTo>
                  <a:pt x="444806" y="505346"/>
                </a:lnTo>
                <a:lnTo>
                  <a:pt x="477393" y="477393"/>
                </a:lnTo>
                <a:lnTo>
                  <a:pt x="505346" y="444806"/>
                </a:lnTo>
                <a:lnTo>
                  <a:pt x="528090" y="408163"/>
                </a:lnTo>
                <a:lnTo>
                  <a:pt x="545049" y="368039"/>
                </a:lnTo>
                <a:lnTo>
                  <a:pt x="555647" y="325011"/>
                </a:lnTo>
                <a:lnTo>
                  <a:pt x="559307" y="279654"/>
                </a:lnTo>
                <a:lnTo>
                  <a:pt x="555647" y="234296"/>
                </a:lnTo>
                <a:lnTo>
                  <a:pt x="545049" y="191268"/>
                </a:lnTo>
                <a:lnTo>
                  <a:pt x="528090" y="151144"/>
                </a:lnTo>
                <a:lnTo>
                  <a:pt x="505346" y="114501"/>
                </a:lnTo>
                <a:lnTo>
                  <a:pt x="477393" y="81915"/>
                </a:lnTo>
                <a:lnTo>
                  <a:pt x="444806" y="53961"/>
                </a:lnTo>
                <a:lnTo>
                  <a:pt x="408163" y="31217"/>
                </a:lnTo>
                <a:lnTo>
                  <a:pt x="368039" y="14258"/>
                </a:lnTo>
                <a:lnTo>
                  <a:pt x="325011" y="3660"/>
                </a:lnTo>
                <a:lnTo>
                  <a:pt x="2796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571244" y="3880103"/>
            <a:ext cx="559435" cy="559435"/>
          </a:xfrm>
          <a:custGeom>
            <a:avLst/>
            <a:gdLst/>
            <a:ahLst/>
            <a:cxnLst/>
            <a:rect l="l" t="t" r="r" b="b"/>
            <a:pathLst>
              <a:path w="559435" h="559435">
                <a:moveTo>
                  <a:pt x="0" y="279654"/>
                </a:moveTo>
                <a:lnTo>
                  <a:pt x="3660" y="234296"/>
                </a:lnTo>
                <a:lnTo>
                  <a:pt x="14258" y="191268"/>
                </a:lnTo>
                <a:lnTo>
                  <a:pt x="31217" y="151144"/>
                </a:lnTo>
                <a:lnTo>
                  <a:pt x="53961" y="114501"/>
                </a:lnTo>
                <a:lnTo>
                  <a:pt x="81915" y="81915"/>
                </a:lnTo>
                <a:lnTo>
                  <a:pt x="114501" y="53961"/>
                </a:lnTo>
                <a:lnTo>
                  <a:pt x="151144" y="31217"/>
                </a:lnTo>
                <a:lnTo>
                  <a:pt x="191268" y="14258"/>
                </a:lnTo>
                <a:lnTo>
                  <a:pt x="234296" y="3660"/>
                </a:lnTo>
                <a:lnTo>
                  <a:pt x="279654" y="0"/>
                </a:lnTo>
                <a:lnTo>
                  <a:pt x="325011" y="3660"/>
                </a:lnTo>
                <a:lnTo>
                  <a:pt x="368039" y="14258"/>
                </a:lnTo>
                <a:lnTo>
                  <a:pt x="408163" y="31217"/>
                </a:lnTo>
                <a:lnTo>
                  <a:pt x="444806" y="53961"/>
                </a:lnTo>
                <a:lnTo>
                  <a:pt x="477393" y="81915"/>
                </a:lnTo>
                <a:lnTo>
                  <a:pt x="505346" y="114501"/>
                </a:lnTo>
                <a:lnTo>
                  <a:pt x="528090" y="151144"/>
                </a:lnTo>
                <a:lnTo>
                  <a:pt x="545049" y="191268"/>
                </a:lnTo>
                <a:lnTo>
                  <a:pt x="555647" y="234296"/>
                </a:lnTo>
                <a:lnTo>
                  <a:pt x="559307" y="279654"/>
                </a:lnTo>
                <a:lnTo>
                  <a:pt x="555647" y="325011"/>
                </a:lnTo>
                <a:lnTo>
                  <a:pt x="545049" y="368039"/>
                </a:lnTo>
                <a:lnTo>
                  <a:pt x="528090" y="408163"/>
                </a:lnTo>
                <a:lnTo>
                  <a:pt x="505346" y="444806"/>
                </a:lnTo>
                <a:lnTo>
                  <a:pt x="477393" y="477393"/>
                </a:lnTo>
                <a:lnTo>
                  <a:pt x="444806" y="505346"/>
                </a:lnTo>
                <a:lnTo>
                  <a:pt x="408163" y="528090"/>
                </a:lnTo>
                <a:lnTo>
                  <a:pt x="368039" y="545049"/>
                </a:lnTo>
                <a:lnTo>
                  <a:pt x="325011" y="555647"/>
                </a:lnTo>
                <a:lnTo>
                  <a:pt x="279654" y="559308"/>
                </a:lnTo>
                <a:lnTo>
                  <a:pt x="234296" y="555647"/>
                </a:lnTo>
                <a:lnTo>
                  <a:pt x="191268" y="545049"/>
                </a:lnTo>
                <a:lnTo>
                  <a:pt x="151144" y="528090"/>
                </a:lnTo>
                <a:lnTo>
                  <a:pt x="114501" y="505346"/>
                </a:lnTo>
                <a:lnTo>
                  <a:pt x="81915" y="477392"/>
                </a:lnTo>
                <a:lnTo>
                  <a:pt x="53961" y="444806"/>
                </a:lnTo>
                <a:lnTo>
                  <a:pt x="31217" y="408163"/>
                </a:lnTo>
                <a:lnTo>
                  <a:pt x="14258" y="368039"/>
                </a:lnTo>
                <a:lnTo>
                  <a:pt x="3660" y="325011"/>
                </a:lnTo>
                <a:lnTo>
                  <a:pt x="0" y="279654"/>
                </a:lnTo>
                <a:close/>
              </a:path>
            </a:pathLst>
          </a:custGeom>
          <a:ln w="15240">
            <a:solidFill>
              <a:srgbClr val="AA2B1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682495" y="4607052"/>
            <a:ext cx="6360160" cy="448309"/>
          </a:xfrm>
          <a:custGeom>
            <a:avLst/>
            <a:gdLst/>
            <a:ahLst/>
            <a:cxnLst/>
            <a:rect l="l" t="t" r="r" b="b"/>
            <a:pathLst>
              <a:path w="6360159" h="448310">
                <a:moveTo>
                  <a:pt x="0" y="448056"/>
                </a:moveTo>
                <a:lnTo>
                  <a:pt x="6359652" y="448056"/>
                </a:lnTo>
                <a:lnTo>
                  <a:pt x="6359652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682495" y="4607052"/>
            <a:ext cx="6360160" cy="448309"/>
          </a:xfrm>
          <a:custGeom>
            <a:avLst/>
            <a:gdLst/>
            <a:ahLst/>
            <a:cxnLst/>
            <a:rect l="l" t="t" r="r" b="b"/>
            <a:pathLst>
              <a:path w="6360159" h="448310">
                <a:moveTo>
                  <a:pt x="0" y="448056"/>
                </a:moveTo>
                <a:lnTo>
                  <a:pt x="6359652" y="448056"/>
                </a:lnTo>
                <a:lnTo>
                  <a:pt x="6359652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024633" y="4612385"/>
            <a:ext cx="189293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Cause </a:t>
            </a:r>
            <a:r>
              <a:rPr sz="2300" dirty="0">
                <a:solidFill>
                  <a:srgbClr val="FFFFFF"/>
                </a:solidFill>
                <a:latin typeface="Franklin Gothic Book"/>
                <a:cs typeface="Franklin Gothic Book"/>
              </a:rPr>
              <a:t>of</a:t>
            </a:r>
            <a:r>
              <a:rPr sz="2300" spc="-6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3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death</a:t>
            </a:r>
            <a:endParaRPr sz="2300">
              <a:latin typeface="Franklin Gothic Book"/>
              <a:cs typeface="Franklin Gothic Book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402080" y="4552188"/>
            <a:ext cx="559435" cy="558165"/>
          </a:xfrm>
          <a:custGeom>
            <a:avLst/>
            <a:gdLst/>
            <a:ahLst/>
            <a:cxnLst/>
            <a:rect l="l" t="t" r="r" b="b"/>
            <a:pathLst>
              <a:path w="559435" h="558164">
                <a:moveTo>
                  <a:pt x="279653" y="0"/>
                </a:moveTo>
                <a:lnTo>
                  <a:pt x="234296" y="3649"/>
                </a:lnTo>
                <a:lnTo>
                  <a:pt x="191268" y="14215"/>
                </a:lnTo>
                <a:lnTo>
                  <a:pt x="151144" y="31125"/>
                </a:lnTo>
                <a:lnTo>
                  <a:pt x="114501" y="53803"/>
                </a:lnTo>
                <a:lnTo>
                  <a:pt x="81914" y="81676"/>
                </a:lnTo>
                <a:lnTo>
                  <a:pt x="53961" y="114171"/>
                </a:lnTo>
                <a:lnTo>
                  <a:pt x="31217" y="150714"/>
                </a:lnTo>
                <a:lnTo>
                  <a:pt x="14258" y="190731"/>
                </a:lnTo>
                <a:lnTo>
                  <a:pt x="3660" y="233648"/>
                </a:lnTo>
                <a:lnTo>
                  <a:pt x="0" y="278892"/>
                </a:lnTo>
                <a:lnTo>
                  <a:pt x="3660" y="324135"/>
                </a:lnTo>
                <a:lnTo>
                  <a:pt x="14258" y="367052"/>
                </a:lnTo>
                <a:lnTo>
                  <a:pt x="31217" y="407069"/>
                </a:lnTo>
                <a:lnTo>
                  <a:pt x="53961" y="443612"/>
                </a:lnTo>
                <a:lnTo>
                  <a:pt x="81915" y="476107"/>
                </a:lnTo>
                <a:lnTo>
                  <a:pt x="114501" y="503980"/>
                </a:lnTo>
                <a:lnTo>
                  <a:pt x="151144" y="526658"/>
                </a:lnTo>
                <a:lnTo>
                  <a:pt x="191268" y="543568"/>
                </a:lnTo>
                <a:lnTo>
                  <a:pt x="234296" y="554134"/>
                </a:lnTo>
                <a:lnTo>
                  <a:pt x="279653" y="557784"/>
                </a:lnTo>
                <a:lnTo>
                  <a:pt x="325011" y="554134"/>
                </a:lnTo>
                <a:lnTo>
                  <a:pt x="368039" y="543568"/>
                </a:lnTo>
                <a:lnTo>
                  <a:pt x="408163" y="526658"/>
                </a:lnTo>
                <a:lnTo>
                  <a:pt x="444806" y="503980"/>
                </a:lnTo>
                <a:lnTo>
                  <a:pt x="477392" y="476107"/>
                </a:lnTo>
                <a:lnTo>
                  <a:pt x="505346" y="443612"/>
                </a:lnTo>
                <a:lnTo>
                  <a:pt x="528090" y="407069"/>
                </a:lnTo>
                <a:lnTo>
                  <a:pt x="545049" y="367052"/>
                </a:lnTo>
                <a:lnTo>
                  <a:pt x="555647" y="324135"/>
                </a:lnTo>
                <a:lnTo>
                  <a:pt x="559307" y="278892"/>
                </a:lnTo>
                <a:lnTo>
                  <a:pt x="555647" y="233648"/>
                </a:lnTo>
                <a:lnTo>
                  <a:pt x="545049" y="190731"/>
                </a:lnTo>
                <a:lnTo>
                  <a:pt x="528090" y="150714"/>
                </a:lnTo>
                <a:lnTo>
                  <a:pt x="505346" y="114171"/>
                </a:lnTo>
                <a:lnTo>
                  <a:pt x="477393" y="81676"/>
                </a:lnTo>
                <a:lnTo>
                  <a:pt x="444806" y="53803"/>
                </a:lnTo>
                <a:lnTo>
                  <a:pt x="408163" y="31125"/>
                </a:lnTo>
                <a:lnTo>
                  <a:pt x="368039" y="14215"/>
                </a:lnTo>
                <a:lnTo>
                  <a:pt x="325011" y="3649"/>
                </a:lnTo>
                <a:lnTo>
                  <a:pt x="2796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402080" y="4552188"/>
            <a:ext cx="559435" cy="558165"/>
          </a:xfrm>
          <a:custGeom>
            <a:avLst/>
            <a:gdLst/>
            <a:ahLst/>
            <a:cxnLst/>
            <a:rect l="l" t="t" r="r" b="b"/>
            <a:pathLst>
              <a:path w="559435" h="558164">
                <a:moveTo>
                  <a:pt x="0" y="278892"/>
                </a:moveTo>
                <a:lnTo>
                  <a:pt x="3660" y="233648"/>
                </a:lnTo>
                <a:lnTo>
                  <a:pt x="14258" y="190731"/>
                </a:lnTo>
                <a:lnTo>
                  <a:pt x="31217" y="150714"/>
                </a:lnTo>
                <a:lnTo>
                  <a:pt x="53961" y="114171"/>
                </a:lnTo>
                <a:lnTo>
                  <a:pt x="81914" y="81676"/>
                </a:lnTo>
                <a:lnTo>
                  <a:pt x="114501" y="53803"/>
                </a:lnTo>
                <a:lnTo>
                  <a:pt x="151144" y="31125"/>
                </a:lnTo>
                <a:lnTo>
                  <a:pt x="191268" y="14215"/>
                </a:lnTo>
                <a:lnTo>
                  <a:pt x="234296" y="3649"/>
                </a:lnTo>
                <a:lnTo>
                  <a:pt x="279653" y="0"/>
                </a:lnTo>
                <a:lnTo>
                  <a:pt x="325011" y="3649"/>
                </a:lnTo>
                <a:lnTo>
                  <a:pt x="368039" y="14215"/>
                </a:lnTo>
                <a:lnTo>
                  <a:pt x="408163" y="31125"/>
                </a:lnTo>
                <a:lnTo>
                  <a:pt x="444806" y="53803"/>
                </a:lnTo>
                <a:lnTo>
                  <a:pt x="477392" y="81676"/>
                </a:lnTo>
                <a:lnTo>
                  <a:pt x="505346" y="114171"/>
                </a:lnTo>
                <a:lnTo>
                  <a:pt x="528090" y="150714"/>
                </a:lnTo>
                <a:lnTo>
                  <a:pt x="545049" y="190731"/>
                </a:lnTo>
                <a:lnTo>
                  <a:pt x="555647" y="233648"/>
                </a:lnTo>
                <a:lnTo>
                  <a:pt x="559307" y="278892"/>
                </a:lnTo>
                <a:lnTo>
                  <a:pt x="555647" y="324135"/>
                </a:lnTo>
                <a:lnTo>
                  <a:pt x="545049" y="367052"/>
                </a:lnTo>
                <a:lnTo>
                  <a:pt x="528090" y="407069"/>
                </a:lnTo>
                <a:lnTo>
                  <a:pt x="505346" y="443612"/>
                </a:lnTo>
                <a:lnTo>
                  <a:pt x="477392" y="476107"/>
                </a:lnTo>
                <a:lnTo>
                  <a:pt x="444806" y="503980"/>
                </a:lnTo>
                <a:lnTo>
                  <a:pt x="408163" y="526658"/>
                </a:lnTo>
                <a:lnTo>
                  <a:pt x="368039" y="543568"/>
                </a:lnTo>
                <a:lnTo>
                  <a:pt x="325011" y="554134"/>
                </a:lnTo>
                <a:lnTo>
                  <a:pt x="279653" y="557784"/>
                </a:lnTo>
                <a:lnTo>
                  <a:pt x="234296" y="554134"/>
                </a:lnTo>
                <a:lnTo>
                  <a:pt x="191268" y="543568"/>
                </a:lnTo>
                <a:lnTo>
                  <a:pt x="151144" y="526658"/>
                </a:lnTo>
                <a:lnTo>
                  <a:pt x="114501" y="503980"/>
                </a:lnTo>
                <a:lnTo>
                  <a:pt x="81915" y="476107"/>
                </a:lnTo>
                <a:lnTo>
                  <a:pt x="53961" y="443612"/>
                </a:lnTo>
                <a:lnTo>
                  <a:pt x="31217" y="407069"/>
                </a:lnTo>
                <a:lnTo>
                  <a:pt x="14258" y="367052"/>
                </a:lnTo>
                <a:lnTo>
                  <a:pt x="3660" y="324135"/>
                </a:lnTo>
                <a:lnTo>
                  <a:pt x="0" y="278892"/>
                </a:lnTo>
                <a:close/>
              </a:path>
            </a:pathLst>
          </a:custGeom>
          <a:ln w="15240">
            <a:solidFill>
              <a:srgbClr val="AA2B1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313688" y="5277611"/>
            <a:ext cx="6728459" cy="448309"/>
          </a:xfrm>
          <a:custGeom>
            <a:avLst/>
            <a:gdLst/>
            <a:ahLst/>
            <a:cxnLst/>
            <a:rect l="l" t="t" r="r" b="b"/>
            <a:pathLst>
              <a:path w="6728459" h="448310">
                <a:moveTo>
                  <a:pt x="0" y="448056"/>
                </a:moveTo>
                <a:lnTo>
                  <a:pt x="6728459" y="448056"/>
                </a:lnTo>
                <a:lnTo>
                  <a:pt x="6728459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313688" y="5277611"/>
            <a:ext cx="6728459" cy="448309"/>
          </a:xfrm>
          <a:custGeom>
            <a:avLst/>
            <a:gdLst/>
            <a:ahLst/>
            <a:cxnLst/>
            <a:rect l="l" t="t" r="r" b="b"/>
            <a:pathLst>
              <a:path w="6728459" h="448310">
                <a:moveTo>
                  <a:pt x="0" y="448056"/>
                </a:moveTo>
                <a:lnTo>
                  <a:pt x="6728459" y="448056"/>
                </a:lnTo>
                <a:lnTo>
                  <a:pt x="6728459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1656714" y="5283505"/>
            <a:ext cx="611060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FFFFFF"/>
                </a:solidFill>
                <a:latin typeface="Franklin Gothic Book"/>
                <a:cs typeface="Franklin Gothic Book"/>
              </a:rPr>
              <a:t>Manner of death-Accidental, </a:t>
            </a:r>
            <a:r>
              <a:rPr sz="23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suicidal </a:t>
            </a:r>
            <a:r>
              <a:rPr sz="2300" dirty="0">
                <a:solidFill>
                  <a:srgbClr val="FFFFFF"/>
                </a:solidFill>
                <a:latin typeface="Franklin Gothic Book"/>
                <a:cs typeface="Franklin Gothic Book"/>
              </a:rPr>
              <a:t>or</a:t>
            </a:r>
            <a:r>
              <a:rPr sz="2300" spc="-8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3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homicidal</a:t>
            </a:r>
            <a:endParaRPr sz="2300">
              <a:latin typeface="Franklin Gothic Book"/>
              <a:cs typeface="Franklin Gothic Book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034796" y="5222747"/>
            <a:ext cx="559435" cy="559435"/>
          </a:xfrm>
          <a:custGeom>
            <a:avLst/>
            <a:gdLst/>
            <a:ahLst/>
            <a:cxnLst/>
            <a:rect l="l" t="t" r="r" b="b"/>
            <a:pathLst>
              <a:path w="559435" h="559435">
                <a:moveTo>
                  <a:pt x="279653" y="0"/>
                </a:moveTo>
                <a:lnTo>
                  <a:pt x="234293" y="3660"/>
                </a:lnTo>
                <a:lnTo>
                  <a:pt x="191263" y="14258"/>
                </a:lnTo>
                <a:lnTo>
                  <a:pt x="151138" y="31217"/>
                </a:lnTo>
                <a:lnTo>
                  <a:pt x="114495" y="53961"/>
                </a:lnTo>
                <a:lnTo>
                  <a:pt x="81910" y="81914"/>
                </a:lnTo>
                <a:lnTo>
                  <a:pt x="53958" y="114501"/>
                </a:lnTo>
                <a:lnTo>
                  <a:pt x="31215" y="151144"/>
                </a:lnTo>
                <a:lnTo>
                  <a:pt x="14257" y="191268"/>
                </a:lnTo>
                <a:lnTo>
                  <a:pt x="3660" y="234296"/>
                </a:lnTo>
                <a:lnTo>
                  <a:pt x="0" y="279653"/>
                </a:lnTo>
                <a:lnTo>
                  <a:pt x="3660" y="325014"/>
                </a:lnTo>
                <a:lnTo>
                  <a:pt x="14257" y="368044"/>
                </a:lnTo>
                <a:lnTo>
                  <a:pt x="31215" y="408169"/>
                </a:lnTo>
                <a:lnTo>
                  <a:pt x="53958" y="444812"/>
                </a:lnTo>
                <a:lnTo>
                  <a:pt x="81910" y="477397"/>
                </a:lnTo>
                <a:lnTo>
                  <a:pt x="114495" y="505349"/>
                </a:lnTo>
                <a:lnTo>
                  <a:pt x="151138" y="528092"/>
                </a:lnTo>
                <a:lnTo>
                  <a:pt x="191263" y="545050"/>
                </a:lnTo>
                <a:lnTo>
                  <a:pt x="234293" y="555647"/>
                </a:lnTo>
                <a:lnTo>
                  <a:pt x="279653" y="559307"/>
                </a:lnTo>
                <a:lnTo>
                  <a:pt x="325011" y="555647"/>
                </a:lnTo>
                <a:lnTo>
                  <a:pt x="368039" y="545050"/>
                </a:lnTo>
                <a:lnTo>
                  <a:pt x="408163" y="528092"/>
                </a:lnTo>
                <a:lnTo>
                  <a:pt x="444806" y="505349"/>
                </a:lnTo>
                <a:lnTo>
                  <a:pt x="477392" y="477397"/>
                </a:lnTo>
                <a:lnTo>
                  <a:pt x="505346" y="444812"/>
                </a:lnTo>
                <a:lnTo>
                  <a:pt x="528090" y="408169"/>
                </a:lnTo>
                <a:lnTo>
                  <a:pt x="545049" y="368044"/>
                </a:lnTo>
                <a:lnTo>
                  <a:pt x="555647" y="325014"/>
                </a:lnTo>
                <a:lnTo>
                  <a:pt x="559307" y="279653"/>
                </a:lnTo>
                <a:lnTo>
                  <a:pt x="555647" y="234296"/>
                </a:lnTo>
                <a:lnTo>
                  <a:pt x="545049" y="191268"/>
                </a:lnTo>
                <a:lnTo>
                  <a:pt x="528090" y="151144"/>
                </a:lnTo>
                <a:lnTo>
                  <a:pt x="505346" y="114501"/>
                </a:lnTo>
                <a:lnTo>
                  <a:pt x="477392" y="81914"/>
                </a:lnTo>
                <a:lnTo>
                  <a:pt x="444806" y="53961"/>
                </a:lnTo>
                <a:lnTo>
                  <a:pt x="408163" y="31217"/>
                </a:lnTo>
                <a:lnTo>
                  <a:pt x="368039" y="14258"/>
                </a:lnTo>
                <a:lnTo>
                  <a:pt x="325011" y="3660"/>
                </a:lnTo>
                <a:lnTo>
                  <a:pt x="2796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34796" y="5222747"/>
            <a:ext cx="559435" cy="559435"/>
          </a:xfrm>
          <a:custGeom>
            <a:avLst/>
            <a:gdLst/>
            <a:ahLst/>
            <a:cxnLst/>
            <a:rect l="l" t="t" r="r" b="b"/>
            <a:pathLst>
              <a:path w="559435" h="559435">
                <a:moveTo>
                  <a:pt x="0" y="279653"/>
                </a:moveTo>
                <a:lnTo>
                  <a:pt x="3660" y="234296"/>
                </a:lnTo>
                <a:lnTo>
                  <a:pt x="14257" y="191268"/>
                </a:lnTo>
                <a:lnTo>
                  <a:pt x="31215" y="151144"/>
                </a:lnTo>
                <a:lnTo>
                  <a:pt x="53958" y="114501"/>
                </a:lnTo>
                <a:lnTo>
                  <a:pt x="81910" y="81914"/>
                </a:lnTo>
                <a:lnTo>
                  <a:pt x="114495" y="53961"/>
                </a:lnTo>
                <a:lnTo>
                  <a:pt x="151138" y="31217"/>
                </a:lnTo>
                <a:lnTo>
                  <a:pt x="191263" y="14258"/>
                </a:lnTo>
                <a:lnTo>
                  <a:pt x="234293" y="3660"/>
                </a:lnTo>
                <a:lnTo>
                  <a:pt x="279653" y="0"/>
                </a:lnTo>
                <a:lnTo>
                  <a:pt x="325011" y="3660"/>
                </a:lnTo>
                <a:lnTo>
                  <a:pt x="368039" y="14258"/>
                </a:lnTo>
                <a:lnTo>
                  <a:pt x="408163" y="31217"/>
                </a:lnTo>
                <a:lnTo>
                  <a:pt x="444806" y="53961"/>
                </a:lnTo>
                <a:lnTo>
                  <a:pt x="477392" y="81914"/>
                </a:lnTo>
                <a:lnTo>
                  <a:pt x="505346" y="114501"/>
                </a:lnTo>
                <a:lnTo>
                  <a:pt x="528090" y="151144"/>
                </a:lnTo>
                <a:lnTo>
                  <a:pt x="545049" y="191268"/>
                </a:lnTo>
                <a:lnTo>
                  <a:pt x="555647" y="234296"/>
                </a:lnTo>
                <a:lnTo>
                  <a:pt x="559307" y="279653"/>
                </a:lnTo>
                <a:lnTo>
                  <a:pt x="555647" y="325014"/>
                </a:lnTo>
                <a:lnTo>
                  <a:pt x="545049" y="368044"/>
                </a:lnTo>
                <a:lnTo>
                  <a:pt x="528090" y="408169"/>
                </a:lnTo>
                <a:lnTo>
                  <a:pt x="505346" y="444812"/>
                </a:lnTo>
                <a:lnTo>
                  <a:pt x="477392" y="477397"/>
                </a:lnTo>
                <a:lnTo>
                  <a:pt x="444806" y="505349"/>
                </a:lnTo>
                <a:lnTo>
                  <a:pt x="408163" y="528092"/>
                </a:lnTo>
                <a:lnTo>
                  <a:pt x="368039" y="545050"/>
                </a:lnTo>
                <a:lnTo>
                  <a:pt x="325011" y="555647"/>
                </a:lnTo>
                <a:lnTo>
                  <a:pt x="279653" y="559307"/>
                </a:lnTo>
                <a:lnTo>
                  <a:pt x="234293" y="555647"/>
                </a:lnTo>
                <a:lnTo>
                  <a:pt x="191263" y="545050"/>
                </a:lnTo>
                <a:lnTo>
                  <a:pt x="151138" y="528092"/>
                </a:lnTo>
                <a:lnTo>
                  <a:pt x="114495" y="505349"/>
                </a:lnTo>
                <a:lnTo>
                  <a:pt x="81910" y="477397"/>
                </a:lnTo>
                <a:lnTo>
                  <a:pt x="53958" y="444812"/>
                </a:lnTo>
                <a:lnTo>
                  <a:pt x="31215" y="408169"/>
                </a:lnTo>
                <a:lnTo>
                  <a:pt x="14257" y="368044"/>
                </a:lnTo>
                <a:lnTo>
                  <a:pt x="3660" y="325014"/>
                </a:lnTo>
                <a:lnTo>
                  <a:pt x="0" y="279653"/>
                </a:lnTo>
                <a:close/>
              </a:path>
            </a:pathLst>
          </a:custGeom>
          <a:ln w="15240">
            <a:solidFill>
              <a:srgbClr val="AA2B1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1266571" y="1852422"/>
            <a:ext cx="1746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onstantia"/>
                <a:cs typeface="Constantia"/>
              </a:rPr>
              <a:t>1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626489" y="2491867"/>
            <a:ext cx="2228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onstantia"/>
                <a:cs typeface="Constantia"/>
              </a:rPr>
              <a:t>2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779270" y="3148406"/>
            <a:ext cx="21145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onstantia"/>
                <a:cs typeface="Constantia"/>
              </a:rPr>
              <a:t>3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770633" y="3797046"/>
            <a:ext cx="2387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onstantia"/>
                <a:cs typeface="Constantia"/>
              </a:rPr>
              <a:t>4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595755" y="4472432"/>
            <a:ext cx="2159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onstantia"/>
                <a:cs typeface="Constantia"/>
              </a:rPr>
              <a:t>5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221739" y="5228335"/>
            <a:ext cx="24892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onstantia"/>
                <a:cs typeface="Constantia"/>
              </a:rPr>
              <a:t>6</a:t>
            </a:r>
            <a:endParaRPr sz="3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984821" y="765592"/>
            <a:ext cx="7262875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00" spc="-15" dirty="0"/>
              <a:t>Putting </a:t>
            </a:r>
            <a:r>
              <a:rPr sz="3600" spc="-25" dirty="0"/>
              <a:t>Forensic </a:t>
            </a:r>
            <a:r>
              <a:rPr sz="3600" spc="-15" dirty="0"/>
              <a:t>science </a:t>
            </a:r>
            <a:r>
              <a:rPr sz="3600" spc="-35" dirty="0"/>
              <a:t>to</a:t>
            </a:r>
            <a:r>
              <a:rPr sz="3600" spc="-445" dirty="0"/>
              <a:t> </a:t>
            </a:r>
            <a:r>
              <a:rPr sz="3600" spc="-10" dirty="0"/>
              <a:t>use</a:t>
            </a:r>
          </a:p>
        </p:txBody>
      </p:sp>
      <p:sp>
        <p:nvSpPr>
          <p:cNvPr id="13" name="object 13"/>
          <p:cNvSpPr/>
          <p:nvPr/>
        </p:nvSpPr>
        <p:spPr>
          <a:xfrm>
            <a:off x="683564" y="1502917"/>
            <a:ext cx="1944370" cy="365760"/>
          </a:xfrm>
          <a:custGeom>
            <a:avLst/>
            <a:gdLst/>
            <a:ahLst/>
            <a:cxnLst/>
            <a:rect l="l" t="t" r="r" b="b"/>
            <a:pathLst>
              <a:path w="1944370" h="365760">
                <a:moveTo>
                  <a:pt x="0" y="365760"/>
                </a:moveTo>
                <a:lnTo>
                  <a:pt x="1944242" y="365760"/>
                </a:lnTo>
                <a:lnTo>
                  <a:pt x="1944242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27757" y="1502917"/>
            <a:ext cx="1944370" cy="365760"/>
          </a:xfrm>
          <a:custGeom>
            <a:avLst/>
            <a:gdLst/>
            <a:ahLst/>
            <a:cxnLst/>
            <a:rect l="l" t="t" r="r" b="b"/>
            <a:pathLst>
              <a:path w="1944370" h="365760">
                <a:moveTo>
                  <a:pt x="0" y="365760"/>
                </a:moveTo>
                <a:lnTo>
                  <a:pt x="1944243" y="365760"/>
                </a:lnTo>
                <a:lnTo>
                  <a:pt x="1944243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72000" y="1502917"/>
            <a:ext cx="1944370" cy="365760"/>
          </a:xfrm>
          <a:custGeom>
            <a:avLst/>
            <a:gdLst/>
            <a:ahLst/>
            <a:cxnLst/>
            <a:rect l="l" t="t" r="r" b="b"/>
            <a:pathLst>
              <a:path w="1944370" h="365760">
                <a:moveTo>
                  <a:pt x="0" y="365760"/>
                </a:moveTo>
                <a:lnTo>
                  <a:pt x="1944243" y="365760"/>
                </a:lnTo>
                <a:lnTo>
                  <a:pt x="1944243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516243" y="1502917"/>
            <a:ext cx="1944370" cy="365760"/>
          </a:xfrm>
          <a:custGeom>
            <a:avLst/>
            <a:gdLst/>
            <a:ahLst/>
            <a:cxnLst/>
            <a:rect l="l" t="t" r="r" b="b"/>
            <a:pathLst>
              <a:path w="1944370" h="365760">
                <a:moveTo>
                  <a:pt x="0" y="365760"/>
                </a:moveTo>
                <a:lnTo>
                  <a:pt x="1944243" y="365760"/>
                </a:lnTo>
                <a:lnTo>
                  <a:pt x="1944243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83564" y="1868677"/>
            <a:ext cx="1944370" cy="640080"/>
          </a:xfrm>
          <a:custGeom>
            <a:avLst/>
            <a:gdLst/>
            <a:ahLst/>
            <a:cxnLst/>
            <a:rect l="l" t="t" r="r" b="b"/>
            <a:pathLst>
              <a:path w="1944370" h="640080">
                <a:moveTo>
                  <a:pt x="0" y="640079"/>
                </a:moveTo>
                <a:lnTo>
                  <a:pt x="1944242" y="640079"/>
                </a:lnTo>
                <a:lnTo>
                  <a:pt x="1944242" y="0"/>
                </a:lnTo>
                <a:lnTo>
                  <a:pt x="0" y="0"/>
                </a:lnTo>
                <a:lnTo>
                  <a:pt x="0" y="640079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27757" y="1868677"/>
            <a:ext cx="1944370" cy="640080"/>
          </a:xfrm>
          <a:custGeom>
            <a:avLst/>
            <a:gdLst/>
            <a:ahLst/>
            <a:cxnLst/>
            <a:rect l="l" t="t" r="r" b="b"/>
            <a:pathLst>
              <a:path w="1944370" h="640080">
                <a:moveTo>
                  <a:pt x="0" y="640079"/>
                </a:moveTo>
                <a:lnTo>
                  <a:pt x="1944243" y="640079"/>
                </a:lnTo>
                <a:lnTo>
                  <a:pt x="1944243" y="0"/>
                </a:lnTo>
                <a:lnTo>
                  <a:pt x="0" y="0"/>
                </a:lnTo>
                <a:lnTo>
                  <a:pt x="0" y="640079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0" y="1868677"/>
            <a:ext cx="1944370" cy="640080"/>
          </a:xfrm>
          <a:custGeom>
            <a:avLst/>
            <a:gdLst/>
            <a:ahLst/>
            <a:cxnLst/>
            <a:rect l="l" t="t" r="r" b="b"/>
            <a:pathLst>
              <a:path w="1944370" h="640080">
                <a:moveTo>
                  <a:pt x="0" y="640079"/>
                </a:moveTo>
                <a:lnTo>
                  <a:pt x="1944243" y="640079"/>
                </a:lnTo>
                <a:lnTo>
                  <a:pt x="1944243" y="0"/>
                </a:lnTo>
                <a:lnTo>
                  <a:pt x="0" y="0"/>
                </a:lnTo>
                <a:lnTo>
                  <a:pt x="0" y="640079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516243" y="1868677"/>
            <a:ext cx="1944370" cy="640080"/>
          </a:xfrm>
          <a:custGeom>
            <a:avLst/>
            <a:gdLst/>
            <a:ahLst/>
            <a:cxnLst/>
            <a:rect l="l" t="t" r="r" b="b"/>
            <a:pathLst>
              <a:path w="1944370" h="640080">
                <a:moveTo>
                  <a:pt x="0" y="640079"/>
                </a:moveTo>
                <a:lnTo>
                  <a:pt x="1944243" y="640079"/>
                </a:lnTo>
                <a:lnTo>
                  <a:pt x="1944243" y="0"/>
                </a:lnTo>
                <a:lnTo>
                  <a:pt x="0" y="0"/>
                </a:lnTo>
                <a:lnTo>
                  <a:pt x="0" y="640079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83564" y="2508783"/>
            <a:ext cx="1944370" cy="452755"/>
          </a:xfrm>
          <a:custGeom>
            <a:avLst/>
            <a:gdLst/>
            <a:ahLst/>
            <a:cxnLst/>
            <a:rect l="l" t="t" r="r" b="b"/>
            <a:pathLst>
              <a:path w="1944370" h="452755">
                <a:moveTo>
                  <a:pt x="0" y="452729"/>
                </a:moveTo>
                <a:lnTo>
                  <a:pt x="1944242" y="452729"/>
                </a:lnTo>
                <a:lnTo>
                  <a:pt x="1944242" y="0"/>
                </a:lnTo>
                <a:lnTo>
                  <a:pt x="0" y="0"/>
                </a:lnTo>
                <a:lnTo>
                  <a:pt x="0" y="452729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27757" y="2508783"/>
            <a:ext cx="1944370" cy="452755"/>
          </a:xfrm>
          <a:custGeom>
            <a:avLst/>
            <a:gdLst/>
            <a:ahLst/>
            <a:cxnLst/>
            <a:rect l="l" t="t" r="r" b="b"/>
            <a:pathLst>
              <a:path w="1944370" h="452755">
                <a:moveTo>
                  <a:pt x="0" y="452729"/>
                </a:moveTo>
                <a:lnTo>
                  <a:pt x="1944243" y="452729"/>
                </a:lnTo>
                <a:lnTo>
                  <a:pt x="1944243" y="0"/>
                </a:lnTo>
                <a:lnTo>
                  <a:pt x="0" y="0"/>
                </a:lnTo>
                <a:lnTo>
                  <a:pt x="0" y="452729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72000" y="2508783"/>
            <a:ext cx="1944370" cy="452755"/>
          </a:xfrm>
          <a:custGeom>
            <a:avLst/>
            <a:gdLst/>
            <a:ahLst/>
            <a:cxnLst/>
            <a:rect l="l" t="t" r="r" b="b"/>
            <a:pathLst>
              <a:path w="1944370" h="452755">
                <a:moveTo>
                  <a:pt x="0" y="452729"/>
                </a:moveTo>
                <a:lnTo>
                  <a:pt x="1944243" y="452729"/>
                </a:lnTo>
                <a:lnTo>
                  <a:pt x="1944243" y="0"/>
                </a:lnTo>
                <a:lnTo>
                  <a:pt x="0" y="0"/>
                </a:lnTo>
                <a:lnTo>
                  <a:pt x="0" y="452729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16243" y="2508783"/>
            <a:ext cx="1944370" cy="452755"/>
          </a:xfrm>
          <a:custGeom>
            <a:avLst/>
            <a:gdLst/>
            <a:ahLst/>
            <a:cxnLst/>
            <a:rect l="l" t="t" r="r" b="b"/>
            <a:pathLst>
              <a:path w="1944370" h="452755">
                <a:moveTo>
                  <a:pt x="0" y="452729"/>
                </a:moveTo>
                <a:lnTo>
                  <a:pt x="1944243" y="452729"/>
                </a:lnTo>
                <a:lnTo>
                  <a:pt x="1944243" y="0"/>
                </a:lnTo>
                <a:lnTo>
                  <a:pt x="0" y="0"/>
                </a:lnTo>
                <a:lnTo>
                  <a:pt x="0" y="452729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83564" y="2961411"/>
            <a:ext cx="1944370" cy="452755"/>
          </a:xfrm>
          <a:custGeom>
            <a:avLst/>
            <a:gdLst/>
            <a:ahLst/>
            <a:cxnLst/>
            <a:rect l="l" t="t" r="r" b="b"/>
            <a:pathLst>
              <a:path w="1944370" h="452754">
                <a:moveTo>
                  <a:pt x="0" y="452729"/>
                </a:moveTo>
                <a:lnTo>
                  <a:pt x="1944242" y="452729"/>
                </a:lnTo>
                <a:lnTo>
                  <a:pt x="1944242" y="0"/>
                </a:lnTo>
                <a:lnTo>
                  <a:pt x="0" y="0"/>
                </a:lnTo>
                <a:lnTo>
                  <a:pt x="0" y="452729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27757" y="2961411"/>
            <a:ext cx="1944370" cy="452755"/>
          </a:xfrm>
          <a:custGeom>
            <a:avLst/>
            <a:gdLst/>
            <a:ahLst/>
            <a:cxnLst/>
            <a:rect l="l" t="t" r="r" b="b"/>
            <a:pathLst>
              <a:path w="1944370" h="452754">
                <a:moveTo>
                  <a:pt x="0" y="452729"/>
                </a:moveTo>
                <a:lnTo>
                  <a:pt x="1944243" y="452729"/>
                </a:lnTo>
                <a:lnTo>
                  <a:pt x="1944243" y="0"/>
                </a:lnTo>
                <a:lnTo>
                  <a:pt x="0" y="0"/>
                </a:lnTo>
                <a:lnTo>
                  <a:pt x="0" y="452729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572000" y="2961411"/>
            <a:ext cx="1944370" cy="452755"/>
          </a:xfrm>
          <a:custGeom>
            <a:avLst/>
            <a:gdLst/>
            <a:ahLst/>
            <a:cxnLst/>
            <a:rect l="l" t="t" r="r" b="b"/>
            <a:pathLst>
              <a:path w="1944370" h="452754">
                <a:moveTo>
                  <a:pt x="0" y="452729"/>
                </a:moveTo>
                <a:lnTo>
                  <a:pt x="1944243" y="452729"/>
                </a:lnTo>
                <a:lnTo>
                  <a:pt x="1944243" y="0"/>
                </a:lnTo>
                <a:lnTo>
                  <a:pt x="0" y="0"/>
                </a:lnTo>
                <a:lnTo>
                  <a:pt x="0" y="452729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516243" y="2961411"/>
            <a:ext cx="1944370" cy="452755"/>
          </a:xfrm>
          <a:custGeom>
            <a:avLst/>
            <a:gdLst/>
            <a:ahLst/>
            <a:cxnLst/>
            <a:rect l="l" t="t" r="r" b="b"/>
            <a:pathLst>
              <a:path w="1944370" h="452754">
                <a:moveTo>
                  <a:pt x="0" y="452729"/>
                </a:moveTo>
                <a:lnTo>
                  <a:pt x="1944243" y="452729"/>
                </a:lnTo>
                <a:lnTo>
                  <a:pt x="1944243" y="0"/>
                </a:lnTo>
                <a:lnTo>
                  <a:pt x="0" y="0"/>
                </a:lnTo>
                <a:lnTo>
                  <a:pt x="0" y="452729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83564" y="3414166"/>
            <a:ext cx="1944370" cy="452755"/>
          </a:xfrm>
          <a:custGeom>
            <a:avLst/>
            <a:gdLst/>
            <a:ahLst/>
            <a:cxnLst/>
            <a:rect l="l" t="t" r="r" b="b"/>
            <a:pathLst>
              <a:path w="1944370" h="452754">
                <a:moveTo>
                  <a:pt x="0" y="452729"/>
                </a:moveTo>
                <a:lnTo>
                  <a:pt x="1944242" y="452729"/>
                </a:lnTo>
                <a:lnTo>
                  <a:pt x="1944242" y="0"/>
                </a:lnTo>
                <a:lnTo>
                  <a:pt x="0" y="0"/>
                </a:lnTo>
                <a:lnTo>
                  <a:pt x="0" y="452729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627757" y="3414166"/>
            <a:ext cx="1944370" cy="452755"/>
          </a:xfrm>
          <a:custGeom>
            <a:avLst/>
            <a:gdLst/>
            <a:ahLst/>
            <a:cxnLst/>
            <a:rect l="l" t="t" r="r" b="b"/>
            <a:pathLst>
              <a:path w="1944370" h="452754">
                <a:moveTo>
                  <a:pt x="0" y="452729"/>
                </a:moveTo>
                <a:lnTo>
                  <a:pt x="1944243" y="452729"/>
                </a:lnTo>
                <a:lnTo>
                  <a:pt x="1944243" y="0"/>
                </a:lnTo>
                <a:lnTo>
                  <a:pt x="0" y="0"/>
                </a:lnTo>
                <a:lnTo>
                  <a:pt x="0" y="452729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572000" y="3414166"/>
            <a:ext cx="1944370" cy="452755"/>
          </a:xfrm>
          <a:custGeom>
            <a:avLst/>
            <a:gdLst/>
            <a:ahLst/>
            <a:cxnLst/>
            <a:rect l="l" t="t" r="r" b="b"/>
            <a:pathLst>
              <a:path w="1944370" h="452754">
                <a:moveTo>
                  <a:pt x="0" y="452729"/>
                </a:moveTo>
                <a:lnTo>
                  <a:pt x="1944243" y="452729"/>
                </a:lnTo>
                <a:lnTo>
                  <a:pt x="1944243" y="0"/>
                </a:lnTo>
                <a:lnTo>
                  <a:pt x="0" y="0"/>
                </a:lnTo>
                <a:lnTo>
                  <a:pt x="0" y="452729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16243" y="3414166"/>
            <a:ext cx="1944370" cy="452755"/>
          </a:xfrm>
          <a:custGeom>
            <a:avLst/>
            <a:gdLst/>
            <a:ahLst/>
            <a:cxnLst/>
            <a:rect l="l" t="t" r="r" b="b"/>
            <a:pathLst>
              <a:path w="1944370" h="452754">
                <a:moveTo>
                  <a:pt x="0" y="452729"/>
                </a:moveTo>
                <a:lnTo>
                  <a:pt x="1944243" y="452729"/>
                </a:lnTo>
                <a:lnTo>
                  <a:pt x="1944243" y="0"/>
                </a:lnTo>
                <a:lnTo>
                  <a:pt x="0" y="0"/>
                </a:lnTo>
                <a:lnTo>
                  <a:pt x="0" y="452729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83564" y="3866959"/>
            <a:ext cx="1944370" cy="647065"/>
          </a:xfrm>
          <a:custGeom>
            <a:avLst/>
            <a:gdLst/>
            <a:ahLst/>
            <a:cxnLst/>
            <a:rect l="l" t="t" r="r" b="b"/>
            <a:pathLst>
              <a:path w="1944370" h="647064">
                <a:moveTo>
                  <a:pt x="0" y="646747"/>
                </a:moveTo>
                <a:lnTo>
                  <a:pt x="1944242" y="646747"/>
                </a:lnTo>
                <a:lnTo>
                  <a:pt x="1944242" y="0"/>
                </a:lnTo>
                <a:lnTo>
                  <a:pt x="0" y="0"/>
                </a:lnTo>
                <a:lnTo>
                  <a:pt x="0" y="646747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627757" y="3866959"/>
            <a:ext cx="1944370" cy="647065"/>
          </a:xfrm>
          <a:custGeom>
            <a:avLst/>
            <a:gdLst/>
            <a:ahLst/>
            <a:cxnLst/>
            <a:rect l="l" t="t" r="r" b="b"/>
            <a:pathLst>
              <a:path w="1944370" h="647064">
                <a:moveTo>
                  <a:pt x="0" y="646747"/>
                </a:moveTo>
                <a:lnTo>
                  <a:pt x="1944243" y="646747"/>
                </a:lnTo>
                <a:lnTo>
                  <a:pt x="1944243" y="0"/>
                </a:lnTo>
                <a:lnTo>
                  <a:pt x="0" y="0"/>
                </a:lnTo>
                <a:lnTo>
                  <a:pt x="0" y="646747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572000" y="3866959"/>
            <a:ext cx="1944370" cy="647065"/>
          </a:xfrm>
          <a:custGeom>
            <a:avLst/>
            <a:gdLst/>
            <a:ahLst/>
            <a:cxnLst/>
            <a:rect l="l" t="t" r="r" b="b"/>
            <a:pathLst>
              <a:path w="1944370" h="647064">
                <a:moveTo>
                  <a:pt x="0" y="646747"/>
                </a:moveTo>
                <a:lnTo>
                  <a:pt x="1944243" y="646747"/>
                </a:lnTo>
                <a:lnTo>
                  <a:pt x="1944243" y="0"/>
                </a:lnTo>
                <a:lnTo>
                  <a:pt x="0" y="0"/>
                </a:lnTo>
                <a:lnTo>
                  <a:pt x="0" y="646747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516243" y="3866959"/>
            <a:ext cx="1944370" cy="647065"/>
          </a:xfrm>
          <a:custGeom>
            <a:avLst/>
            <a:gdLst/>
            <a:ahLst/>
            <a:cxnLst/>
            <a:rect l="l" t="t" r="r" b="b"/>
            <a:pathLst>
              <a:path w="1944370" h="647064">
                <a:moveTo>
                  <a:pt x="0" y="646747"/>
                </a:moveTo>
                <a:lnTo>
                  <a:pt x="1944243" y="646747"/>
                </a:lnTo>
                <a:lnTo>
                  <a:pt x="1944243" y="0"/>
                </a:lnTo>
                <a:lnTo>
                  <a:pt x="0" y="0"/>
                </a:lnTo>
                <a:lnTo>
                  <a:pt x="0" y="646747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83564" y="4513605"/>
            <a:ext cx="1944370" cy="452755"/>
          </a:xfrm>
          <a:custGeom>
            <a:avLst/>
            <a:gdLst/>
            <a:ahLst/>
            <a:cxnLst/>
            <a:rect l="l" t="t" r="r" b="b"/>
            <a:pathLst>
              <a:path w="1944370" h="452754">
                <a:moveTo>
                  <a:pt x="0" y="452729"/>
                </a:moveTo>
                <a:lnTo>
                  <a:pt x="1944242" y="452729"/>
                </a:lnTo>
                <a:lnTo>
                  <a:pt x="1944242" y="0"/>
                </a:lnTo>
                <a:lnTo>
                  <a:pt x="0" y="0"/>
                </a:lnTo>
                <a:lnTo>
                  <a:pt x="0" y="452729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627757" y="4513605"/>
            <a:ext cx="1944370" cy="452755"/>
          </a:xfrm>
          <a:custGeom>
            <a:avLst/>
            <a:gdLst/>
            <a:ahLst/>
            <a:cxnLst/>
            <a:rect l="l" t="t" r="r" b="b"/>
            <a:pathLst>
              <a:path w="1944370" h="452754">
                <a:moveTo>
                  <a:pt x="0" y="452729"/>
                </a:moveTo>
                <a:lnTo>
                  <a:pt x="1944243" y="452729"/>
                </a:lnTo>
                <a:lnTo>
                  <a:pt x="1944243" y="0"/>
                </a:lnTo>
                <a:lnTo>
                  <a:pt x="0" y="0"/>
                </a:lnTo>
                <a:lnTo>
                  <a:pt x="0" y="452729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572000" y="4513605"/>
            <a:ext cx="1944370" cy="452755"/>
          </a:xfrm>
          <a:custGeom>
            <a:avLst/>
            <a:gdLst/>
            <a:ahLst/>
            <a:cxnLst/>
            <a:rect l="l" t="t" r="r" b="b"/>
            <a:pathLst>
              <a:path w="1944370" h="452754">
                <a:moveTo>
                  <a:pt x="0" y="452729"/>
                </a:moveTo>
                <a:lnTo>
                  <a:pt x="1944243" y="452729"/>
                </a:lnTo>
                <a:lnTo>
                  <a:pt x="1944243" y="0"/>
                </a:lnTo>
                <a:lnTo>
                  <a:pt x="0" y="0"/>
                </a:lnTo>
                <a:lnTo>
                  <a:pt x="0" y="452729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516243" y="4513605"/>
            <a:ext cx="1944370" cy="452755"/>
          </a:xfrm>
          <a:custGeom>
            <a:avLst/>
            <a:gdLst/>
            <a:ahLst/>
            <a:cxnLst/>
            <a:rect l="l" t="t" r="r" b="b"/>
            <a:pathLst>
              <a:path w="1944370" h="452754">
                <a:moveTo>
                  <a:pt x="0" y="452729"/>
                </a:moveTo>
                <a:lnTo>
                  <a:pt x="1944243" y="452729"/>
                </a:lnTo>
                <a:lnTo>
                  <a:pt x="1944243" y="0"/>
                </a:lnTo>
                <a:lnTo>
                  <a:pt x="0" y="0"/>
                </a:lnTo>
                <a:lnTo>
                  <a:pt x="0" y="452729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3564" y="4966334"/>
            <a:ext cx="1944370" cy="365760"/>
          </a:xfrm>
          <a:custGeom>
            <a:avLst/>
            <a:gdLst/>
            <a:ahLst/>
            <a:cxnLst/>
            <a:rect l="l" t="t" r="r" b="b"/>
            <a:pathLst>
              <a:path w="1944370" h="365760">
                <a:moveTo>
                  <a:pt x="0" y="365760"/>
                </a:moveTo>
                <a:lnTo>
                  <a:pt x="1944242" y="365760"/>
                </a:lnTo>
                <a:lnTo>
                  <a:pt x="1944242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627757" y="4966334"/>
            <a:ext cx="1944370" cy="365760"/>
          </a:xfrm>
          <a:custGeom>
            <a:avLst/>
            <a:gdLst/>
            <a:ahLst/>
            <a:cxnLst/>
            <a:rect l="l" t="t" r="r" b="b"/>
            <a:pathLst>
              <a:path w="1944370" h="365760">
                <a:moveTo>
                  <a:pt x="0" y="365760"/>
                </a:moveTo>
                <a:lnTo>
                  <a:pt x="1944243" y="365760"/>
                </a:lnTo>
                <a:lnTo>
                  <a:pt x="1944243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572000" y="4966334"/>
            <a:ext cx="1944370" cy="365760"/>
          </a:xfrm>
          <a:custGeom>
            <a:avLst/>
            <a:gdLst/>
            <a:ahLst/>
            <a:cxnLst/>
            <a:rect l="l" t="t" r="r" b="b"/>
            <a:pathLst>
              <a:path w="1944370" h="365760">
                <a:moveTo>
                  <a:pt x="0" y="365760"/>
                </a:moveTo>
                <a:lnTo>
                  <a:pt x="1944243" y="365760"/>
                </a:lnTo>
                <a:lnTo>
                  <a:pt x="1944243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516243" y="4966334"/>
            <a:ext cx="1944370" cy="365760"/>
          </a:xfrm>
          <a:custGeom>
            <a:avLst/>
            <a:gdLst/>
            <a:ahLst/>
            <a:cxnLst/>
            <a:rect l="l" t="t" r="r" b="b"/>
            <a:pathLst>
              <a:path w="1944370" h="365760">
                <a:moveTo>
                  <a:pt x="0" y="365760"/>
                </a:moveTo>
                <a:lnTo>
                  <a:pt x="1944243" y="365760"/>
                </a:lnTo>
                <a:lnTo>
                  <a:pt x="1944243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83564" y="5332145"/>
            <a:ext cx="1944370" cy="365760"/>
          </a:xfrm>
          <a:custGeom>
            <a:avLst/>
            <a:gdLst/>
            <a:ahLst/>
            <a:cxnLst/>
            <a:rect l="l" t="t" r="r" b="b"/>
            <a:pathLst>
              <a:path w="1944370" h="365760">
                <a:moveTo>
                  <a:pt x="0" y="365760"/>
                </a:moveTo>
                <a:lnTo>
                  <a:pt x="1944242" y="365760"/>
                </a:lnTo>
                <a:lnTo>
                  <a:pt x="1944242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627757" y="5332145"/>
            <a:ext cx="1944370" cy="365760"/>
          </a:xfrm>
          <a:custGeom>
            <a:avLst/>
            <a:gdLst/>
            <a:ahLst/>
            <a:cxnLst/>
            <a:rect l="l" t="t" r="r" b="b"/>
            <a:pathLst>
              <a:path w="1944370" h="365760">
                <a:moveTo>
                  <a:pt x="0" y="365760"/>
                </a:moveTo>
                <a:lnTo>
                  <a:pt x="1944243" y="365760"/>
                </a:lnTo>
                <a:lnTo>
                  <a:pt x="1944243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572000" y="5332145"/>
            <a:ext cx="1944370" cy="365760"/>
          </a:xfrm>
          <a:custGeom>
            <a:avLst/>
            <a:gdLst/>
            <a:ahLst/>
            <a:cxnLst/>
            <a:rect l="l" t="t" r="r" b="b"/>
            <a:pathLst>
              <a:path w="1944370" h="365760">
                <a:moveTo>
                  <a:pt x="0" y="365760"/>
                </a:moveTo>
                <a:lnTo>
                  <a:pt x="1944243" y="365760"/>
                </a:lnTo>
                <a:lnTo>
                  <a:pt x="1944243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516243" y="5332145"/>
            <a:ext cx="1944370" cy="365760"/>
          </a:xfrm>
          <a:custGeom>
            <a:avLst/>
            <a:gdLst/>
            <a:ahLst/>
            <a:cxnLst/>
            <a:rect l="l" t="t" r="r" b="b"/>
            <a:pathLst>
              <a:path w="1944370" h="365760">
                <a:moveTo>
                  <a:pt x="0" y="365760"/>
                </a:moveTo>
                <a:lnTo>
                  <a:pt x="1944243" y="365760"/>
                </a:lnTo>
                <a:lnTo>
                  <a:pt x="1944243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F0E8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83564" y="5697905"/>
            <a:ext cx="1944370" cy="640080"/>
          </a:xfrm>
          <a:custGeom>
            <a:avLst/>
            <a:gdLst/>
            <a:ahLst/>
            <a:cxnLst/>
            <a:rect l="l" t="t" r="r" b="b"/>
            <a:pathLst>
              <a:path w="1944370" h="640079">
                <a:moveTo>
                  <a:pt x="0" y="640080"/>
                </a:moveTo>
                <a:lnTo>
                  <a:pt x="1944242" y="640080"/>
                </a:lnTo>
                <a:lnTo>
                  <a:pt x="1944242" y="0"/>
                </a:lnTo>
                <a:lnTo>
                  <a:pt x="0" y="0"/>
                </a:lnTo>
                <a:lnTo>
                  <a:pt x="0" y="640080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627757" y="5697905"/>
            <a:ext cx="1944370" cy="640080"/>
          </a:xfrm>
          <a:custGeom>
            <a:avLst/>
            <a:gdLst/>
            <a:ahLst/>
            <a:cxnLst/>
            <a:rect l="l" t="t" r="r" b="b"/>
            <a:pathLst>
              <a:path w="1944370" h="640079">
                <a:moveTo>
                  <a:pt x="0" y="640080"/>
                </a:moveTo>
                <a:lnTo>
                  <a:pt x="1944243" y="640080"/>
                </a:lnTo>
                <a:lnTo>
                  <a:pt x="1944243" y="0"/>
                </a:lnTo>
                <a:lnTo>
                  <a:pt x="0" y="0"/>
                </a:lnTo>
                <a:lnTo>
                  <a:pt x="0" y="640080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572000" y="5697905"/>
            <a:ext cx="1944370" cy="640080"/>
          </a:xfrm>
          <a:custGeom>
            <a:avLst/>
            <a:gdLst/>
            <a:ahLst/>
            <a:cxnLst/>
            <a:rect l="l" t="t" r="r" b="b"/>
            <a:pathLst>
              <a:path w="1944370" h="640079">
                <a:moveTo>
                  <a:pt x="0" y="640080"/>
                </a:moveTo>
                <a:lnTo>
                  <a:pt x="1944243" y="640080"/>
                </a:lnTo>
                <a:lnTo>
                  <a:pt x="1944243" y="0"/>
                </a:lnTo>
                <a:lnTo>
                  <a:pt x="0" y="0"/>
                </a:lnTo>
                <a:lnTo>
                  <a:pt x="0" y="640080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516243" y="5697905"/>
            <a:ext cx="1944370" cy="640080"/>
          </a:xfrm>
          <a:custGeom>
            <a:avLst/>
            <a:gdLst/>
            <a:ahLst/>
            <a:cxnLst/>
            <a:rect l="l" t="t" r="r" b="b"/>
            <a:pathLst>
              <a:path w="1944370" h="640079">
                <a:moveTo>
                  <a:pt x="0" y="640080"/>
                </a:moveTo>
                <a:lnTo>
                  <a:pt x="1944243" y="640080"/>
                </a:lnTo>
                <a:lnTo>
                  <a:pt x="1944243" y="0"/>
                </a:lnTo>
                <a:lnTo>
                  <a:pt x="0" y="0"/>
                </a:lnTo>
                <a:lnTo>
                  <a:pt x="0" y="640080"/>
                </a:lnTo>
                <a:close/>
              </a:path>
            </a:pathLst>
          </a:custGeom>
          <a:solidFill>
            <a:srgbClr val="E1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627757" y="1496567"/>
            <a:ext cx="0" cy="4848225"/>
          </a:xfrm>
          <a:custGeom>
            <a:avLst/>
            <a:gdLst/>
            <a:ahLst/>
            <a:cxnLst/>
            <a:rect l="l" t="t" r="r" b="b"/>
            <a:pathLst>
              <a:path h="4848225">
                <a:moveTo>
                  <a:pt x="0" y="0"/>
                </a:moveTo>
                <a:lnTo>
                  <a:pt x="0" y="4847767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572000" y="1496567"/>
            <a:ext cx="0" cy="4848225"/>
          </a:xfrm>
          <a:custGeom>
            <a:avLst/>
            <a:gdLst/>
            <a:ahLst/>
            <a:cxnLst/>
            <a:rect l="l" t="t" r="r" b="b"/>
            <a:pathLst>
              <a:path h="4848225">
                <a:moveTo>
                  <a:pt x="0" y="0"/>
                </a:moveTo>
                <a:lnTo>
                  <a:pt x="0" y="4847767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516243" y="1496567"/>
            <a:ext cx="0" cy="4848225"/>
          </a:xfrm>
          <a:custGeom>
            <a:avLst/>
            <a:gdLst/>
            <a:ahLst/>
            <a:cxnLst/>
            <a:rect l="l" t="t" r="r" b="b"/>
            <a:pathLst>
              <a:path h="4848225">
                <a:moveTo>
                  <a:pt x="0" y="0"/>
                </a:moveTo>
                <a:lnTo>
                  <a:pt x="0" y="4847767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77214" y="1868677"/>
            <a:ext cx="7790180" cy="0"/>
          </a:xfrm>
          <a:custGeom>
            <a:avLst/>
            <a:gdLst/>
            <a:ahLst/>
            <a:cxnLst/>
            <a:rect l="l" t="t" r="r" b="b"/>
            <a:pathLst>
              <a:path w="7790180">
                <a:moveTo>
                  <a:pt x="0" y="0"/>
                </a:moveTo>
                <a:lnTo>
                  <a:pt x="7789621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77214" y="2508757"/>
            <a:ext cx="7790180" cy="0"/>
          </a:xfrm>
          <a:custGeom>
            <a:avLst/>
            <a:gdLst/>
            <a:ahLst/>
            <a:cxnLst/>
            <a:rect l="l" t="t" r="r" b="b"/>
            <a:pathLst>
              <a:path w="7790180">
                <a:moveTo>
                  <a:pt x="0" y="0"/>
                </a:moveTo>
                <a:lnTo>
                  <a:pt x="778962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77214" y="2961513"/>
            <a:ext cx="7790180" cy="0"/>
          </a:xfrm>
          <a:custGeom>
            <a:avLst/>
            <a:gdLst/>
            <a:ahLst/>
            <a:cxnLst/>
            <a:rect l="l" t="t" r="r" b="b"/>
            <a:pathLst>
              <a:path w="7790180">
                <a:moveTo>
                  <a:pt x="0" y="0"/>
                </a:moveTo>
                <a:lnTo>
                  <a:pt x="778962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77214" y="3414140"/>
            <a:ext cx="7790180" cy="0"/>
          </a:xfrm>
          <a:custGeom>
            <a:avLst/>
            <a:gdLst/>
            <a:ahLst/>
            <a:cxnLst/>
            <a:rect l="l" t="t" r="r" b="b"/>
            <a:pathLst>
              <a:path w="7790180">
                <a:moveTo>
                  <a:pt x="0" y="0"/>
                </a:moveTo>
                <a:lnTo>
                  <a:pt x="778962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77214" y="3866896"/>
            <a:ext cx="7790180" cy="0"/>
          </a:xfrm>
          <a:custGeom>
            <a:avLst/>
            <a:gdLst/>
            <a:ahLst/>
            <a:cxnLst/>
            <a:rect l="l" t="t" r="r" b="b"/>
            <a:pathLst>
              <a:path w="7790180">
                <a:moveTo>
                  <a:pt x="0" y="0"/>
                </a:moveTo>
                <a:lnTo>
                  <a:pt x="778962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77214" y="4513707"/>
            <a:ext cx="7790180" cy="0"/>
          </a:xfrm>
          <a:custGeom>
            <a:avLst/>
            <a:gdLst/>
            <a:ahLst/>
            <a:cxnLst/>
            <a:rect l="l" t="t" r="r" b="b"/>
            <a:pathLst>
              <a:path w="7790180">
                <a:moveTo>
                  <a:pt x="0" y="0"/>
                </a:moveTo>
                <a:lnTo>
                  <a:pt x="778962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77214" y="4966334"/>
            <a:ext cx="7790180" cy="0"/>
          </a:xfrm>
          <a:custGeom>
            <a:avLst/>
            <a:gdLst/>
            <a:ahLst/>
            <a:cxnLst/>
            <a:rect l="l" t="t" r="r" b="b"/>
            <a:pathLst>
              <a:path w="7790180">
                <a:moveTo>
                  <a:pt x="0" y="0"/>
                </a:moveTo>
                <a:lnTo>
                  <a:pt x="778962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77214" y="5332095"/>
            <a:ext cx="7790180" cy="0"/>
          </a:xfrm>
          <a:custGeom>
            <a:avLst/>
            <a:gdLst/>
            <a:ahLst/>
            <a:cxnLst/>
            <a:rect l="l" t="t" r="r" b="b"/>
            <a:pathLst>
              <a:path w="7790180">
                <a:moveTo>
                  <a:pt x="0" y="0"/>
                </a:moveTo>
                <a:lnTo>
                  <a:pt x="778962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77214" y="5697905"/>
            <a:ext cx="7790180" cy="0"/>
          </a:xfrm>
          <a:custGeom>
            <a:avLst/>
            <a:gdLst/>
            <a:ahLst/>
            <a:cxnLst/>
            <a:rect l="l" t="t" r="r" b="b"/>
            <a:pathLst>
              <a:path w="7790180">
                <a:moveTo>
                  <a:pt x="0" y="0"/>
                </a:moveTo>
                <a:lnTo>
                  <a:pt x="778962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83564" y="1496567"/>
            <a:ext cx="0" cy="4848225"/>
          </a:xfrm>
          <a:custGeom>
            <a:avLst/>
            <a:gdLst/>
            <a:ahLst/>
            <a:cxnLst/>
            <a:rect l="l" t="t" r="r" b="b"/>
            <a:pathLst>
              <a:path h="4848225">
                <a:moveTo>
                  <a:pt x="0" y="0"/>
                </a:moveTo>
                <a:lnTo>
                  <a:pt x="0" y="4847767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460485" y="1496567"/>
            <a:ext cx="0" cy="4848225"/>
          </a:xfrm>
          <a:custGeom>
            <a:avLst/>
            <a:gdLst/>
            <a:ahLst/>
            <a:cxnLst/>
            <a:rect l="l" t="t" r="r" b="b"/>
            <a:pathLst>
              <a:path h="4848225">
                <a:moveTo>
                  <a:pt x="0" y="0"/>
                </a:moveTo>
                <a:lnTo>
                  <a:pt x="0" y="4847767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77214" y="1502917"/>
            <a:ext cx="7790180" cy="0"/>
          </a:xfrm>
          <a:custGeom>
            <a:avLst/>
            <a:gdLst/>
            <a:ahLst/>
            <a:cxnLst/>
            <a:rect l="l" t="t" r="r" b="b"/>
            <a:pathLst>
              <a:path w="7790180">
                <a:moveTo>
                  <a:pt x="0" y="0"/>
                </a:moveTo>
                <a:lnTo>
                  <a:pt x="778962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77214" y="6337985"/>
            <a:ext cx="7790180" cy="0"/>
          </a:xfrm>
          <a:custGeom>
            <a:avLst/>
            <a:gdLst/>
            <a:ahLst/>
            <a:cxnLst/>
            <a:rect l="l" t="t" r="r" b="b"/>
            <a:pathLst>
              <a:path w="7790180">
                <a:moveTo>
                  <a:pt x="0" y="0"/>
                </a:moveTo>
                <a:lnTo>
                  <a:pt x="778962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762406" y="1438782"/>
            <a:ext cx="7330440" cy="422148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  <a:tabLst>
                <a:tab pos="1957070" algn="l"/>
                <a:tab pos="3901440" algn="l"/>
                <a:tab pos="5845810" algn="l"/>
              </a:tabLst>
            </a:pPr>
            <a:r>
              <a:rPr sz="1800" b="1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Feature	Accidental	Suicidal	</a:t>
            </a:r>
            <a:r>
              <a:rPr sz="1800" b="1" dirty="0">
                <a:solidFill>
                  <a:srgbClr val="FFFFFF"/>
                </a:solidFill>
                <a:latin typeface="Franklin Gothic Book"/>
                <a:cs typeface="Franklin Gothic Book"/>
              </a:rPr>
              <a:t>Homicidal</a:t>
            </a:r>
            <a:endParaRPr sz="1800">
              <a:latin typeface="Franklin Gothic Book"/>
              <a:cs typeface="Franklin Gothic Book"/>
            </a:endParaRPr>
          </a:p>
          <a:p>
            <a:pPr marL="12700" marR="687705">
              <a:lnSpc>
                <a:spcPct val="100000"/>
              </a:lnSpc>
              <a:spcBef>
                <a:spcPts val="720"/>
              </a:spcBef>
              <a:tabLst>
                <a:tab pos="1957070" algn="l"/>
                <a:tab pos="3901440" algn="l"/>
                <a:tab pos="5845810" algn="l"/>
              </a:tabLst>
            </a:pPr>
            <a:r>
              <a:rPr sz="1800" spc="-15" dirty="0">
                <a:latin typeface="Franklin Gothic Book"/>
                <a:cs typeface="Franklin Gothic Book"/>
              </a:rPr>
              <a:t>Site</a:t>
            </a:r>
            <a:r>
              <a:rPr sz="1800" spc="15" dirty="0">
                <a:latin typeface="Franklin Gothic Book"/>
                <a:cs typeface="Franklin Gothic Book"/>
              </a:rPr>
              <a:t> </a:t>
            </a:r>
            <a:r>
              <a:rPr sz="1800" dirty="0">
                <a:latin typeface="Franklin Gothic Book"/>
                <a:cs typeface="Franklin Gothic Book"/>
              </a:rPr>
              <a:t>of</a:t>
            </a:r>
            <a:r>
              <a:rPr sz="1800" spc="-5" dirty="0">
                <a:latin typeface="Franklin Gothic Book"/>
                <a:cs typeface="Franklin Gothic Book"/>
              </a:rPr>
              <a:t> </a:t>
            </a:r>
            <a:r>
              <a:rPr sz="1800" spc="5" dirty="0">
                <a:latin typeface="Franklin Gothic Book"/>
                <a:cs typeface="Franklin Gothic Book"/>
              </a:rPr>
              <a:t>entry	</a:t>
            </a:r>
            <a:r>
              <a:rPr sz="1800" spc="-15" dirty="0">
                <a:latin typeface="Franklin Gothic Book"/>
                <a:cs typeface="Franklin Gothic Book"/>
              </a:rPr>
              <a:t>Any</a:t>
            </a:r>
            <a:r>
              <a:rPr sz="1800" spc="-5" dirty="0">
                <a:latin typeface="Franklin Gothic Book"/>
                <a:cs typeface="Franklin Gothic Book"/>
              </a:rPr>
              <a:t> </a:t>
            </a:r>
            <a:r>
              <a:rPr sz="1800" spc="10" dirty="0">
                <a:latin typeface="Franklin Gothic Book"/>
                <a:cs typeface="Franklin Gothic Book"/>
              </a:rPr>
              <a:t>part	</a:t>
            </a:r>
            <a:r>
              <a:rPr sz="1800" spc="-5" dirty="0">
                <a:latin typeface="Franklin Gothic Book"/>
                <a:cs typeface="Franklin Gothic Book"/>
              </a:rPr>
              <a:t>Head/Chest	</a:t>
            </a:r>
            <a:r>
              <a:rPr sz="1800" spc="-15" dirty="0">
                <a:latin typeface="Franklin Gothic Book"/>
                <a:cs typeface="Franklin Gothic Book"/>
              </a:rPr>
              <a:t>Any</a:t>
            </a:r>
            <a:r>
              <a:rPr sz="1800" spc="-95" dirty="0">
                <a:latin typeface="Franklin Gothic Book"/>
                <a:cs typeface="Franklin Gothic Book"/>
              </a:rPr>
              <a:t> </a:t>
            </a:r>
            <a:r>
              <a:rPr sz="1800" spc="10" dirty="0">
                <a:latin typeface="Franklin Gothic Book"/>
                <a:cs typeface="Franklin Gothic Book"/>
              </a:rPr>
              <a:t>part  </a:t>
            </a:r>
            <a:r>
              <a:rPr sz="1800" spc="-10" dirty="0">
                <a:latin typeface="Franklin Gothic Book"/>
                <a:cs typeface="Franklin Gothic Book"/>
              </a:rPr>
              <a:t>wound</a:t>
            </a:r>
            <a:endParaRPr sz="18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1957070" algn="l"/>
                <a:tab pos="3901440" algn="l"/>
                <a:tab pos="5845810" algn="l"/>
              </a:tabLst>
            </a:pPr>
            <a:r>
              <a:rPr sz="1800" spc="-5" dirty="0">
                <a:latin typeface="Franklin Gothic Book"/>
                <a:cs typeface="Franklin Gothic Book"/>
              </a:rPr>
              <a:t>Range	Close	Contact/Close	</a:t>
            </a:r>
            <a:r>
              <a:rPr sz="1800" spc="-15" dirty="0">
                <a:latin typeface="Franklin Gothic Book"/>
                <a:cs typeface="Franklin Gothic Book"/>
              </a:rPr>
              <a:t>Any</a:t>
            </a:r>
            <a:r>
              <a:rPr sz="1800" spc="-10" dirty="0">
                <a:latin typeface="Franklin Gothic Book"/>
                <a:cs typeface="Franklin Gothic Book"/>
              </a:rPr>
              <a:t> </a:t>
            </a:r>
            <a:r>
              <a:rPr sz="1800" spc="-5" dirty="0">
                <a:latin typeface="Franklin Gothic Book"/>
                <a:cs typeface="Franklin Gothic Book"/>
              </a:rPr>
              <a:t>range</a:t>
            </a:r>
            <a:endParaRPr sz="1800">
              <a:latin typeface="Franklin Gothic Book"/>
              <a:cs typeface="Franklin Gothic Book"/>
            </a:endParaRPr>
          </a:p>
          <a:p>
            <a:pPr marL="12700" marR="5080">
              <a:lnSpc>
                <a:spcPts val="3570"/>
              </a:lnSpc>
              <a:spcBef>
                <a:spcPts val="350"/>
              </a:spcBef>
              <a:tabLst>
                <a:tab pos="1957070" algn="l"/>
                <a:tab pos="3901440" algn="l"/>
                <a:tab pos="5845810" algn="l"/>
              </a:tabLst>
            </a:pPr>
            <a:r>
              <a:rPr sz="1800" spc="-5" dirty="0">
                <a:latin typeface="Franklin Gothic Book"/>
                <a:cs typeface="Franklin Gothic Book"/>
              </a:rPr>
              <a:t>Direction	</a:t>
            </a:r>
            <a:r>
              <a:rPr sz="1800" spc="-15" dirty="0">
                <a:latin typeface="Franklin Gothic Book"/>
                <a:cs typeface="Franklin Gothic Book"/>
              </a:rPr>
              <a:t>Any</a:t>
            </a:r>
            <a:r>
              <a:rPr sz="1800" dirty="0">
                <a:latin typeface="Franklin Gothic Book"/>
                <a:cs typeface="Franklin Gothic Book"/>
              </a:rPr>
              <a:t> </a:t>
            </a:r>
            <a:r>
              <a:rPr sz="1800" spc="-5" dirty="0">
                <a:latin typeface="Franklin Gothic Book"/>
                <a:cs typeface="Franklin Gothic Book"/>
              </a:rPr>
              <a:t>direction	</a:t>
            </a:r>
            <a:r>
              <a:rPr sz="1800" spc="-10" dirty="0">
                <a:latin typeface="Franklin Gothic Book"/>
                <a:cs typeface="Franklin Gothic Book"/>
              </a:rPr>
              <a:t>Upward/backward	</a:t>
            </a:r>
            <a:r>
              <a:rPr sz="1800" spc="-5" dirty="0">
                <a:latin typeface="Franklin Gothic Book"/>
                <a:cs typeface="Franklin Gothic Book"/>
              </a:rPr>
              <a:t>Usually </a:t>
            </a:r>
            <a:r>
              <a:rPr sz="1800" spc="-10" dirty="0">
                <a:latin typeface="Franklin Gothic Book"/>
                <a:cs typeface="Franklin Gothic Book"/>
              </a:rPr>
              <a:t>upward  </a:t>
            </a:r>
            <a:r>
              <a:rPr sz="1800" dirty="0">
                <a:latin typeface="Franklin Gothic Book"/>
                <a:cs typeface="Franklin Gothic Book"/>
              </a:rPr>
              <a:t>No.</a:t>
            </a:r>
            <a:r>
              <a:rPr sz="1800" spc="-5" dirty="0">
                <a:latin typeface="Franklin Gothic Book"/>
                <a:cs typeface="Franklin Gothic Book"/>
              </a:rPr>
              <a:t> </a:t>
            </a:r>
            <a:r>
              <a:rPr sz="1800" dirty="0">
                <a:latin typeface="Franklin Gothic Book"/>
                <a:cs typeface="Franklin Gothic Book"/>
              </a:rPr>
              <a:t>of</a:t>
            </a:r>
            <a:r>
              <a:rPr sz="1800" spc="-5" dirty="0">
                <a:latin typeface="Franklin Gothic Book"/>
                <a:cs typeface="Franklin Gothic Book"/>
              </a:rPr>
              <a:t> wounds	</a:t>
            </a:r>
            <a:r>
              <a:rPr sz="1800" dirty="0">
                <a:latin typeface="Franklin Gothic Book"/>
                <a:cs typeface="Franklin Gothic Book"/>
              </a:rPr>
              <a:t>One	</a:t>
            </a:r>
            <a:r>
              <a:rPr sz="1800" spc="-5" dirty="0">
                <a:latin typeface="Franklin Gothic Book"/>
                <a:cs typeface="Franklin Gothic Book"/>
              </a:rPr>
              <a:t>Usually</a:t>
            </a:r>
            <a:r>
              <a:rPr sz="1800" spc="10" dirty="0">
                <a:latin typeface="Franklin Gothic Book"/>
                <a:cs typeface="Franklin Gothic Book"/>
              </a:rPr>
              <a:t> </a:t>
            </a:r>
            <a:r>
              <a:rPr sz="1800" dirty="0">
                <a:latin typeface="Franklin Gothic Book"/>
                <a:cs typeface="Franklin Gothic Book"/>
              </a:rPr>
              <a:t>one	One or</a:t>
            </a:r>
            <a:r>
              <a:rPr sz="1800" spc="-100" dirty="0">
                <a:latin typeface="Franklin Gothic Book"/>
                <a:cs typeface="Franklin Gothic Book"/>
              </a:rPr>
              <a:t> </a:t>
            </a:r>
            <a:r>
              <a:rPr sz="1800" spc="-5" dirty="0">
                <a:latin typeface="Franklin Gothic Book"/>
                <a:cs typeface="Franklin Gothic Book"/>
              </a:rPr>
              <a:t>multiple</a:t>
            </a:r>
            <a:endParaRPr sz="18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  <a:tabLst>
                <a:tab pos="1957070" algn="l"/>
                <a:tab pos="3901440" algn="l"/>
                <a:tab pos="5845810" algn="l"/>
              </a:tabLst>
            </a:pPr>
            <a:r>
              <a:rPr sz="1800" spc="-5" dirty="0">
                <a:latin typeface="Franklin Gothic Book"/>
                <a:cs typeface="Franklin Gothic Book"/>
              </a:rPr>
              <a:t>Firearm</a:t>
            </a:r>
            <a:r>
              <a:rPr sz="1800" spc="5" dirty="0">
                <a:latin typeface="Franklin Gothic Book"/>
                <a:cs typeface="Franklin Gothic Book"/>
              </a:rPr>
              <a:t> </a:t>
            </a:r>
            <a:r>
              <a:rPr sz="1800" spc="-5" dirty="0">
                <a:latin typeface="Franklin Gothic Book"/>
                <a:cs typeface="Franklin Gothic Book"/>
              </a:rPr>
              <a:t>residue	Present	Present	Absent</a:t>
            </a:r>
            <a:endParaRPr sz="18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Franklin Gothic Book"/>
                <a:cs typeface="Franklin Gothic Book"/>
              </a:rPr>
              <a:t>on</a:t>
            </a:r>
            <a:r>
              <a:rPr sz="1800" spc="-5" dirty="0">
                <a:latin typeface="Franklin Gothic Book"/>
                <a:cs typeface="Franklin Gothic Book"/>
              </a:rPr>
              <a:t> hand</a:t>
            </a:r>
            <a:endParaRPr sz="18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1957070" algn="l"/>
                <a:tab pos="3901440" algn="l"/>
                <a:tab pos="5845810" algn="l"/>
              </a:tabLst>
            </a:pPr>
            <a:r>
              <a:rPr sz="1800" spc="-10" dirty="0">
                <a:latin typeface="Franklin Gothic Book"/>
                <a:cs typeface="Franklin Gothic Book"/>
              </a:rPr>
              <a:t>Weapon</a:t>
            </a:r>
            <a:r>
              <a:rPr sz="1800" spc="10" dirty="0">
                <a:latin typeface="Franklin Gothic Book"/>
                <a:cs typeface="Franklin Gothic Book"/>
              </a:rPr>
              <a:t> </a:t>
            </a:r>
            <a:r>
              <a:rPr sz="1800" dirty="0">
                <a:latin typeface="Franklin Gothic Book"/>
                <a:cs typeface="Franklin Gothic Book"/>
              </a:rPr>
              <a:t>at</a:t>
            </a:r>
            <a:r>
              <a:rPr sz="1800" spc="-10" dirty="0">
                <a:latin typeface="Franklin Gothic Book"/>
                <a:cs typeface="Franklin Gothic Book"/>
              </a:rPr>
              <a:t> </a:t>
            </a:r>
            <a:r>
              <a:rPr sz="1800" spc="-5" dirty="0">
                <a:latin typeface="Franklin Gothic Book"/>
                <a:cs typeface="Franklin Gothic Book"/>
              </a:rPr>
              <a:t>scene	Present	Present	Usually</a:t>
            </a:r>
            <a:r>
              <a:rPr sz="1800" spc="-20" dirty="0">
                <a:latin typeface="Franklin Gothic Book"/>
                <a:cs typeface="Franklin Gothic Book"/>
              </a:rPr>
              <a:t> </a:t>
            </a:r>
            <a:r>
              <a:rPr sz="1800" spc="-5" dirty="0">
                <a:latin typeface="Franklin Gothic Book"/>
                <a:cs typeface="Franklin Gothic Book"/>
              </a:rPr>
              <a:t>absent</a:t>
            </a:r>
            <a:endParaRPr sz="1800">
              <a:latin typeface="Franklin Gothic Book"/>
              <a:cs typeface="Franklin Gothic Book"/>
            </a:endParaRPr>
          </a:p>
          <a:p>
            <a:pPr marL="12700" marR="536575">
              <a:lnSpc>
                <a:spcPct val="133400"/>
              </a:lnSpc>
              <a:spcBef>
                <a:spcPts val="685"/>
              </a:spcBef>
              <a:tabLst>
                <a:tab pos="1957070" algn="l"/>
                <a:tab pos="3901440" algn="l"/>
                <a:tab pos="5845810" algn="l"/>
              </a:tabLst>
            </a:pPr>
            <a:r>
              <a:rPr sz="1800" spc="-5" dirty="0">
                <a:latin typeface="Franklin Gothic Book"/>
                <a:cs typeface="Franklin Gothic Book"/>
              </a:rPr>
              <a:t>Location	</a:t>
            </a:r>
            <a:r>
              <a:rPr sz="1800" spc="-10" dirty="0">
                <a:latin typeface="Franklin Gothic Book"/>
                <a:cs typeface="Franklin Gothic Book"/>
              </a:rPr>
              <a:t>Anywhere	</a:t>
            </a:r>
            <a:r>
              <a:rPr sz="1800" spc="-5" dirty="0">
                <a:latin typeface="Franklin Gothic Book"/>
                <a:cs typeface="Franklin Gothic Book"/>
              </a:rPr>
              <a:t>Usually</a:t>
            </a:r>
            <a:r>
              <a:rPr sz="1800" spc="10" dirty="0">
                <a:latin typeface="Franklin Gothic Book"/>
                <a:cs typeface="Franklin Gothic Book"/>
              </a:rPr>
              <a:t> </a:t>
            </a:r>
            <a:r>
              <a:rPr sz="1800" spc="-5" dirty="0">
                <a:latin typeface="Franklin Gothic Book"/>
                <a:cs typeface="Franklin Gothic Book"/>
              </a:rPr>
              <a:t>home	</a:t>
            </a:r>
            <a:r>
              <a:rPr sz="1800" spc="-10" dirty="0">
                <a:latin typeface="Franklin Gothic Book"/>
                <a:cs typeface="Franklin Gothic Book"/>
              </a:rPr>
              <a:t>Anywhere  </a:t>
            </a:r>
            <a:r>
              <a:rPr sz="1800" spc="-20" dirty="0">
                <a:latin typeface="Franklin Gothic Book"/>
                <a:cs typeface="Franklin Gothic Book"/>
              </a:rPr>
              <a:t>Sex	</a:t>
            </a:r>
            <a:r>
              <a:rPr sz="1800" spc="-5" dirty="0">
                <a:latin typeface="Franklin Gothic Book"/>
                <a:cs typeface="Franklin Gothic Book"/>
              </a:rPr>
              <a:t>Usually</a:t>
            </a:r>
            <a:r>
              <a:rPr sz="1800" spc="10" dirty="0">
                <a:latin typeface="Franklin Gothic Book"/>
                <a:cs typeface="Franklin Gothic Book"/>
              </a:rPr>
              <a:t> </a:t>
            </a:r>
            <a:r>
              <a:rPr sz="1800" spc="-5" dirty="0">
                <a:latin typeface="Franklin Gothic Book"/>
                <a:cs typeface="Franklin Gothic Book"/>
              </a:rPr>
              <a:t>males	Usually</a:t>
            </a:r>
            <a:r>
              <a:rPr sz="1800" spc="15" dirty="0">
                <a:latin typeface="Franklin Gothic Book"/>
                <a:cs typeface="Franklin Gothic Book"/>
              </a:rPr>
              <a:t> </a:t>
            </a:r>
            <a:r>
              <a:rPr sz="1800" spc="-5" dirty="0">
                <a:latin typeface="Franklin Gothic Book"/>
                <a:cs typeface="Franklin Gothic Book"/>
              </a:rPr>
              <a:t>males	Either</a:t>
            </a:r>
            <a:r>
              <a:rPr sz="1800" spc="-75" dirty="0">
                <a:latin typeface="Franklin Gothic Book"/>
                <a:cs typeface="Franklin Gothic Book"/>
              </a:rPr>
              <a:t> </a:t>
            </a:r>
            <a:r>
              <a:rPr sz="1800" spc="-15" dirty="0">
                <a:latin typeface="Franklin Gothic Book"/>
                <a:cs typeface="Franklin Gothic Book"/>
              </a:rPr>
              <a:t>sex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62406" y="5726074"/>
            <a:ext cx="2633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7070" algn="l"/>
              </a:tabLst>
            </a:pPr>
            <a:r>
              <a:rPr sz="1800" dirty="0">
                <a:latin typeface="Franklin Gothic Book"/>
                <a:cs typeface="Franklin Gothic Book"/>
              </a:rPr>
              <a:t>M</a:t>
            </a:r>
            <a:r>
              <a:rPr sz="1800" spc="-15" dirty="0">
                <a:latin typeface="Franklin Gothic Book"/>
                <a:cs typeface="Franklin Gothic Book"/>
              </a:rPr>
              <a:t>o</a:t>
            </a:r>
            <a:r>
              <a:rPr sz="1800" dirty="0">
                <a:latin typeface="Franklin Gothic Book"/>
                <a:cs typeface="Franklin Gothic Book"/>
              </a:rPr>
              <a:t>t</a:t>
            </a:r>
            <a:r>
              <a:rPr sz="1800" spc="-10" dirty="0">
                <a:latin typeface="Franklin Gothic Book"/>
                <a:cs typeface="Franklin Gothic Book"/>
              </a:rPr>
              <a:t>i</a:t>
            </a:r>
            <a:r>
              <a:rPr sz="1800" spc="-20" dirty="0">
                <a:latin typeface="Franklin Gothic Book"/>
                <a:cs typeface="Franklin Gothic Book"/>
              </a:rPr>
              <a:t>v</a:t>
            </a:r>
            <a:r>
              <a:rPr sz="1800" dirty="0">
                <a:latin typeface="Franklin Gothic Book"/>
                <a:cs typeface="Franklin Gothic Book"/>
              </a:rPr>
              <a:t>e	</a:t>
            </a:r>
            <a:r>
              <a:rPr sz="1800" spc="-20" dirty="0">
                <a:latin typeface="Franklin Gothic Book"/>
                <a:cs typeface="Franklin Gothic Book"/>
              </a:rPr>
              <a:t>A</a:t>
            </a:r>
            <a:r>
              <a:rPr sz="1800" dirty="0">
                <a:latin typeface="Franklin Gothic Book"/>
                <a:cs typeface="Franklin Gothic Book"/>
              </a:rPr>
              <a:t>bsent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651375" y="5726074"/>
            <a:ext cx="36315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957070" algn="l"/>
              </a:tabLst>
            </a:pPr>
            <a:r>
              <a:rPr sz="1800" spc="-5" dirty="0">
                <a:latin typeface="Franklin Gothic Book"/>
                <a:cs typeface="Franklin Gothic Book"/>
              </a:rPr>
              <a:t>Depression,	</a:t>
            </a:r>
            <a:r>
              <a:rPr sz="1800" spc="-10" dirty="0">
                <a:latin typeface="Franklin Gothic Book"/>
                <a:cs typeface="Franklin Gothic Book"/>
              </a:rPr>
              <a:t>Robbery,</a:t>
            </a:r>
            <a:r>
              <a:rPr sz="1800" spc="-90" dirty="0">
                <a:latin typeface="Franklin Gothic Book"/>
                <a:cs typeface="Franklin Gothic Book"/>
              </a:rPr>
              <a:t> </a:t>
            </a:r>
            <a:r>
              <a:rPr sz="1800" spc="-15" dirty="0">
                <a:latin typeface="Franklin Gothic Book"/>
                <a:cs typeface="Franklin Gothic Book"/>
              </a:rPr>
              <a:t>revenge  </a:t>
            </a:r>
            <a:r>
              <a:rPr sz="1800" spc="-5" dirty="0">
                <a:latin typeface="Franklin Gothic Book"/>
                <a:cs typeface="Franklin Gothic Book"/>
              </a:rPr>
              <a:t>mental</a:t>
            </a:r>
            <a:r>
              <a:rPr sz="1800" spc="-10" dirty="0">
                <a:latin typeface="Franklin Gothic Book"/>
                <a:cs typeface="Franklin Gothic Book"/>
              </a:rPr>
              <a:t> illness</a:t>
            </a:r>
            <a:endParaRPr sz="18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886967" y="963167"/>
            <a:ext cx="7386828" cy="50398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0600" y="1016508"/>
            <a:ext cx="7179945" cy="4832985"/>
          </a:xfrm>
          <a:custGeom>
            <a:avLst/>
            <a:gdLst/>
            <a:ahLst/>
            <a:cxnLst/>
            <a:rect l="l" t="t" r="r" b="b"/>
            <a:pathLst>
              <a:path w="7179945" h="4832985">
                <a:moveTo>
                  <a:pt x="0" y="4832604"/>
                </a:moveTo>
                <a:lnTo>
                  <a:pt x="7179564" y="4832604"/>
                </a:lnTo>
                <a:lnTo>
                  <a:pt x="7179564" y="0"/>
                </a:lnTo>
                <a:lnTo>
                  <a:pt x="0" y="0"/>
                </a:lnTo>
                <a:lnTo>
                  <a:pt x="0" y="4832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86967" y="957072"/>
            <a:ext cx="7386828" cy="50383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90600" y="1010411"/>
            <a:ext cx="7179564" cy="48310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8764" y="611276"/>
            <a:ext cx="749325" cy="749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0621" y="664883"/>
            <a:ext cx="736536" cy="736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720720" y="2794253"/>
            <a:ext cx="37369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>
                <a:latin typeface="Constantia"/>
                <a:cs typeface="Constantia"/>
              </a:rPr>
              <a:t>Ballistic</a:t>
            </a:r>
            <a:r>
              <a:rPr sz="4800" spc="-275" dirty="0">
                <a:latin typeface="Constantia"/>
                <a:cs typeface="Constantia"/>
              </a:rPr>
              <a:t> </a:t>
            </a:r>
            <a:r>
              <a:rPr sz="4800" spc="-60" dirty="0">
                <a:latin typeface="Constantia"/>
                <a:cs typeface="Constantia"/>
              </a:rPr>
              <a:t>Trivia</a:t>
            </a:r>
            <a:endParaRPr sz="4800">
              <a:latin typeface="Constantia"/>
              <a:cs typeface="Constant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14521" y="3761358"/>
            <a:ext cx="2339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465E9C"/>
                </a:solidFill>
                <a:latin typeface="Franklin Gothic Book"/>
                <a:cs typeface="Franklin Gothic Book"/>
              </a:rPr>
              <a:t>Just </a:t>
            </a:r>
            <a:r>
              <a:rPr sz="2400" spc="-5" dirty="0">
                <a:solidFill>
                  <a:srgbClr val="465E9C"/>
                </a:solidFill>
                <a:latin typeface="Franklin Gothic Book"/>
                <a:cs typeface="Franklin Gothic Book"/>
              </a:rPr>
              <a:t>fun </a:t>
            </a:r>
            <a:r>
              <a:rPr sz="2400" spc="-20" dirty="0">
                <a:solidFill>
                  <a:srgbClr val="465E9C"/>
                </a:solidFill>
                <a:latin typeface="Franklin Gothic Book"/>
                <a:cs typeface="Franklin Gothic Book"/>
              </a:rPr>
              <a:t>to</a:t>
            </a:r>
            <a:r>
              <a:rPr sz="2400" spc="-60" dirty="0">
                <a:solidFill>
                  <a:srgbClr val="465E9C"/>
                </a:solidFill>
                <a:latin typeface="Franklin Gothic Book"/>
                <a:cs typeface="Franklin Gothic Book"/>
              </a:rPr>
              <a:t> </a:t>
            </a:r>
            <a:r>
              <a:rPr sz="2400" spc="-15" dirty="0">
                <a:solidFill>
                  <a:srgbClr val="465E9C"/>
                </a:solidFill>
                <a:latin typeface="Franklin Gothic Book"/>
                <a:cs typeface="Franklin Gothic Book"/>
              </a:rPr>
              <a:t>know…</a:t>
            </a:r>
            <a:endParaRPr sz="24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72000" y="2990088"/>
            <a:ext cx="2449830" cy="407034"/>
          </a:xfrm>
          <a:custGeom>
            <a:avLst/>
            <a:gdLst/>
            <a:ahLst/>
            <a:cxnLst/>
            <a:rect l="l" t="t" r="r" b="b"/>
            <a:pathLst>
              <a:path w="2449829" h="407035">
                <a:moveTo>
                  <a:pt x="0" y="0"/>
                </a:moveTo>
                <a:lnTo>
                  <a:pt x="0" y="203326"/>
                </a:lnTo>
                <a:lnTo>
                  <a:pt x="2449576" y="203326"/>
                </a:lnTo>
                <a:lnTo>
                  <a:pt x="2449576" y="406526"/>
                </a:lnTo>
              </a:path>
            </a:pathLst>
          </a:custGeom>
          <a:ln w="15240">
            <a:solidFill>
              <a:srgbClr val="63A73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89120" y="2990088"/>
            <a:ext cx="182880" cy="407034"/>
          </a:xfrm>
          <a:custGeom>
            <a:avLst/>
            <a:gdLst/>
            <a:ahLst/>
            <a:cxnLst/>
            <a:rect l="l" t="t" r="r" b="b"/>
            <a:pathLst>
              <a:path w="182879" h="407035">
                <a:moveTo>
                  <a:pt x="182625" y="0"/>
                </a:moveTo>
                <a:lnTo>
                  <a:pt x="182625" y="203326"/>
                </a:lnTo>
                <a:lnTo>
                  <a:pt x="0" y="203326"/>
                </a:lnTo>
                <a:lnTo>
                  <a:pt x="0" y="406526"/>
                </a:lnTo>
              </a:path>
            </a:pathLst>
          </a:custGeom>
          <a:ln w="15240">
            <a:solidFill>
              <a:srgbClr val="63A73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40051" y="2990088"/>
            <a:ext cx="2632710" cy="407034"/>
          </a:xfrm>
          <a:custGeom>
            <a:avLst/>
            <a:gdLst/>
            <a:ahLst/>
            <a:cxnLst/>
            <a:rect l="l" t="t" r="r" b="b"/>
            <a:pathLst>
              <a:path w="2632710" h="407035">
                <a:moveTo>
                  <a:pt x="2632202" y="0"/>
                </a:moveTo>
                <a:lnTo>
                  <a:pt x="2632202" y="203326"/>
                </a:lnTo>
                <a:lnTo>
                  <a:pt x="0" y="203326"/>
                </a:lnTo>
                <a:lnTo>
                  <a:pt x="0" y="406526"/>
                </a:lnTo>
              </a:path>
            </a:pathLst>
          </a:custGeom>
          <a:ln w="15240">
            <a:solidFill>
              <a:srgbClr val="63A73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21407" y="830580"/>
            <a:ext cx="4901565" cy="2159635"/>
          </a:xfrm>
          <a:custGeom>
            <a:avLst/>
            <a:gdLst/>
            <a:ahLst/>
            <a:cxnLst/>
            <a:rect l="l" t="t" r="r" b="b"/>
            <a:pathLst>
              <a:path w="4901565" h="2159635">
                <a:moveTo>
                  <a:pt x="0" y="2159508"/>
                </a:moveTo>
                <a:lnTo>
                  <a:pt x="4901184" y="2159508"/>
                </a:lnTo>
                <a:lnTo>
                  <a:pt x="4901184" y="0"/>
                </a:lnTo>
                <a:lnTo>
                  <a:pt x="0" y="0"/>
                </a:lnTo>
                <a:lnTo>
                  <a:pt x="0" y="2159508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21407" y="830580"/>
            <a:ext cx="4901565" cy="2159635"/>
          </a:xfrm>
          <a:custGeom>
            <a:avLst/>
            <a:gdLst/>
            <a:ahLst/>
            <a:cxnLst/>
            <a:rect l="l" t="t" r="r" b="b"/>
            <a:pathLst>
              <a:path w="4901565" h="2159635">
                <a:moveTo>
                  <a:pt x="0" y="2159508"/>
                </a:moveTo>
                <a:lnTo>
                  <a:pt x="4901184" y="2159508"/>
                </a:lnTo>
                <a:lnTo>
                  <a:pt x="4901184" y="0"/>
                </a:lnTo>
                <a:lnTo>
                  <a:pt x="0" y="0"/>
                </a:lnTo>
                <a:lnTo>
                  <a:pt x="0" y="2159508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592196" y="1157072"/>
            <a:ext cx="3961004" cy="17385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685" marR="395605" algn="ctr">
              <a:lnSpc>
                <a:spcPct val="118000"/>
              </a:lnSpc>
              <a:spcBef>
                <a:spcPts val="100"/>
              </a:spcBef>
            </a:pPr>
            <a:r>
              <a:rPr b="1" spc="-245" dirty="0">
                <a:solidFill>
                  <a:srgbClr val="FFFFFF"/>
                </a:solidFill>
                <a:latin typeface="Franklin Gothic Book"/>
                <a:cs typeface="Franklin Gothic Book"/>
              </a:rPr>
              <a:t>T</a:t>
            </a:r>
            <a:r>
              <a:rPr b="1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y</a:t>
            </a:r>
            <a:r>
              <a:rPr b="1" spc="10" dirty="0">
                <a:solidFill>
                  <a:srgbClr val="FFFFFF"/>
                </a:solidFill>
                <a:latin typeface="Franklin Gothic Book"/>
                <a:cs typeface="Franklin Gothic Book"/>
              </a:rPr>
              <a:t>p</a:t>
            </a:r>
            <a:r>
              <a:rPr b="1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es  of</a:t>
            </a:r>
          </a:p>
          <a:p>
            <a:pPr algn="ctr">
              <a:lnSpc>
                <a:spcPct val="100000"/>
              </a:lnSpc>
              <a:spcBef>
                <a:spcPts val="880"/>
              </a:spcBef>
            </a:pPr>
            <a:r>
              <a:rPr b="1" dirty="0">
                <a:solidFill>
                  <a:srgbClr val="FFFFFF"/>
                </a:solidFill>
                <a:latin typeface="Franklin Gothic Book"/>
                <a:cs typeface="Franklin Gothic Book"/>
              </a:rPr>
              <a:t>lead</a:t>
            </a:r>
            <a:r>
              <a:rPr b="1" spc="-9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b="1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shot</a:t>
            </a:r>
          </a:p>
        </p:txBody>
      </p:sp>
      <p:sp>
        <p:nvSpPr>
          <p:cNvPr id="18" name="object 18"/>
          <p:cNvSpPr/>
          <p:nvPr/>
        </p:nvSpPr>
        <p:spPr>
          <a:xfrm>
            <a:off x="972311" y="3396996"/>
            <a:ext cx="1935480" cy="2243455"/>
          </a:xfrm>
          <a:custGeom>
            <a:avLst/>
            <a:gdLst/>
            <a:ahLst/>
            <a:cxnLst/>
            <a:rect l="l" t="t" r="r" b="b"/>
            <a:pathLst>
              <a:path w="1935480" h="2243454">
                <a:moveTo>
                  <a:pt x="0" y="2243328"/>
                </a:moveTo>
                <a:lnTo>
                  <a:pt x="1935480" y="2243328"/>
                </a:lnTo>
                <a:lnTo>
                  <a:pt x="1935480" y="0"/>
                </a:lnTo>
                <a:lnTo>
                  <a:pt x="0" y="0"/>
                </a:lnTo>
                <a:lnTo>
                  <a:pt x="0" y="2243328"/>
                </a:lnTo>
                <a:close/>
              </a:path>
            </a:pathLst>
          </a:custGeom>
          <a:solidFill>
            <a:srgbClr val="63A7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72311" y="3396996"/>
            <a:ext cx="1935480" cy="2243455"/>
          </a:xfrm>
          <a:custGeom>
            <a:avLst/>
            <a:gdLst/>
            <a:ahLst/>
            <a:cxnLst/>
            <a:rect l="l" t="t" r="r" b="b"/>
            <a:pathLst>
              <a:path w="1935480" h="2243454">
                <a:moveTo>
                  <a:pt x="0" y="2243328"/>
                </a:moveTo>
                <a:lnTo>
                  <a:pt x="1935480" y="2243328"/>
                </a:lnTo>
                <a:lnTo>
                  <a:pt x="1935480" y="0"/>
                </a:lnTo>
                <a:lnTo>
                  <a:pt x="0" y="0"/>
                </a:lnTo>
                <a:lnTo>
                  <a:pt x="0" y="2243328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026363" y="3825367"/>
            <a:ext cx="1827530" cy="132461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5080" indent="-1905" algn="ctr">
              <a:lnSpc>
                <a:spcPct val="85000"/>
              </a:lnSpc>
              <a:spcBef>
                <a:spcPts val="530"/>
              </a:spcBef>
            </a:pP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  <a:cs typeface="Franklin Gothic Book"/>
              </a:rPr>
              <a:t>Dust shot</a:t>
            </a:r>
            <a:r>
              <a:rPr sz="2400" b="1" dirty="0">
                <a:solidFill>
                  <a:srgbClr val="FFFFFF"/>
                </a:solidFill>
                <a:latin typeface="Franklin Gothic Book"/>
                <a:cs typeface="Franklin Gothic Book"/>
              </a:rPr>
              <a:t>-  </a:t>
            </a:r>
            <a:r>
              <a:rPr sz="24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Consists </a:t>
            </a:r>
            <a:r>
              <a:rPr sz="2400" dirty="0">
                <a:solidFill>
                  <a:srgbClr val="FFFFFF"/>
                </a:solidFill>
                <a:latin typeface="Franklin Gothic Book"/>
                <a:cs typeface="Franklin Gothic Book"/>
              </a:rPr>
              <a:t>of  </a:t>
            </a:r>
            <a:r>
              <a:rPr sz="24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extremely</a:t>
            </a:r>
            <a:r>
              <a:rPr sz="2400" spc="-8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fine  </a:t>
            </a:r>
            <a:r>
              <a:rPr sz="2400" spc="5" dirty="0">
                <a:solidFill>
                  <a:srgbClr val="FFFFFF"/>
                </a:solidFill>
                <a:latin typeface="Franklin Gothic Book"/>
                <a:cs typeface="Franklin Gothic Book"/>
              </a:rPr>
              <a:t>particles</a:t>
            </a:r>
            <a:endParaRPr sz="2400">
              <a:latin typeface="Franklin Gothic Book"/>
              <a:cs typeface="Franklin Gothic Book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314700" y="3396996"/>
            <a:ext cx="2150745" cy="2702560"/>
          </a:xfrm>
          <a:custGeom>
            <a:avLst/>
            <a:gdLst/>
            <a:ahLst/>
            <a:cxnLst/>
            <a:rect l="l" t="t" r="r" b="b"/>
            <a:pathLst>
              <a:path w="2150745" h="2702560">
                <a:moveTo>
                  <a:pt x="0" y="2702052"/>
                </a:moveTo>
                <a:lnTo>
                  <a:pt x="2150364" y="2702052"/>
                </a:lnTo>
                <a:lnTo>
                  <a:pt x="2150364" y="0"/>
                </a:lnTo>
                <a:lnTo>
                  <a:pt x="0" y="0"/>
                </a:lnTo>
                <a:lnTo>
                  <a:pt x="0" y="2702052"/>
                </a:lnTo>
                <a:close/>
              </a:path>
            </a:pathLst>
          </a:custGeom>
          <a:solidFill>
            <a:srgbClr val="63A7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14700" y="3396996"/>
            <a:ext cx="2150745" cy="2702560"/>
          </a:xfrm>
          <a:custGeom>
            <a:avLst/>
            <a:gdLst/>
            <a:ahLst/>
            <a:cxnLst/>
            <a:rect l="l" t="t" r="r" b="b"/>
            <a:pathLst>
              <a:path w="2150745" h="2702560">
                <a:moveTo>
                  <a:pt x="0" y="2702052"/>
                </a:moveTo>
                <a:lnTo>
                  <a:pt x="2150364" y="2702052"/>
                </a:lnTo>
                <a:lnTo>
                  <a:pt x="2150364" y="0"/>
                </a:lnTo>
                <a:lnTo>
                  <a:pt x="0" y="0"/>
                </a:lnTo>
                <a:lnTo>
                  <a:pt x="0" y="270205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354070" y="3432809"/>
            <a:ext cx="2070100" cy="256794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5080" indent="635" algn="ctr">
              <a:lnSpc>
                <a:spcPct val="85000"/>
              </a:lnSpc>
              <a:spcBef>
                <a:spcPts val="530"/>
              </a:spcBef>
            </a:pPr>
            <a:r>
              <a:rPr sz="2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  <a:cs typeface="Franklin Gothic Book"/>
              </a:rPr>
              <a:t>Bird </a:t>
            </a: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  <a:cs typeface="Franklin Gothic Book"/>
              </a:rPr>
              <a:t>shot- </a:t>
            </a:r>
            <a:r>
              <a:rPr sz="2400" b="1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Consists </a:t>
            </a:r>
            <a:r>
              <a:rPr sz="2400" dirty="0">
                <a:solidFill>
                  <a:srgbClr val="FFFFFF"/>
                </a:solidFill>
                <a:latin typeface="Franklin Gothic Book"/>
                <a:cs typeface="Franklin Gothic Book"/>
              </a:rPr>
              <a:t>of</a:t>
            </a:r>
            <a:r>
              <a:rPr sz="2400" spc="-9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400" dirty="0">
                <a:solidFill>
                  <a:srgbClr val="FFFFFF"/>
                </a:solidFill>
                <a:latin typeface="Franklin Gothic Book"/>
                <a:cs typeface="Franklin Gothic Book"/>
              </a:rPr>
              <a:t>lead  </a:t>
            </a:r>
            <a:r>
              <a:rPr sz="24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pellets </a:t>
            </a:r>
            <a:r>
              <a:rPr sz="2400" dirty="0">
                <a:solidFill>
                  <a:srgbClr val="FFFFFF"/>
                </a:solidFill>
                <a:latin typeface="Franklin Gothic Book"/>
                <a:cs typeface="Franklin Gothic Book"/>
              </a:rPr>
              <a:t>of  </a:t>
            </a:r>
            <a:r>
              <a:rPr sz="2400" spc="-15" dirty="0">
                <a:solidFill>
                  <a:srgbClr val="FFFFFF"/>
                </a:solidFill>
                <a:latin typeface="Franklin Gothic Book"/>
                <a:cs typeface="Franklin Gothic Book"/>
              </a:rPr>
              <a:t>average  </a:t>
            </a:r>
            <a:r>
              <a:rPr sz="24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diameter  </a:t>
            </a:r>
            <a:r>
              <a:rPr sz="24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3.5mm, </a:t>
            </a:r>
            <a:r>
              <a:rPr sz="2400" dirty="0">
                <a:solidFill>
                  <a:srgbClr val="FFFFFF"/>
                </a:solidFill>
                <a:latin typeface="Franklin Gothic Book"/>
                <a:cs typeface="Franklin Gothic Book"/>
              </a:rPr>
              <a:t>used  </a:t>
            </a:r>
            <a:r>
              <a:rPr sz="24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for </a:t>
            </a:r>
            <a:r>
              <a:rPr sz="2400" dirty="0">
                <a:solidFill>
                  <a:srgbClr val="FFFFFF"/>
                </a:solidFill>
                <a:latin typeface="Franklin Gothic Book"/>
                <a:cs typeface="Franklin Gothic Book"/>
              </a:rPr>
              <a:t>small </a:t>
            </a:r>
            <a:r>
              <a:rPr sz="24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game  hunting</a:t>
            </a:r>
            <a:endParaRPr sz="2400">
              <a:latin typeface="Franklin Gothic Book"/>
              <a:cs typeface="Franklin Gothic Book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870447" y="3396996"/>
            <a:ext cx="2301240" cy="2533015"/>
          </a:xfrm>
          <a:custGeom>
            <a:avLst/>
            <a:gdLst/>
            <a:ahLst/>
            <a:cxnLst/>
            <a:rect l="l" t="t" r="r" b="b"/>
            <a:pathLst>
              <a:path w="2301240" h="2533015">
                <a:moveTo>
                  <a:pt x="0" y="2532888"/>
                </a:moveTo>
                <a:lnTo>
                  <a:pt x="2301240" y="2532888"/>
                </a:lnTo>
                <a:lnTo>
                  <a:pt x="2301240" y="0"/>
                </a:lnTo>
                <a:lnTo>
                  <a:pt x="0" y="0"/>
                </a:lnTo>
                <a:lnTo>
                  <a:pt x="0" y="2532888"/>
                </a:lnTo>
                <a:close/>
              </a:path>
            </a:pathLst>
          </a:custGeom>
          <a:solidFill>
            <a:srgbClr val="63A7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870447" y="3396996"/>
            <a:ext cx="2301240" cy="2533015"/>
          </a:xfrm>
          <a:custGeom>
            <a:avLst/>
            <a:gdLst/>
            <a:ahLst/>
            <a:cxnLst/>
            <a:rect l="l" t="t" r="r" b="b"/>
            <a:pathLst>
              <a:path w="2301240" h="2533015">
                <a:moveTo>
                  <a:pt x="0" y="2532888"/>
                </a:moveTo>
                <a:lnTo>
                  <a:pt x="2301240" y="2532888"/>
                </a:lnTo>
                <a:lnTo>
                  <a:pt x="2301240" y="0"/>
                </a:lnTo>
                <a:lnTo>
                  <a:pt x="0" y="0"/>
                </a:lnTo>
                <a:lnTo>
                  <a:pt x="0" y="2532888"/>
                </a:lnTo>
                <a:close/>
              </a:path>
            </a:pathLst>
          </a:custGeom>
          <a:ln w="152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888228" y="3659251"/>
            <a:ext cx="2269490" cy="194627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065" marR="5080" indent="-1905" algn="ctr">
              <a:lnSpc>
                <a:spcPct val="85000"/>
              </a:lnSpc>
              <a:spcBef>
                <a:spcPts val="530"/>
              </a:spcBef>
            </a:pP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  <a:cs typeface="Franklin Gothic Book"/>
              </a:rPr>
              <a:t>Buck shot- </a:t>
            </a:r>
            <a:r>
              <a:rPr sz="2400" b="1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Consists </a:t>
            </a:r>
            <a:r>
              <a:rPr sz="2400" dirty="0">
                <a:solidFill>
                  <a:srgbClr val="FFFFFF"/>
                </a:solidFill>
                <a:latin typeface="Franklin Gothic Book"/>
                <a:cs typeface="Franklin Gothic Book"/>
              </a:rPr>
              <a:t>of large  </a:t>
            </a:r>
            <a:r>
              <a:rPr sz="24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pellets </a:t>
            </a:r>
            <a:r>
              <a:rPr sz="2400" dirty="0">
                <a:solidFill>
                  <a:srgbClr val="FFFFFF"/>
                </a:solidFill>
                <a:latin typeface="Franklin Gothic Book"/>
                <a:cs typeface="Franklin Gothic Book"/>
              </a:rPr>
              <a:t>of  </a:t>
            </a:r>
            <a:r>
              <a:rPr sz="2400" spc="-15" dirty="0">
                <a:solidFill>
                  <a:srgbClr val="FFFFFF"/>
                </a:solidFill>
                <a:latin typeface="Franklin Gothic Book"/>
                <a:cs typeface="Franklin Gothic Book"/>
              </a:rPr>
              <a:t>average</a:t>
            </a:r>
            <a:r>
              <a:rPr sz="2400" spc="-60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diameter  </a:t>
            </a:r>
            <a:r>
              <a:rPr sz="24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6-8mm, </a:t>
            </a:r>
            <a:r>
              <a:rPr sz="2400" dirty="0">
                <a:solidFill>
                  <a:srgbClr val="FFFFFF"/>
                </a:solidFill>
                <a:latin typeface="Franklin Gothic Book"/>
                <a:cs typeface="Franklin Gothic Book"/>
              </a:rPr>
              <a:t>used </a:t>
            </a:r>
            <a:r>
              <a:rPr sz="24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for  </a:t>
            </a:r>
            <a:r>
              <a:rPr sz="24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big game</a:t>
            </a:r>
            <a:r>
              <a:rPr sz="2400" spc="-7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hunting</a:t>
            </a:r>
            <a:endParaRPr sz="24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Unusual </a:t>
            </a:r>
            <a:r>
              <a:rPr spc="-5" dirty="0"/>
              <a:t>Ballistic</a:t>
            </a:r>
            <a:r>
              <a:rPr spc="-295" dirty="0"/>
              <a:t> </a:t>
            </a:r>
            <a:r>
              <a:rPr spc="-5" dirty="0"/>
              <a:t>effects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542033" y="2143759"/>
            <a:ext cx="25361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i="1" spc="-10" dirty="0">
                <a:solidFill>
                  <a:srgbClr val="AA2B1E"/>
                </a:solidFill>
                <a:latin typeface="Brush Script MT"/>
                <a:cs typeface="Brush Script MT"/>
              </a:rPr>
              <a:t>O </a:t>
            </a:r>
            <a:r>
              <a:rPr sz="2400" spc="-10" dirty="0">
                <a:latin typeface="Franklin Gothic Book"/>
                <a:cs typeface="Franklin Gothic Book"/>
              </a:rPr>
              <a:t>Billiard </a:t>
            </a:r>
            <a:r>
              <a:rPr sz="2400" spc="-5" dirty="0">
                <a:latin typeface="Franklin Gothic Book"/>
                <a:cs typeface="Franklin Gothic Book"/>
              </a:rPr>
              <a:t>ball</a:t>
            </a:r>
            <a:r>
              <a:rPr sz="2400" spc="-204" dirty="0">
                <a:latin typeface="Franklin Gothic Book"/>
                <a:cs typeface="Franklin Gothic Book"/>
              </a:rPr>
              <a:t> </a:t>
            </a:r>
            <a:r>
              <a:rPr sz="2400" spc="-5" dirty="0">
                <a:latin typeface="Franklin Gothic Book"/>
                <a:cs typeface="Franklin Gothic Book"/>
              </a:rPr>
              <a:t>effect</a:t>
            </a:r>
            <a:endParaRPr sz="2400">
              <a:latin typeface="Franklin Gothic Book"/>
              <a:cs typeface="Franklin Gothic Book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419855" y="3140964"/>
            <a:ext cx="2159635" cy="2159635"/>
          </a:xfrm>
          <a:custGeom>
            <a:avLst/>
            <a:gdLst/>
            <a:ahLst/>
            <a:cxnLst/>
            <a:rect l="l" t="t" r="r" b="b"/>
            <a:pathLst>
              <a:path w="2159635" h="2159635">
                <a:moveTo>
                  <a:pt x="1079754" y="0"/>
                </a:moveTo>
                <a:lnTo>
                  <a:pt x="1031652" y="1051"/>
                </a:lnTo>
                <a:lnTo>
                  <a:pt x="984091" y="4178"/>
                </a:lnTo>
                <a:lnTo>
                  <a:pt x="937112" y="9335"/>
                </a:lnTo>
                <a:lnTo>
                  <a:pt x="890760" y="16479"/>
                </a:lnTo>
                <a:lnTo>
                  <a:pt x="845079" y="25566"/>
                </a:lnTo>
                <a:lnTo>
                  <a:pt x="800113" y="36553"/>
                </a:lnTo>
                <a:lnTo>
                  <a:pt x="755905" y="49394"/>
                </a:lnTo>
                <a:lnTo>
                  <a:pt x="712500" y="64047"/>
                </a:lnTo>
                <a:lnTo>
                  <a:pt x="669941" y="80467"/>
                </a:lnTo>
                <a:lnTo>
                  <a:pt x="628273" y="98611"/>
                </a:lnTo>
                <a:lnTo>
                  <a:pt x="587538" y="118435"/>
                </a:lnTo>
                <a:lnTo>
                  <a:pt x="547781" y="139895"/>
                </a:lnTo>
                <a:lnTo>
                  <a:pt x="509047" y="162947"/>
                </a:lnTo>
                <a:lnTo>
                  <a:pt x="471377" y="187547"/>
                </a:lnTo>
                <a:lnTo>
                  <a:pt x="434818" y="213651"/>
                </a:lnTo>
                <a:lnTo>
                  <a:pt x="399411" y="241216"/>
                </a:lnTo>
                <a:lnTo>
                  <a:pt x="365202" y="270197"/>
                </a:lnTo>
                <a:lnTo>
                  <a:pt x="332234" y="300551"/>
                </a:lnTo>
                <a:lnTo>
                  <a:pt x="300551" y="332234"/>
                </a:lnTo>
                <a:lnTo>
                  <a:pt x="270197" y="365202"/>
                </a:lnTo>
                <a:lnTo>
                  <a:pt x="241216" y="399411"/>
                </a:lnTo>
                <a:lnTo>
                  <a:pt x="213651" y="434818"/>
                </a:lnTo>
                <a:lnTo>
                  <a:pt x="187547" y="471377"/>
                </a:lnTo>
                <a:lnTo>
                  <a:pt x="162947" y="509047"/>
                </a:lnTo>
                <a:lnTo>
                  <a:pt x="139895" y="547781"/>
                </a:lnTo>
                <a:lnTo>
                  <a:pt x="118435" y="587538"/>
                </a:lnTo>
                <a:lnTo>
                  <a:pt x="98611" y="628273"/>
                </a:lnTo>
                <a:lnTo>
                  <a:pt x="80467" y="669941"/>
                </a:lnTo>
                <a:lnTo>
                  <a:pt x="64047" y="712500"/>
                </a:lnTo>
                <a:lnTo>
                  <a:pt x="49394" y="755905"/>
                </a:lnTo>
                <a:lnTo>
                  <a:pt x="36553" y="800113"/>
                </a:lnTo>
                <a:lnTo>
                  <a:pt x="25566" y="845079"/>
                </a:lnTo>
                <a:lnTo>
                  <a:pt x="16479" y="890760"/>
                </a:lnTo>
                <a:lnTo>
                  <a:pt x="9335" y="937112"/>
                </a:lnTo>
                <a:lnTo>
                  <a:pt x="4178" y="984091"/>
                </a:lnTo>
                <a:lnTo>
                  <a:pt x="1051" y="1031652"/>
                </a:lnTo>
                <a:lnTo>
                  <a:pt x="0" y="1079754"/>
                </a:lnTo>
                <a:lnTo>
                  <a:pt x="1051" y="1127855"/>
                </a:lnTo>
                <a:lnTo>
                  <a:pt x="4178" y="1175416"/>
                </a:lnTo>
                <a:lnTo>
                  <a:pt x="9335" y="1222395"/>
                </a:lnTo>
                <a:lnTo>
                  <a:pt x="16479" y="1268747"/>
                </a:lnTo>
                <a:lnTo>
                  <a:pt x="25566" y="1314428"/>
                </a:lnTo>
                <a:lnTo>
                  <a:pt x="36553" y="1359394"/>
                </a:lnTo>
                <a:lnTo>
                  <a:pt x="49394" y="1403602"/>
                </a:lnTo>
                <a:lnTo>
                  <a:pt x="64047" y="1447007"/>
                </a:lnTo>
                <a:lnTo>
                  <a:pt x="80467" y="1489566"/>
                </a:lnTo>
                <a:lnTo>
                  <a:pt x="98611" y="1531234"/>
                </a:lnTo>
                <a:lnTo>
                  <a:pt x="118435" y="1571969"/>
                </a:lnTo>
                <a:lnTo>
                  <a:pt x="139895" y="1611726"/>
                </a:lnTo>
                <a:lnTo>
                  <a:pt x="162947" y="1650460"/>
                </a:lnTo>
                <a:lnTo>
                  <a:pt x="187547" y="1688130"/>
                </a:lnTo>
                <a:lnTo>
                  <a:pt x="213651" y="1724689"/>
                </a:lnTo>
                <a:lnTo>
                  <a:pt x="241216" y="1760096"/>
                </a:lnTo>
                <a:lnTo>
                  <a:pt x="270197" y="1794305"/>
                </a:lnTo>
                <a:lnTo>
                  <a:pt x="300551" y="1827273"/>
                </a:lnTo>
                <a:lnTo>
                  <a:pt x="332234" y="1858956"/>
                </a:lnTo>
                <a:lnTo>
                  <a:pt x="365202" y="1889310"/>
                </a:lnTo>
                <a:lnTo>
                  <a:pt x="399411" y="1918291"/>
                </a:lnTo>
                <a:lnTo>
                  <a:pt x="434818" y="1945856"/>
                </a:lnTo>
                <a:lnTo>
                  <a:pt x="471377" y="1971960"/>
                </a:lnTo>
                <a:lnTo>
                  <a:pt x="509047" y="1996560"/>
                </a:lnTo>
                <a:lnTo>
                  <a:pt x="547781" y="2019612"/>
                </a:lnTo>
                <a:lnTo>
                  <a:pt x="587538" y="2041072"/>
                </a:lnTo>
                <a:lnTo>
                  <a:pt x="628273" y="2060896"/>
                </a:lnTo>
                <a:lnTo>
                  <a:pt x="669941" y="2079040"/>
                </a:lnTo>
                <a:lnTo>
                  <a:pt x="712500" y="2095460"/>
                </a:lnTo>
                <a:lnTo>
                  <a:pt x="755905" y="2110113"/>
                </a:lnTo>
                <a:lnTo>
                  <a:pt x="800113" y="2122954"/>
                </a:lnTo>
                <a:lnTo>
                  <a:pt x="845079" y="2133941"/>
                </a:lnTo>
                <a:lnTo>
                  <a:pt x="890760" y="2143028"/>
                </a:lnTo>
                <a:lnTo>
                  <a:pt x="937112" y="2150172"/>
                </a:lnTo>
                <a:lnTo>
                  <a:pt x="984091" y="2155329"/>
                </a:lnTo>
                <a:lnTo>
                  <a:pt x="1031652" y="2158456"/>
                </a:lnTo>
                <a:lnTo>
                  <a:pt x="1079754" y="2159508"/>
                </a:lnTo>
                <a:lnTo>
                  <a:pt x="1127855" y="2158456"/>
                </a:lnTo>
                <a:lnTo>
                  <a:pt x="1175416" y="2155329"/>
                </a:lnTo>
                <a:lnTo>
                  <a:pt x="1222395" y="2150172"/>
                </a:lnTo>
                <a:lnTo>
                  <a:pt x="1268747" y="2143028"/>
                </a:lnTo>
                <a:lnTo>
                  <a:pt x="1314428" y="2133941"/>
                </a:lnTo>
                <a:lnTo>
                  <a:pt x="1359394" y="2122954"/>
                </a:lnTo>
                <a:lnTo>
                  <a:pt x="1403602" y="2110113"/>
                </a:lnTo>
                <a:lnTo>
                  <a:pt x="1447007" y="2095460"/>
                </a:lnTo>
                <a:lnTo>
                  <a:pt x="1489566" y="2079040"/>
                </a:lnTo>
                <a:lnTo>
                  <a:pt x="1531234" y="2060896"/>
                </a:lnTo>
                <a:lnTo>
                  <a:pt x="1571969" y="2041072"/>
                </a:lnTo>
                <a:lnTo>
                  <a:pt x="1611726" y="2019612"/>
                </a:lnTo>
                <a:lnTo>
                  <a:pt x="1650460" y="1996560"/>
                </a:lnTo>
                <a:lnTo>
                  <a:pt x="1688130" y="1971960"/>
                </a:lnTo>
                <a:lnTo>
                  <a:pt x="1724689" y="1945856"/>
                </a:lnTo>
                <a:lnTo>
                  <a:pt x="1760096" y="1918291"/>
                </a:lnTo>
                <a:lnTo>
                  <a:pt x="1794305" y="1889310"/>
                </a:lnTo>
                <a:lnTo>
                  <a:pt x="1827273" y="1858956"/>
                </a:lnTo>
                <a:lnTo>
                  <a:pt x="1858956" y="1827273"/>
                </a:lnTo>
                <a:lnTo>
                  <a:pt x="1889310" y="1794305"/>
                </a:lnTo>
                <a:lnTo>
                  <a:pt x="1918291" y="1760096"/>
                </a:lnTo>
                <a:lnTo>
                  <a:pt x="1945856" y="1724689"/>
                </a:lnTo>
                <a:lnTo>
                  <a:pt x="1971960" y="1688130"/>
                </a:lnTo>
                <a:lnTo>
                  <a:pt x="1996560" y="1650460"/>
                </a:lnTo>
                <a:lnTo>
                  <a:pt x="2019612" y="1611726"/>
                </a:lnTo>
                <a:lnTo>
                  <a:pt x="2041072" y="1571969"/>
                </a:lnTo>
                <a:lnTo>
                  <a:pt x="2060896" y="1531234"/>
                </a:lnTo>
                <a:lnTo>
                  <a:pt x="2079040" y="1489566"/>
                </a:lnTo>
                <a:lnTo>
                  <a:pt x="2095460" y="1447007"/>
                </a:lnTo>
                <a:lnTo>
                  <a:pt x="2110113" y="1403602"/>
                </a:lnTo>
                <a:lnTo>
                  <a:pt x="2122954" y="1359394"/>
                </a:lnTo>
                <a:lnTo>
                  <a:pt x="2133941" y="1314428"/>
                </a:lnTo>
                <a:lnTo>
                  <a:pt x="2143028" y="1268747"/>
                </a:lnTo>
                <a:lnTo>
                  <a:pt x="2150172" y="1222395"/>
                </a:lnTo>
                <a:lnTo>
                  <a:pt x="2155329" y="1175416"/>
                </a:lnTo>
                <a:lnTo>
                  <a:pt x="2158456" y="1127855"/>
                </a:lnTo>
                <a:lnTo>
                  <a:pt x="2159508" y="1079754"/>
                </a:lnTo>
                <a:lnTo>
                  <a:pt x="2158456" y="1031652"/>
                </a:lnTo>
                <a:lnTo>
                  <a:pt x="2155329" y="984091"/>
                </a:lnTo>
                <a:lnTo>
                  <a:pt x="2150172" y="937112"/>
                </a:lnTo>
                <a:lnTo>
                  <a:pt x="2143028" y="890760"/>
                </a:lnTo>
                <a:lnTo>
                  <a:pt x="2133941" y="845079"/>
                </a:lnTo>
                <a:lnTo>
                  <a:pt x="2122954" y="800113"/>
                </a:lnTo>
                <a:lnTo>
                  <a:pt x="2110113" y="755905"/>
                </a:lnTo>
                <a:lnTo>
                  <a:pt x="2095460" y="712500"/>
                </a:lnTo>
                <a:lnTo>
                  <a:pt x="2079040" y="669941"/>
                </a:lnTo>
                <a:lnTo>
                  <a:pt x="2060896" y="628273"/>
                </a:lnTo>
                <a:lnTo>
                  <a:pt x="2041072" y="587538"/>
                </a:lnTo>
                <a:lnTo>
                  <a:pt x="2019612" y="547781"/>
                </a:lnTo>
                <a:lnTo>
                  <a:pt x="1996560" y="509047"/>
                </a:lnTo>
                <a:lnTo>
                  <a:pt x="1971960" y="471377"/>
                </a:lnTo>
                <a:lnTo>
                  <a:pt x="1945856" y="434818"/>
                </a:lnTo>
                <a:lnTo>
                  <a:pt x="1918291" y="399411"/>
                </a:lnTo>
                <a:lnTo>
                  <a:pt x="1889310" y="365202"/>
                </a:lnTo>
                <a:lnTo>
                  <a:pt x="1858956" y="332234"/>
                </a:lnTo>
                <a:lnTo>
                  <a:pt x="1827273" y="300551"/>
                </a:lnTo>
                <a:lnTo>
                  <a:pt x="1794305" y="270197"/>
                </a:lnTo>
                <a:lnTo>
                  <a:pt x="1760096" y="241216"/>
                </a:lnTo>
                <a:lnTo>
                  <a:pt x="1724689" y="213651"/>
                </a:lnTo>
                <a:lnTo>
                  <a:pt x="1688130" y="187547"/>
                </a:lnTo>
                <a:lnTo>
                  <a:pt x="1650460" y="162947"/>
                </a:lnTo>
                <a:lnTo>
                  <a:pt x="1611726" y="139895"/>
                </a:lnTo>
                <a:lnTo>
                  <a:pt x="1571969" y="118435"/>
                </a:lnTo>
                <a:lnTo>
                  <a:pt x="1531234" y="98611"/>
                </a:lnTo>
                <a:lnTo>
                  <a:pt x="1489566" y="80467"/>
                </a:lnTo>
                <a:lnTo>
                  <a:pt x="1447007" y="64047"/>
                </a:lnTo>
                <a:lnTo>
                  <a:pt x="1403602" y="49394"/>
                </a:lnTo>
                <a:lnTo>
                  <a:pt x="1359394" y="36553"/>
                </a:lnTo>
                <a:lnTo>
                  <a:pt x="1314428" y="25566"/>
                </a:lnTo>
                <a:lnTo>
                  <a:pt x="1268747" y="16479"/>
                </a:lnTo>
                <a:lnTo>
                  <a:pt x="1222395" y="9335"/>
                </a:lnTo>
                <a:lnTo>
                  <a:pt x="1175416" y="4178"/>
                </a:lnTo>
                <a:lnTo>
                  <a:pt x="1127855" y="1051"/>
                </a:lnTo>
                <a:lnTo>
                  <a:pt x="1079754" y="0"/>
                </a:lnTo>
                <a:close/>
              </a:path>
            </a:pathLst>
          </a:custGeom>
          <a:solidFill>
            <a:srgbClr val="AA2B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419855" y="3140964"/>
            <a:ext cx="2159635" cy="2159635"/>
          </a:xfrm>
          <a:custGeom>
            <a:avLst/>
            <a:gdLst/>
            <a:ahLst/>
            <a:cxnLst/>
            <a:rect l="l" t="t" r="r" b="b"/>
            <a:pathLst>
              <a:path w="2159635" h="2159635">
                <a:moveTo>
                  <a:pt x="0" y="1079754"/>
                </a:moveTo>
                <a:lnTo>
                  <a:pt x="1051" y="1031652"/>
                </a:lnTo>
                <a:lnTo>
                  <a:pt x="4178" y="984091"/>
                </a:lnTo>
                <a:lnTo>
                  <a:pt x="9335" y="937112"/>
                </a:lnTo>
                <a:lnTo>
                  <a:pt x="16479" y="890760"/>
                </a:lnTo>
                <a:lnTo>
                  <a:pt x="25566" y="845079"/>
                </a:lnTo>
                <a:lnTo>
                  <a:pt x="36553" y="800113"/>
                </a:lnTo>
                <a:lnTo>
                  <a:pt x="49394" y="755905"/>
                </a:lnTo>
                <a:lnTo>
                  <a:pt x="64047" y="712500"/>
                </a:lnTo>
                <a:lnTo>
                  <a:pt x="80467" y="669941"/>
                </a:lnTo>
                <a:lnTo>
                  <a:pt x="98611" y="628273"/>
                </a:lnTo>
                <a:lnTo>
                  <a:pt x="118435" y="587538"/>
                </a:lnTo>
                <a:lnTo>
                  <a:pt x="139895" y="547781"/>
                </a:lnTo>
                <a:lnTo>
                  <a:pt x="162947" y="509047"/>
                </a:lnTo>
                <a:lnTo>
                  <a:pt x="187547" y="471377"/>
                </a:lnTo>
                <a:lnTo>
                  <a:pt x="213651" y="434818"/>
                </a:lnTo>
                <a:lnTo>
                  <a:pt x="241216" y="399411"/>
                </a:lnTo>
                <a:lnTo>
                  <a:pt x="270197" y="365202"/>
                </a:lnTo>
                <a:lnTo>
                  <a:pt x="300551" y="332234"/>
                </a:lnTo>
                <a:lnTo>
                  <a:pt x="332234" y="300551"/>
                </a:lnTo>
                <a:lnTo>
                  <a:pt x="365202" y="270197"/>
                </a:lnTo>
                <a:lnTo>
                  <a:pt x="399411" y="241216"/>
                </a:lnTo>
                <a:lnTo>
                  <a:pt x="434818" y="213651"/>
                </a:lnTo>
                <a:lnTo>
                  <a:pt x="471377" y="187547"/>
                </a:lnTo>
                <a:lnTo>
                  <a:pt x="509047" y="162947"/>
                </a:lnTo>
                <a:lnTo>
                  <a:pt x="547781" y="139895"/>
                </a:lnTo>
                <a:lnTo>
                  <a:pt x="587538" y="118435"/>
                </a:lnTo>
                <a:lnTo>
                  <a:pt x="628273" y="98611"/>
                </a:lnTo>
                <a:lnTo>
                  <a:pt x="669941" y="80467"/>
                </a:lnTo>
                <a:lnTo>
                  <a:pt x="712500" y="64047"/>
                </a:lnTo>
                <a:lnTo>
                  <a:pt x="755905" y="49394"/>
                </a:lnTo>
                <a:lnTo>
                  <a:pt x="800113" y="36553"/>
                </a:lnTo>
                <a:lnTo>
                  <a:pt x="845079" y="25566"/>
                </a:lnTo>
                <a:lnTo>
                  <a:pt x="890760" y="16479"/>
                </a:lnTo>
                <a:lnTo>
                  <a:pt x="937112" y="9335"/>
                </a:lnTo>
                <a:lnTo>
                  <a:pt x="984091" y="4178"/>
                </a:lnTo>
                <a:lnTo>
                  <a:pt x="1031652" y="1051"/>
                </a:lnTo>
                <a:lnTo>
                  <a:pt x="1079754" y="0"/>
                </a:lnTo>
                <a:lnTo>
                  <a:pt x="1127855" y="1051"/>
                </a:lnTo>
                <a:lnTo>
                  <a:pt x="1175416" y="4178"/>
                </a:lnTo>
                <a:lnTo>
                  <a:pt x="1222395" y="9335"/>
                </a:lnTo>
                <a:lnTo>
                  <a:pt x="1268747" y="16479"/>
                </a:lnTo>
                <a:lnTo>
                  <a:pt x="1314428" y="25566"/>
                </a:lnTo>
                <a:lnTo>
                  <a:pt x="1359394" y="36553"/>
                </a:lnTo>
                <a:lnTo>
                  <a:pt x="1403602" y="49394"/>
                </a:lnTo>
                <a:lnTo>
                  <a:pt x="1447007" y="64047"/>
                </a:lnTo>
                <a:lnTo>
                  <a:pt x="1489566" y="80467"/>
                </a:lnTo>
                <a:lnTo>
                  <a:pt x="1531234" y="98611"/>
                </a:lnTo>
                <a:lnTo>
                  <a:pt x="1571969" y="118435"/>
                </a:lnTo>
                <a:lnTo>
                  <a:pt x="1611726" y="139895"/>
                </a:lnTo>
                <a:lnTo>
                  <a:pt x="1650460" y="162947"/>
                </a:lnTo>
                <a:lnTo>
                  <a:pt x="1688130" y="187547"/>
                </a:lnTo>
                <a:lnTo>
                  <a:pt x="1724689" y="213651"/>
                </a:lnTo>
                <a:lnTo>
                  <a:pt x="1760096" y="241216"/>
                </a:lnTo>
                <a:lnTo>
                  <a:pt x="1794305" y="270197"/>
                </a:lnTo>
                <a:lnTo>
                  <a:pt x="1827273" y="300551"/>
                </a:lnTo>
                <a:lnTo>
                  <a:pt x="1858956" y="332234"/>
                </a:lnTo>
                <a:lnTo>
                  <a:pt x="1889310" y="365202"/>
                </a:lnTo>
                <a:lnTo>
                  <a:pt x="1918291" y="399411"/>
                </a:lnTo>
                <a:lnTo>
                  <a:pt x="1945856" y="434818"/>
                </a:lnTo>
                <a:lnTo>
                  <a:pt x="1971960" y="471377"/>
                </a:lnTo>
                <a:lnTo>
                  <a:pt x="1996560" y="509047"/>
                </a:lnTo>
                <a:lnTo>
                  <a:pt x="2019612" y="547781"/>
                </a:lnTo>
                <a:lnTo>
                  <a:pt x="2041072" y="587538"/>
                </a:lnTo>
                <a:lnTo>
                  <a:pt x="2060896" y="628273"/>
                </a:lnTo>
                <a:lnTo>
                  <a:pt x="2079040" y="669941"/>
                </a:lnTo>
                <a:lnTo>
                  <a:pt x="2095460" y="712500"/>
                </a:lnTo>
                <a:lnTo>
                  <a:pt x="2110113" y="755905"/>
                </a:lnTo>
                <a:lnTo>
                  <a:pt x="2122954" y="800113"/>
                </a:lnTo>
                <a:lnTo>
                  <a:pt x="2133941" y="845079"/>
                </a:lnTo>
                <a:lnTo>
                  <a:pt x="2143028" y="890760"/>
                </a:lnTo>
                <a:lnTo>
                  <a:pt x="2150172" y="937112"/>
                </a:lnTo>
                <a:lnTo>
                  <a:pt x="2155329" y="984091"/>
                </a:lnTo>
                <a:lnTo>
                  <a:pt x="2158456" y="1031652"/>
                </a:lnTo>
                <a:lnTo>
                  <a:pt x="2159508" y="1079754"/>
                </a:lnTo>
                <a:lnTo>
                  <a:pt x="2158456" y="1127855"/>
                </a:lnTo>
                <a:lnTo>
                  <a:pt x="2155329" y="1175416"/>
                </a:lnTo>
                <a:lnTo>
                  <a:pt x="2150172" y="1222395"/>
                </a:lnTo>
                <a:lnTo>
                  <a:pt x="2143028" y="1268747"/>
                </a:lnTo>
                <a:lnTo>
                  <a:pt x="2133941" y="1314428"/>
                </a:lnTo>
                <a:lnTo>
                  <a:pt x="2122954" y="1359394"/>
                </a:lnTo>
                <a:lnTo>
                  <a:pt x="2110113" y="1403602"/>
                </a:lnTo>
                <a:lnTo>
                  <a:pt x="2095460" y="1447007"/>
                </a:lnTo>
                <a:lnTo>
                  <a:pt x="2079040" y="1489566"/>
                </a:lnTo>
                <a:lnTo>
                  <a:pt x="2060896" y="1531234"/>
                </a:lnTo>
                <a:lnTo>
                  <a:pt x="2041072" y="1571969"/>
                </a:lnTo>
                <a:lnTo>
                  <a:pt x="2019612" y="1611726"/>
                </a:lnTo>
                <a:lnTo>
                  <a:pt x="1996560" y="1650460"/>
                </a:lnTo>
                <a:lnTo>
                  <a:pt x="1971960" y="1688130"/>
                </a:lnTo>
                <a:lnTo>
                  <a:pt x="1945856" y="1724689"/>
                </a:lnTo>
                <a:lnTo>
                  <a:pt x="1918291" y="1760096"/>
                </a:lnTo>
                <a:lnTo>
                  <a:pt x="1889310" y="1794305"/>
                </a:lnTo>
                <a:lnTo>
                  <a:pt x="1858956" y="1827273"/>
                </a:lnTo>
                <a:lnTo>
                  <a:pt x="1827273" y="1858956"/>
                </a:lnTo>
                <a:lnTo>
                  <a:pt x="1794305" y="1889310"/>
                </a:lnTo>
                <a:lnTo>
                  <a:pt x="1760096" y="1918291"/>
                </a:lnTo>
                <a:lnTo>
                  <a:pt x="1724689" y="1945856"/>
                </a:lnTo>
                <a:lnTo>
                  <a:pt x="1688130" y="1971960"/>
                </a:lnTo>
                <a:lnTo>
                  <a:pt x="1650460" y="1996560"/>
                </a:lnTo>
                <a:lnTo>
                  <a:pt x="1611726" y="2019612"/>
                </a:lnTo>
                <a:lnTo>
                  <a:pt x="1571969" y="2041072"/>
                </a:lnTo>
                <a:lnTo>
                  <a:pt x="1531234" y="2060896"/>
                </a:lnTo>
                <a:lnTo>
                  <a:pt x="1489566" y="2079040"/>
                </a:lnTo>
                <a:lnTo>
                  <a:pt x="1447007" y="2095460"/>
                </a:lnTo>
                <a:lnTo>
                  <a:pt x="1403602" y="2110113"/>
                </a:lnTo>
                <a:lnTo>
                  <a:pt x="1359394" y="2122954"/>
                </a:lnTo>
                <a:lnTo>
                  <a:pt x="1314428" y="2133941"/>
                </a:lnTo>
                <a:lnTo>
                  <a:pt x="1268747" y="2143028"/>
                </a:lnTo>
                <a:lnTo>
                  <a:pt x="1222395" y="2150172"/>
                </a:lnTo>
                <a:lnTo>
                  <a:pt x="1175416" y="2155329"/>
                </a:lnTo>
                <a:lnTo>
                  <a:pt x="1127855" y="2158456"/>
                </a:lnTo>
                <a:lnTo>
                  <a:pt x="1079754" y="2159508"/>
                </a:lnTo>
                <a:lnTo>
                  <a:pt x="1031652" y="2158456"/>
                </a:lnTo>
                <a:lnTo>
                  <a:pt x="984091" y="2155329"/>
                </a:lnTo>
                <a:lnTo>
                  <a:pt x="937112" y="2150172"/>
                </a:lnTo>
                <a:lnTo>
                  <a:pt x="890760" y="2143028"/>
                </a:lnTo>
                <a:lnTo>
                  <a:pt x="845079" y="2133941"/>
                </a:lnTo>
                <a:lnTo>
                  <a:pt x="800113" y="2122954"/>
                </a:lnTo>
                <a:lnTo>
                  <a:pt x="755905" y="2110113"/>
                </a:lnTo>
                <a:lnTo>
                  <a:pt x="712500" y="2095460"/>
                </a:lnTo>
                <a:lnTo>
                  <a:pt x="669941" y="2079040"/>
                </a:lnTo>
                <a:lnTo>
                  <a:pt x="628273" y="2060896"/>
                </a:lnTo>
                <a:lnTo>
                  <a:pt x="587538" y="2041072"/>
                </a:lnTo>
                <a:lnTo>
                  <a:pt x="547781" y="2019612"/>
                </a:lnTo>
                <a:lnTo>
                  <a:pt x="509047" y="1996560"/>
                </a:lnTo>
                <a:lnTo>
                  <a:pt x="471377" y="1971960"/>
                </a:lnTo>
                <a:lnTo>
                  <a:pt x="434818" y="1945856"/>
                </a:lnTo>
                <a:lnTo>
                  <a:pt x="399411" y="1918291"/>
                </a:lnTo>
                <a:lnTo>
                  <a:pt x="365202" y="1889310"/>
                </a:lnTo>
                <a:lnTo>
                  <a:pt x="332234" y="1858956"/>
                </a:lnTo>
                <a:lnTo>
                  <a:pt x="300551" y="1827273"/>
                </a:lnTo>
                <a:lnTo>
                  <a:pt x="270197" y="1794305"/>
                </a:lnTo>
                <a:lnTo>
                  <a:pt x="241216" y="1760096"/>
                </a:lnTo>
                <a:lnTo>
                  <a:pt x="213651" y="1724689"/>
                </a:lnTo>
                <a:lnTo>
                  <a:pt x="187547" y="1688130"/>
                </a:lnTo>
                <a:lnTo>
                  <a:pt x="162947" y="1650460"/>
                </a:lnTo>
                <a:lnTo>
                  <a:pt x="139895" y="1611726"/>
                </a:lnTo>
                <a:lnTo>
                  <a:pt x="118435" y="1571969"/>
                </a:lnTo>
                <a:lnTo>
                  <a:pt x="98611" y="1531234"/>
                </a:lnTo>
                <a:lnTo>
                  <a:pt x="80467" y="1489566"/>
                </a:lnTo>
                <a:lnTo>
                  <a:pt x="64047" y="1447007"/>
                </a:lnTo>
                <a:lnTo>
                  <a:pt x="49394" y="1403602"/>
                </a:lnTo>
                <a:lnTo>
                  <a:pt x="36553" y="1359394"/>
                </a:lnTo>
                <a:lnTo>
                  <a:pt x="25566" y="1314428"/>
                </a:lnTo>
                <a:lnTo>
                  <a:pt x="16479" y="1268747"/>
                </a:lnTo>
                <a:lnTo>
                  <a:pt x="9335" y="1222395"/>
                </a:lnTo>
                <a:lnTo>
                  <a:pt x="4178" y="1175416"/>
                </a:lnTo>
                <a:lnTo>
                  <a:pt x="1051" y="1127855"/>
                </a:lnTo>
                <a:lnTo>
                  <a:pt x="0" y="1079754"/>
                </a:lnTo>
                <a:close/>
              </a:path>
            </a:pathLst>
          </a:custGeom>
          <a:ln w="15240">
            <a:solidFill>
              <a:srgbClr val="6316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24835" y="3200780"/>
            <a:ext cx="2306955" cy="1026160"/>
          </a:xfrm>
          <a:custGeom>
            <a:avLst/>
            <a:gdLst/>
            <a:ahLst/>
            <a:cxnLst/>
            <a:rect l="l" t="t" r="r" b="b"/>
            <a:pathLst>
              <a:path w="2306954" h="1026160">
                <a:moveTo>
                  <a:pt x="2271303" y="20423"/>
                </a:moveTo>
                <a:lnTo>
                  <a:pt x="0" y="1014095"/>
                </a:lnTo>
                <a:lnTo>
                  <a:pt x="5080" y="1025779"/>
                </a:lnTo>
                <a:lnTo>
                  <a:pt x="2276375" y="31985"/>
                </a:lnTo>
                <a:lnTo>
                  <a:pt x="2283768" y="21868"/>
                </a:lnTo>
                <a:lnTo>
                  <a:pt x="2271303" y="20423"/>
                </a:lnTo>
                <a:close/>
              </a:path>
              <a:path w="2306954" h="1026160">
                <a:moveTo>
                  <a:pt x="2300266" y="11049"/>
                </a:moveTo>
                <a:lnTo>
                  <a:pt x="2292730" y="11049"/>
                </a:lnTo>
                <a:lnTo>
                  <a:pt x="2297811" y="22606"/>
                </a:lnTo>
                <a:lnTo>
                  <a:pt x="2276375" y="31985"/>
                </a:lnTo>
                <a:lnTo>
                  <a:pt x="2238121" y="84328"/>
                </a:lnTo>
                <a:lnTo>
                  <a:pt x="2236089" y="87249"/>
                </a:lnTo>
                <a:lnTo>
                  <a:pt x="2236724" y="91186"/>
                </a:lnTo>
                <a:lnTo>
                  <a:pt x="2242312" y="95250"/>
                </a:lnTo>
                <a:lnTo>
                  <a:pt x="2246376" y="94742"/>
                </a:lnTo>
                <a:lnTo>
                  <a:pt x="2248408" y="91821"/>
                </a:lnTo>
                <a:lnTo>
                  <a:pt x="2306828" y="11811"/>
                </a:lnTo>
                <a:lnTo>
                  <a:pt x="2300266" y="11049"/>
                </a:lnTo>
                <a:close/>
              </a:path>
              <a:path w="2306954" h="1026160">
                <a:moveTo>
                  <a:pt x="2283768" y="21868"/>
                </a:moveTo>
                <a:lnTo>
                  <a:pt x="2276375" y="31985"/>
                </a:lnTo>
                <a:lnTo>
                  <a:pt x="2296649" y="23114"/>
                </a:lnTo>
                <a:lnTo>
                  <a:pt x="2294509" y="23114"/>
                </a:lnTo>
                <a:lnTo>
                  <a:pt x="2283768" y="21868"/>
                </a:lnTo>
                <a:close/>
              </a:path>
              <a:path w="2306954" h="1026160">
                <a:moveTo>
                  <a:pt x="2290191" y="13081"/>
                </a:moveTo>
                <a:lnTo>
                  <a:pt x="2283768" y="21868"/>
                </a:lnTo>
                <a:lnTo>
                  <a:pt x="2294509" y="23114"/>
                </a:lnTo>
                <a:lnTo>
                  <a:pt x="2290191" y="13081"/>
                </a:lnTo>
                <a:close/>
              </a:path>
              <a:path w="2306954" h="1026160">
                <a:moveTo>
                  <a:pt x="2293624" y="13081"/>
                </a:moveTo>
                <a:lnTo>
                  <a:pt x="2290191" y="13081"/>
                </a:lnTo>
                <a:lnTo>
                  <a:pt x="2294509" y="23114"/>
                </a:lnTo>
                <a:lnTo>
                  <a:pt x="2296649" y="23114"/>
                </a:lnTo>
                <a:lnTo>
                  <a:pt x="2297811" y="22606"/>
                </a:lnTo>
                <a:lnTo>
                  <a:pt x="2293624" y="13081"/>
                </a:lnTo>
                <a:close/>
              </a:path>
              <a:path w="2306954" h="1026160">
                <a:moveTo>
                  <a:pt x="2292730" y="11049"/>
                </a:moveTo>
                <a:lnTo>
                  <a:pt x="2271303" y="20423"/>
                </a:lnTo>
                <a:lnTo>
                  <a:pt x="2283768" y="21868"/>
                </a:lnTo>
                <a:lnTo>
                  <a:pt x="2290191" y="13081"/>
                </a:lnTo>
                <a:lnTo>
                  <a:pt x="2293624" y="13081"/>
                </a:lnTo>
                <a:lnTo>
                  <a:pt x="2292730" y="11049"/>
                </a:lnTo>
                <a:close/>
              </a:path>
              <a:path w="2306954" h="1026160">
                <a:moveTo>
                  <a:pt x="2204847" y="0"/>
                </a:moveTo>
                <a:lnTo>
                  <a:pt x="2201799" y="2413"/>
                </a:lnTo>
                <a:lnTo>
                  <a:pt x="2201291" y="5969"/>
                </a:lnTo>
                <a:lnTo>
                  <a:pt x="2200910" y="9398"/>
                </a:lnTo>
                <a:lnTo>
                  <a:pt x="2203450" y="12573"/>
                </a:lnTo>
                <a:lnTo>
                  <a:pt x="2271303" y="20423"/>
                </a:lnTo>
                <a:lnTo>
                  <a:pt x="2292730" y="11049"/>
                </a:lnTo>
                <a:lnTo>
                  <a:pt x="2300266" y="11049"/>
                </a:lnTo>
                <a:lnTo>
                  <a:pt x="2204847" y="0"/>
                </a:lnTo>
                <a:close/>
              </a:path>
            </a:pathLst>
          </a:custGeom>
          <a:solidFill>
            <a:srgbClr val="FC9F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926076" y="3209417"/>
            <a:ext cx="655320" cy="1155700"/>
          </a:xfrm>
          <a:custGeom>
            <a:avLst/>
            <a:gdLst/>
            <a:ahLst/>
            <a:cxnLst/>
            <a:rect l="l" t="t" r="r" b="b"/>
            <a:pathLst>
              <a:path w="655320" h="1155700">
                <a:moveTo>
                  <a:pt x="571626" y="1092454"/>
                </a:moveTo>
                <a:lnTo>
                  <a:pt x="567689" y="1093470"/>
                </a:lnTo>
                <a:lnTo>
                  <a:pt x="564134" y="1099566"/>
                </a:lnTo>
                <a:lnTo>
                  <a:pt x="565150" y="1103376"/>
                </a:lnTo>
                <a:lnTo>
                  <a:pt x="653669" y="1155319"/>
                </a:lnTo>
                <a:lnTo>
                  <a:pt x="653790" y="1147445"/>
                </a:lnTo>
                <a:lnTo>
                  <a:pt x="641985" y="1147445"/>
                </a:lnTo>
                <a:lnTo>
                  <a:pt x="630443" y="1126931"/>
                </a:lnTo>
                <a:lnTo>
                  <a:pt x="574548" y="1094232"/>
                </a:lnTo>
                <a:lnTo>
                  <a:pt x="571626" y="1092454"/>
                </a:lnTo>
                <a:close/>
              </a:path>
              <a:path w="655320" h="1155700">
                <a:moveTo>
                  <a:pt x="630443" y="1126931"/>
                </a:moveTo>
                <a:lnTo>
                  <a:pt x="641985" y="1147445"/>
                </a:lnTo>
                <a:lnTo>
                  <a:pt x="647622" y="1144270"/>
                </a:lnTo>
                <a:lnTo>
                  <a:pt x="641096" y="1144270"/>
                </a:lnTo>
                <a:lnTo>
                  <a:pt x="641270" y="1133264"/>
                </a:lnTo>
                <a:lnTo>
                  <a:pt x="630443" y="1126931"/>
                </a:lnTo>
                <a:close/>
              </a:path>
              <a:path w="655320" h="1155700">
                <a:moveTo>
                  <a:pt x="652526" y="1049782"/>
                </a:moveTo>
                <a:lnTo>
                  <a:pt x="645413" y="1049782"/>
                </a:lnTo>
                <a:lnTo>
                  <a:pt x="642620" y="1052576"/>
                </a:lnTo>
                <a:lnTo>
                  <a:pt x="642488" y="1056259"/>
                </a:lnTo>
                <a:lnTo>
                  <a:pt x="641469" y="1120660"/>
                </a:lnTo>
                <a:lnTo>
                  <a:pt x="653034" y="1141222"/>
                </a:lnTo>
                <a:lnTo>
                  <a:pt x="641985" y="1147445"/>
                </a:lnTo>
                <a:lnTo>
                  <a:pt x="653790" y="1147445"/>
                </a:lnTo>
                <a:lnTo>
                  <a:pt x="655193" y="1056259"/>
                </a:lnTo>
                <a:lnTo>
                  <a:pt x="655198" y="1052576"/>
                </a:lnTo>
                <a:lnTo>
                  <a:pt x="652526" y="1049782"/>
                </a:lnTo>
                <a:close/>
              </a:path>
              <a:path w="655320" h="1155700">
                <a:moveTo>
                  <a:pt x="641270" y="1133264"/>
                </a:moveTo>
                <a:lnTo>
                  <a:pt x="641096" y="1144270"/>
                </a:lnTo>
                <a:lnTo>
                  <a:pt x="650748" y="1138809"/>
                </a:lnTo>
                <a:lnTo>
                  <a:pt x="641270" y="1133264"/>
                </a:lnTo>
                <a:close/>
              </a:path>
              <a:path w="655320" h="1155700">
                <a:moveTo>
                  <a:pt x="641469" y="1120660"/>
                </a:moveTo>
                <a:lnTo>
                  <a:pt x="641270" y="1133264"/>
                </a:lnTo>
                <a:lnTo>
                  <a:pt x="650748" y="1138809"/>
                </a:lnTo>
                <a:lnTo>
                  <a:pt x="641096" y="1144270"/>
                </a:lnTo>
                <a:lnTo>
                  <a:pt x="647622" y="1144270"/>
                </a:lnTo>
                <a:lnTo>
                  <a:pt x="653034" y="1141222"/>
                </a:lnTo>
                <a:lnTo>
                  <a:pt x="641469" y="1120660"/>
                </a:lnTo>
                <a:close/>
              </a:path>
              <a:path w="655320" h="1155700">
                <a:moveTo>
                  <a:pt x="11175" y="0"/>
                </a:moveTo>
                <a:lnTo>
                  <a:pt x="0" y="6350"/>
                </a:lnTo>
                <a:lnTo>
                  <a:pt x="630443" y="1126931"/>
                </a:lnTo>
                <a:lnTo>
                  <a:pt x="641270" y="1133264"/>
                </a:lnTo>
                <a:lnTo>
                  <a:pt x="641469" y="1120660"/>
                </a:lnTo>
                <a:lnTo>
                  <a:pt x="11175" y="0"/>
                </a:lnTo>
                <a:close/>
              </a:path>
            </a:pathLst>
          </a:custGeom>
          <a:solidFill>
            <a:srgbClr val="FC9F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31664" y="4360671"/>
            <a:ext cx="653415" cy="796290"/>
          </a:xfrm>
          <a:custGeom>
            <a:avLst/>
            <a:gdLst/>
            <a:ahLst/>
            <a:cxnLst/>
            <a:rect l="l" t="t" r="r" b="b"/>
            <a:pathLst>
              <a:path w="653414" h="796289">
                <a:moveTo>
                  <a:pt x="19303" y="692530"/>
                </a:moveTo>
                <a:lnTo>
                  <a:pt x="16128" y="694816"/>
                </a:lnTo>
                <a:lnTo>
                  <a:pt x="15494" y="698245"/>
                </a:lnTo>
                <a:lnTo>
                  <a:pt x="0" y="796163"/>
                </a:lnTo>
                <a:lnTo>
                  <a:pt x="15302" y="790447"/>
                </a:lnTo>
                <a:lnTo>
                  <a:pt x="12826" y="790447"/>
                </a:lnTo>
                <a:lnTo>
                  <a:pt x="3048" y="782446"/>
                </a:lnTo>
                <a:lnTo>
                  <a:pt x="17894" y="764298"/>
                </a:lnTo>
                <a:lnTo>
                  <a:pt x="28066" y="700277"/>
                </a:lnTo>
                <a:lnTo>
                  <a:pt x="28575" y="696848"/>
                </a:lnTo>
                <a:lnTo>
                  <a:pt x="26288" y="693546"/>
                </a:lnTo>
                <a:lnTo>
                  <a:pt x="19303" y="692530"/>
                </a:lnTo>
                <a:close/>
              </a:path>
              <a:path w="653414" h="796289">
                <a:moveTo>
                  <a:pt x="17894" y="764298"/>
                </a:moveTo>
                <a:lnTo>
                  <a:pt x="3048" y="782446"/>
                </a:lnTo>
                <a:lnTo>
                  <a:pt x="12826" y="790447"/>
                </a:lnTo>
                <a:lnTo>
                  <a:pt x="15321" y="787400"/>
                </a:lnTo>
                <a:lnTo>
                  <a:pt x="14224" y="787400"/>
                </a:lnTo>
                <a:lnTo>
                  <a:pt x="5714" y="780414"/>
                </a:lnTo>
                <a:lnTo>
                  <a:pt x="15937" y="776614"/>
                </a:lnTo>
                <a:lnTo>
                  <a:pt x="17894" y="764298"/>
                </a:lnTo>
                <a:close/>
              </a:path>
              <a:path w="653414" h="796289">
                <a:moveTo>
                  <a:pt x="91694" y="748410"/>
                </a:moveTo>
                <a:lnTo>
                  <a:pt x="88391" y="749680"/>
                </a:lnTo>
                <a:lnTo>
                  <a:pt x="27736" y="772228"/>
                </a:lnTo>
                <a:lnTo>
                  <a:pt x="12826" y="790447"/>
                </a:lnTo>
                <a:lnTo>
                  <a:pt x="15302" y="790447"/>
                </a:lnTo>
                <a:lnTo>
                  <a:pt x="92837" y="761491"/>
                </a:lnTo>
                <a:lnTo>
                  <a:pt x="96138" y="760348"/>
                </a:lnTo>
                <a:lnTo>
                  <a:pt x="97789" y="756665"/>
                </a:lnTo>
                <a:lnTo>
                  <a:pt x="96520" y="753363"/>
                </a:lnTo>
                <a:lnTo>
                  <a:pt x="95376" y="750061"/>
                </a:lnTo>
                <a:lnTo>
                  <a:pt x="91694" y="748410"/>
                </a:lnTo>
                <a:close/>
              </a:path>
              <a:path w="653414" h="796289">
                <a:moveTo>
                  <a:pt x="15937" y="776614"/>
                </a:moveTo>
                <a:lnTo>
                  <a:pt x="5714" y="780414"/>
                </a:lnTo>
                <a:lnTo>
                  <a:pt x="14224" y="787400"/>
                </a:lnTo>
                <a:lnTo>
                  <a:pt x="15937" y="776614"/>
                </a:lnTo>
                <a:close/>
              </a:path>
              <a:path w="653414" h="796289">
                <a:moveTo>
                  <a:pt x="27736" y="772228"/>
                </a:moveTo>
                <a:lnTo>
                  <a:pt x="15937" y="776614"/>
                </a:lnTo>
                <a:lnTo>
                  <a:pt x="14224" y="787400"/>
                </a:lnTo>
                <a:lnTo>
                  <a:pt x="15321" y="787400"/>
                </a:lnTo>
                <a:lnTo>
                  <a:pt x="27736" y="772228"/>
                </a:lnTo>
                <a:close/>
              </a:path>
              <a:path w="653414" h="796289">
                <a:moveTo>
                  <a:pt x="643127" y="0"/>
                </a:moveTo>
                <a:lnTo>
                  <a:pt x="17894" y="764298"/>
                </a:lnTo>
                <a:lnTo>
                  <a:pt x="15937" y="776614"/>
                </a:lnTo>
                <a:lnTo>
                  <a:pt x="27736" y="772228"/>
                </a:lnTo>
                <a:lnTo>
                  <a:pt x="653034" y="8127"/>
                </a:lnTo>
                <a:lnTo>
                  <a:pt x="643127" y="0"/>
                </a:lnTo>
                <a:close/>
              </a:path>
            </a:pathLst>
          </a:custGeom>
          <a:solidFill>
            <a:srgbClr val="FC9F2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Unusual </a:t>
            </a:r>
            <a:r>
              <a:rPr spc="-5" dirty="0"/>
              <a:t>Ballistic</a:t>
            </a:r>
            <a:r>
              <a:rPr spc="-295" dirty="0"/>
              <a:t> </a:t>
            </a:r>
            <a:r>
              <a:rPr spc="-5" dirty="0"/>
              <a:t>effects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542033" y="2143759"/>
            <a:ext cx="21951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i="1" spc="-10" dirty="0">
                <a:solidFill>
                  <a:srgbClr val="AA2B1E"/>
                </a:solidFill>
                <a:latin typeface="Brush Script MT"/>
                <a:cs typeface="Brush Script MT"/>
              </a:rPr>
              <a:t>O </a:t>
            </a:r>
            <a:r>
              <a:rPr sz="2400" spc="-30" dirty="0">
                <a:latin typeface="Franklin Gothic Book"/>
                <a:cs typeface="Franklin Gothic Book"/>
              </a:rPr>
              <a:t>Tandem</a:t>
            </a:r>
            <a:r>
              <a:rPr sz="2400" spc="-229" dirty="0">
                <a:latin typeface="Franklin Gothic Book"/>
                <a:cs typeface="Franklin Gothic Book"/>
              </a:rPr>
              <a:t> </a:t>
            </a:r>
            <a:r>
              <a:rPr sz="2400" spc="-5" dirty="0">
                <a:latin typeface="Franklin Gothic Book"/>
                <a:cs typeface="Franklin Gothic Book"/>
              </a:rPr>
              <a:t>bullet:</a:t>
            </a:r>
            <a:endParaRPr sz="2400">
              <a:latin typeface="Franklin Gothic Book"/>
              <a:cs typeface="Franklin Gothic Book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400300" y="3633215"/>
            <a:ext cx="1466088" cy="4556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16552" y="3704844"/>
            <a:ext cx="1466088" cy="4556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Unusual </a:t>
            </a:r>
            <a:r>
              <a:rPr spc="-5" dirty="0"/>
              <a:t>Ballistic</a:t>
            </a:r>
            <a:r>
              <a:rPr spc="-295" dirty="0"/>
              <a:t> </a:t>
            </a:r>
            <a:r>
              <a:rPr spc="-5" dirty="0"/>
              <a:t>effects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542033" y="2143759"/>
            <a:ext cx="26676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i="1" spc="-10" dirty="0">
                <a:solidFill>
                  <a:srgbClr val="AA2B1E"/>
                </a:solidFill>
                <a:latin typeface="Brush Script MT"/>
                <a:cs typeface="Brush Script MT"/>
              </a:rPr>
              <a:t>O </a:t>
            </a:r>
            <a:r>
              <a:rPr sz="2400" spc="-5" dirty="0">
                <a:latin typeface="Franklin Gothic Book"/>
                <a:cs typeface="Franklin Gothic Book"/>
              </a:rPr>
              <a:t>Shored </a:t>
            </a:r>
            <a:r>
              <a:rPr sz="2400" spc="-10" dirty="0">
                <a:latin typeface="Franklin Gothic Book"/>
                <a:cs typeface="Franklin Gothic Book"/>
              </a:rPr>
              <a:t>exit</a:t>
            </a:r>
            <a:r>
              <a:rPr sz="2400" spc="-235" dirty="0">
                <a:latin typeface="Franklin Gothic Book"/>
                <a:cs typeface="Franklin Gothic Book"/>
              </a:rPr>
              <a:t> </a:t>
            </a:r>
            <a:r>
              <a:rPr sz="2400" spc="-10" dirty="0">
                <a:latin typeface="Franklin Gothic Book"/>
                <a:cs typeface="Franklin Gothic Book"/>
              </a:rPr>
              <a:t>wound</a:t>
            </a:r>
            <a:endParaRPr sz="2400">
              <a:latin typeface="Franklin Gothic Book"/>
              <a:cs typeface="Franklin Gothic Book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339339" y="2924555"/>
            <a:ext cx="4581144" cy="25557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328672" y="2769107"/>
            <a:ext cx="4774691" cy="28315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Unusual </a:t>
            </a:r>
            <a:r>
              <a:rPr spc="-5" dirty="0"/>
              <a:t>Ballistic</a:t>
            </a:r>
            <a:r>
              <a:rPr spc="-295" dirty="0"/>
              <a:t> </a:t>
            </a:r>
            <a:r>
              <a:rPr spc="-5" dirty="0"/>
              <a:t>effects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542033" y="2143759"/>
            <a:ext cx="19748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i="1" spc="-10" dirty="0">
                <a:solidFill>
                  <a:srgbClr val="AA2B1E"/>
                </a:solidFill>
                <a:latin typeface="Brush Script MT"/>
                <a:cs typeface="Brush Script MT"/>
              </a:rPr>
              <a:t>O </a:t>
            </a:r>
            <a:r>
              <a:rPr sz="2400" spc="-35" dirty="0">
                <a:latin typeface="Franklin Gothic Book"/>
                <a:cs typeface="Franklin Gothic Book"/>
              </a:rPr>
              <a:t>Yawing</a:t>
            </a:r>
            <a:r>
              <a:rPr sz="2400" spc="-229" dirty="0">
                <a:latin typeface="Franklin Gothic Book"/>
                <a:cs typeface="Franklin Gothic Book"/>
              </a:rPr>
              <a:t> </a:t>
            </a:r>
            <a:r>
              <a:rPr sz="2400" spc="-5" dirty="0">
                <a:latin typeface="Franklin Gothic Book"/>
                <a:cs typeface="Franklin Gothic Book"/>
              </a:rPr>
              <a:t>bullet</a:t>
            </a:r>
            <a:endParaRPr sz="2400">
              <a:latin typeface="Franklin Gothic Book"/>
              <a:cs typeface="Franklin Gothic Book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502663" y="2844252"/>
            <a:ext cx="6166104" cy="27945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Unusual </a:t>
            </a:r>
            <a:r>
              <a:rPr spc="-5" dirty="0"/>
              <a:t>Ballistic</a:t>
            </a:r>
            <a:r>
              <a:rPr spc="-295" dirty="0"/>
              <a:t> </a:t>
            </a:r>
            <a:r>
              <a:rPr spc="-5" dirty="0"/>
              <a:t>effects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542033" y="2143759"/>
            <a:ext cx="23279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i="1" spc="-10" dirty="0">
                <a:solidFill>
                  <a:srgbClr val="AA2B1E"/>
                </a:solidFill>
                <a:latin typeface="Brush Script MT"/>
                <a:cs typeface="Brush Script MT"/>
              </a:rPr>
              <a:t>O </a:t>
            </a:r>
            <a:r>
              <a:rPr sz="2400" spc="-25" dirty="0">
                <a:latin typeface="Franklin Gothic Book"/>
                <a:cs typeface="Franklin Gothic Book"/>
              </a:rPr>
              <a:t>Tumbling</a:t>
            </a:r>
            <a:r>
              <a:rPr sz="2400" spc="-225" dirty="0">
                <a:latin typeface="Franklin Gothic Book"/>
                <a:cs typeface="Franklin Gothic Book"/>
              </a:rPr>
              <a:t> </a:t>
            </a:r>
            <a:r>
              <a:rPr sz="2400" spc="-5" dirty="0">
                <a:latin typeface="Franklin Gothic Book"/>
                <a:cs typeface="Franklin Gothic Book"/>
              </a:rPr>
              <a:t>bullet:</a:t>
            </a:r>
            <a:endParaRPr sz="2400">
              <a:latin typeface="Franklin Gothic Book"/>
              <a:cs typeface="Franklin Gothic Book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71472" y="3357371"/>
            <a:ext cx="5436108" cy="13228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27887" y="6068567"/>
            <a:ext cx="7923275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Unusual </a:t>
            </a:r>
            <a:r>
              <a:rPr spc="-5" dirty="0"/>
              <a:t>Ballistic</a:t>
            </a:r>
            <a:r>
              <a:rPr spc="-295" dirty="0"/>
              <a:t> </a:t>
            </a:r>
            <a:r>
              <a:rPr spc="-5" dirty="0"/>
              <a:t>effects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542033" y="2143759"/>
            <a:ext cx="56629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5080" indent="-274320" algn="just">
              <a:lnSpc>
                <a:spcPct val="100000"/>
              </a:lnSpc>
              <a:spcBef>
                <a:spcPts val="100"/>
              </a:spcBef>
            </a:pPr>
            <a:r>
              <a:rPr sz="2050" i="1" spc="-10" dirty="0">
                <a:solidFill>
                  <a:srgbClr val="AA2B1E"/>
                </a:solidFill>
                <a:latin typeface="Brush Script MT"/>
                <a:cs typeface="Brush Script MT"/>
              </a:rPr>
              <a:t>O </a:t>
            </a:r>
            <a:r>
              <a:rPr sz="2400" spc="-10" dirty="0">
                <a:latin typeface="Franklin Gothic Book"/>
                <a:cs typeface="Franklin Gothic Book"/>
              </a:rPr>
              <a:t>Souvenir </a:t>
            </a:r>
            <a:r>
              <a:rPr sz="2400" spc="-5" dirty="0">
                <a:latin typeface="Franklin Gothic Book"/>
                <a:cs typeface="Franklin Gothic Book"/>
              </a:rPr>
              <a:t>bullet: </a:t>
            </a:r>
            <a:r>
              <a:rPr sz="2400" dirty="0">
                <a:latin typeface="Franklin Gothic Book"/>
                <a:cs typeface="Franklin Gothic Book"/>
              </a:rPr>
              <a:t>A </a:t>
            </a:r>
            <a:r>
              <a:rPr sz="2400" spc="-5" dirty="0">
                <a:latin typeface="Franklin Gothic Book"/>
                <a:cs typeface="Franklin Gothic Book"/>
              </a:rPr>
              <a:t>bullet </a:t>
            </a:r>
            <a:r>
              <a:rPr sz="2400" dirty="0">
                <a:latin typeface="Franklin Gothic Book"/>
                <a:cs typeface="Franklin Gothic Book"/>
              </a:rPr>
              <a:t>remaining </a:t>
            </a:r>
            <a:r>
              <a:rPr sz="2400" spc="-15" dirty="0">
                <a:latin typeface="Franklin Gothic Book"/>
                <a:cs typeface="Franklin Gothic Book"/>
              </a:rPr>
              <a:t>from </a:t>
            </a:r>
            <a:r>
              <a:rPr sz="2400" dirty="0">
                <a:latin typeface="Franklin Gothic Book"/>
                <a:cs typeface="Franklin Gothic Book"/>
              </a:rPr>
              <a:t>a  long time </a:t>
            </a:r>
            <a:r>
              <a:rPr sz="2400" spc="-5" dirty="0">
                <a:latin typeface="Franklin Gothic Book"/>
                <a:cs typeface="Franklin Gothic Book"/>
              </a:rPr>
              <a:t>in </a:t>
            </a:r>
            <a:r>
              <a:rPr sz="2400" dirty="0">
                <a:latin typeface="Franklin Gothic Book"/>
                <a:cs typeface="Franklin Gothic Book"/>
              </a:rPr>
              <a:t>the </a:t>
            </a:r>
            <a:r>
              <a:rPr sz="2400" spc="-5" dirty="0">
                <a:latin typeface="Franklin Gothic Book"/>
                <a:cs typeface="Franklin Gothic Book"/>
              </a:rPr>
              <a:t>body without </a:t>
            </a:r>
            <a:r>
              <a:rPr sz="2400" spc="-15" dirty="0">
                <a:latin typeface="Franklin Gothic Book"/>
                <a:cs typeface="Franklin Gothic Book"/>
              </a:rPr>
              <a:t>invoking </a:t>
            </a:r>
            <a:r>
              <a:rPr sz="2400" spc="-20" dirty="0">
                <a:latin typeface="Franklin Gothic Book"/>
                <a:cs typeface="Franklin Gothic Book"/>
              </a:rPr>
              <a:t>any  </a:t>
            </a:r>
            <a:r>
              <a:rPr sz="2400" spc="10" dirty="0">
                <a:latin typeface="Franklin Gothic Book"/>
                <a:cs typeface="Franklin Gothic Book"/>
              </a:rPr>
              <a:t>certain </a:t>
            </a:r>
            <a:r>
              <a:rPr sz="2400" dirty="0">
                <a:latin typeface="Franklin Gothic Book"/>
                <a:cs typeface="Franklin Gothic Book"/>
              </a:rPr>
              <a:t>discomfort or </a:t>
            </a:r>
            <a:r>
              <a:rPr sz="2400" spc="-5" dirty="0">
                <a:latin typeface="Franklin Gothic Book"/>
                <a:cs typeface="Franklin Gothic Book"/>
              </a:rPr>
              <a:t>visible</a:t>
            </a:r>
            <a:r>
              <a:rPr sz="2400" spc="-90" dirty="0">
                <a:latin typeface="Franklin Gothic Book"/>
                <a:cs typeface="Franklin Gothic Book"/>
              </a:rPr>
              <a:t> </a:t>
            </a:r>
            <a:r>
              <a:rPr sz="2400" dirty="0">
                <a:latin typeface="Franklin Gothic Book"/>
                <a:cs typeface="Franklin Gothic Book"/>
              </a:rPr>
              <a:t>damage.</a:t>
            </a:r>
            <a:endParaRPr sz="24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Unusual </a:t>
            </a:r>
            <a:r>
              <a:rPr spc="-5" dirty="0"/>
              <a:t>Ballistic</a:t>
            </a:r>
            <a:r>
              <a:rPr spc="-295" dirty="0"/>
              <a:t> </a:t>
            </a:r>
            <a:r>
              <a:rPr spc="-5" dirty="0"/>
              <a:t>effects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542033" y="2157221"/>
            <a:ext cx="599630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5080" indent="-274320">
              <a:lnSpc>
                <a:spcPct val="100000"/>
              </a:lnSpc>
              <a:spcBef>
                <a:spcPts val="100"/>
              </a:spcBef>
              <a:tabLst>
                <a:tab pos="3418840" algn="l"/>
              </a:tabLst>
            </a:pPr>
            <a:r>
              <a:rPr sz="2050" i="1" spc="-10" dirty="0">
                <a:solidFill>
                  <a:srgbClr val="AA2B1E"/>
                </a:solidFill>
                <a:latin typeface="Brush Script MT"/>
                <a:cs typeface="Brush Script MT"/>
              </a:rPr>
              <a:t>O</a:t>
            </a:r>
            <a:r>
              <a:rPr sz="2050" i="1" spc="434" dirty="0">
                <a:solidFill>
                  <a:srgbClr val="AA2B1E"/>
                </a:solidFill>
                <a:latin typeface="Brush Script MT"/>
                <a:cs typeface="Brush Script MT"/>
              </a:rPr>
              <a:t> </a:t>
            </a:r>
            <a:r>
              <a:rPr sz="2400" spc="-15" dirty="0">
                <a:latin typeface="Franklin Gothic Book"/>
                <a:cs typeface="Franklin Gothic Book"/>
              </a:rPr>
              <a:t>Kennedy</a:t>
            </a:r>
            <a:r>
              <a:rPr sz="2400" spc="15" dirty="0">
                <a:latin typeface="Franklin Gothic Book"/>
                <a:cs typeface="Franklin Gothic Book"/>
              </a:rPr>
              <a:t> </a:t>
            </a:r>
            <a:r>
              <a:rPr sz="2400" spc="-10" dirty="0">
                <a:latin typeface="Franklin Gothic Book"/>
                <a:cs typeface="Franklin Gothic Book"/>
              </a:rPr>
              <a:t>phenomenon:	</a:t>
            </a:r>
            <a:r>
              <a:rPr sz="2400" spc="-5" dirty="0">
                <a:latin typeface="Franklin Gothic Book"/>
                <a:cs typeface="Franklin Gothic Book"/>
              </a:rPr>
              <a:t>Alteration </a:t>
            </a:r>
            <a:r>
              <a:rPr sz="2400" dirty="0">
                <a:latin typeface="Franklin Gothic Book"/>
                <a:cs typeface="Franklin Gothic Book"/>
              </a:rPr>
              <a:t>of</a:t>
            </a:r>
            <a:r>
              <a:rPr sz="2400" spc="-60" dirty="0">
                <a:latin typeface="Franklin Gothic Book"/>
                <a:cs typeface="Franklin Gothic Book"/>
              </a:rPr>
              <a:t> </a:t>
            </a:r>
            <a:r>
              <a:rPr sz="2400" spc="-5" dirty="0">
                <a:latin typeface="Franklin Gothic Book"/>
                <a:cs typeface="Franklin Gothic Book"/>
              </a:rPr>
              <a:t>firearm  </a:t>
            </a:r>
            <a:r>
              <a:rPr sz="2400" spc="-10" dirty="0">
                <a:latin typeface="Franklin Gothic Book"/>
                <a:cs typeface="Franklin Gothic Book"/>
              </a:rPr>
              <a:t>wound </a:t>
            </a:r>
            <a:r>
              <a:rPr sz="2400" spc="-5" dirty="0">
                <a:latin typeface="Franklin Gothic Book"/>
                <a:cs typeface="Franklin Gothic Book"/>
              </a:rPr>
              <a:t>due </a:t>
            </a:r>
            <a:r>
              <a:rPr sz="2400" spc="-20" dirty="0">
                <a:latin typeface="Franklin Gothic Book"/>
                <a:cs typeface="Franklin Gothic Book"/>
              </a:rPr>
              <a:t>to </a:t>
            </a:r>
            <a:r>
              <a:rPr sz="2400" spc="-5" dirty="0">
                <a:latin typeface="Franklin Gothic Book"/>
                <a:cs typeface="Franklin Gothic Book"/>
              </a:rPr>
              <a:t>surgical</a:t>
            </a:r>
            <a:r>
              <a:rPr sz="2400" spc="10" dirty="0">
                <a:latin typeface="Franklin Gothic Book"/>
                <a:cs typeface="Franklin Gothic Book"/>
              </a:rPr>
              <a:t> </a:t>
            </a:r>
            <a:r>
              <a:rPr sz="2400" spc="-5" dirty="0">
                <a:latin typeface="Franklin Gothic Book"/>
                <a:cs typeface="Franklin Gothic Book"/>
              </a:rPr>
              <a:t>intervention</a:t>
            </a:r>
            <a:endParaRPr sz="24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19" y="576072"/>
            <a:ext cx="7696200" cy="5715000"/>
          </a:xfrm>
          <a:custGeom>
            <a:avLst/>
            <a:gdLst/>
            <a:ahLst/>
            <a:cxnLst/>
            <a:rect l="l" t="t" r="r" b="b"/>
            <a:pathLst>
              <a:path w="7696200" h="5715000">
                <a:moveTo>
                  <a:pt x="0" y="5715000"/>
                </a:moveTo>
                <a:lnTo>
                  <a:pt x="7696200" y="5715000"/>
                </a:lnTo>
                <a:lnTo>
                  <a:pt x="76962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7887" y="522731"/>
            <a:ext cx="7903463" cy="592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1519" y="576072"/>
            <a:ext cx="7696200" cy="571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983" y="182397"/>
            <a:ext cx="749325" cy="749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30209" y="213398"/>
            <a:ext cx="736536" cy="736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622297" y="1034541"/>
            <a:ext cx="59188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0" dirty="0"/>
              <a:t>He </a:t>
            </a:r>
            <a:r>
              <a:rPr sz="4400" spc="10" dirty="0"/>
              <a:t>fired </a:t>
            </a:r>
            <a:r>
              <a:rPr sz="4400" dirty="0"/>
              <a:t>a </a:t>
            </a:r>
            <a:r>
              <a:rPr sz="4400" spc="-30" dirty="0"/>
              <a:t>GUN, </a:t>
            </a:r>
            <a:r>
              <a:rPr sz="4400" spc="-50" dirty="0"/>
              <a:t>I’m</a:t>
            </a:r>
            <a:r>
              <a:rPr sz="4400" spc="-525" dirty="0"/>
              <a:t> </a:t>
            </a:r>
            <a:r>
              <a:rPr sz="4400" spc="-10" dirty="0"/>
              <a:t>sure</a:t>
            </a:r>
            <a:endParaRPr sz="4400"/>
          </a:p>
        </p:txBody>
      </p:sp>
      <p:sp>
        <p:nvSpPr>
          <p:cNvPr id="13" name="object 13"/>
          <p:cNvSpPr txBox="1"/>
          <p:nvPr/>
        </p:nvSpPr>
        <p:spPr>
          <a:xfrm>
            <a:off x="1542033" y="2068876"/>
            <a:ext cx="6029960" cy="350266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2050" i="1" spc="-10" dirty="0">
                <a:solidFill>
                  <a:srgbClr val="AA2B1E"/>
                </a:solidFill>
                <a:latin typeface="Brush Script MT"/>
                <a:cs typeface="Brush Script MT"/>
              </a:rPr>
              <a:t>O </a:t>
            </a:r>
            <a:r>
              <a:rPr sz="2400" spc="-5" dirty="0">
                <a:latin typeface="Franklin Gothic Book"/>
                <a:cs typeface="Franklin Gothic Book"/>
              </a:rPr>
              <a:t>Dermal </a:t>
            </a:r>
            <a:r>
              <a:rPr sz="2400" spc="-10" dirty="0">
                <a:latin typeface="Franklin Gothic Book"/>
                <a:cs typeface="Franklin Gothic Book"/>
              </a:rPr>
              <a:t>Nitrate</a:t>
            </a:r>
            <a:r>
              <a:rPr sz="2400" spc="-170" dirty="0">
                <a:latin typeface="Franklin Gothic Book"/>
                <a:cs typeface="Franklin Gothic Book"/>
              </a:rPr>
              <a:t> </a:t>
            </a:r>
            <a:r>
              <a:rPr sz="2400" spc="-10" dirty="0">
                <a:latin typeface="Franklin Gothic Book"/>
                <a:cs typeface="Franklin Gothic Book"/>
              </a:rPr>
              <a:t>test:</a:t>
            </a:r>
            <a:endParaRPr sz="2400">
              <a:latin typeface="Franklin Gothic Book"/>
              <a:cs typeface="Franklin Gothic Book"/>
            </a:endParaRPr>
          </a:p>
          <a:p>
            <a:pPr marL="652145" marR="5080" indent="-274320">
              <a:lnSpc>
                <a:spcPts val="2380"/>
              </a:lnSpc>
              <a:spcBef>
                <a:spcPts val="570"/>
              </a:spcBef>
              <a:tabLst>
                <a:tab pos="652145" algn="l"/>
              </a:tabLst>
            </a:pPr>
            <a:r>
              <a:rPr sz="1850" i="1" spc="10" dirty="0">
                <a:solidFill>
                  <a:srgbClr val="AA2B1E"/>
                </a:solidFill>
                <a:latin typeface="Brush Script MT"/>
                <a:cs typeface="Brush Script MT"/>
              </a:rPr>
              <a:t>O	</a:t>
            </a:r>
            <a:r>
              <a:rPr sz="2200" spc="-10" dirty="0">
                <a:latin typeface="Franklin Gothic Book"/>
                <a:cs typeface="Franklin Gothic Book"/>
              </a:rPr>
              <a:t>Cloth </a:t>
            </a:r>
            <a:r>
              <a:rPr sz="2200" spc="-5" dirty="0">
                <a:latin typeface="Franklin Gothic Book"/>
                <a:cs typeface="Franklin Gothic Book"/>
              </a:rPr>
              <a:t>dipped </a:t>
            </a:r>
            <a:r>
              <a:rPr sz="2200" dirty="0">
                <a:latin typeface="Franklin Gothic Book"/>
                <a:cs typeface="Franklin Gothic Book"/>
              </a:rPr>
              <a:t>in </a:t>
            </a:r>
            <a:r>
              <a:rPr sz="2200" spc="-10" dirty="0">
                <a:latin typeface="Franklin Gothic Book"/>
                <a:cs typeface="Franklin Gothic Book"/>
              </a:rPr>
              <a:t>molten </a:t>
            </a:r>
            <a:r>
              <a:rPr sz="2200" dirty="0">
                <a:latin typeface="Franklin Gothic Book"/>
                <a:cs typeface="Franklin Gothic Book"/>
              </a:rPr>
              <a:t>paraffin </a:t>
            </a:r>
            <a:r>
              <a:rPr sz="2200" spc="-5" dirty="0">
                <a:latin typeface="Franklin Gothic Book"/>
                <a:cs typeface="Franklin Gothic Book"/>
              </a:rPr>
              <a:t>is </a:t>
            </a:r>
            <a:r>
              <a:rPr sz="2200" spc="-10" dirty="0">
                <a:latin typeface="Franklin Gothic Book"/>
                <a:cs typeface="Franklin Gothic Book"/>
              </a:rPr>
              <a:t>wrapped </a:t>
            </a:r>
            <a:r>
              <a:rPr sz="2200" spc="-5" dirty="0">
                <a:latin typeface="Franklin Gothic Book"/>
                <a:cs typeface="Franklin Gothic Book"/>
              </a:rPr>
              <a:t>on  the </a:t>
            </a:r>
            <a:r>
              <a:rPr sz="2200" spc="-10" dirty="0">
                <a:latin typeface="Franklin Gothic Book"/>
                <a:cs typeface="Franklin Gothic Book"/>
              </a:rPr>
              <a:t>hands </a:t>
            </a:r>
            <a:r>
              <a:rPr sz="2200" spc="-5" dirty="0">
                <a:latin typeface="Franklin Gothic Book"/>
                <a:cs typeface="Franklin Gothic Book"/>
              </a:rPr>
              <a:t>of the</a:t>
            </a:r>
            <a:r>
              <a:rPr sz="2200" spc="25" dirty="0">
                <a:latin typeface="Franklin Gothic Book"/>
                <a:cs typeface="Franklin Gothic Book"/>
              </a:rPr>
              <a:t> </a:t>
            </a:r>
            <a:r>
              <a:rPr sz="2200" spc="-5" dirty="0">
                <a:latin typeface="Franklin Gothic Book"/>
                <a:cs typeface="Franklin Gothic Book"/>
              </a:rPr>
              <a:t>accused</a:t>
            </a:r>
            <a:endParaRPr sz="2200">
              <a:latin typeface="Franklin Gothic Book"/>
              <a:cs typeface="Franklin Gothic Book"/>
            </a:endParaRPr>
          </a:p>
          <a:p>
            <a:pPr marL="377825">
              <a:lnSpc>
                <a:spcPts val="2510"/>
              </a:lnSpc>
              <a:spcBef>
                <a:spcPts val="220"/>
              </a:spcBef>
              <a:tabLst>
                <a:tab pos="652145" algn="l"/>
              </a:tabLst>
            </a:pPr>
            <a:r>
              <a:rPr sz="1850" i="1" spc="10" dirty="0">
                <a:solidFill>
                  <a:srgbClr val="AA2B1E"/>
                </a:solidFill>
                <a:latin typeface="Brush Script MT"/>
                <a:cs typeface="Brush Script MT"/>
              </a:rPr>
              <a:t>O	</a:t>
            </a:r>
            <a:r>
              <a:rPr sz="2200" spc="-10" dirty="0">
                <a:latin typeface="Franklin Gothic Book"/>
                <a:cs typeface="Franklin Gothic Book"/>
              </a:rPr>
              <a:t>Then, </a:t>
            </a:r>
            <a:r>
              <a:rPr sz="2200" spc="-5" dirty="0">
                <a:latin typeface="Franklin Gothic Book"/>
                <a:cs typeface="Franklin Gothic Book"/>
              </a:rPr>
              <a:t>cloth is </a:t>
            </a:r>
            <a:r>
              <a:rPr sz="2200" spc="-15" dirty="0">
                <a:latin typeface="Franklin Gothic Book"/>
                <a:cs typeface="Franklin Gothic Book"/>
              </a:rPr>
              <a:t>removed </a:t>
            </a:r>
            <a:r>
              <a:rPr sz="2200" spc="-5" dirty="0">
                <a:latin typeface="Franklin Gothic Book"/>
                <a:cs typeface="Franklin Gothic Book"/>
              </a:rPr>
              <a:t>and is </a:t>
            </a:r>
            <a:r>
              <a:rPr sz="2200" spc="-10" dirty="0">
                <a:latin typeface="Franklin Gothic Book"/>
                <a:cs typeface="Franklin Gothic Book"/>
              </a:rPr>
              <a:t>treated</a:t>
            </a:r>
            <a:r>
              <a:rPr sz="2200" spc="40" dirty="0">
                <a:latin typeface="Franklin Gothic Book"/>
                <a:cs typeface="Franklin Gothic Book"/>
              </a:rPr>
              <a:t> </a:t>
            </a:r>
            <a:r>
              <a:rPr sz="2200" spc="-5" dirty="0">
                <a:latin typeface="Franklin Gothic Book"/>
                <a:cs typeface="Franklin Gothic Book"/>
              </a:rPr>
              <a:t>with</a:t>
            </a:r>
            <a:endParaRPr sz="2200">
              <a:latin typeface="Franklin Gothic Book"/>
              <a:cs typeface="Franklin Gothic Book"/>
            </a:endParaRPr>
          </a:p>
          <a:p>
            <a:pPr marL="652145">
              <a:lnSpc>
                <a:spcPts val="2510"/>
              </a:lnSpc>
            </a:pPr>
            <a:r>
              <a:rPr sz="2200" spc="-10" dirty="0">
                <a:latin typeface="Franklin Gothic Book"/>
                <a:cs typeface="Franklin Gothic Book"/>
              </a:rPr>
              <a:t>diphenylamine </a:t>
            </a:r>
            <a:r>
              <a:rPr sz="2200" spc="-5" dirty="0">
                <a:latin typeface="Franklin Gothic Book"/>
                <a:cs typeface="Franklin Gothic Book"/>
              </a:rPr>
              <a:t>reagent on its </a:t>
            </a:r>
            <a:r>
              <a:rPr sz="2200" spc="-10" dirty="0">
                <a:latin typeface="Franklin Gothic Book"/>
                <a:cs typeface="Franklin Gothic Book"/>
              </a:rPr>
              <a:t>internal</a:t>
            </a:r>
            <a:r>
              <a:rPr sz="2200" dirty="0">
                <a:latin typeface="Franklin Gothic Book"/>
                <a:cs typeface="Franklin Gothic Book"/>
              </a:rPr>
              <a:t> surface</a:t>
            </a:r>
            <a:endParaRPr sz="2200">
              <a:latin typeface="Franklin Gothic Book"/>
              <a:cs typeface="Franklin Gothic Book"/>
            </a:endParaRPr>
          </a:p>
          <a:p>
            <a:pPr marL="652145" marR="332105" indent="-274320">
              <a:lnSpc>
                <a:spcPts val="2380"/>
              </a:lnSpc>
              <a:spcBef>
                <a:spcPts val="565"/>
              </a:spcBef>
              <a:tabLst>
                <a:tab pos="652145" algn="l"/>
              </a:tabLst>
            </a:pPr>
            <a:r>
              <a:rPr sz="1850" i="1" spc="10" dirty="0">
                <a:solidFill>
                  <a:srgbClr val="AA2B1E"/>
                </a:solidFill>
                <a:latin typeface="Brush Script MT"/>
                <a:cs typeface="Brush Script MT"/>
              </a:rPr>
              <a:t>O	</a:t>
            </a:r>
            <a:r>
              <a:rPr sz="2200" spc="-5" dirty="0">
                <a:latin typeface="Franklin Gothic Book"/>
                <a:cs typeface="Franklin Gothic Book"/>
              </a:rPr>
              <a:t>Appearance of </a:t>
            </a:r>
            <a:r>
              <a:rPr sz="2200" spc="-10" dirty="0">
                <a:latin typeface="Franklin Gothic Book"/>
                <a:cs typeface="Franklin Gothic Book"/>
              </a:rPr>
              <a:t>blue </a:t>
            </a:r>
            <a:r>
              <a:rPr sz="2200" spc="-5" dirty="0">
                <a:latin typeface="Franklin Gothic Book"/>
                <a:cs typeface="Franklin Gothic Book"/>
              </a:rPr>
              <a:t>color </a:t>
            </a:r>
            <a:r>
              <a:rPr sz="2200" spc="-10" dirty="0">
                <a:latin typeface="Franklin Gothic Book"/>
                <a:cs typeface="Franklin Gothic Book"/>
              </a:rPr>
              <a:t>indicates </a:t>
            </a:r>
            <a:r>
              <a:rPr sz="2200" spc="-15" dirty="0">
                <a:latin typeface="Franklin Gothic Book"/>
                <a:cs typeface="Franklin Gothic Book"/>
              </a:rPr>
              <a:t>positive  test</a:t>
            </a:r>
            <a:endParaRPr sz="2200">
              <a:latin typeface="Franklin Gothic Book"/>
              <a:cs typeface="Franklin Gothic Book"/>
            </a:endParaRPr>
          </a:p>
          <a:p>
            <a:pPr marL="287020" marR="50165" indent="-274320">
              <a:lnSpc>
                <a:spcPct val="90100"/>
              </a:lnSpc>
              <a:spcBef>
                <a:spcPts val="525"/>
              </a:spcBef>
            </a:pPr>
            <a:r>
              <a:rPr sz="2050" i="1" spc="-10" dirty="0">
                <a:solidFill>
                  <a:srgbClr val="AA2B1E"/>
                </a:solidFill>
                <a:latin typeface="Brush Script MT"/>
                <a:cs typeface="Brush Script MT"/>
              </a:rPr>
              <a:t>O </a:t>
            </a:r>
            <a:r>
              <a:rPr sz="2400" spc="-5" dirty="0">
                <a:latin typeface="Franklin Gothic Book"/>
                <a:cs typeface="Franklin Gothic Book"/>
              </a:rPr>
              <a:t>More </a:t>
            </a:r>
            <a:r>
              <a:rPr sz="2400" dirty="0">
                <a:latin typeface="Franklin Gothic Book"/>
                <a:cs typeface="Franklin Gothic Book"/>
              </a:rPr>
              <a:t>specific and </a:t>
            </a:r>
            <a:r>
              <a:rPr sz="2400" spc="-5" dirty="0">
                <a:latin typeface="Franklin Gothic Book"/>
                <a:cs typeface="Franklin Gothic Book"/>
              </a:rPr>
              <a:t>sensitive tests: </a:t>
            </a:r>
            <a:r>
              <a:rPr sz="2400" dirty="0">
                <a:latin typeface="Franklin Gothic Book"/>
                <a:cs typeface="Franklin Gothic Book"/>
              </a:rPr>
              <a:t>Harrison  and </a:t>
            </a:r>
            <a:r>
              <a:rPr sz="2400" spc="-15" dirty="0">
                <a:latin typeface="Franklin Gothic Book"/>
                <a:cs typeface="Franklin Gothic Book"/>
              </a:rPr>
              <a:t>Gilroy’s </a:t>
            </a:r>
            <a:r>
              <a:rPr sz="2400" spc="-10" dirty="0">
                <a:latin typeface="Franklin Gothic Book"/>
                <a:cs typeface="Franklin Gothic Book"/>
              </a:rPr>
              <a:t>test, Neutron </a:t>
            </a:r>
            <a:r>
              <a:rPr sz="2400" spc="-5" dirty="0">
                <a:latin typeface="Franklin Gothic Book"/>
                <a:cs typeface="Franklin Gothic Book"/>
              </a:rPr>
              <a:t>activation </a:t>
            </a:r>
            <a:r>
              <a:rPr sz="2400" dirty="0">
                <a:latin typeface="Franklin Gothic Book"/>
                <a:cs typeface="Franklin Gothic Book"/>
              </a:rPr>
              <a:t>analysis  and </a:t>
            </a:r>
            <a:r>
              <a:rPr sz="2400" spc="-5" dirty="0">
                <a:latin typeface="Franklin Gothic Book"/>
                <a:cs typeface="Franklin Gothic Book"/>
              </a:rPr>
              <a:t>atomic absorption</a:t>
            </a:r>
            <a:r>
              <a:rPr sz="2400" spc="-15" dirty="0">
                <a:latin typeface="Franklin Gothic Book"/>
                <a:cs typeface="Franklin Gothic Book"/>
              </a:rPr>
              <a:t> </a:t>
            </a:r>
            <a:r>
              <a:rPr sz="2400" spc="-10" dirty="0">
                <a:latin typeface="Franklin Gothic Book"/>
                <a:cs typeface="Franklin Gothic Book"/>
              </a:rPr>
              <a:t>spectroscopy</a:t>
            </a:r>
            <a:endParaRPr sz="24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35</TotalTime>
  <Words>1069</Words>
  <Application>Microsoft Office PowerPoint</Application>
  <PresentationFormat>On-screen Show (4:3)</PresentationFormat>
  <Paragraphs>266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1" baseType="lpstr">
      <vt:lpstr>Brush Script MT</vt:lpstr>
      <vt:lpstr>Calibri</vt:lpstr>
      <vt:lpstr>Calibri Light</vt:lpstr>
      <vt:lpstr>Constantia</vt:lpstr>
      <vt:lpstr>Franklin Gothic Book</vt:lpstr>
      <vt:lpstr>Times New Roman</vt:lpstr>
      <vt:lpstr>Retrospect</vt:lpstr>
      <vt:lpstr>FIREARM  INJURIES</vt:lpstr>
      <vt:lpstr>      LETS TALK ABOUT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Quick Briefing on Forensic  Ballistics-Rifled</vt:lpstr>
      <vt:lpstr>Quick Briefing on Proximal  Ballistics-Shotgun</vt:lpstr>
      <vt:lpstr>PowerPoint Presentation</vt:lpstr>
      <vt:lpstr>Firearm injury-General  Aspects</vt:lpstr>
      <vt:lpstr>Firearm injury-General  Aspects</vt:lpstr>
      <vt:lpstr>Firearm injury-General  Aspects</vt:lpstr>
      <vt:lpstr>Firearm injury-General  Aspects</vt:lpstr>
      <vt:lpstr>Firearm injury-General  Aspects</vt:lpstr>
      <vt:lpstr>Firearm injury-General  Aspects</vt:lpstr>
      <vt:lpstr>PowerPoint Presentation</vt:lpstr>
      <vt:lpstr>Entry wound-Contact shot</vt:lpstr>
      <vt:lpstr>Entry wound-Contact shot</vt:lpstr>
      <vt:lpstr>Entry wound-Contact shot</vt:lpstr>
      <vt:lpstr>Entry wound-Close contact</vt:lpstr>
      <vt:lpstr>Entry wound-Near shot</vt:lpstr>
      <vt:lpstr>Entry wound-Distant shot</vt:lpstr>
      <vt:lpstr>Possibilities are endless…</vt:lpstr>
      <vt:lpstr>Entry wound-Summary</vt:lpstr>
      <vt:lpstr>Exit wound</vt:lpstr>
      <vt:lpstr>Exit wound</vt:lpstr>
      <vt:lpstr>Exit wound-Summary</vt:lpstr>
      <vt:lpstr>Difference between  Entry wound and Exit  wound</vt:lpstr>
      <vt:lpstr>PowerPoint Presentation</vt:lpstr>
      <vt:lpstr>PowerPoint Presentation</vt:lpstr>
      <vt:lpstr>Differentiating entry from exit</vt:lpstr>
      <vt:lpstr>PowerPoint Presentation</vt:lpstr>
      <vt:lpstr>It’s different from bullets-It’s pellets</vt:lpstr>
      <vt:lpstr>Entry wound-Contact shot</vt:lpstr>
      <vt:lpstr>Entry wound-Contact shot</vt:lpstr>
      <vt:lpstr>Entry wound-Close shot</vt:lpstr>
      <vt:lpstr>Entry wound-Close shot</vt:lpstr>
      <vt:lpstr>Entry wound-Near shot</vt:lpstr>
      <vt:lpstr>Entry wound-Distant shot</vt:lpstr>
      <vt:lpstr>Entry wound-Distant shot</vt:lpstr>
      <vt:lpstr>PowerPoint Presentation</vt:lpstr>
      <vt:lpstr>MLA Firearm injuries</vt:lpstr>
      <vt:lpstr>Putting Forensic science to use</vt:lpstr>
      <vt:lpstr>PowerPoint Presentation</vt:lpstr>
      <vt:lpstr>Types  of lead shot</vt:lpstr>
      <vt:lpstr>Unusual Ballistic effects</vt:lpstr>
      <vt:lpstr>Unusual Ballistic effects</vt:lpstr>
      <vt:lpstr>Unusual Ballistic effects</vt:lpstr>
      <vt:lpstr>Unusual Ballistic effects</vt:lpstr>
      <vt:lpstr>Unusual Ballistic effects</vt:lpstr>
      <vt:lpstr>Unusual Ballistic effects</vt:lpstr>
      <vt:lpstr>Unusual Ballistic effects</vt:lpstr>
      <vt:lpstr>He fired a GUN, I’m sure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FIREARM  INJURIES</dc:title>
  <cp:lastModifiedBy>kd tiwari</cp:lastModifiedBy>
  <cp:revision>6</cp:revision>
  <dcterms:created xsi:type="dcterms:W3CDTF">2020-05-27T07:23:39Z</dcterms:created>
  <dcterms:modified xsi:type="dcterms:W3CDTF">2020-05-27T08:06:12Z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2014-02-26T00:00:00Z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2020-05-27T00:00:00Z</vt:filetime>
  </property>
</Properties>
</file>