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30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6304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0137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297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764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541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942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113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2913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4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390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6430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795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97A6C-A7EB-54B4-2AB6-6222995A77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802299"/>
            <a:ext cx="7877908" cy="2541431"/>
          </a:xfrm>
        </p:spPr>
        <p:txBody>
          <a:bodyPr/>
          <a:lstStyle/>
          <a:p>
            <a:pPr algn="ctr"/>
            <a:r>
              <a:rPr lang="en-IN" dirty="0">
                <a:solidFill>
                  <a:schemeClr val="accent3">
                    <a:lumMod val="50000"/>
                  </a:schemeClr>
                </a:solidFill>
              </a:rPr>
              <a:t>DUTIES &amp; OBLIGATION OF A DOCTOR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7C269A-EF16-F70F-8062-3381960067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1476893"/>
          </a:xfrm>
        </p:spPr>
        <p:txBody>
          <a:bodyPr>
            <a:normAutofit fontScale="47500" lnSpcReduction="20000"/>
          </a:bodyPr>
          <a:lstStyle/>
          <a:p>
            <a:pPr algn="ctr"/>
            <a:r>
              <a:rPr lang="en-IN" sz="34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DR. ANURAG MISHRA</a:t>
            </a:r>
          </a:p>
          <a:p>
            <a:pPr algn="ctr"/>
            <a:r>
              <a:rPr lang="en-IN" sz="34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ASSISTANT PROFESSOR</a:t>
            </a:r>
          </a:p>
          <a:p>
            <a:pPr algn="ctr"/>
            <a:r>
              <a:rPr lang="en-IN" sz="34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ROHILKHAND AYURVEDIC MEDICAL COLLEGE &amp; HOSPITAL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50050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duties-and-obligations-of-a-doctor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duties-and-obligations-of-a-doctor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duties-and-obligations-of-a-doctor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duties-and-obligations-of-a-doctor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duties-and-obligations-of-a-doctor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duties-and-obligations-of-a-doctor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duties-and-obligations-of-a-doctor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duties-and-obligations-of-a-doctor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duties-and-obligations-of-a-doctor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duties-and-obligations-of-a-doctor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duties-and-obligations-of-a-doctor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duties-and-obligations-of-a-doctor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duties-and-obligations-of-a-doctor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duties-and-obligations-of-a-doctor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duties-and-obligations-of-a-doctor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duties-and-obligations-of-a-doctor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duties-and-obligations-of-a-doctor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duties-and-obligations-of-a-doctor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duties-and-obligations-of-a-doctor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duties-and-obligations-of-a-doctor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duties-and-obligations-of-a-doctor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duties-and-obligations-of-a-doctor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duties-and-obligations-of-a-doctor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duties-and-obligations-of-a-doctor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duties-and-obligations-of-a-doctor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duties-and-obligations-of-a-doctor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duties-and-obligations-of-a-doctor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duties-and-obligations-of-a-doctor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duties-and-obligations-of-a-doctor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-duties-and-obligations-of-a-doctor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-duties-and-obligations-of-a-doctor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-duties-and-obligations-of-a-doctor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-duties-and-obligations-of-a-doctor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-duties-and-obligations-of-a-doctor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-duties-and-obligations-of-a-doctor-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-duties-and-obligations-of-a-doctor-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-duties-and-obligations-of-a-doctor-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-duties-and-obligations-of-a-doctor-3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-duties-and-obligations-of-a-doctor-4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-duties-and-obligations-of-a-doctor-4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2-duties-and-obligations-of-a-doctor-4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3-duties-and-obligations-of-a-doctor-4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4-duties-and-obligations-of-a-doctor-4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5-duties-and-obligations-of-a-doctor-4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6-duties-and-obligations-of-a-doctor-4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7-duties-and-obligations-of-a-doctor-4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</TotalTime>
  <Words>18</Words>
  <Application>Microsoft Office PowerPoint</Application>
  <PresentationFormat>On-screen Show (4:3)</PresentationFormat>
  <Paragraphs>4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1" baseType="lpstr">
      <vt:lpstr>Arial</vt:lpstr>
      <vt:lpstr>Arial Black</vt:lpstr>
      <vt:lpstr>Gill Sans MT</vt:lpstr>
      <vt:lpstr>Gallery</vt:lpstr>
      <vt:lpstr>DUTIES &amp; OBLIGATION OF A DOCTOR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DUTIES &amp; OBLIGATION OF A DOCTOR</dc:title>
  <dc:subject/>
  <dc:creator/>
  <cp:keywords/>
  <dc:description>generated using python-pptx</dc:description>
  <cp:lastModifiedBy>Dr. Anurag</cp:lastModifiedBy>
  <cp:revision>2</cp:revision>
  <dcterms:created xsi:type="dcterms:W3CDTF">2013-01-27T09:14:16Z</dcterms:created>
  <dcterms:modified xsi:type="dcterms:W3CDTF">2023-12-14T13:50:44Z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2023-12-14T13:50:44Z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102949db-11e7-453a-9c87-641b9af6055a</vt:lpwstr>
  </property>
  <property fmtid="{D5CDD505-2E9C-101B-9397-08002B2CF9AE}" pid="7" name="MSIP_Label_defa4170-0d19-0005-0004-bc88714345d2_ActionId">
    <vt:lpwstr>7b4243c5-1e04-46b2-b136-ac2c182b4ca0</vt:lpwstr>
  </property>
  <property fmtid="{D5CDD505-2E9C-101B-9397-08002B2CF9AE}" pid="8" name="MSIP_Label_defa4170-0d19-0005-0004-bc88714345d2_ContentBits">
    <vt:lpwstr>0</vt:lpwstr>
  </property>
</Properties>
</file>