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4"/>
  </p:notesMasterIdLst>
  <p:sldIdLst>
    <p:sldId id="256" r:id="rId2"/>
    <p:sldId id="257" r:id="rId3"/>
    <p:sldId id="258" r:id="rId4"/>
    <p:sldId id="260" r:id="rId5"/>
    <p:sldId id="264" r:id="rId6"/>
    <p:sldId id="266" r:id="rId7"/>
    <p:sldId id="293" r:id="rId8"/>
    <p:sldId id="294" r:id="rId9"/>
    <p:sldId id="295" r:id="rId10"/>
    <p:sldId id="297" r:id="rId11"/>
    <p:sldId id="267" r:id="rId12"/>
    <p:sldId id="268" r:id="rId13"/>
    <p:sldId id="261" r:id="rId14"/>
    <p:sldId id="259" r:id="rId15"/>
    <p:sldId id="263" r:id="rId16"/>
    <p:sldId id="269" r:id="rId17"/>
    <p:sldId id="270" r:id="rId18"/>
    <p:sldId id="262" r:id="rId19"/>
    <p:sldId id="296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2" r:id="rId30"/>
    <p:sldId id="292" r:id="rId31"/>
    <p:sldId id="283" r:id="rId32"/>
    <p:sldId id="281" r:id="rId33"/>
    <p:sldId id="284" r:id="rId34"/>
    <p:sldId id="285" r:id="rId35"/>
    <p:sldId id="286" r:id="rId36"/>
    <p:sldId id="287" r:id="rId37"/>
    <p:sldId id="288" r:id="rId38"/>
    <p:sldId id="289" r:id="rId39"/>
    <p:sldId id="291" r:id="rId40"/>
    <p:sldId id="290" r:id="rId41"/>
    <p:sldId id="298" r:id="rId42"/>
    <p:sldId id="299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96839B-20ED-4199-9558-18B9E92989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A5182D9-13B1-45E6-8612-C5276AF175DE}">
      <dgm:prSet phldrT="[Text]"/>
      <dgm:spPr/>
      <dgm:t>
        <a:bodyPr/>
        <a:lstStyle/>
        <a:p>
          <a:r>
            <a:rPr lang="en-US" dirty="0" err="1" smtClean="0">
              <a:solidFill>
                <a:srgbClr val="FFFF00"/>
              </a:solidFill>
              <a:latin typeface="BRH Devanagari RN" pitchFamily="2" charset="0"/>
            </a:rPr>
            <a:t>iÉÑsrÉiÉÉ</a:t>
          </a:r>
          <a:endParaRPr lang="en-US" dirty="0">
            <a:solidFill>
              <a:srgbClr val="FFFF00"/>
            </a:solidFill>
            <a:latin typeface="BRH Devanagari RN" pitchFamily="2" charset="0"/>
          </a:endParaRPr>
        </a:p>
      </dgm:t>
    </dgm:pt>
    <dgm:pt modelId="{0EF609D4-31C4-4744-8AB3-179B92BAC48D}" type="parTrans" cxnId="{7A4814CD-A4E7-49C1-80F5-9D13893C5B3D}">
      <dgm:prSet/>
      <dgm:spPr/>
      <dgm:t>
        <a:bodyPr/>
        <a:lstStyle/>
        <a:p>
          <a:endParaRPr lang="en-US"/>
        </a:p>
      </dgm:t>
    </dgm:pt>
    <dgm:pt modelId="{392FD3A6-FF5E-4040-AF8A-C877C2C83240}" type="sibTrans" cxnId="{7A4814CD-A4E7-49C1-80F5-9D13893C5B3D}">
      <dgm:prSet/>
      <dgm:spPr/>
      <dgm:t>
        <a:bodyPr/>
        <a:lstStyle/>
        <a:p>
          <a:endParaRPr lang="en-US"/>
        </a:p>
      </dgm:t>
    </dgm:pt>
    <dgm:pt modelId="{6366F0EA-1A1C-4D76-BCE9-929BF6E0CDD2}">
      <dgm:prSet phldrT="[Text]"/>
      <dgm:spPr/>
      <dgm:t>
        <a:bodyPr/>
        <a:lstStyle/>
        <a:p>
          <a:r>
            <a:rPr lang="en-US" dirty="0" smtClean="0"/>
            <a:t>Similarity</a:t>
          </a:r>
          <a:endParaRPr lang="en-US" dirty="0"/>
        </a:p>
      </dgm:t>
    </dgm:pt>
    <dgm:pt modelId="{D54EF3D7-F69F-4DEF-8FC0-414F06F4C52F}" type="parTrans" cxnId="{A6D92FFF-6EE3-4643-99AC-362070F0F45A}">
      <dgm:prSet/>
      <dgm:spPr/>
      <dgm:t>
        <a:bodyPr/>
        <a:lstStyle/>
        <a:p>
          <a:endParaRPr lang="en-US"/>
        </a:p>
      </dgm:t>
    </dgm:pt>
    <dgm:pt modelId="{A8D45163-FFF5-498B-88F3-65AF8F520058}" type="sibTrans" cxnId="{A6D92FFF-6EE3-4643-99AC-362070F0F45A}">
      <dgm:prSet/>
      <dgm:spPr/>
      <dgm:t>
        <a:bodyPr/>
        <a:lstStyle/>
        <a:p>
          <a:endParaRPr lang="en-US"/>
        </a:p>
      </dgm:t>
    </dgm:pt>
    <dgm:pt modelId="{7AF26B32-0A58-4D2F-B4DB-3956AE1E768A}">
      <dgm:prSet phldrT="[Text]"/>
      <dgm:spPr/>
      <dgm:t>
        <a:bodyPr/>
        <a:lstStyle/>
        <a:p>
          <a:r>
            <a:rPr lang="en-US" dirty="0" err="1" smtClean="0">
              <a:solidFill>
                <a:srgbClr val="FFFF00"/>
              </a:solidFill>
              <a:latin typeface="BRH Devanagari RN" pitchFamily="2" charset="0"/>
            </a:rPr>
            <a:t>LMüiÉÉ</a:t>
          </a:r>
          <a:endParaRPr lang="en-US" dirty="0">
            <a:solidFill>
              <a:srgbClr val="FFFF00"/>
            </a:solidFill>
            <a:latin typeface="BRH Devanagari RN" pitchFamily="2" charset="0"/>
          </a:endParaRPr>
        </a:p>
      </dgm:t>
    </dgm:pt>
    <dgm:pt modelId="{4AAF9119-307A-4FF2-8463-DBFB584E2E58}" type="parTrans" cxnId="{5DE6A77E-0FDE-4505-991C-3D267811F225}">
      <dgm:prSet/>
      <dgm:spPr/>
      <dgm:t>
        <a:bodyPr/>
        <a:lstStyle/>
        <a:p>
          <a:endParaRPr lang="en-US"/>
        </a:p>
      </dgm:t>
    </dgm:pt>
    <dgm:pt modelId="{AE74CA28-9D3C-42DC-92E8-D09A9D61A4F3}" type="sibTrans" cxnId="{5DE6A77E-0FDE-4505-991C-3D267811F225}">
      <dgm:prSet/>
      <dgm:spPr/>
      <dgm:t>
        <a:bodyPr/>
        <a:lstStyle/>
        <a:p>
          <a:endParaRPr lang="en-US"/>
        </a:p>
      </dgm:t>
    </dgm:pt>
    <dgm:pt modelId="{0FB441BD-6A56-4149-92AE-E1D5CFA2E9EE}">
      <dgm:prSet phldrT="[Text]"/>
      <dgm:spPr/>
      <dgm:t>
        <a:bodyPr/>
        <a:lstStyle/>
        <a:p>
          <a:r>
            <a:rPr lang="en-US" dirty="0" smtClean="0"/>
            <a:t>Grouping/ mingling</a:t>
          </a:r>
          <a:endParaRPr lang="en-US" dirty="0"/>
        </a:p>
      </dgm:t>
    </dgm:pt>
    <dgm:pt modelId="{56DF73D6-E4C3-41F3-BE54-3A14B639BB70}" type="parTrans" cxnId="{D9FAE2F4-CBDE-456A-9349-77D3800ACA6D}">
      <dgm:prSet/>
      <dgm:spPr/>
      <dgm:t>
        <a:bodyPr/>
        <a:lstStyle/>
        <a:p>
          <a:endParaRPr lang="en-US"/>
        </a:p>
      </dgm:t>
    </dgm:pt>
    <dgm:pt modelId="{2C32D6E3-DF8E-4DAE-9954-67C5CB8236AD}" type="sibTrans" cxnId="{D9FAE2F4-CBDE-456A-9349-77D3800ACA6D}">
      <dgm:prSet/>
      <dgm:spPr/>
      <dgm:t>
        <a:bodyPr/>
        <a:lstStyle/>
        <a:p>
          <a:endParaRPr lang="en-US"/>
        </a:p>
      </dgm:t>
    </dgm:pt>
    <dgm:pt modelId="{2E71B5BD-B3D4-4B78-8786-9483BD83D56C}">
      <dgm:prSet phldrT="[Text]"/>
      <dgm:spPr/>
      <dgm:t>
        <a:bodyPr/>
        <a:lstStyle/>
        <a:p>
          <a:r>
            <a:rPr lang="en-US" dirty="0" err="1" smtClean="0">
              <a:solidFill>
                <a:srgbClr val="FFFF00"/>
              </a:solidFill>
              <a:latin typeface="BRH Devanagari RN" pitchFamily="2" charset="0"/>
            </a:rPr>
            <a:t>uÉ×Î</a:t>
          </a:r>
          <a:r>
            <a:rPr lang="en-US" dirty="0" smtClean="0">
              <a:solidFill>
                <a:srgbClr val="FFFF00"/>
              </a:solidFill>
              <a:latin typeface="BRH Devanagari RN" pitchFamily="2" charset="0"/>
            </a:rPr>
            <a:t>®</a:t>
          </a:r>
          <a:endParaRPr lang="en-US" dirty="0">
            <a:solidFill>
              <a:srgbClr val="FFFF00"/>
            </a:solidFill>
            <a:latin typeface="BRH Devanagari RN" pitchFamily="2" charset="0"/>
          </a:endParaRPr>
        </a:p>
      </dgm:t>
    </dgm:pt>
    <dgm:pt modelId="{C980937D-BB77-4663-AC80-95595E2869D4}" type="parTrans" cxnId="{F899A79B-BF21-4349-9A6B-DB6DB4784FA2}">
      <dgm:prSet/>
      <dgm:spPr/>
      <dgm:t>
        <a:bodyPr/>
        <a:lstStyle/>
        <a:p>
          <a:endParaRPr lang="en-US"/>
        </a:p>
      </dgm:t>
    </dgm:pt>
    <dgm:pt modelId="{64650B99-08C2-4941-9F4E-24CBB0CE7098}" type="sibTrans" cxnId="{F899A79B-BF21-4349-9A6B-DB6DB4784FA2}">
      <dgm:prSet/>
      <dgm:spPr/>
      <dgm:t>
        <a:bodyPr/>
        <a:lstStyle/>
        <a:p>
          <a:endParaRPr lang="en-US"/>
        </a:p>
      </dgm:t>
    </dgm:pt>
    <dgm:pt modelId="{CB543E47-92CB-4AFF-9BEB-2B80F2E5B3A8}">
      <dgm:prSet phldrT="[Text]"/>
      <dgm:spPr/>
      <dgm:t>
        <a:bodyPr/>
        <a:lstStyle/>
        <a:p>
          <a:r>
            <a:rPr lang="en-US" dirty="0" smtClean="0"/>
            <a:t>Increase</a:t>
          </a:r>
          <a:endParaRPr lang="en-US" dirty="0"/>
        </a:p>
      </dgm:t>
    </dgm:pt>
    <dgm:pt modelId="{E3896DB6-3A5D-4D23-BF5A-33D0046831CB}" type="parTrans" cxnId="{4351001B-F66D-44E4-AA3F-2F8BAF575168}">
      <dgm:prSet/>
      <dgm:spPr/>
      <dgm:t>
        <a:bodyPr/>
        <a:lstStyle/>
        <a:p>
          <a:endParaRPr lang="en-US"/>
        </a:p>
      </dgm:t>
    </dgm:pt>
    <dgm:pt modelId="{536861A8-E22A-41CE-B4E8-99A48032C9DC}" type="sibTrans" cxnId="{4351001B-F66D-44E4-AA3F-2F8BAF575168}">
      <dgm:prSet/>
      <dgm:spPr/>
      <dgm:t>
        <a:bodyPr/>
        <a:lstStyle/>
        <a:p>
          <a:endParaRPr lang="en-US"/>
        </a:p>
      </dgm:t>
    </dgm:pt>
    <dgm:pt modelId="{3651503F-9574-49E6-B8DD-4B3F43FD3FCA}" type="pres">
      <dgm:prSet presAssocID="{6296839B-20ED-4199-9558-18B9E92989B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95FFCDC-06FE-4D5E-A545-C05EA804B9B1}" type="pres">
      <dgm:prSet presAssocID="{6A5182D9-13B1-45E6-8612-C5276AF175DE}" presName="composite" presStyleCnt="0"/>
      <dgm:spPr/>
    </dgm:pt>
    <dgm:pt modelId="{B238EDAC-3F78-4AC0-8528-E9CF196D2C53}" type="pres">
      <dgm:prSet presAssocID="{6A5182D9-13B1-45E6-8612-C5276AF175DE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51214F-DA2E-4EBE-AEFA-924957A7CB4F}" type="pres">
      <dgm:prSet presAssocID="{6A5182D9-13B1-45E6-8612-C5276AF175DE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A96755-8F14-46C7-97BA-EED1CF3C9DF9}" type="pres">
      <dgm:prSet presAssocID="{392FD3A6-FF5E-4040-AF8A-C877C2C83240}" presName="sp" presStyleCnt="0"/>
      <dgm:spPr/>
    </dgm:pt>
    <dgm:pt modelId="{A3F5779F-35BF-448B-9DCF-C64BD5780215}" type="pres">
      <dgm:prSet presAssocID="{7AF26B32-0A58-4D2F-B4DB-3956AE1E768A}" presName="composite" presStyleCnt="0"/>
      <dgm:spPr/>
    </dgm:pt>
    <dgm:pt modelId="{4AED0784-32DE-430A-AB70-9FEA3E449C49}" type="pres">
      <dgm:prSet presAssocID="{7AF26B32-0A58-4D2F-B4DB-3956AE1E768A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25488D-553F-4221-872A-520C80D76C86}" type="pres">
      <dgm:prSet presAssocID="{7AF26B32-0A58-4D2F-B4DB-3956AE1E768A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AA7B79-0688-4D41-85C3-F35312EBCBFE}" type="pres">
      <dgm:prSet presAssocID="{AE74CA28-9D3C-42DC-92E8-D09A9D61A4F3}" presName="sp" presStyleCnt="0"/>
      <dgm:spPr/>
    </dgm:pt>
    <dgm:pt modelId="{E5623253-2FBD-4582-806A-6D50A97E6F1A}" type="pres">
      <dgm:prSet presAssocID="{2E71B5BD-B3D4-4B78-8786-9483BD83D56C}" presName="composite" presStyleCnt="0"/>
      <dgm:spPr/>
    </dgm:pt>
    <dgm:pt modelId="{07078FF4-918F-41CA-ABC1-DDB34591E27E}" type="pres">
      <dgm:prSet presAssocID="{2E71B5BD-B3D4-4B78-8786-9483BD83D56C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0B5829-D70F-4198-B6A0-A8C3A314B094}" type="pres">
      <dgm:prSet presAssocID="{2E71B5BD-B3D4-4B78-8786-9483BD83D56C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DE6A77E-0FDE-4505-991C-3D267811F225}" srcId="{6296839B-20ED-4199-9558-18B9E92989BC}" destId="{7AF26B32-0A58-4D2F-B4DB-3956AE1E768A}" srcOrd="1" destOrd="0" parTransId="{4AAF9119-307A-4FF2-8463-DBFB584E2E58}" sibTransId="{AE74CA28-9D3C-42DC-92E8-D09A9D61A4F3}"/>
    <dgm:cxn modelId="{7A4814CD-A4E7-49C1-80F5-9D13893C5B3D}" srcId="{6296839B-20ED-4199-9558-18B9E92989BC}" destId="{6A5182D9-13B1-45E6-8612-C5276AF175DE}" srcOrd="0" destOrd="0" parTransId="{0EF609D4-31C4-4744-8AB3-179B92BAC48D}" sibTransId="{392FD3A6-FF5E-4040-AF8A-C877C2C83240}"/>
    <dgm:cxn modelId="{A0BA71E7-5DE4-4397-8766-43DC9DC23C6D}" type="presOf" srcId="{6366F0EA-1A1C-4D76-BCE9-929BF6E0CDD2}" destId="{1551214F-DA2E-4EBE-AEFA-924957A7CB4F}" srcOrd="0" destOrd="0" presId="urn:microsoft.com/office/officeart/2005/8/layout/chevron2"/>
    <dgm:cxn modelId="{D98B48D0-08EA-4E99-909A-427D76B181B7}" type="presOf" srcId="{6296839B-20ED-4199-9558-18B9E92989BC}" destId="{3651503F-9574-49E6-B8DD-4B3F43FD3FCA}" srcOrd="0" destOrd="0" presId="urn:microsoft.com/office/officeart/2005/8/layout/chevron2"/>
    <dgm:cxn modelId="{4351001B-F66D-44E4-AA3F-2F8BAF575168}" srcId="{2E71B5BD-B3D4-4B78-8786-9483BD83D56C}" destId="{CB543E47-92CB-4AFF-9BEB-2B80F2E5B3A8}" srcOrd="0" destOrd="0" parTransId="{E3896DB6-3A5D-4D23-BF5A-33D0046831CB}" sibTransId="{536861A8-E22A-41CE-B4E8-99A48032C9DC}"/>
    <dgm:cxn modelId="{F899A79B-BF21-4349-9A6B-DB6DB4784FA2}" srcId="{6296839B-20ED-4199-9558-18B9E92989BC}" destId="{2E71B5BD-B3D4-4B78-8786-9483BD83D56C}" srcOrd="2" destOrd="0" parTransId="{C980937D-BB77-4663-AC80-95595E2869D4}" sibTransId="{64650B99-08C2-4941-9F4E-24CBB0CE7098}"/>
    <dgm:cxn modelId="{D9FAE2F4-CBDE-456A-9349-77D3800ACA6D}" srcId="{7AF26B32-0A58-4D2F-B4DB-3956AE1E768A}" destId="{0FB441BD-6A56-4149-92AE-E1D5CFA2E9EE}" srcOrd="0" destOrd="0" parTransId="{56DF73D6-E4C3-41F3-BE54-3A14B639BB70}" sibTransId="{2C32D6E3-DF8E-4DAE-9954-67C5CB8236AD}"/>
    <dgm:cxn modelId="{B521A278-C151-4508-8951-2E214952A4AA}" type="presOf" srcId="{CB543E47-92CB-4AFF-9BEB-2B80F2E5B3A8}" destId="{D40B5829-D70F-4198-B6A0-A8C3A314B094}" srcOrd="0" destOrd="0" presId="urn:microsoft.com/office/officeart/2005/8/layout/chevron2"/>
    <dgm:cxn modelId="{F2FCAC41-4C65-41B7-83EE-06077D7011A5}" type="presOf" srcId="{7AF26B32-0A58-4D2F-B4DB-3956AE1E768A}" destId="{4AED0784-32DE-430A-AB70-9FEA3E449C49}" srcOrd="0" destOrd="0" presId="urn:microsoft.com/office/officeart/2005/8/layout/chevron2"/>
    <dgm:cxn modelId="{05C20EFB-A9F0-4F58-A0C6-96552BF4B456}" type="presOf" srcId="{2E71B5BD-B3D4-4B78-8786-9483BD83D56C}" destId="{07078FF4-918F-41CA-ABC1-DDB34591E27E}" srcOrd="0" destOrd="0" presId="urn:microsoft.com/office/officeart/2005/8/layout/chevron2"/>
    <dgm:cxn modelId="{5007B95C-4890-4BDF-91A5-CB3E8BA4DBF8}" type="presOf" srcId="{0FB441BD-6A56-4149-92AE-E1D5CFA2E9EE}" destId="{B825488D-553F-4221-872A-520C80D76C86}" srcOrd="0" destOrd="0" presId="urn:microsoft.com/office/officeart/2005/8/layout/chevron2"/>
    <dgm:cxn modelId="{A6D92FFF-6EE3-4643-99AC-362070F0F45A}" srcId="{6A5182D9-13B1-45E6-8612-C5276AF175DE}" destId="{6366F0EA-1A1C-4D76-BCE9-929BF6E0CDD2}" srcOrd="0" destOrd="0" parTransId="{D54EF3D7-F69F-4DEF-8FC0-414F06F4C52F}" sibTransId="{A8D45163-FFF5-498B-88F3-65AF8F520058}"/>
    <dgm:cxn modelId="{EEC32F53-5958-4BB7-B134-899B0ED21EB7}" type="presOf" srcId="{6A5182D9-13B1-45E6-8612-C5276AF175DE}" destId="{B238EDAC-3F78-4AC0-8528-E9CF196D2C53}" srcOrd="0" destOrd="0" presId="urn:microsoft.com/office/officeart/2005/8/layout/chevron2"/>
    <dgm:cxn modelId="{1BC02B5F-4B0A-495D-A7DB-AF79EDF57979}" type="presParOf" srcId="{3651503F-9574-49E6-B8DD-4B3F43FD3FCA}" destId="{095FFCDC-06FE-4D5E-A545-C05EA804B9B1}" srcOrd="0" destOrd="0" presId="urn:microsoft.com/office/officeart/2005/8/layout/chevron2"/>
    <dgm:cxn modelId="{21CFD82A-1AA6-4330-BC04-C58D0DBC6EF1}" type="presParOf" srcId="{095FFCDC-06FE-4D5E-A545-C05EA804B9B1}" destId="{B238EDAC-3F78-4AC0-8528-E9CF196D2C53}" srcOrd="0" destOrd="0" presId="urn:microsoft.com/office/officeart/2005/8/layout/chevron2"/>
    <dgm:cxn modelId="{ED274EED-F439-4D06-821C-5C35D6A9DE14}" type="presParOf" srcId="{095FFCDC-06FE-4D5E-A545-C05EA804B9B1}" destId="{1551214F-DA2E-4EBE-AEFA-924957A7CB4F}" srcOrd="1" destOrd="0" presId="urn:microsoft.com/office/officeart/2005/8/layout/chevron2"/>
    <dgm:cxn modelId="{E8B1A1D5-9882-4218-83AD-234C17F443C6}" type="presParOf" srcId="{3651503F-9574-49E6-B8DD-4B3F43FD3FCA}" destId="{84A96755-8F14-46C7-97BA-EED1CF3C9DF9}" srcOrd="1" destOrd="0" presId="urn:microsoft.com/office/officeart/2005/8/layout/chevron2"/>
    <dgm:cxn modelId="{136503D1-1FDA-44A1-9213-1B92C7B4852B}" type="presParOf" srcId="{3651503F-9574-49E6-B8DD-4B3F43FD3FCA}" destId="{A3F5779F-35BF-448B-9DCF-C64BD5780215}" srcOrd="2" destOrd="0" presId="urn:microsoft.com/office/officeart/2005/8/layout/chevron2"/>
    <dgm:cxn modelId="{1AE100BF-0424-43EA-BAE2-28FF13D10519}" type="presParOf" srcId="{A3F5779F-35BF-448B-9DCF-C64BD5780215}" destId="{4AED0784-32DE-430A-AB70-9FEA3E449C49}" srcOrd="0" destOrd="0" presId="urn:microsoft.com/office/officeart/2005/8/layout/chevron2"/>
    <dgm:cxn modelId="{6403E74F-D1C3-4FF7-A8C3-F5A833E405CC}" type="presParOf" srcId="{A3F5779F-35BF-448B-9DCF-C64BD5780215}" destId="{B825488D-553F-4221-872A-520C80D76C86}" srcOrd="1" destOrd="0" presId="urn:microsoft.com/office/officeart/2005/8/layout/chevron2"/>
    <dgm:cxn modelId="{5EB258FF-C0D2-47EE-9F2E-6AB721E6B469}" type="presParOf" srcId="{3651503F-9574-49E6-B8DD-4B3F43FD3FCA}" destId="{ABAA7B79-0688-4D41-85C3-F35312EBCBFE}" srcOrd="3" destOrd="0" presId="urn:microsoft.com/office/officeart/2005/8/layout/chevron2"/>
    <dgm:cxn modelId="{610690C5-E7D8-47E3-AAB5-104A23F22542}" type="presParOf" srcId="{3651503F-9574-49E6-B8DD-4B3F43FD3FCA}" destId="{E5623253-2FBD-4582-806A-6D50A97E6F1A}" srcOrd="4" destOrd="0" presId="urn:microsoft.com/office/officeart/2005/8/layout/chevron2"/>
    <dgm:cxn modelId="{F95A3F03-6086-4C89-B4A6-FA26889584C6}" type="presParOf" srcId="{E5623253-2FBD-4582-806A-6D50A97E6F1A}" destId="{07078FF4-918F-41CA-ABC1-DDB34591E27E}" srcOrd="0" destOrd="0" presId="urn:microsoft.com/office/officeart/2005/8/layout/chevron2"/>
    <dgm:cxn modelId="{EC048C90-381A-4A95-8C6C-C611030A44C4}" type="presParOf" srcId="{E5623253-2FBD-4582-806A-6D50A97E6F1A}" destId="{D40B5829-D70F-4198-B6A0-A8C3A314B094}" srcOrd="1" destOrd="0" presId="urn:microsoft.com/office/officeart/2005/8/layout/chevron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296839B-20ED-4199-9558-18B9E92989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A5182D9-13B1-45E6-8612-C5276AF175DE}">
      <dgm:prSet phldrT="[Text]"/>
      <dgm:spPr/>
      <dgm:t>
        <a:bodyPr/>
        <a:lstStyle/>
        <a:p>
          <a:r>
            <a:rPr lang="en-US" dirty="0" err="1" smtClean="0">
              <a:solidFill>
                <a:srgbClr val="FFFF00"/>
              </a:solidFill>
              <a:latin typeface="BRH Devanagari RN" pitchFamily="2" charset="0"/>
            </a:rPr>
            <a:t>AiÉÑsrÉiÉÉ</a:t>
          </a:r>
          <a:endParaRPr lang="en-US" dirty="0">
            <a:solidFill>
              <a:srgbClr val="FFFF00"/>
            </a:solidFill>
            <a:latin typeface="BRH Devanagari RN" pitchFamily="2" charset="0"/>
          </a:endParaRPr>
        </a:p>
      </dgm:t>
    </dgm:pt>
    <dgm:pt modelId="{0EF609D4-31C4-4744-8AB3-179B92BAC48D}" type="parTrans" cxnId="{7A4814CD-A4E7-49C1-80F5-9D13893C5B3D}">
      <dgm:prSet/>
      <dgm:spPr/>
      <dgm:t>
        <a:bodyPr/>
        <a:lstStyle/>
        <a:p>
          <a:endParaRPr lang="en-US"/>
        </a:p>
      </dgm:t>
    </dgm:pt>
    <dgm:pt modelId="{392FD3A6-FF5E-4040-AF8A-C877C2C83240}" type="sibTrans" cxnId="{7A4814CD-A4E7-49C1-80F5-9D13893C5B3D}">
      <dgm:prSet/>
      <dgm:spPr/>
      <dgm:t>
        <a:bodyPr/>
        <a:lstStyle/>
        <a:p>
          <a:endParaRPr lang="en-US"/>
        </a:p>
      </dgm:t>
    </dgm:pt>
    <dgm:pt modelId="{6366F0EA-1A1C-4D76-BCE9-929BF6E0CDD2}">
      <dgm:prSet phldrT="[Text]"/>
      <dgm:spPr/>
      <dgm:t>
        <a:bodyPr/>
        <a:lstStyle/>
        <a:p>
          <a:r>
            <a:rPr lang="en-US" dirty="0" smtClean="0"/>
            <a:t>Dissimilarity</a:t>
          </a:r>
          <a:endParaRPr lang="en-US" dirty="0"/>
        </a:p>
      </dgm:t>
    </dgm:pt>
    <dgm:pt modelId="{D54EF3D7-F69F-4DEF-8FC0-414F06F4C52F}" type="parTrans" cxnId="{A6D92FFF-6EE3-4643-99AC-362070F0F45A}">
      <dgm:prSet/>
      <dgm:spPr/>
      <dgm:t>
        <a:bodyPr/>
        <a:lstStyle/>
        <a:p>
          <a:endParaRPr lang="en-US"/>
        </a:p>
      </dgm:t>
    </dgm:pt>
    <dgm:pt modelId="{A8D45163-FFF5-498B-88F3-65AF8F520058}" type="sibTrans" cxnId="{A6D92FFF-6EE3-4643-99AC-362070F0F45A}">
      <dgm:prSet/>
      <dgm:spPr/>
      <dgm:t>
        <a:bodyPr/>
        <a:lstStyle/>
        <a:p>
          <a:endParaRPr lang="en-US"/>
        </a:p>
      </dgm:t>
    </dgm:pt>
    <dgm:pt modelId="{7AF26B32-0A58-4D2F-B4DB-3956AE1E768A}">
      <dgm:prSet phldrT="[Text]"/>
      <dgm:spPr/>
      <dgm:t>
        <a:bodyPr/>
        <a:lstStyle/>
        <a:p>
          <a:r>
            <a:rPr lang="en-US" dirty="0" err="1" smtClean="0">
              <a:solidFill>
                <a:srgbClr val="FFFF00"/>
              </a:solidFill>
              <a:latin typeface="BRH Devanagari RN" pitchFamily="2" charset="0"/>
            </a:rPr>
            <a:t>mÉ×jÉMüiuÉ</a:t>
          </a:r>
          <a:endParaRPr lang="en-US" dirty="0">
            <a:solidFill>
              <a:srgbClr val="FFFF00"/>
            </a:solidFill>
            <a:latin typeface="BRH Devanagari RN" pitchFamily="2" charset="0"/>
          </a:endParaRPr>
        </a:p>
      </dgm:t>
    </dgm:pt>
    <dgm:pt modelId="{4AAF9119-307A-4FF2-8463-DBFB584E2E58}" type="parTrans" cxnId="{5DE6A77E-0FDE-4505-991C-3D267811F225}">
      <dgm:prSet/>
      <dgm:spPr/>
      <dgm:t>
        <a:bodyPr/>
        <a:lstStyle/>
        <a:p>
          <a:endParaRPr lang="en-US"/>
        </a:p>
      </dgm:t>
    </dgm:pt>
    <dgm:pt modelId="{AE74CA28-9D3C-42DC-92E8-D09A9D61A4F3}" type="sibTrans" cxnId="{5DE6A77E-0FDE-4505-991C-3D267811F225}">
      <dgm:prSet/>
      <dgm:spPr/>
      <dgm:t>
        <a:bodyPr/>
        <a:lstStyle/>
        <a:p>
          <a:endParaRPr lang="en-US"/>
        </a:p>
      </dgm:t>
    </dgm:pt>
    <dgm:pt modelId="{0FB441BD-6A56-4149-92AE-E1D5CFA2E9EE}">
      <dgm:prSet phldrT="[Text]"/>
      <dgm:spPr/>
      <dgm:t>
        <a:bodyPr/>
        <a:lstStyle/>
        <a:p>
          <a:r>
            <a:rPr lang="en-US" dirty="0" smtClean="0"/>
            <a:t>Separation/ Non mingling</a:t>
          </a:r>
          <a:endParaRPr lang="en-US" dirty="0"/>
        </a:p>
      </dgm:t>
    </dgm:pt>
    <dgm:pt modelId="{56DF73D6-E4C3-41F3-BE54-3A14B639BB70}" type="parTrans" cxnId="{D9FAE2F4-CBDE-456A-9349-77D3800ACA6D}">
      <dgm:prSet/>
      <dgm:spPr/>
      <dgm:t>
        <a:bodyPr/>
        <a:lstStyle/>
        <a:p>
          <a:endParaRPr lang="en-US"/>
        </a:p>
      </dgm:t>
    </dgm:pt>
    <dgm:pt modelId="{2C32D6E3-DF8E-4DAE-9954-67C5CB8236AD}" type="sibTrans" cxnId="{D9FAE2F4-CBDE-456A-9349-77D3800ACA6D}">
      <dgm:prSet/>
      <dgm:spPr/>
      <dgm:t>
        <a:bodyPr/>
        <a:lstStyle/>
        <a:p>
          <a:endParaRPr lang="en-US"/>
        </a:p>
      </dgm:t>
    </dgm:pt>
    <dgm:pt modelId="{2E71B5BD-B3D4-4B78-8786-9483BD83D56C}">
      <dgm:prSet phldrT="[Text]"/>
      <dgm:spPr/>
      <dgm:t>
        <a:bodyPr/>
        <a:lstStyle/>
        <a:p>
          <a:r>
            <a:rPr lang="en-US" dirty="0" smtClean="0">
              <a:solidFill>
                <a:srgbClr val="FFFF00"/>
              </a:solidFill>
              <a:latin typeface="BRH Devanagari RN" pitchFamily="2" charset="0"/>
            </a:rPr>
            <a:t>¾ûÉxÉ</a:t>
          </a:r>
          <a:endParaRPr lang="en-US" dirty="0">
            <a:solidFill>
              <a:srgbClr val="FFFF00"/>
            </a:solidFill>
            <a:latin typeface="BRH Devanagari RN" pitchFamily="2" charset="0"/>
          </a:endParaRPr>
        </a:p>
      </dgm:t>
    </dgm:pt>
    <dgm:pt modelId="{C980937D-BB77-4663-AC80-95595E2869D4}" type="parTrans" cxnId="{F899A79B-BF21-4349-9A6B-DB6DB4784FA2}">
      <dgm:prSet/>
      <dgm:spPr/>
      <dgm:t>
        <a:bodyPr/>
        <a:lstStyle/>
        <a:p>
          <a:endParaRPr lang="en-US"/>
        </a:p>
      </dgm:t>
    </dgm:pt>
    <dgm:pt modelId="{64650B99-08C2-4941-9F4E-24CBB0CE7098}" type="sibTrans" cxnId="{F899A79B-BF21-4349-9A6B-DB6DB4784FA2}">
      <dgm:prSet/>
      <dgm:spPr/>
      <dgm:t>
        <a:bodyPr/>
        <a:lstStyle/>
        <a:p>
          <a:endParaRPr lang="en-US"/>
        </a:p>
      </dgm:t>
    </dgm:pt>
    <dgm:pt modelId="{CB543E47-92CB-4AFF-9BEB-2B80F2E5B3A8}">
      <dgm:prSet phldrT="[Text]"/>
      <dgm:spPr/>
      <dgm:t>
        <a:bodyPr/>
        <a:lstStyle/>
        <a:p>
          <a:r>
            <a:rPr lang="en-US" dirty="0" smtClean="0"/>
            <a:t>Decrease</a:t>
          </a:r>
          <a:endParaRPr lang="en-US" dirty="0"/>
        </a:p>
      </dgm:t>
    </dgm:pt>
    <dgm:pt modelId="{E3896DB6-3A5D-4D23-BF5A-33D0046831CB}" type="parTrans" cxnId="{4351001B-F66D-44E4-AA3F-2F8BAF575168}">
      <dgm:prSet/>
      <dgm:spPr/>
      <dgm:t>
        <a:bodyPr/>
        <a:lstStyle/>
        <a:p>
          <a:endParaRPr lang="en-US"/>
        </a:p>
      </dgm:t>
    </dgm:pt>
    <dgm:pt modelId="{536861A8-E22A-41CE-B4E8-99A48032C9DC}" type="sibTrans" cxnId="{4351001B-F66D-44E4-AA3F-2F8BAF575168}">
      <dgm:prSet/>
      <dgm:spPr/>
      <dgm:t>
        <a:bodyPr/>
        <a:lstStyle/>
        <a:p>
          <a:endParaRPr lang="en-US"/>
        </a:p>
      </dgm:t>
    </dgm:pt>
    <dgm:pt modelId="{3651503F-9574-49E6-B8DD-4B3F43FD3FCA}" type="pres">
      <dgm:prSet presAssocID="{6296839B-20ED-4199-9558-18B9E92989B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95FFCDC-06FE-4D5E-A545-C05EA804B9B1}" type="pres">
      <dgm:prSet presAssocID="{6A5182D9-13B1-45E6-8612-C5276AF175DE}" presName="composite" presStyleCnt="0"/>
      <dgm:spPr/>
    </dgm:pt>
    <dgm:pt modelId="{B238EDAC-3F78-4AC0-8528-E9CF196D2C53}" type="pres">
      <dgm:prSet presAssocID="{6A5182D9-13B1-45E6-8612-C5276AF175DE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51214F-DA2E-4EBE-AEFA-924957A7CB4F}" type="pres">
      <dgm:prSet presAssocID="{6A5182D9-13B1-45E6-8612-C5276AF175DE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A96755-8F14-46C7-97BA-EED1CF3C9DF9}" type="pres">
      <dgm:prSet presAssocID="{392FD3A6-FF5E-4040-AF8A-C877C2C83240}" presName="sp" presStyleCnt="0"/>
      <dgm:spPr/>
    </dgm:pt>
    <dgm:pt modelId="{A3F5779F-35BF-448B-9DCF-C64BD5780215}" type="pres">
      <dgm:prSet presAssocID="{7AF26B32-0A58-4D2F-B4DB-3956AE1E768A}" presName="composite" presStyleCnt="0"/>
      <dgm:spPr/>
    </dgm:pt>
    <dgm:pt modelId="{4AED0784-32DE-430A-AB70-9FEA3E449C49}" type="pres">
      <dgm:prSet presAssocID="{7AF26B32-0A58-4D2F-B4DB-3956AE1E768A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25488D-553F-4221-872A-520C80D76C86}" type="pres">
      <dgm:prSet presAssocID="{7AF26B32-0A58-4D2F-B4DB-3956AE1E768A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AA7B79-0688-4D41-85C3-F35312EBCBFE}" type="pres">
      <dgm:prSet presAssocID="{AE74CA28-9D3C-42DC-92E8-D09A9D61A4F3}" presName="sp" presStyleCnt="0"/>
      <dgm:spPr/>
    </dgm:pt>
    <dgm:pt modelId="{E5623253-2FBD-4582-806A-6D50A97E6F1A}" type="pres">
      <dgm:prSet presAssocID="{2E71B5BD-B3D4-4B78-8786-9483BD83D56C}" presName="composite" presStyleCnt="0"/>
      <dgm:spPr/>
    </dgm:pt>
    <dgm:pt modelId="{07078FF4-918F-41CA-ABC1-DDB34591E27E}" type="pres">
      <dgm:prSet presAssocID="{2E71B5BD-B3D4-4B78-8786-9483BD83D56C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0B5829-D70F-4198-B6A0-A8C3A314B094}" type="pres">
      <dgm:prSet presAssocID="{2E71B5BD-B3D4-4B78-8786-9483BD83D56C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6D92FFF-6EE3-4643-99AC-362070F0F45A}" srcId="{6A5182D9-13B1-45E6-8612-C5276AF175DE}" destId="{6366F0EA-1A1C-4D76-BCE9-929BF6E0CDD2}" srcOrd="0" destOrd="0" parTransId="{D54EF3D7-F69F-4DEF-8FC0-414F06F4C52F}" sibTransId="{A8D45163-FFF5-498B-88F3-65AF8F520058}"/>
    <dgm:cxn modelId="{473F20FB-EB1B-4B91-A554-ED52731C3683}" type="presOf" srcId="{6366F0EA-1A1C-4D76-BCE9-929BF6E0CDD2}" destId="{1551214F-DA2E-4EBE-AEFA-924957A7CB4F}" srcOrd="0" destOrd="0" presId="urn:microsoft.com/office/officeart/2005/8/layout/chevron2"/>
    <dgm:cxn modelId="{18AA6EE8-EC74-486A-8697-C4C96DEFFDC4}" type="presOf" srcId="{6A5182D9-13B1-45E6-8612-C5276AF175DE}" destId="{B238EDAC-3F78-4AC0-8528-E9CF196D2C53}" srcOrd="0" destOrd="0" presId="urn:microsoft.com/office/officeart/2005/8/layout/chevron2"/>
    <dgm:cxn modelId="{412E5EAF-9836-4B1F-81BE-4BBE7728DFD2}" type="presOf" srcId="{7AF26B32-0A58-4D2F-B4DB-3956AE1E768A}" destId="{4AED0784-32DE-430A-AB70-9FEA3E449C49}" srcOrd="0" destOrd="0" presId="urn:microsoft.com/office/officeart/2005/8/layout/chevron2"/>
    <dgm:cxn modelId="{F7604904-CC05-40C4-A7D5-5CF9DF592F72}" type="presOf" srcId="{6296839B-20ED-4199-9558-18B9E92989BC}" destId="{3651503F-9574-49E6-B8DD-4B3F43FD3FCA}" srcOrd="0" destOrd="0" presId="urn:microsoft.com/office/officeart/2005/8/layout/chevron2"/>
    <dgm:cxn modelId="{5DE6A77E-0FDE-4505-991C-3D267811F225}" srcId="{6296839B-20ED-4199-9558-18B9E92989BC}" destId="{7AF26B32-0A58-4D2F-B4DB-3956AE1E768A}" srcOrd="1" destOrd="0" parTransId="{4AAF9119-307A-4FF2-8463-DBFB584E2E58}" sibTransId="{AE74CA28-9D3C-42DC-92E8-D09A9D61A4F3}"/>
    <dgm:cxn modelId="{43EB3D2D-33A0-48EA-B252-737CCCBC42A2}" type="presOf" srcId="{0FB441BD-6A56-4149-92AE-E1D5CFA2E9EE}" destId="{B825488D-553F-4221-872A-520C80D76C86}" srcOrd="0" destOrd="0" presId="urn:microsoft.com/office/officeart/2005/8/layout/chevron2"/>
    <dgm:cxn modelId="{4351001B-F66D-44E4-AA3F-2F8BAF575168}" srcId="{2E71B5BD-B3D4-4B78-8786-9483BD83D56C}" destId="{CB543E47-92CB-4AFF-9BEB-2B80F2E5B3A8}" srcOrd="0" destOrd="0" parTransId="{E3896DB6-3A5D-4D23-BF5A-33D0046831CB}" sibTransId="{536861A8-E22A-41CE-B4E8-99A48032C9DC}"/>
    <dgm:cxn modelId="{8CD0F3BA-6C1B-4CF3-BA40-1A73E138171A}" type="presOf" srcId="{2E71B5BD-B3D4-4B78-8786-9483BD83D56C}" destId="{07078FF4-918F-41CA-ABC1-DDB34591E27E}" srcOrd="0" destOrd="0" presId="urn:microsoft.com/office/officeart/2005/8/layout/chevron2"/>
    <dgm:cxn modelId="{F899A79B-BF21-4349-9A6B-DB6DB4784FA2}" srcId="{6296839B-20ED-4199-9558-18B9E92989BC}" destId="{2E71B5BD-B3D4-4B78-8786-9483BD83D56C}" srcOrd="2" destOrd="0" parTransId="{C980937D-BB77-4663-AC80-95595E2869D4}" sibTransId="{64650B99-08C2-4941-9F4E-24CBB0CE7098}"/>
    <dgm:cxn modelId="{D9FAE2F4-CBDE-456A-9349-77D3800ACA6D}" srcId="{7AF26B32-0A58-4D2F-B4DB-3956AE1E768A}" destId="{0FB441BD-6A56-4149-92AE-E1D5CFA2E9EE}" srcOrd="0" destOrd="0" parTransId="{56DF73D6-E4C3-41F3-BE54-3A14B639BB70}" sibTransId="{2C32D6E3-DF8E-4DAE-9954-67C5CB8236AD}"/>
    <dgm:cxn modelId="{EAAAD2D1-9FE3-4838-ABA2-88DEBDF259B9}" type="presOf" srcId="{CB543E47-92CB-4AFF-9BEB-2B80F2E5B3A8}" destId="{D40B5829-D70F-4198-B6A0-A8C3A314B094}" srcOrd="0" destOrd="0" presId="urn:microsoft.com/office/officeart/2005/8/layout/chevron2"/>
    <dgm:cxn modelId="{7A4814CD-A4E7-49C1-80F5-9D13893C5B3D}" srcId="{6296839B-20ED-4199-9558-18B9E92989BC}" destId="{6A5182D9-13B1-45E6-8612-C5276AF175DE}" srcOrd="0" destOrd="0" parTransId="{0EF609D4-31C4-4744-8AB3-179B92BAC48D}" sibTransId="{392FD3A6-FF5E-4040-AF8A-C877C2C83240}"/>
    <dgm:cxn modelId="{EAE2F380-CE19-4D0F-980C-0C843E8823BA}" type="presParOf" srcId="{3651503F-9574-49E6-B8DD-4B3F43FD3FCA}" destId="{095FFCDC-06FE-4D5E-A545-C05EA804B9B1}" srcOrd="0" destOrd="0" presId="urn:microsoft.com/office/officeart/2005/8/layout/chevron2"/>
    <dgm:cxn modelId="{9399764D-975B-4587-9F8A-3D776DF7B9B6}" type="presParOf" srcId="{095FFCDC-06FE-4D5E-A545-C05EA804B9B1}" destId="{B238EDAC-3F78-4AC0-8528-E9CF196D2C53}" srcOrd="0" destOrd="0" presId="urn:microsoft.com/office/officeart/2005/8/layout/chevron2"/>
    <dgm:cxn modelId="{F3A52288-C52D-48EF-A537-383665E8A05B}" type="presParOf" srcId="{095FFCDC-06FE-4D5E-A545-C05EA804B9B1}" destId="{1551214F-DA2E-4EBE-AEFA-924957A7CB4F}" srcOrd="1" destOrd="0" presId="urn:microsoft.com/office/officeart/2005/8/layout/chevron2"/>
    <dgm:cxn modelId="{929466DD-7982-4E3A-A3AF-73C416096328}" type="presParOf" srcId="{3651503F-9574-49E6-B8DD-4B3F43FD3FCA}" destId="{84A96755-8F14-46C7-97BA-EED1CF3C9DF9}" srcOrd="1" destOrd="0" presId="urn:microsoft.com/office/officeart/2005/8/layout/chevron2"/>
    <dgm:cxn modelId="{1DCE1B02-D8EA-4124-9B05-C8DFDFA57001}" type="presParOf" srcId="{3651503F-9574-49E6-B8DD-4B3F43FD3FCA}" destId="{A3F5779F-35BF-448B-9DCF-C64BD5780215}" srcOrd="2" destOrd="0" presId="urn:microsoft.com/office/officeart/2005/8/layout/chevron2"/>
    <dgm:cxn modelId="{38497C18-F6AE-439C-85D1-203BA8C325F8}" type="presParOf" srcId="{A3F5779F-35BF-448B-9DCF-C64BD5780215}" destId="{4AED0784-32DE-430A-AB70-9FEA3E449C49}" srcOrd="0" destOrd="0" presId="urn:microsoft.com/office/officeart/2005/8/layout/chevron2"/>
    <dgm:cxn modelId="{837AA1CE-BE6C-4DB4-A2E3-0AD6D1EF9EDE}" type="presParOf" srcId="{A3F5779F-35BF-448B-9DCF-C64BD5780215}" destId="{B825488D-553F-4221-872A-520C80D76C86}" srcOrd="1" destOrd="0" presId="urn:microsoft.com/office/officeart/2005/8/layout/chevron2"/>
    <dgm:cxn modelId="{BBD93919-3537-41A2-B267-288B8BC77E3F}" type="presParOf" srcId="{3651503F-9574-49E6-B8DD-4B3F43FD3FCA}" destId="{ABAA7B79-0688-4D41-85C3-F35312EBCBFE}" srcOrd="3" destOrd="0" presId="urn:microsoft.com/office/officeart/2005/8/layout/chevron2"/>
    <dgm:cxn modelId="{65ADA76E-4D7E-4CB8-9671-265C6D6B1E54}" type="presParOf" srcId="{3651503F-9574-49E6-B8DD-4B3F43FD3FCA}" destId="{E5623253-2FBD-4582-806A-6D50A97E6F1A}" srcOrd="4" destOrd="0" presId="urn:microsoft.com/office/officeart/2005/8/layout/chevron2"/>
    <dgm:cxn modelId="{F029A0EA-6B86-4AB6-8FA7-1A5281A89E88}" type="presParOf" srcId="{E5623253-2FBD-4582-806A-6D50A97E6F1A}" destId="{07078FF4-918F-41CA-ABC1-DDB34591E27E}" srcOrd="0" destOrd="0" presId="urn:microsoft.com/office/officeart/2005/8/layout/chevron2"/>
    <dgm:cxn modelId="{4C476EFF-6747-4B52-8D52-42D5E92394E4}" type="presParOf" srcId="{E5623253-2FBD-4582-806A-6D50A97E6F1A}" destId="{D40B5829-D70F-4198-B6A0-A8C3A314B094}" srcOrd="1" destOrd="0" presId="urn:microsoft.com/office/officeart/2005/8/layout/chevron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458B28-8D2B-43EA-887A-88002D4F5C11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2292A5-77A0-4809-836D-5CFC17343C6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common criteria which is</a:t>
            </a:r>
            <a:r>
              <a:rPr lang="en-US" baseline="0" dirty="0" smtClean="0"/>
              <a:t> pervasive in different entities leading to </a:t>
            </a:r>
            <a:r>
              <a:rPr lang="en-US" baseline="0" dirty="0" err="1" smtClean="0"/>
              <a:t>Saamanya</a:t>
            </a:r>
            <a:r>
              <a:rPr lang="en-US" baseline="0" dirty="0" smtClean="0"/>
              <a:t> that criteria is called </a:t>
            </a:r>
            <a:r>
              <a:rPr lang="en-US" baseline="0" dirty="0" err="1" smtClean="0"/>
              <a:t>tulyarthataa</a:t>
            </a:r>
            <a:r>
              <a:rPr lang="en-US" baseline="0" dirty="0" smtClean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292A5-77A0-4809-836D-5CFC17343C69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828800"/>
            <a:ext cx="7851648" cy="1828800"/>
          </a:xfrm>
        </p:spPr>
        <p:txBody>
          <a:bodyPr/>
          <a:lstStyle/>
          <a:p>
            <a:r>
              <a:rPr lang="en-US" dirty="0" err="1" smtClean="0">
                <a:latin typeface="BRH Devanagari RN" pitchFamily="2" charset="0"/>
              </a:rPr>
              <a:t>xÉÉqÉÉlrÉ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ÌuÉzÉåwÉ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ÍxÉ®ÉliÉ</a:t>
            </a:r>
            <a:r>
              <a:rPr lang="en-US" dirty="0" smtClean="0">
                <a:latin typeface="BRH Devanagari RN" pitchFamily="2" charset="0"/>
              </a:rPr>
              <a:t/>
            </a:r>
            <a:br>
              <a:rPr lang="en-US" dirty="0" smtClean="0">
                <a:latin typeface="BRH Devanagari RN" pitchFamily="2" charset="0"/>
              </a:rPr>
            </a:br>
            <a:r>
              <a:rPr lang="en-US" dirty="0" smtClean="0">
                <a:latin typeface="Baskerville Old Face" pitchFamily="18" charset="0"/>
              </a:rPr>
              <a:t>ITS APPLICATION</a:t>
            </a:r>
            <a:endParaRPr lang="en-US" dirty="0">
              <a:latin typeface="Baskerville Old Face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86200"/>
            <a:ext cx="8610600" cy="25146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Dr. </a:t>
            </a:r>
            <a:r>
              <a:rPr lang="en-US" dirty="0" err="1" smtClean="0">
                <a:solidFill>
                  <a:schemeClr val="tx1"/>
                </a:solidFill>
              </a:rPr>
              <a:t>Sivajyothy</a:t>
            </a:r>
            <a:r>
              <a:rPr lang="en-US" dirty="0" smtClean="0">
                <a:solidFill>
                  <a:schemeClr val="tx1"/>
                </a:solidFill>
              </a:rPr>
              <a:t> MD(</a:t>
            </a:r>
            <a:r>
              <a:rPr lang="en-US" dirty="0" err="1" smtClean="0">
                <a:solidFill>
                  <a:schemeClr val="tx1"/>
                </a:solidFill>
              </a:rPr>
              <a:t>Ayu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Associate Professor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Department of </a:t>
            </a:r>
            <a:r>
              <a:rPr lang="en-US" dirty="0" err="1" smtClean="0">
                <a:solidFill>
                  <a:schemeClr val="tx1"/>
                </a:solidFill>
              </a:rPr>
              <a:t>Samhita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Siddhanta</a:t>
            </a:r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Rohilkhand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Ayurvedic</a:t>
            </a:r>
            <a:r>
              <a:rPr lang="en-US" dirty="0" smtClean="0">
                <a:solidFill>
                  <a:schemeClr val="tx1"/>
                </a:solidFill>
              </a:rPr>
              <a:t> Medical College &amp; Hospital</a:t>
            </a:r>
          </a:p>
          <a:p>
            <a:pPr algn="ctr"/>
            <a:r>
              <a:rPr lang="en-US" smtClean="0"/>
              <a:t>Bareilly</a:t>
            </a:r>
            <a:endParaRPr lang="en-US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ko-KR" dirty="0" err="1" smtClean="0">
                <a:latin typeface="BRH Devanagari RN" pitchFamily="2" charset="0"/>
              </a:rPr>
              <a:t>wÉOè</a:t>
            </a:r>
            <a:r>
              <a:rPr lang="en-US" altLang="ko-KR" dirty="0" smtClean="0">
                <a:latin typeface="BRH Devanagari RN" pitchFamily="2" charset="0"/>
              </a:rPr>
              <a:t> </a:t>
            </a:r>
            <a:r>
              <a:rPr lang="en-US" altLang="ko-KR" dirty="0" err="1" smtClean="0">
                <a:latin typeface="BRH Devanagari RN" pitchFamily="2" charset="0"/>
              </a:rPr>
              <a:t>mÉSÉjÉï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295400"/>
            <a:ext cx="4040188" cy="659352"/>
          </a:xfrm>
        </p:spPr>
        <p:txBody>
          <a:bodyPr/>
          <a:lstStyle/>
          <a:p>
            <a:pPr lvl="0"/>
            <a:r>
              <a:rPr lang="en-US" altLang="ko-KR" dirty="0" err="1" smtClean="0">
                <a:latin typeface="BRH Devanagari RN" pitchFamily="2" charset="0"/>
              </a:rPr>
              <a:t>SzÉïlÉ</a:t>
            </a:r>
            <a:endParaRPr lang="en-US" altLang="ko-KR" dirty="0" smtClean="0">
              <a:latin typeface="BRH Devanagari RN" pitchFamily="2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3"/>
          </p:nvPr>
        </p:nvSpPr>
        <p:spPr>
          <a:xfrm>
            <a:off x="4724400" y="1295400"/>
            <a:ext cx="4041775" cy="654843"/>
          </a:xfrm>
        </p:spPr>
        <p:txBody>
          <a:bodyPr/>
          <a:lstStyle/>
          <a:p>
            <a:r>
              <a:rPr lang="en-US" altLang="ko-KR" dirty="0" err="1" smtClean="0">
                <a:latin typeface="BRH Devanagari RN" pitchFamily="2" charset="0"/>
              </a:rPr>
              <a:t>AÉrÉÑuÉåïS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2"/>
          </p:nvPr>
        </p:nvSpPr>
        <p:spPr>
          <a:xfrm>
            <a:off x="304800" y="1905000"/>
            <a:ext cx="4038600" cy="2016125"/>
          </a:xfrm>
        </p:spPr>
        <p:txBody>
          <a:bodyPr>
            <a:normAutofit/>
          </a:bodyPr>
          <a:lstStyle/>
          <a:p>
            <a:r>
              <a:rPr lang="en-US" dirty="0" err="1" smtClean="0">
                <a:latin typeface="BRH Devanagari RN" pitchFamily="2" charset="0"/>
              </a:rPr>
              <a:t>SìurÉ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aÉÑhÉ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MüqÉï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BRH Devanagari RN" pitchFamily="2" charset="0"/>
              </a:rPr>
              <a:t>xÉÉqÉÉlrÉ</a:t>
            </a:r>
            <a:r>
              <a:rPr lang="en-US" dirty="0" smtClean="0">
                <a:solidFill>
                  <a:srgbClr val="FF0000"/>
                </a:solidFill>
                <a:latin typeface="BRH Devanagari R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BRH Devanagari RN" pitchFamily="2" charset="0"/>
              </a:rPr>
              <a:t>ÌuÉzÉåwÉ</a:t>
            </a:r>
            <a:r>
              <a:rPr lang="en-US" dirty="0" smtClean="0">
                <a:solidFill>
                  <a:srgbClr val="FF0000"/>
                </a:solidFill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xÉqÉuÉÉrÉ</a:t>
            </a:r>
            <a:r>
              <a:rPr lang="en-US" dirty="0" smtClean="0">
                <a:latin typeface="BRH Devanagari RN" pitchFamily="2" charset="0"/>
              </a:rPr>
              <a:t> | </a:t>
            </a:r>
            <a:r>
              <a:rPr lang="en-US" dirty="0" err="1" smtClean="0">
                <a:latin typeface="BRH Devanagari RN" pitchFamily="2" charset="0"/>
              </a:rPr>
              <a:t>uÉæ</a:t>
            </a:r>
            <a:r>
              <a:rPr lang="en-US" dirty="0" smtClean="0">
                <a:latin typeface="BRH Devanagari RN" pitchFamily="2" charset="0"/>
              </a:rPr>
              <a:t> S</a:t>
            </a:r>
          </a:p>
          <a:p>
            <a:r>
              <a:rPr lang="en-US" dirty="0" err="1" smtClean="0">
                <a:latin typeface="BRH Devanagari RN" pitchFamily="2" charset="0"/>
              </a:rPr>
              <a:t>SìurÉ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aÉÑhÉ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MüqÉï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xÉÉqÉÉlrÉ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ÌuÉzÉåwÉ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xÉqÉuÉÉrÉ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ApÉÉuÉÉ</a:t>
            </a:r>
            <a:r>
              <a:rPr lang="en-US" dirty="0" smtClean="0">
                <a:latin typeface="BRH Devanagari RN" pitchFamily="2" charset="0"/>
              </a:rPr>
              <a:t>: </a:t>
            </a:r>
            <a:r>
              <a:rPr lang="en-US" dirty="0" err="1" smtClean="0">
                <a:latin typeface="BRH Devanagari RN" pitchFamily="2" charset="0"/>
              </a:rPr>
              <a:t>xÉmiÉ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mÉSÉjÉÉï</a:t>
            </a:r>
            <a:r>
              <a:rPr lang="en-US" dirty="0" smtClean="0">
                <a:latin typeface="BRH Devanagari RN" pitchFamily="2" charset="0"/>
              </a:rPr>
              <a:t>: | </a:t>
            </a:r>
          </a:p>
          <a:p>
            <a:pPr>
              <a:buNone/>
            </a:pPr>
            <a:r>
              <a:rPr lang="en-US" dirty="0" smtClean="0">
                <a:latin typeface="BRH Devanagari RN" pitchFamily="2" charset="0"/>
              </a:rPr>
              <a:t>				</a:t>
            </a:r>
            <a:r>
              <a:rPr lang="en-US" dirty="0" err="1" smtClean="0">
                <a:latin typeface="BRH Devanagari RN" pitchFamily="2" charset="0"/>
              </a:rPr>
              <a:t>iÉ</a:t>
            </a:r>
            <a:r>
              <a:rPr lang="en-US" dirty="0" smtClean="0">
                <a:latin typeface="BRH Devanagari RN" pitchFamily="2" charset="0"/>
              </a:rPr>
              <a:t>. </a:t>
            </a:r>
            <a:r>
              <a:rPr lang="en-US" dirty="0" err="1" smtClean="0">
                <a:latin typeface="BRH Devanagari RN" pitchFamily="2" charset="0"/>
              </a:rPr>
              <a:t>xÉÇ</a:t>
            </a:r>
            <a:endParaRPr lang="en-US" dirty="0">
              <a:latin typeface="BRH Devanagari RN" pitchFamily="2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572000" y="1828800"/>
            <a:ext cx="4267200" cy="201612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dirty="0" err="1" smtClean="0">
                <a:solidFill>
                  <a:srgbClr val="FF0000"/>
                </a:solidFill>
                <a:latin typeface="BRH Devanagari RN" pitchFamily="2" charset="0"/>
              </a:rPr>
              <a:t>xÉÉqÉÉlrÉ</a:t>
            </a:r>
            <a:r>
              <a:rPr lang="en-US" dirty="0" smtClean="0">
                <a:solidFill>
                  <a:srgbClr val="FF0000"/>
                </a:solidFill>
                <a:latin typeface="BRH Devanagari R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BRH Devanagari RN" pitchFamily="2" charset="0"/>
              </a:rPr>
              <a:t>cÉ</a:t>
            </a:r>
            <a:r>
              <a:rPr lang="en-US" dirty="0" smtClean="0">
                <a:solidFill>
                  <a:srgbClr val="FF0000"/>
                </a:solidFill>
                <a:latin typeface="BRH Devanagari R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BRH Devanagari RN" pitchFamily="2" charset="0"/>
              </a:rPr>
              <a:t>ÌuÉzÉåwÉÇ</a:t>
            </a:r>
            <a:r>
              <a:rPr lang="en-US" dirty="0" smtClean="0">
                <a:solidFill>
                  <a:srgbClr val="FF0000"/>
                </a:solidFill>
                <a:latin typeface="BRH Devanagari R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BRH Devanagari RN" pitchFamily="2" charset="0"/>
              </a:rPr>
              <a:t>cÉ</a:t>
            </a:r>
            <a:r>
              <a:rPr lang="en-US" dirty="0" smtClean="0">
                <a:solidFill>
                  <a:srgbClr val="FF0000"/>
                </a:solidFill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aÉÑhÉÉlÉç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SìurÉÉÍhÉ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MüqÉï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cÉ</a:t>
            </a:r>
            <a:r>
              <a:rPr lang="en-US" dirty="0" smtClean="0">
                <a:latin typeface="BRH Devanagari RN" pitchFamily="2" charset="0"/>
              </a:rPr>
              <a:t> |</a:t>
            </a:r>
          </a:p>
          <a:p>
            <a:pPr>
              <a:buNone/>
            </a:pPr>
            <a:r>
              <a:rPr lang="en-US" dirty="0" err="1" smtClean="0">
                <a:latin typeface="BRH Devanagari RN" pitchFamily="2" charset="0"/>
              </a:rPr>
              <a:t>xÉqÉuÉÉrÉÇ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cÉ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iÉe¥ÉÉiuÉÉ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iÉl§ÉÉå£Çü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ÌuÉÍkÉqÉÉÎxjÉiÉÉ</a:t>
            </a:r>
            <a:r>
              <a:rPr lang="en-US" dirty="0" smtClean="0">
                <a:latin typeface="BRH Devanagari RN" pitchFamily="2" charset="0"/>
              </a:rPr>
              <a:t>: ||</a:t>
            </a:r>
          </a:p>
          <a:p>
            <a:pPr>
              <a:buNone/>
            </a:pPr>
            <a:r>
              <a:rPr lang="en-US" dirty="0" smtClean="0">
                <a:latin typeface="BRH Devanagari RN" pitchFamily="2" charset="0"/>
              </a:rPr>
              <a:t>			(</a:t>
            </a:r>
            <a:r>
              <a:rPr lang="en-US" dirty="0" err="1" smtClean="0">
                <a:latin typeface="BRH Devanagari RN" pitchFamily="2" charset="0"/>
              </a:rPr>
              <a:t>cÉ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xÉÔ</a:t>
            </a:r>
            <a:r>
              <a:rPr lang="en-US" dirty="0" smtClean="0">
                <a:latin typeface="BRH Devanagari RN" pitchFamily="2" charset="0"/>
              </a:rPr>
              <a:t> 1/28)</a:t>
            </a:r>
            <a:endParaRPr lang="en-US" dirty="0">
              <a:latin typeface="BRH Devanagari R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3962400"/>
            <a:ext cx="8534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Baskerville Old Face" pitchFamily="18" charset="0"/>
              </a:rPr>
              <a:t>Change in order is because of the practical application of these entities in </a:t>
            </a:r>
            <a:r>
              <a:rPr lang="en-US" sz="2800" i="1" dirty="0" err="1" smtClean="0">
                <a:latin typeface="Baskerville Old Face" pitchFamily="18" charset="0"/>
              </a:rPr>
              <a:t>Ayurveda</a:t>
            </a:r>
            <a:r>
              <a:rPr lang="en-US" sz="2800" dirty="0" smtClean="0">
                <a:latin typeface="Baskerville Old Face" pitchFamily="18" charset="0"/>
              </a:rPr>
              <a:t> wherein increase and decrease of </a:t>
            </a:r>
            <a:r>
              <a:rPr lang="en-US" sz="2800" i="1" dirty="0" err="1" smtClean="0">
                <a:latin typeface="Baskerville Old Face" pitchFamily="18" charset="0"/>
              </a:rPr>
              <a:t>Dosha</a:t>
            </a:r>
            <a:r>
              <a:rPr lang="en-US" sz="2800" dirty="0" smtClean="0">
                <a:latin typeface="Baskerville Old Face" pitchFamily="18" charset="0"/>
              </a:rPr>
              <a:t> </a:t>
            </a:r>
            <a:r>
              <a:rPr lang="en-US" sz="2800" i="1" dirty="0" err="1" smtClean="0">
                <a:latin typeface="Baskerville Old Face" pitchFamily="18" charset="0"/>
              </a:rPr>
              <a:t>Dhatu</a:t>
            </a:r>
            <a:r>
              <a:rPr lang="en-US" sz="2800" dirty="0" smtClean="0">
                <a:latin typeface="Baskerville Old Face" pitchFamily="18" charset="0"/>
              </a:rPr>
              <a:t> and </a:t>
            </a:r>
            <a:r>
              <a:rPr lang="en-US" sz="2800" i="1" dirty="0" smtClean="0">
                <a:latin typeface="Baskerville Old Face" pitchFamily="18" charset="0"/>
              </a:rPr>
              <a:t>Mala</a:t>
            </a:r>
            <a:r>
              <a:rPr lang="en-US" sz="2800" dirty="0" smtClean="0">
                <a:latin typeface="Baskerville Old Face" pitchFamily="18" charset="0"/>
              </a:rPr>
              <a:t> are the basis for both maintenance of </a:t>
            </a:r>
            <a:r>
              <a:rPr lang="en-US" sz="2800" dirty="0" err="1" smtClean="0">
                <a:latin typeface="Baskerville Old Face" pitchFamily="18" charset="0"/>
              </a:rPr>
              <a:t>Swasthya</a:t>
            </a:r>
            <a:r>
              <a:rPr lang="en-US" sz="2800" dirty="0" smtClean="0">
                <a:latin typeface="Baskerville Old Face" pitchFamily="18" charset="0"/>
              </a:rPr>
              <a:t> and treatment of diseases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Baskerville Old Face" pitchFamily="18" charset="0"/>
              </a:rPr>
              <a:t>In </a:t>
            </a:r>
            <a:r>
              <a:rPr lang="en-US" sz="2800" i="1" dirty="0" err="1" smtClean="0">
                <a:latin typeface="Baskerville Old Face" pitchFamily="18" charset="0"/>
              </a:rPr>
              <a:t>Darshana</a:t>
            </a:r>
            <a:r>
              <a:rPr lang="en-US" sz="2800" dirty="0" smtClean="0">
                <a:latin typeface="Baskerville Old Face" pitchFamily="18" charset="0"/>
              </a:rPr>
              <a:t> it is applied for philosophical and  metaphysical understanding. </a:t>
            </a:r>
            <a:endParaRPr lang="en-US" sz="2800" dirty="0">
              <a:latin typeface="Baskerville Old Fac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BRH Devanagari RN" pitchFamily="2" charset="0"/>
              </a:rPr>
              <a:t>xÉÉqÉÉlrÉ</a:t>
            </a:r>
            <a:endParaRPr lang="en-US" dirty="0">
              <a:latin typeface="BRH Devanagari RN" pitchFamily="2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i-IN" dirty="0" smtClean="0"/>
              <a:t>सर्वदा</a:t>
            </a:r>
            <a:r>
              <a:rPr lang="en-US" dirty="0" smtClean="0"/>
              <a:t> </a:t>
            </a:r>
            <a:r>
              <a:rPr lang="hi-IN" dirty="0" smtClean="0"/>
              <a:t>सर्वभावानां</a:t>
            </a:r>
            <a:r>
              <a:rPr lang="en-US" dirty="0" smtClean="0"/>
              <a:t> </a:t>
            </a:r>
            <a:r>
              <a:rPr lang="hi-IN" dirty="0" smtClean="0"/>
              <a:t>सामान्यं</a:t>
            </a:r>
            <a:r>
              <a:rPr lang="en-IN" dirty="0" smtClean="0"/>
              <a:t> </a:t>
            </a:r>
            <a:r>
              <a:rPr lang="hi-IN" dirty="0" smtClean="0"/>
              <a:t>वृद्धिकारणम्</a:t>
            </a:r>
            <a:r>
              <a:rPr lang="en-US" dirty="0" smtClean="0"/>
              <a:t> | </a:t>
            </a:r>
          </a:p>
          <a:p>
            <a:pPr>
              <a:buNone/>
            </a:pPr>
            <a:r>
              <a:rPr lang="en-US" dirty="0" smtClean="0"/>
              <a:t>							 (</a:t>
            </a:r>
            <a:r>
              <a:rPr lang="en-US" dirty="0" err="1" smtClean="0">
                <a:latin typeface="BRH Devanagari RN" pitchFamily="2" charset="0"/>
              </a:rPr>
              <a:t>cÉ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xÉÔ</a:t>
            </a:r>
            <a:r>
              <a:rPr lang="en-US" dirty="0" smtClean="0">
                <a:latin typeface="BRH Devanagari RN" pitchFamily="2" charset="0"/>
              </a:rPr>
              <a:t> 1/44)</a:t>
            </a:r>
            <a:endParaRPr lang="en-US" dirty="0" smtClean="0"/>
          </a:p>
          <a:p>
            <a:r>
              <a:rPr lang="en-US" dirty="0" err="1" smtClean="0">
                <a:latin typeface="BRH Devanagari RN" pitchFamily="2" charset="0"/>
              </a:rPr>
              <a:t>xÉÉqÉÉlrÉÇ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LMüiuÉMüUÇ</a:t>
            </a:r>
            <a:r>
              <a:rPr lang="en-US" dirty="0" smtClean="0">
                <a:latin typeface="BRH Devanagari RN" pitchFamily="2" charset="0"/>
              </a:rPr>
              <a:t> | </a:t>
            </a:r>
            <a:r>
              <a:rPr lang="en-US" dirty="0" smtClean="0"/>
              <a:t>(</a:t>
            </a:r>
            <a:r>
              <a:rPr lang="en-US" dirty="0" err="1" smtClean="0">
                <a:latin typeface="BRH Devanagari RN" pitchFamily="2" charset="0"/>
              </a:rPr>
              <a:t>cÉ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xÉÔ</a:t>
            </a:r>
            <a:r>
              <a:rPr lang="en-US" dirty="0" smtClean="0">
                <a:latin typeface="BRH Devanagari RN" pitchFamily="2" charset="0"/>
              </a:rPr>
              <a:t> 1/45)</a:t>
            </a:r>
          </a:p>
          <a:p>
            <a:r>
              <a:rPr lang="en-US" dirty="0" err="1" smtClean="0">
                <a:latin typeface="BRH Devanagari RN" pitchFamily="2" charset="0"/>
              </a:rPr>
              <a:t>iÉÑsrÉÉjÉïiÉÉ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ÌWû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xÉÉqÉÉlrÉÇ</a:t>
            </a:r>
            <a:r>
              <a:rPr lang="en-US" dirty="0" smtClean="0">
                <a:latin typeface="BRH Devanagari RN" pitchFamily="2" charset="0"/>
              </a:rPr>
              <a:t> | </a:t>
            </a:r>
            <a:r>
              <a:rPr lang="en-US" dirty="0" smtClean="0"/>
              <a:t>(</a:t>
            </a:r>
            <a:r>
              <a:rPr lang="en-US" dirty="0" err="1" smtClean="0">
                <a:latin typeface="BRH Devanagari RN" pitchFamily="2" charset="0"/>
              </a:rPr>
              <a:t>cÉ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xÉÔ</a:t>
            </a:r>
            <a:r>
              <a:rPr lang="en-US" dirty="0" smtClean="0">
                <a:latin typeface="BRH Devanagari RN" pitchFamily="2" charset="0"/>
              </a:rPr>
              <a:t> 1/45)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i-IN" b="1" dirty="0" smtClean="0"/>
              <a:t>सर्वदा</a:t>
            </a:r>
            <a:endParaRPr lang="en-US" dirty="0">
              <a:latin typeface="Informal Roman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i-IN" dirty="0" smtClean="0"/>
              <a:t>सर्वदा सर्वस्मिन् काले नित्यगे चावस्थिके च </a:t>
            </a:r>
            <a:r>
              <a:rPr lang="en-IN" dirty="0" smtClean="0"/>
              <a:t>|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hi-IN" dirty="0" smtClean="0"/>
              <a:t>कालो हि नित्यगश्चावस्थिकश्च</a:t>
            </a:r>
            <a:r>
              <a:rPr lang="en-US" dirty="0" smtClean="0"/>
              <a:t> </a:t>
            </a:r>
            <a:r>
              <a:rPr lang="hi-IN" dirty="0" smtClean="0"/>
              <a:t>तत्रा</a:t>
            </a:r>
            <a:r>
              <a:rPr lang="hi-IN" dirty="0" smtClean="0">
                <a:solidFill>
                  <a:srgbClr val="7030A0"/>
                </a:solidFill>
              </a:rPr>
              <a:t>वस्थिको</a:t>
            </a:r>
            <a:r>
              <a:rPr lang="hi-IN" dirty="0" smtClean="0"/>
              <a:t> </a:t>
            </a:r>
            <a:endParaRPr lang="en-IN" dirty="0" smtClean="0"/>
          </a:p>
          <a:p>
            <a:pPr>
              <a:buNone/>
            </a:pPr>
            <a:r>
              <a:rPr lang="en-US" dirty="0" smtClean="0"/>
              <a:t>     </a:t>
            </a:r>
            <a:r>
              <a:rPr lang="hi-IN" dirty="0" smtClean="0"/>
              <a:t>विकारमपेक्षते, </a:t>
            </a:r>
            <a:r>
              <a:rPr lang="hi-IN" dirty="0" smtClean="0">
                <a:solidFill>
                  <a:srgbClr val="7030A0"/>
                </a:solidFill>
              </a:rPr>
              <a:t>नित्यग</a:t>
            </a:r>
            <a:r>
              <a:rPr lang="hi-IN" dirty="0" smtClean="0"/>
              <a:t>स्तु ऋतुसात्म्यापेक्षः</a:t>
            </a:r>
            <a:r>
              <a:rPr lang="en-US" dirty="0" smtClean="0"/>
              <a:t>  </a:t>
            </a:r>
          </a:p>
          <a:p>
            <a:pPr>
              <a:buNone/>
            </a:pPr>
            <a:r>
              <a:rPr lang="en-US" dirty="0" smtClean="0"/>
              <a:t>                                                           च. </a:t>
            </a:r>
            <a:r>
              <a:rPr lang="en-US" dirty="0" err="1" smtClean="0"/>
              <a:t>वि</a:t>
            </a:r>
            <a:r>
              <a:rPr lang="en-US" dirty="0" smtClean="0"/>
              <a:t> 1</a:t>
            </a:r>
            <a:r>
              <a:rPr lang="hi-IN" dirty="0" smtClean="0"/>
              <a:t>|</a:t>
            </a:r>
            <a:r>
              <a:rPr lang="en-US" dirty="0" smtClean="0"/>
              <a:t>21(6)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err="1" smtClean="0">
                <a:latin typeface="BRH Devanagari RN" pitchFamily="2" charset="0"/>
              </a:rPr>
              <a:t>xÉuÉïpÉÉuÉ</a:t>
            </a:r>
            <a:endParaRPr lang="en-US" dirty="0">
              <a:latin typeface="BRH Devanagari R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382000" cy="52578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err="1" smtClean="0">
                <a:latin typeface="BRH Devanagari RN" pitchFamily="2" charset="0"/>
              </a:rPr>
              <a:t>xÉuÉïpÉÉuÉÉlÉÉÍqÉirÉ§É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xÉuÉïzÉoS</a:t>
            </a:r>
            <a:r>
              <a:rPr lang="en-US" dirty="0" smtClean="0">
                <a:latin typeface="BRH Devanagari RN" pitchFamily="2" charset="0"/>
              </a:rPr>
              <a:t>: </a:t>
            </a:r>
            <a:r>
              <a:rPr lang="en-US" dirty="0" err="1" smtClean="0">
                <a:latin typeface="BRH Devanagari RN" pitchFamily="2" charset="0"/>
              </a:rPr>
              <a:t>M×üixlÉuÉÉÍcÉ</a:t>
            </a:r>
            <a:r>
              <a:rPr lang="en-US" dirty="0" smtClean="0">
                <a:latin typeface="BRH Devanagari RN" pitchFamily="2" charset="0"/>
              </a:rPr>
              <a:t> |</a:t>
            </a:r>
          </a:p>
          <a:p>
            <a:r>
              <a:rPr lang="en-US" dirty="0" smtClean="0">
                <a:latin typeface="Baskerville Old Face" pitchFamily="18" charset="0"/>
              </a:rPr>
              <a:t>As a whole or complete</a:t>
            </a:r>
            <a:endParaRPr lang="en-US" dirty="0" smtClean="0"/>
          </a:p>
          <a:p>
            <a:pPr algn="ctr">
              <a:buNone/>
            </a:pPr>
            <a:r>
              <a:rPr lang="hi-IN" u="sng" dirty="0" smtClean="0"/>
              <a:t>भाव</a:t>
            </a:r>
            <a:endParaRPr lang="en-US" u="sng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rgbClr val="7030A0"/>
                </a:solidFill>
              </a:rPr>
              <a:t>1</a:t>
            </a:r>
            <a:r>
              <a:rPr lang="en-US" b="1" baseline="30000" dirty="0" smtClean="0">
                <a:solidFill>
                  <a:srgbClr val="7030A0"/>
                </a:solidFill>
              </a:rPr>
              <a:t>st</a:t>
            </a:r>
            <a:r>
              <a:rPr lang="en-US" b="1" dirty="0" smtClean="0">
                <a:solidFill>
                  <a:srgbClr val="7030A0"/>
                </a:solidFill>
              </a:rPr>
              <a:t> Definition</a:t>
            </a:r>
          </a:p>
          <a:p>
            <a:pPr>
              <a:lnSpc>
                <a:spcPct val="170000"/>
              </a:lnSpc>
              <a:buFont typeface="Wingdings" pitchFamily="2" charset="2"/>
              <a:buChar char="ü"/>
            </a:pPr>
            <a:r>
              <a:rPr lang="en-US" dirty="0" smtClean="0">
                <a:solidFill>
                  <a:srgbClr val="FF0000"/>
                </a:solidFill>
              </a:rPr>
              <a:t>    </a:t>
            </a:r>
            <a:r>
              <a:rPr lang="en-US" dirty="0" err="1" smtClean="0">
                <a:latin typeface="BRH Devanagari RN" pitchFamily="2" charset="0"/>
              </a:rPr>
              <a:t>xÉ¨ÉÉqÉlÉÑpÉuÉÎliÉ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CÌiÉ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pÉÉuÉÉ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BRH Devanagari RN" pitchFamily="2" charset="0"/>
              </a:rPr>
              <a:t>SìurÉaÉÑhÉ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BRH Devanagari RN" pitchFamily="2" charset="0"/>
              </a:rPr>
              <a:t>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BRH Devanagari RN" pitchFamily="2" charset="0"/>
              </a:rPr>
              <a:t>MüqÉÉïÍhÉ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CirÉjÉï</a:t>
            </a:r>
            <a:r>
              <a:rPr lang="en-US" dirty="0" smtClean="0">
                <a:latin typeface="BRH Devanagari RN" pitchFamily="2" charset="0"/>
              </a:rPr>
              <a:t>:, 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smtClean="0">
                <a:latin typeface="Baskerville Old Face" pitchFamily="18" charset="0"/>
              </a:rPr>
              <a:t>One which has existence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>
                <a:solidFill>
                  <a:srgbClr val="7030A0"/>
                </a:solidFill>
              </a:rPr>
              <a:t>2</a:t>
            </a:r>
            <a:r>
              <a:rPr lang="en-US" b="1" baseline="30000" dirty="0" smtClean="0">
                <a:solidFill>
                  <a:srgbClr val="7030A0"/>
                </a:solidFill>
              </a:rPr>
              <a:t>nd</a:t>
            </a:r>
            <a:r>
              <a:rPr lang="en-US" b="1" dirty="0" smtClean="0">
                <a:solidFill>
                  <a:srgbClr val="7030A0"/>
                </a:solidFill>
              </a:rPr>
              <a:t>  Definition</a:t>
            </a:r>
          </a:p>
          <a:p>
            <a:pPr>
              <a:lnSpc>
                <a:spcPct val="170000"/>
              </a:lnSpc>
              <a:buNone/>
            </a:pPr>
            <a:r>
              <a:rPr lang="en-US" dirty="0" smtClean="0">
                <a:solidFill>
                  <a:srgbClr val="FF0000"/>
                </a:solidFill>
                <a:latin typeface="Baskerville Old Face" pitchFamily="18" charset="0"/>
              </a:rPr>
              <a:t>	</a:t>
            </a:r>
            <a:r>
              <a:rPr lang="en-US" dirty="0" err="1" smtClean="0">
                <a:latin typeface="BRH Devanagari RN" pitchFamily="2" charset="0"/>
              </a:rPr>
              <a:t>lÉiÉÑ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pÉuÉlirÉÑimÉ±liÉ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CÌiÉ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pÉÉuÉÉ</a:t>
            </a:r>
            <a:r>
              <a:rPr lang="en-US" dirty="0" smtClean="0">
                <a:latin typeface="BRH Devanagari RN" pitchFamily="2" charset="0"/>
              </a:rPr>
              <a:t>:, </a:t>
            </a:r>
            <a:r>
              <a:rPr lang="en-US" dirty="0" err="1" smtClean="0">
                <a:latin typeface="BRH Devanagari RN" pitchFamily="2" charset="0"/>
              </a:rPr>
              <a:t>iÉjÉÉ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xÉÌiÉ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mÉ×iurÉÉÌS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mÉUqÉÉhÉÑlÉÉÇ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ÌlÉirÉÉlÉÉÇ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xÉÉqÉÉlrÉxrÉ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mÉÉÍjÉïurÉhÉÑMüÉÌSuÉ</a:t>
            </a:r>
            <a:r>
              <a:rPr lang="en-US" dirty="0" smtClean="0">
                <a:latin typeface="BRH Devanagari RN" pitchFamily="2" charset="0"/>
              </a:rPr>
              <a:t>×®Ç  </a:t>
            </a:r>
            <a:r>
              <a:rPr lang="en-US" dirty="0" err="1" smtClean="0">
                <a:latin typeface="BRH Devanagari RN" pitchFamily="2" charset="0"/>
              </a:rPr>
              <a:t>MüÉrÉïqÉxÉ</a:t>
            </a:r>
            <a:r>
              <a:rPr lang="en-US" dirty="0" smtClean="0">
                <a:latin typeface="BRH Devanagari RN" pitchFamily="2" charset="0"/>
              </a:rPr>
              <a:t>…¡</a:t>
            </a:r>
            <a:r>
              <a:rPr lang="en-US" dirty="0" err="1" smtClean="0">
                <a:latin typeface="BRH Devanagari RN" pitchFamily="2" charset="0"/>
              </a:rPr>
              <a:t>ÙûWûÏiÉÇ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xrÉÉiÉç</a:t>
            </a:r>
            <a:r>
              <a:rPr lang="en-US" dirty="0" smtClean="0">
                <a:latin typeface="BRH Devanagari RN" pitchFamily="2" charset="0"/>
              </a:rPr>
              <a:t> |</a:t>
            </a:r>
            <a:endParaRPr lang="en-US" b="1" dirty="0" smtClean="0">
              <a:solidFill>
                <a:srgbClr val="7030A0"/>
              </a:solidFill>
            </a:endParaRPr>
          </a:p>
          <a:p>
            <a:pPr>
              <a:buFont typeface="Courier New" pitchFamily="49" charset="0"/>
              <a:buChar char="o"/>
            </a:pPr>
            <a:r>
              <a:rPr lang="en-US" dirty="0" smtClean="0">
                <a:latin typeface="Baskerville Old Face" pitchFamily="18" charset="0"/>
              </a:rPr>
              <a:t>One which has ability to produce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BRH Devanagari RN" pitchFamily="2" charset="0"/>
              </a:rPr>
              <a:t>uÉ×Î</a:t>
            </a:r>
            <a:r>
              <a:rPr lang="en-US" dirty="0" smtClean="0">
                <a:latin typeface="BRH Devanagari RN" pitchFamily="2" charset="0"/>
              </a:rPr>
              <a:t>® </a:t>
            </a:r>
            <a:r>
              <a:rPr lang="en-US" dirty="0" err="1" smtClean="0">
                <a:latin typeface="BRH Devanagari RN" pitchFamily="2" charset="0"/>
              </a:rPr>
              <a:t>MüÉUhÉqÉç</a:t>
            </a:r>
            <a:endParaRPr lang="en-US" dirty="0">
              <a:latin typeface="BRH Devanagari R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err="1" smtClean="0">
                <a:latin typeface="BRH Devanagari RN" pitchFamily="2" charset="0"/>
              </a:rPr>
              <a:t>xÉÉqÉÉlrÉÇ</a:t>
            </a:r>
            <a:r>
              <a:rPr lang="en-US" sz="2800" dirty="0" smtClean="0">
                <a:latin typeface="BRH Devanagari RN" pitchFamily="2" charset="0"/>
              </a:rPr>
              <a:t> </a:t>
            </a:r>
            <a:r>
              <a:rPr lang="en-US" sz="2800" dirty="0" err="1" smtClean="0">
                <a:latin typeface="BRH Devanagari RN" pitchFamily="2" charset="0"/>
              </a:rPr>
              <a:t>cÉ</a:t>
            </a:r>
            <a:r>
              <a:rPr lang="en-US" sz="2800" dirty="0" smtClean="0">
                <a:latin typeface="BRH Devanagari RN" pitchFamily="2" charset="0"/>
              </a:rPr>
              <a:t> </a:t>
            </a:r>
            <a:r>
              <a:rPr lang="en-US" sz="2800" dirty="0" err="1" smtClean="0">
                <a:latin typeface="BRH Devanagari RN" pitchFamily="2" charset="0"/>
              </a:rPr>
              <a:t>xÉÉqÉÉlrÉqÉåMüiuÉMüUÇ</a:t>
            </a:r>
            <a:r>
              <a:rPr lang="en-US" sz="2800" dirty="0" smtClean="0">
                <a:latin typeface="BRH Devanagari RN" pitchFamily="2" charset="0"/>
              </a:rPr>
              <a:t> </a:t>
            </a:r>
            <a:r>
              <a:rPr lang="en-US" sz="2800" dirty="0" err="1" smtClean="0">
                <a:latin typeface="BRH Devanagari RN" pitchFamily="2" charset="0"/>
              </a:rPr>
              <a:t>CirÉÉÌSlÉÉ</a:t>
            </a:r>
            <a:r>
              <a:rPr lang="en-US" sz="2800" dirty="0" smtClean="0">
                <a:latin typeface="BRH Devanagari RN" pitchFamily="2" charset="0"/>
              </a:rPr>
              <a:t> </a:t>
            </a:r>
            <a:r>
              <a:rPr lang="en-US" sz="2800" dirty="0" err="1" smtClean="0">
                <a:latin typeface="BRH Devanagari RN" pitchFamily="2" charset="0"/>
              </a:rPr>
              <a:t>uÉ¤rÉqÉÉhÉsÉ¤ÉhÉqÉç</a:t>
            </a:r>
            <a:r>
              <a:rPr lang="en-US" sz="2800" dirty="0" smtClean="0">
                <a:latin typeface="BRH Devanagari RN" pitchFamily="2" charset="0"/>
              </a:rPr>
              <a:t>|</a:t>
            </a:r>
          </a:p>
          <a:p>
            <a:pPr>
              <a:buNone/>
            </a:pPr>
            <a:endParaRPr lang="en-US" sz="2800" dirty="0" smtClean="0">
              <a:latin typeface="BRH Devanagari RN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hi-IN" sz="2800" dirty="0" smtClean="0"/>
              <a:t>वृद्धिकारणम्</a:t>
            </a:r>
            <a:r>
              <a:rPr lang="en-US" sz="2800" dirty="0" smtClean="0"/>
              <a:t> - </a:t>
            </a:r>
            <a:r>
              <a:rPr lang="hi-IN" sz="2800" dirty="0" smtClean="0"/>
              <a:t>वृद्धिः</a:t>
            </a:r>
            <a:r>
              <a:rPr lang="en-US" sz="2800" dirty="0" smtClean="0"/>
              <a:t> </a:t>
            </a:r>
            <a:r>
              <a:rPr lang="hi-IN" sz="2800" dirty="0" smtClean="0"/>
              <a:t>आधिक्यं,तत्कारणं वृद्धिकारणम्</a:t>
            </a:r>
            <a:r>
              <a:rPr lang="en-US" sz="2800" dirty="0" smtClean="0"/>
              <a:t>|</a:t>
            </a:r>
            <a:endParaRPr lang="en-US" sz="2800" dirty="0" smtClean="0">
              <a:latin typeface="BRH Devanagari RN" pitchFamily="2" charset="0"/>
            </a:endParaRPr>
          </a:p>
          <a:p>
            <a:r>
              <a:rPr lang="en-US" dirty="0" smtClean="0">
                <a:latin typeface="Baskerville Old Face" pitchFamily="18" charset="0"/>
              </a:rPr>
              <a:t>In the absence of </a:t>
            </a:r>
            <a:r>
              <a:rPr lang="en-US" dirty="0" err="1" smtClean="0">
                <a:latin typeface="BRH Devanagari RN" pitchFamily="2" charset="0"/>
              </a:rPr>
              <a:t>ÌuÉUÉåÍkÉ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pÉÉuÉ</a:t>
            </a:r>
            <a:endParaRPr lang="en-US" dirty="0" smtClean="0">
              <a:latin typeface="Baskerville Old Face" pitchFamily="18" charset="0"/>
            </a:endParaRPr>
          </a:p>
          <a:p>
            <a:r>
              <a:rPr lang="en-US" dirty="0" smtClean="0">
                <a:latin typeface="Baskerville Old Face" pitchFamily="18" charset="0"/>
              </a:rPr>
              <a:t>Only if the </a:t>
            </a:r>
            <a:r>
              <a:rPr lang="en-US" i="1" dirty="0" err="1" smtClean="0">
                <a:latin typeface="Baskerville Old Face" pitchFamily="18" charset="0"/>
              </a:rPr>
              <a:t>Mamsa</a:t>
            </a:r>
            <a:r>
              <a:rPr lang="en-US" dirty="0" smtClean="0">
                <a:latin typeface="Baskerville Old Face" pitchFamily="18" charset="0"/>
              </a:rPr>
              <a:t> is taken as internally then it increases </a:t>
            </a:r>
            <a:r>
              <a:rPr lang="en-US" i="1" dirty="0" err="1" smtClean="0">
                <a:latin typeface="Baskerville Old Face" pitchFamily="18" charset="0"/>
              </a:rPr>
              <a:t>Mamsa</a:t>
            </a:r>
            <a:r>
              <a:rPr lang="en-US" dirty="0" smtClean="0">
                <a:latin typeface="Baskerville Old Face" pitchFamily="18" charset="0"/>
              </a:rPr>
              <a:t>.</a:t>
            </a:r>
          </a:p>
          <a:p>
            <a:r>
              <a:rPr lang="en-US" dirty="0" err="1" smtClean="0">
                <a:latin typeface="BRH Devanagari RN" pitchFamily="2" charset="0"/>
              </a:rPr>
              <a:t>uÉ×Î®MüÉUhÉ</a:t>
            </a:r>
            <a:r>
              <a:rPr lang="en-US" dirty="0" smtClean="0">
                <a:latin typeface="BRH Devanagari RN" pitchFamily="2" charset="0"/>
              </a:rPr>
              <a:t> – </a:t>
            </a:r>
            <a:r>
              <a:rPr lang="en-US" dirty="0" smtClean="0">
                <a:latin typeface="Baskerville Old Face" pitchFamily="18" charset="0"/>
              </a:rPr>
              <a:t>is not </a:t>
            </a:r>
            <a:r>
              <a:rPr lang="en-US" i="1" dirty="0" err="1" smtClean="0">
                <a:latin typeface="Baskerville Old Face" pitchFamily="18" charset="0"/>
              </a:rPr>
              <a:t>Lakshana</a:t>
            </a:r>
            <a:r>
              <a:rPr lang="en-US" dirty="0" smtClean="0">
                <a:latin typeface="Baskerville Old Face" pitchFamily="18" charset="0"/>
              </a:rPr>
              <a:t> rather </a:t>
            </a:r>
            <a:r>
              <a:rPr lang="en-US" i="1" dirty="0" err="1" smtClean="0">
                <a:latin typeface="Baskerville Old Face" pitchFamily="18" charset="0"/>
              </a:rPr>
              <a:t>Prayojana</a:t>
            </a:r>
            <a:r>
              <a:rPr lang="en-US" dirty="0" smtClean="0">
                <a:latin typeface="Baskerville Old Face" pitchFamily="18" charset="0"/>
              </a:rPr>
              <a:t> of </a:t>
            </a:r>
            <a:r>
              <a:rPr lang="en-US" i="1" dirty="0" err="1" smtClean="0">
                <a:latin typeface="Baskerville Old Face" pitchFamily="18" charset="0"/>
              </a:rPr>
              <a:t>Samanya</a:t>
            </a:r>
            <a:r>
              <a:rPr lang="en-US" dirty="0" smtClean="0">
                <a:latin typeface="Baskerville Old Face" pitchFamily="18" charset="0"/>
              </a:rPr>
              <a:t> in </a:t>
            </a:r>
            <a:r>
              <a:rPr lang="en-US" i="1" dirty="0" err="1" smtClean="0">
                <a:latin typeface="Baskerville Old Face" pitchFamily="18" charset="0"/>
              </a:rPr>
              <a:t>Ayurveda</a:t>
            </a:r>
            <a:endParaRPr lang="en-US" i="1" dirty="0">
              <a:latin typeface="BRH Devanagari RN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err="1" smtClean="0"/>
              <a:t>Contd</a:t>
            </a:r>
            <a:r>
              <a:rPr lang="en-US" dirty="0" smtClean="0"/>
              <a:t>…..</a:t>
            </a:r>
          </a:p>
          <a:p>
            <a:pPr>
              <a:buNone/>
            </a:pPr>
            <a:r>
              <a:rPr lang="en-US" dirty="0" err="1" smtClean="0"/>
              <a:t>Eg</a:t>
            </a:r>
            <a:r>
              <a:rPr lang="en-US" dirty="0" smtClean="0"/>
              <a:t> :1</a:t>
            </a:r>
          </a:p>
          <a:p>
            <a:r>
              <a:rPr lang="hi-IN" dirty="0" smtClean="0"/>
              <a:t>अम्लो रसो</a:t>
            </a:r>
            <a:r>
              <a:rPr lang="en-US" dirty="0" smtClean="0"/>
              <a:t>……. </a:t>
            </a:r>
            <a:r>
              <a:rPr lang="hi-IN" dirty="0" smtClean="0"/>
              <a:t>पित्तमभिवर्धयति</a:t>
            </a:r>
            <a:r>
              <a:rPr lang="en-US" dirty="0" smtClean="0"/>
              <a:t>  (cha. Su.26/30)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err="1" smtClean="0"/>
              <a:t>अम्ल</a:t>
            </a:r>
            <a:r>
              <a:rPr lang="en-US" dirty="0" smtClean="0"/>
              <a:t> </a:t>
            </a:r>
            <a:r>
              <a:rPr lang="en-US" dirty="0" err="1" smtClean="0"/>
              <a:t>रस</a:t>
            </a:r>
            <a:r>
              <a:rPr lang="en-US" dirty="0" smtClean="0"/>
              <a:t> </a:t>
            </a:r>
            <a:r>
              <a:rPr lang="en-US" i="1" dirty="0" err="1" smtClean="0"/>
              <a:t>Samanya</a:t>
            </a:r>
            <a:r>
              <a:rPr lang="en-US" dirty="0" smtClean="0"/>
              <a:t> for </a:t>
            </a:r>
            <a:r>
              <a:rPr lang="en-US" i="1" dirty="0" err="1" smtClean="0"/>
              <a:t>Pitta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But  </a:t>
            </a:r>
            <a:r>
              <a:rPr lang="en-US" dirty="0" err="1" smtClean="0"/>
              <a:t>आमलकि</a:t>
            </a:r>
            <a:r>
              <a:rPr lang="en-US" dirty="0" smtClean="0"/>
              <a:t> does not increase </a:t>
            </a:r>
            <a:r>
              <a:rPr lang="en-US" i="1" dirty="0" err="1" smtClean="0"/>
              <a:t>Pitta</a:t>
            </a:r>
            <a:r>
              <a:rPr lang="en-US" dirty="0" smtClean="0"/>
              <a:t> due to </a:t>
            </a:r>
            <a:r>
              <a:rPr lang="en-US" dirty="0" err="1" smtClean="0"/>
              <a:t>विरोधि</a:t>
            </a:r>
            <a:r>
              <a:rPr lang="en-US" dirty="0" smtClean="0"/>
              <a:t> </a:t>
            </a:r>
            <a:r>
              <a:rPr lang="en-US" dirty="0" err="1" smtClean="0"/>
              <a:t>कारण</a:t>
            </a:r>
            <a:r>
              <a:rPr lang="en-US" dirty="0" smtClean="0"/>
              <a:t> </a:t>
            </a:r>
            <a:r>
              <a:rPr lang="en-US" dirty="0" err="1" smtClean="0"/>
              <a:t>ie</a:t>
            </a:r>
            <a:r>
              <a:rPr lang="en-US" dirty="0" smtClean="0"/>
              <a:t> (</a:t>
            </a:r>
            <a:r>
              <a:rPr lang="en-US" dirty="0" err="1" smtClean="0"/>
              <a:t>शीतवीर्य</a:t>
            </a:r>
            <a:r>
              <a:rPr lang="en-US" dirty="0" smtClean="0"/>
              <a:t>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Similarly it should be understood for </a:t>
            </a:r>
            <a:r>
              <a:rPr lang="en-US" dirty="0" err="1" smtClean="0"/>
              <a:t>त्रिदोष</a:t>
            </a:r>
            <a:r>
              <a:rPr lang="en-US" dirty="0" smtClean="0"/>
              <a:t> </a:t>
            </a:r>
            <a:r>
              <a:rPr lang="en-US" dirty="0" err="1" smtClean="0"/>
              <a:t>हर</a:t>
            </a:r>
            <a:r>
              <a:rPr lang="en-US" dirty="0" smtClean="0"/>
              <a:t> </a:t>
            </a:r>
            <a:r>
              <a:rPr lang="en-US" dirty="0" err="1" smtClean="0"/>
              <a:t>द्रव्य</a:t>
            </a:r>
            <a:r>
              <a:rPr lang="en-US" dirty="0" smtClean="0"/>
              <a:t> </a:t>
            </a:r>
            <a:endParaRPr lang="en-US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err="1" smtClean="0"/>
              <a:t>Contd</a:t>
            </a:r>
            <a:r>
              <a:rPr lang="en-US" dirty="0" smtClean="0"/>
              <a:t>….</a:t>
            </a:r>
          </a:p>
          <a:p>
            <a:r>
              <a:rPr lang="en-US" dirty="0" err="1" smtClean="0"/>
              <a:t>Eg</a:t>
            </a:r>
            <a:r>
              <a:rPr lang="en-US" dirty="0" smtClean="0"/>
              <a:t> 2</a:t>
            </a:r>
          </a:p>
          <a:p>
            <a:pPr>
              <a:buNone/>
            </a:pPr>
            <a:r>
              <a:rPr lang="en-US" i="1" dirty="0" smtClean="0"/>
              <a:t>GUDUCHI</a:t>
            </a:r>
          </a:p>
          <a:p>
            <a:pPr>
              <a:buNone/>
            </a:pPr>
            <a:r>
              <a:rPr lang="en-US" dirty="0" err="1" smtClean="0"/>
              <a:t>त्रिदोषघ्न</a:t>
            </a:r>
            <a:r>
              <a:rPr lang="en-US" dirty="0" smtClean="0"/>
              <a:t> </a:t>
            </a:r>
            <a:r>
              <a:rPr lang="en-US" dirty="0" err="1" smtClean="0"/>
              <a:t>स्वादु</a:t>
            </a:r>
            <a:r>
              <a:rPr lang="en-US" dirty="0" smtClean="0"/>
              <a:t> </a:t>
            </a:r>
            <a:r>
              <a:rPr lang="en-US" dirty="0" err="1" smtClean="0"/>
              <a:t>पथ्यं</a:t>
            </a:r>
            <a:r>
              <a:rPr lang="en-US" dirty="0" smtClean="0"/>
              <a:t> </a:t>
            </a:r>
            <a:r>
              <a:rPr lang="en-US" dirty="0" err="1" smtClean="0"/>
              <a:t>चक्षुष्यं</a:t>
            </a:r>
            <a:r>
              <a:rPr lang="en-US" dirty="0" smtClean="0"/>
              <a:t> </a:t>
            </a:r>
            <a:r>
              <a:rPr lang="en-US" dirty="0" err="1" smtClean="0"/>
              <a:t>दीपनं</a:t>
            </a:r>
            <a:r>
              <a:rPr lang="en-US" dirty="0" smtClean="0"/>
              <a:t> </a:t>
            </a:r>
            <a:r>
              <a:rPr lang="en-US" dirty="0" err="1" smtClean="0"/>
              <a:t>लघु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वयसः</a:t>
            </a:r>
            <a:r>
              <a:rPr lang="en-US" dirty="0" smtClean="0"/>
              <a:t> </a:t>
            </a:r>
            <a:r>
              <a:rPr lang="en-US" dirty="0" err="1" smtClean="0"/>
              <a:t>स्थापनं</a:t>
            </a:r>
            <a:r>
              <a:rPr lang="en-US" dirty="0" smtClean="0"/>
              <a:t> </a:t>
            </a:r>
            <a:r>
              <a:rPr lang="en-US" dirty="0" err="1" smtClean="0"/>
              <a:t>मेध्यममृत</a:t>
            </a:r>
            <a:r>
              <a:rPr lang="en-US" dirty="0" smtClean="0"/>
              <a:t> </a:t>
            </a:r>
            <a:r>
              <a:rPr lang="en-US" dirty="0" err="1" smtClean="0"/>
              <a:t>शाकमुच्यते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                                                      K.N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i="1" dirty="0" smtClean="0"/>
              <a:t>Rasa</a:t>
            </a:r>
            <a:r>
              <a:rPr lang="en-US" dirty="0" smtClean="0"/>
              <a:t>   - </a:t>
            </a:r>
            <a:r>
              <a:rPr lang="en-US" dirty="0" err="1" smtClean="0"/>
              <a:t>तिक्त</a:t>
            </a:r>
            <a:r>
              <a:rPr lang="en-US" dirty="0" smtClean="0"/>
              <a:t> </a:t>
            </a:r>
            <a:r>
              <a:rPr lang="en-US" dirty="0" err="1" smtClean="0"/>
              <a:t>कषायं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i="1" dirty="0" err="1" smtClean="0"/>
              <a:t>Guna</a:t>
            </a:r>
            <a:r>
              <a:rPr lang="en-US" dirty="0" smtClean="0"/>
              <a:t>  -</a:t>
            </a:r>
            <a:r>
              <a:rPr lang="en-US" dirty="0" err="1" smtClean="0"/>
              <a:t>गुरु</a:t>
            </a:r>
            <a:r>
              <a:rPr lang="en-US" dirty="0" smtClean="0"/>
              <a:t> , </a:t>
            </a:r>
            <a:r>
              <a:rPr lang="en-US" dirty="0" err="1" smtClean="0"/>
              <a:t>स्निग्ध</a:t>
            </a:r>
            <a:endParaRPr lang="en-US" dirty="0" smtClean="0"/>
          </a:p>
          <a:p>
            <a:pPr>
              <a:buNone/>
            </a:pPr>
            <a:r>
              <a:rPr lang="en-US" i="1" dirty="0" err="1" smtClean="0"/>
              <a:t>Virya</a:t>
            </a:r>
            <a:r>
              <a:rPr lang="en-US" dirty="0" smtClean="0"/>
              <a:t>  -</a:t>
            </a:r>
            <a:r>
              <a:rPr lang="en-US" dirty="0" err="1" smtClean="0"/>
              <a:t>उष्ण</a:t>
            </a:r>
            <a:endParaRPr lang="en-US" dirty="0" smtClean="0"/>
          </a:p>
          <a:p>
            <a:pPr>
              <a:buNone/>
            </a:pPr>
            <a:r>
              <a:rPr lang="en-US" i="1" dirty="0" err="1" smtClean="0"/>
              <a:t>Vipaka-मधुर</a:t>
            </a:r>
            <a:endParaRPr lang="en-US" i="1" dirty="0" smtClean="0"/>
          </a:p>
          <a:p>
            <a:pPr>
              <a:buNone/>
            </a:pPr>
            <a:r>
              <a:rPr lang="en-US" i="1" dirty="0" smtClean="0"/>
              <a:t>Karma-</a:t>
            </a:r>
            <a:r>
              <a:rPr lang="en-US" i="1" dirty="0" err="1" smtClean="0"/>
              <a:t>त्रिदोष</a:t>
            </a:r>
            <a:r>
              <a:rPr lang="en-US" dirty="0" smtClean="0"/>
              <a:t> </a:t>
            </a:r>
            <a:r>
              <a:rPr lang="en-US" dirty="0" err="1" smtClean="0"/>
              <a:t>शामक</a:t>
            </a:r>
            <a:endParaRPr lang="en-US" dirty="0" smtClean="0"/>
          </a:p>
          <a:p>
            <a:pPr>
              <a:buNone/>
            </a:pPr>
            <a:endParaRPr lang="en-IN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 err="1" smtClean="0">
                <a:latin typeface="Baskerville Old Face" pitchFamily="18" charset="0"/>
              </a:rPr>
              <a:t>Guduchi</a:t>
            </a:r>
            <a:r>
              <a:rPr lang="en-US" dirty="0" smtClean="0">
                <a:latin typeface="Baskerville Old Face" pitchFamily="18" charset="0"/>
              </a:rPr>
              <a:t> is </a:t>
            </a:r>
            <a:r>
              <a:rPr lang="en-US" i="1" dirty="0" err="1" smtClean="0">
                <a:latin typeface="Baskerville Old Face" pitchFamily="18" charset="0"/>
              </a:rPr>
              <a:t>Tridosha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i="1" dirty="0" smtClean="0">
                <a:latin typeface="Baskerville Old Face" pitchFamily="18" charset="0"/>
              </a:rPr>
              <a:t>Hara</a:t>
            </a:r>
            <a:r>
              <a:rPr lang="en-US" dirty="0" smtClean="0">
                <a:latin typeface="Baskerville Old Face" pitchFamily="18" charset="0"/>
              </a:rPr>
              <a:t> because, </a:t>
            </a:r>
            <a:endParaRPr lang="en-IN" dirty="0">
              <a:latin typeface="Baskerville Old Face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1" cy="39500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4404"/>
                <a:gridCol w="1571636"/>
                <a:gridCol w="2082819"/>
                <a:gridCol w="3460742"/>
              </a:tblGrid>
              <a:tr h="542916">
                <a:tc gridSpan="2">
                  <a:txBody>
                    <a:bodyPr/>
                    <a:lstStyle/>
                    <a:p>
                      <a:r>
                        <a:rPr lang="en-US" sz="2000" dirty="0" smtClean="0"/>
                        <a:t>       </a:t>
                      </a:r>
                      <a:r>
                        <a:rPr lang="en-US" sz="2400" b="1" dirty="0" smtClean="0"/>
                        <a:t>PARTICULARS </a:t>
                      </a:r>
                      <a:endParaRPr lang="en-IN" sz="2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EFFECT EXPECTED </a:t>
                      </a:r>
                      <a:endParaRPr lang="en-IN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0070C0"/>
                          </a:solidFill>
                        </a:rPr>
                        <a:t>EFFECT ACTUAL SEEN </a:t>
                      </a:r>
                      <a:endParaRPr lang="en-IN" sz="20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642942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None/>
                      </a:pPr>
                      <a:r>
                        <a:rPr lang="en-US" sz="2000" b="1" i="1" dirty="0" smtClean="0"/>
                        <a:t>Rasa</a:t>
                      </a:r>
                      <a:r>
                        <a:rPr lang="en-US" sz="2000" b="1" i="1" baseline="0" dirty="0" smtClean="0"/>
                        <a:t> </a:t>
                      </a:r>
                      <a:endParaRPr lang="en-IN" sz="20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i="1" dirty="0" err="1" smtClean="0"/>
                        <a:t>Tikta</a:t>
                      </a:r>
                      <a:r>
                        <a:rPr lang="en-US" sz="2000" i="1" dirty="0" smtClean="0"/>
                        <a:t> </a:t>
                      </a:r>
                      <a:r>
                        <a:rPr lang="en-US" sz="2000" i="1" dirty="0" err="1" smtClean="0"/>
                        <a:t>kashaya</a:t>
                      </a:r>
                      <a:r>
                        <a:rPr lang="en-US" sz="2000" i="1" dirty="0" smtClean="0"/>
                        <a:t> </a:t>
                      </a:r>
                      <a:endParaRPr lang="en-IN" sz="20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i="1" dirty="0" smtClean="0"/>
                        <a:t>Vata </a:t>
                      </a:r>
                      <a:r>
                        <a:rPr lang="en-US" sz="2000" i="1" dirty="0" err="1" smtClean="0"/>
                        <a:t>vruddhi</a:t>
                      </a:r>
                      <a:r>
                        <a:rPr lang="en-US" sz="2000" i="1" dirty="0" smtClean="0"/>
                        <a:t> </a:t>
                      </a:r>
                      <a:endParaRPr lang="en-IN" sz="20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i="1" dirty="0" err="1" smtClean="0">
                          <a:solidFill>
                            <a:srgbClr val="0070C0"/>
                          </a:solidFill>
                        </a:rPr>
                        <a:t>Guna</a:t>
                      </a:r>
                      <a:r>
                        <a:rPr lang="en-US" sz="2000" dirty="0" smtClean="0">
                          <a:solidFill>
                            <a:srgbClr val="0070C0"/>
                          </a:solidFill>
                        </a:rPr>
                        <a:t> and </a:t>
                      </a:r>
                      <a:r>
                        <a:rPr lang="en-US" sz="2000" i="1" dirty="0" err="1" smtClean="0">
                          <a:solidFill>
                            <a:srgbClr val="0070C0"/>
                          </a:solidFill>
                        </a:rPr>
                        <a:t>Veerya</a:t>
                      </a:r>
                      <a:r>
                        <a:rPr lang="en-US" sz="2000" dirty="0" smtClean="0">
                          <a:solidFill>
                            <a:srgbClr val="0070C0"/>
                          </a:solidFill>
                        </a:rPr>
                        <a:t> oppose</a:t>
                      </a:r>
                      <a:r>
                        <a:rPr lang="en-US" sz="2000" baseline="0" dirty="0" smtClean="0">
                          <a:solidFill>
                            <a:srgbClr val="0070C0"/>
                          </a:solidFill>
                        </a:rPr>
                        <a:t> it </a:t>
                      </a:r>
                      <a:endParaRPr lang="en-IN" sz="20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642942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None/>
                      </a:pPr>
                      <a:r>
                        <a:rPr lang="en-US" sz="2000" b="1" i="1" dirty="0" err="1" smtClean="0"/>
                        <a:t>Guna</a:t>
                      </a:r>
                      <a:r>
                        <a:rPr lang="en-US" sz="2000" b="1" i="1" baseline="0" dirty="0" smtClean="0"/>
                        <a:t> </a:t>
                      </a:r>
                      <a:endParaRPr lang="en-US" sz="2000" b="1" i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i="1" dirty="0" smtClean="0"/>
                        <a:t>Guru </a:t>
                      </a:r>
                      <a:r>
                        <a:rPr lang="en-US" sz="2000" i="1" dirty="0" err="1" smtClean="0"/>
                        <a:t>snigdha</a:t>
                      </a:r>
                      <a:r>
                        <a:rPr lang="en-US" sz="2000" i="1" dirty="0" smtClean="0"/>
                        <a:t> </a:t>
                      </a:r>
                      <a:endParaRPr lang="en-IN" sz="20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i="1" dirty="0" smtClean="0"/>
                        <a:t>Kapha </a:t>
                      </a:r>
                      <a:r>
                        <a:rPr lang="en-US" sz="2000" i="1" dirty="0" err="1" smtClean="0"/>
                        <a:t>vruddhi</a:t>
                      </a:r>
                      <a:r>
                        <a:rPr lang="en-US" sz="2000" i="1" dirty="0" smtClean="0"/>
                        <a:t> </a:t>
                      </a:r>
                      <a:endParaRPr lang="en-IN" sz="20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i="1" dirty="0" smtClean="0">
                          <a:solidFill>
                            <a:srgbClr val="0070C0"/>
                          </a:solidFill>
                        </a:rPr>
                        <a:t>Rasa</a:t>
                      </a:r>
                      <a:r>
                        <a:rPr lang="en-US" sz="2000" dirty="0" smtClean="0">
                          <a:solidFill>
                            <a:srgbClr val="0070C0"/>
                          </a:solidFill>
                        </a:rPr>
                        <a:t> and </a:t>
                      </a:r>
                      <a:r>
                        <a:rPr lang="en-US" sz="2000" i="1" dirty="0" err="1" smtClean="0">
                          <a:solidFill>
                            <a:srgbClr val="0070C0"/>
                          </a:solidFill>
                        </a:rPr>
                        <a:t>Veerya</a:t>
                      </a:r>
                      <a:r>
                        <a:rPr lang="en-US" sz="2000" dirty="0" smtClean="0">
                          <a:solidFill>
                            <a:srgbClr val="0070C0"/>
                          </a:solidFill>
                        </a:rPr>
                        <a:t> oppose</a:t>
                      </a:r>
                      <a:r>
                        <a:rPr lang="en-US" sz="2000" baseline="0" dirty="0" smtClean="0">
                          <a:solidFill>
                            <a:srgbClr val="0070C0"/>
                          </a:solidFill>
                        </a:rPr>
                        <a:t> it</a:t>
                      </a:r>
                      <a:endParaRPr lang="en-IN" sz="20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928694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None/>
                      </a:pPr>
                      <a:r>
                        <a:rPr lang="en-US" sz="2000" b="1" i="1" dirty="0" err="1" smtClean="0"/>
                        <a:t>Veerya</a:t>
                      </a:r>
                      <a:r>
                        <a:rPr lang="en-US" sz="2000" b="1" i="1" baseline="0" dirty="0" smtClean="0"/>
                        <a:t> </a:t>
                      </a:r>
                      <a:endParaRPr lang="en-IN" sz="20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i="1" dirty="0" err="1" smtClean="0"/>
                        <a:t>Ushna</a:t>
                      </a:r>
                      <a:r>
                        <a:rPr lang="en-US" sz="2000" i="1" dirty="0" smtClean="0"/>
                        <a:t> </a:t>
                      </a:r>
                      <a:endParaRPr lang="en-IN" sz="20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i="1" dirty="0" err="1" smtClean="0"/>
                        <a:t>Pitta</a:t>
                      </a:r>
                      <a:r>
                        <a:rPr lang="en-US" sz="2000" i="1" dirty="0" smtClean="0"/>
                        <a:t> </a:t>
                      </a:r>
                      <a:r>
                        <a:rPr lang="en-US" sz="2000" i="1" dirty="0" err="1" smtClean="0"/>
                        <a:t>vruddhi</a:t>
                      </a:r>
                      <a:r>
                        <a:rPr lang="en-US" sz="2000" i="1" dirty="0" smtClean="0"/>
                        <a:t> </a:t>
                      </a:r>
                      <a:endParaRPr lang="en-IN" sz="20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i="1" dirty="0" smtClean="0">
                          <a:solidFill>
                            <a:srgbClr val="0070C0"/>
                          </a:solidFill>
                        </a:rPr>
                        <a:t>Rasa</a:t>
                      </a:r>
                      <a:r>
                        <a:rPr lang="en-US" sz="2000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2000" dirty="0" smtClean="0">
                          <a:solidFill>
                            <a:srgbClr val="0070C0"/>
                          </a:solidFill>
                        </a:rPr>
                        <a:t> and </a:t>
                      </a:r>
                      <a:r>
                        <a:rPr lang="en-US" sz="2000" i="1" dirty="0" err="1" smtClean="0">
                          <a:solidFill>
                            <a:srgbClr val="0070C0"/>
                          </a:solidFill>
                        </a:rPr>
                        <a:t>Vipaka</a:t>
                      </a:r>
                      <a:r>
                        <a:rPr lang="en-US" sz="2000" dirty="0" smtClean="0">
                          <a:solidFill>
                            <a:srgbClr val="0070C0"/>
                          </a:solidFill>
                        </a:rPr>
                        <a:t> oppose</a:t>
                      </a:r>
                      <a:r>
                        <a:rPr lang="en-US" sz="2000" baseline="0" dirty="0" smtClean="0">
                          <a:solidFill>
                            <a:srgbClr val="0070C0"/>
                          </a:solidFill>
                        </a:rPr>
                        <a:t> it</a:t>
                      </a:r>
                      <a:endParaRPr lang="en-IN" sz="20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857256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None/>
                      </a:pPr>
                      <a:r>
                        <a:rPr lang="en-US" sz="2000" b="1" i="1" dirty="0" err="1" smtClean="0"/>
                        <a:t>Vipaka</a:t>
                      </a:r>
                      <a:r>
                        <a:rPr lang="en-US" sz="2000" b="1" i="1" dirty="0" smtClean="0"/>
                        <a:t> </a:t>
                      </a:r>
                      <a:endParaRPr lang="en-IN" sz="20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i="1" dirty="0" err="1" smtClean="0"/>
                        <a:t>Madhura</a:t>
                      </a:r>
                      <a:r>
                        <a:rPr lang="en-US" sz="2000" i="1" dirty="0" smtClean="0"/>
                        <a:t> </a:t>
                      </a:r>
                      <a:endParaRPr lang="en-IN" sz="20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i="1" dirty="0" smtClean="0"/>
                        <a:t>Kapha </a:t>
                      </a:r>
                      <a:r>
                        <a:rPr lang="en-US" sz="2000" i="1" dirty="0" err="1" smtClean="0"/>
                        <a:t>vruddhi</a:t>
                      </a:r>
                      <a:r>
                        <a:rPr lang="en-US" sz="2000" i="1" dirty="0" smtClean="0"/>
                        <a:t> </a:t>
                      </a:r>
                      <a:endParaRPr lang="en-IN" sz="20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i="1" dirty="0" smtClean="0">
                          <a:solidFill>
                            <a:srgbClr val="0070C0"/>
                          </a:solidFill>
                        </a:rPr>
                        <a:t>Rasa</a:t>
                      </a:r>
                      <a:r>
                        <a:rPr lang="en-US" sz="2000" dirty="0" smtClean="0">
                          <a:solidFill>
                            <a:srgbClr val="0070C0"/>
                          </a:solidFill>
                        </a:rPr>
                        <a:t> and </a:t>
                      </a:r>
                      <a:r>
                        <a:rPr lang="en-US" sz="2000" i="1" dirty="0" err="1" smtClean="0">
                          <a:solidFill>
                            <a:srgbClr val="0070C0"/>
                          </a:solidFill>
                        </a:rPr>
                        <a:t>Veerya</a:t>
                      </a:r>
                      <a:r>
                        <a:rPr lang="en-US" sz="2000" dirty="0" smtClean="0">
                          <a:solidFill>
                            <a:srgbClr val="0070C0"/>
                          </a:solidFill>
                        </a:rPr>
                        <a:t> oppose</a:t>
                      </a:r>
                      <a:r>
                        <a:rPr lang="en-US" sz="2000" baseline="0" dirty="0" smtClean="0">
                          <a:solidFill>
                            <a:srgbClr val="0070C0"/>
                          </a:solidFill>
                        </a:rPr>
                        <a:t> it</a:t>
                      </a:r>
                      <a:endParaRPr lang="en-IN" sz="20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askerville Old Face" pitchFamily="18" charset="0"/>
              </a:rPr>
              <a:t>Exceptions </a:t>
            </a:r>
            <a:endParaRPr lang="en-US" dirty="0">
              <a:latin typeface="Baskerville Old Fac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hi-IN" dirty="0" smtClean="0"/>
              <a:t>“घृतमग्निमेधे करोति”</a:t>
            </a:r>
            <a:endParaRPr lang="en-US" dirty="0" smtClean="0"/>
          </a:p>
          <a:p>
            <a:pPr marL="514350" indent="-514350"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</a:t>
            </a:r>
            <a:r>
              <a:rPr lang="hi-IN" dirty="0" smtClean="0"/>
              <a:t> </a:t>
            </a:r>
            <a:r>
              <a:rPr lang="en-US" dirty="0" smtClean="0"/>
              <a:t> </a:t>
            </a:r>
            <a:r>
              <a:rPr lang="hi-IN" dirty="0" smtClean="0"/>
              <a:t>घृत</a:t>
            </a:r>
            <a:r>
              <a:rPr lang="en-US" dirty="0" smtClean="0"/>
              <a:t> causes </a:t>
            </a:r>
            <a:r>
              <a:rPr lang="en-US" dirty="0" err="1" smtClean="0"/>
              <a:t>vriddhi</a:t>
            </a:r>
            <a:r>
              <a:rPr lang="en-US" dirty="0" smtClean="0"/>
              <a:t> in </a:t>
            </a:r>
            <a:r>
              <a:rPr lang="en-US" dirty="0" err="1" smtClean="0"/>
              <a:t>अग्नि</a:t>
            </a:r>
            <a:r>
              <a:rPr lang="en-US" dirty="0" smtClean="0"/>
              <a:t> and </a:t>
            </a:r>
            <a:r>
              <a:rPr lang="hi-IN" dirty="0" smtClean="0"/>
              <a:t>मे</a:t>
            </a:r>
            <a:r>
              <a:rPr lang="en-US" dirty="0" err="1" smtClean="0"/>
              <a:t>धा</a:t>
            </a:r>
            <a:r>
              <a:rPr lang="en-US" dirty="0" smtClean="0"/>
              <a:t> (which is a function of </a:t>
            </a:r>
            <a:r>
              <a:rPr lang="en-US" dirty="0" err="1" smtClean="0"/>
              <a:t>Prakruta</a:t>
            </a:r>
            <a:r>
              <a:rPr lang="en-US" dirty="0" smtClean="0"/>
              <a:t> </a:t>
            </a:r>
            <a:r>
              <a:rPr lang="en-US" dirty="0" err="1" smtClean="0"/>
              <a:t>Pitta</a:t>
            </a:r>
            <a:r>
              <a:rPr lang="en-US" dirty="0" smtClean="0"/>
              <a:t> )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r>
              <a:rPr lang="en-US" dirty="0" smtClean="0"/>
              <a:t>     </a:t>
            </a:r>
            <a:r>
              <a:rPr lang="en-US" dirty="0" err="1" smtClean="0"/>
              <a:t>शस्तं</a:t>
            </a:r>
            <a:r>
              <a:rPr lang="en-US" dirty="0" smtClean="0"/>
              <a:t> </a:t>
            </a:r>
            <a:r>
              <a:rPr lang="en-US" dirty="0" err="1" smtClean="0"/>
              <a:t>धीस्मृति</a:t>
            </a:r>
            <a:r>
              <a:rPr lang="en-US" dirty="0" smtClean="0"/>
              <a:t> </a:t>
            </a:r>
            <a:r>
              <a:rPr lang="en-US" dirty="0" err="1" smtClean="0"/>
              <a:t>मेधाग्नि</a:t>
            </a:r>
            <a:r>
              <a:rPr lang="en-US" dirty="0" smtClean="0"/>
              <a:t>……….   अ. </a:t>
            </a:r>
            <a:r>
              <a:rPr lang="en-US" dirty="0" err="1" smtClean="0"/>
              <a:t>हृ</a:t>
            </a:r>
            <a:r>
              <a:rPr lang="en-US" dirty="0" smtClean="0"/>
              <a:t>. ५/३७</a:t>
            </a:r>
          </a:p>
          <a:p>
            <a:pPr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dirty="0" smtClean="0"/>
              <a:t>2.  </a:t>
            </a:r>
            <a:r>
              <a:rPr lang="hi-IN" dirty="0" smtClean="0"/>
              <a:t>चिन्तया वातवृद्धिः</a:t>
            </a:r>
            <a:endParaRPr lang="en-IN" dirty="0" smtClean="0"/>
          </a:p>
          <a:p>
            <a:pPr>
              <a:buNone/>
            </a:pPr>
            <a:r>
              <a:rPr lang="en-US" dirty="0" smtClean="0"/>
              <a:t>          </a:t>
            </a:r>
            <a:r>
              <a:rPr lang="hi-IN" dirty="0" smtClean="0"/>
              <a:t>चिन्त</a:t>
            </a:r>
            <a:r>
              <a:rPr lang="en-US" dirty="0" smtClean="0"/>
              <a:t> cause </a:t>
            </a:r>
            <a:r>
              <a:rPr lang="en-US" dirty="0" err="1" smtClean="0"/>
              <a:t>Vata</a:t>
            </a:r>
            <a:r>
              <a:rPr lang="en-US" dirty="0" smtClean="0"/>
              <a:t> </a:t>
            </a:r>
            <a:r>
              <a:rPr lang="en-US" dirty="0" err="1" smtClean="0"/>
              <a:t>Vriddhi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3.  </a:t>
            </a:r>
            <a:r>
              <a:rPr lang="hi-IN" dirty="0" smtClean="0"/>
              <a:t>तथा</a:t>
            </a:r>
            <a:r>
              <a:rPr lang="en-IN" dirty="0" smtClean="0"/>
              <a:t> </a:t>
            </a:r>
            <a:r>
              <a:rPr lang="hi-IN" dirty="0" smtClean="0"/>
              <a:t>सङ्कल्पाद्वृष्यपादयुगलेपाच्च</a:t>
            </a:r>
            <a:r>
              <a:rPr lang="en-IN" dirty="0" smtClean="0"/>
              <a:t> </a:t>
            </a:r>
            <a:r>
              <a:rPr lang="hi-IN" dirty="0" smtClean="0"/>
              <a:t>शुक्रवृद्धिरित्यादि</a:t>
            </a:r>
            <a:r>
              <a:rPr lang="en-IN" dirty="0" smtClean="0"/>
              <a:t>   </a:t>
            </a:r>
            <a:r>
              <a:rPr lang="hi-IN" dirty="0" smtClean="0"/>
              <a:t>प्रभावादुपपन्नम्</a:t>
            </a:r>
            <a:r>
              <a:rPr lang="en-IN" dirty="0" smtClean="0"/>
              <a:t>  </a:t>
            </a:r>
          </a:p>
          <a:p>
            <a:pPr>
              <a:buNone/>
            </a:pPr>
            <a:r>
              <a:rPr lang="en-IN" dirty="0" smtClean="0"/>
              <a:t>        </a:t>
            </a:r>
            <a:r>
              <a:rPr lang="hi-IN" sz="3000" dirty="0" smtClean="0"/>
              <a:t>सङ्कल्प</a:t>
            </a:r>
            <a:r>
              <a:rPr lang="en-US" sz="3000" dirty="0" smtClean="0"/>
              <a:t>न and </a:t>
            </a:r>
            <a:r>
              <a:rPr lang="en-US" sz="3000" dirty="0" err="1" smtClean="0"/>
              <a:t>वृष्यद्रव्य</a:t>
            </a:r>
            <a:r>
              <a:rPr lang="en-US" sz="3000" dirty="0" smtClean="0"/>
              <a:t> </a:t>
            </a:r>
            <a:r>
              <a:rPr lang="en-US" sz="3000" dirty="0" err="1" smtClean="0"/>
              <a:t>लेप</a:t>
            </a:r>
            <a:r>
              <a:rPr lang="en-US" sz="3000" dirty="0" smtClean="0"/>
              <a:t> on </a:t>
            </a:r>
            <a:r>
              <a:rPr lang="en-US" sz="3000" dirty="0" err="1" smtClean="0"/>
              <a:t>पादतल</a:t>
            </a:r>
            <a:r>
              <a:rPr lang="en-US" sz="3000" dirty="0" smtClean="0"/>
              <a:t> causes</a:t>
            </a:r>
            <a:r>
              <a:rPr lang="hi-IN" sz="3000" dirty="0" smtClean="0"/>
              <a:t>शुक्रवृद्धि</a:t>
            </a:r>
            <a:endParaRPr lang="en-US" sz="3000" dirty="0" smtClean="0"/>
          </a:p>
          <a:p>
            <a:pPr>
              <a:buNone/>
            </a:pPr>
            <a:endParaRPr lang="en-US" sz="3000" dirty="0" smtClean="0"/>
          </a:p>
          <a:p>
            <a:pPr>
              <a:buNone/>
            </a:pPr>
            <a:endParaRPr lang="en-IN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r>
              <a:rPr lang="en-US" dirty="0" err="1" smtClean="0">
                <a:latin typeface="BRH Devanagari RN" pitchFamily="2" charset="0"/>
              </a:rPr>
              <a:t>LMüiuÉMüU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/>
          <a:lstStyle/>
          <a:p>
            <a:r>
              <a:rPr lang="en-US" dirty="0" err="1" smtClean="0">
                <a:latin typeface="BRH Devanagari RN" pitchFamily="2" charset="0"/>
              </a:rPr>
              <a:t>LMüiuÉMüUÍqÉÌiÉ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LMüiuÉoÉÑÎ®MüUqÉç</a:t>
            </a:r>
            <a:r>
              <a:rPr lang="en-US" dirty="0" smtClean="0">
                <a:latin typeface="BRH Devanagari RN" pitchFamily="2" charset="0"/>
              </a:rPr>
              <a:t> | </a:t>
            </a:r>
          </a:p>
          <a:p>
            <a:r>
              <a:rPr lang="en-US" dirty="0" err="1" smtClean="0">
                <a:latin typeface="BRH Devanagari RN" pitchFamily="2" charset="0"/>
              </a:rPr>
              <a:t>ApÉëÉliÉ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oÉÑÎ</a:t>
            </a:r>
            <a:r>
              <a:rPr lang="en-US" dirty="0" smtClean="0">
                <a:latin typeface="BRH Devanagari RN" pitchFamily="2" charset="0"/>
              </a:rPr>
              <a:t>® |</a:t>
            </a:r>
          </a:p>
          <a:p>
            <a:r>
              <a:rPr lang="en-US" dirty="0" smtClean="0"/>
              <a:t>That similar knowledge which is obtained from different </a:t>
            </a:r>
            <a:r>
              <a:rPr lang="en-US" i="1" dirty="0" err="1" smtClean="0"/>
              <a:t>Dravya</a:t>
            </a:r>
            <a:r>
              <a:rPr lang="en-US" dirty="0" smtClean="0"/>
              <a:t> because of the presence of a common factor in those </a:t>
            </a:r>
            <a:r>
              <a:rPr lang="en-US" i="1" dirty="0" err="1" smtClean="0"/>
              <a:t>Dravya</a:t>
            </a:r>
            <a:endParaRPr lang="en-US" i="1" dirty="0" smtClean="0"/>
          </a:p>
          <a:p>
            <a:r>
              <a:rPr lang="en-US" dirty="0" smtClean="0">
                <a:latin typeface="Baskerville Old Face" pitchFamily="18" charset="0"/>
              </a:rPr>
              <a:t>Commonness in respect to </a:t>
            </a:r>
            <a:r>
              <a:rPr lang="en-US" i="1" dirty="0" err="1" smtClean="0">
                <a:latin typeface="Baskerville Old Face" pitchFamily="18" charset="0"/>
              </a:rPr>
              <a:t>Dravya</a:t>
            </a:r>
            <a:r>
              <a:rPr lang="en-US" dirty="0" smtClean="0">
                <a:latin typeface="Baskerville Old Face" pitchFamily="18" charset="0"/>
              </a:rPr>
              <a:t>, </a:t>
            </a:r>
            <a:r>
              <a:rPr lang="en-US" i="1" dirty="0" err="1" smtClean="0">
                <a:latin typeface="Baskerville Old Face" pitchFamily="18" charset="0"/>
              </a:rPr>
              <a:t>Guna</a:t>
            </a:r>
            <a:r>
              <a:rPr lang="en-US" dirty="0" smtClean="0">
                <a:latin typeface="Baskerville Old Face" pitchFamily="18" charset="0"/>
              </a:rPr>
              <a:t> and </a:t>
            </a:r>
            <a:r>
              <a:rPr lang="en-US" i="1" dirty="0" smtClean="0">
                <a:latin typeface="Baskerville Old Face" pitchFamily="18" charset="0"/>
              </a:rPr>
              <a:t>Karma</a:t>
            </a:r>
            <a:r>
              <a:rPr lang="en-US" dirty="0" smtClean="0">
                <a:latin typeface="Baskerville Old Face" pitchFamily="18" charset="0"/>
              </a:rPr>
              <a:t>.</a:t>
            </a:r>
          </a:p>
          <a:p>
            <a:r>
              <a:rPr lang="en-US" dirty="0" err="1" smtClean="0">
                <a:latin typeface="BRH Devanagari RN" pitchFamily="2" charset="0"/>
              </a:rPr>
              <a:t>LMüiuÉMüU</a:t>
            </a:r>
            <a:r>
              <a:rPr lang="en-US" dirty="0" smtClean="0">
                <a:latin typeface="BRH Devanagari RN" pitchFamily="2" charset="0"/>
              </a:rPr>
              <a:t> – </a:t>
            </a:r>
            <a:r>
              <a:rPr lang="en-US" dirty="0" err="1" smtClean="0">
                <a:latin typeface="BRH Devanagari RN" pitchFamily="2" charset="0"/>
              </a:rPr>
              <a:t>sÉ¤ÉhÉ</a:t>
            </a:r>
            <a:endParaRPr lang="en-US" dirty="0" smtClean="0">
              <a:latin typeface="BRH Devanagari RN" pitchFamily="2" charset="0"/>
            </a:endParaRPr>
          </a:p>
          <a:p>
            <a:endParaRPr lang="en-US" dirty="0" smtClean="0">
              <a:latin typeface="Baskerville Old Face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BRH Devanagari RN" pitchFamily="2" charset="0"/>
              </a:rPr>
              <a:t>iÉÑsrÉÉjÉïiÉÉ</a:t>
            </a:r>
            <a:endParaRPr lang="en-US" dirty="0">
              <a:latin typeface="BRH Devanagari R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BRH Devanagari RN" pitchFamily="2" charset="0"/>
              </a:rPr>
              <a:t>MüjÉqÉlÉåMüÉxÉÑ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urÉÌ£üwÉÑ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xÉÉqÉÉlrÉqÉåMüoÉÑÎ®qÉurÉÍpÉcÉÉËUhÉÏÇ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MüUÉåÌiÉ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CirÉÉWû</a:t>
            </a:r>
            <a:r>
              <a:rPr lang="en-US" dirty="0" smtClean="0">
                <a:latin typeface="BRH Devanagari RN" pitchFamily="2" charset="0"/>
              </a:rPr>
              <a:t> – </a:t>
            </a:r>
            <a:r>
              <a:rPr lang="en-US" dirty="0" err="1" smtClean="0">
                <a:latin typeface="BRH Devanagari RN" pitchFamily="2" charset="0"/>
              </a:rPr>
              <a:t>iÉÑsrÉÉjÉïiÉÉ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ÌWû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CirÉÉÌS</a:t>
            </a:r>
            <a:r>
              <a:rPr lang="en-US" dirty="0" smtClean="0">
                <a:latin typeface="BRH Devanagari RN" pitchFamily="2" charset="0"/>
              </a:rPr>
              <a:t> |</a:t>
            </a:r>
          </a:p>
          <a:p>
            <a:r>
              <a:rPr lang="en-US" dirty="0" smtClean="0">
                <a:latin typeface="Baskerville Old Face" pitchFamily="18" charset="0"/>
              </a:rPr>
              <a:t>The factor used for categorize under one heading which runs common is </a:t>
            </a:r>
            <a:r>
              <a:rPr lang="en-US" i="1" dirty="0" err="1" smtClean="0">
                <a:latin typeface="Baskerville Old Face" pitchFamily="18" charset="0"/>
              </a:rPr>
              <a:t>Tulyarthata</a:t>
            </a:r>
            <a:r>
              <a:rPr lang="en-US" dirty="0" smtClean="0">
                <a:latin typeface="Baskerville Old Face" pitchFamily="18" charset="0"/>
              </a:rPr>
              <a:t>.</a:t>
            </a:r>
          </a:p>
          <a:p>
            <a:r>
              <a:rPr lang="en-US" dirty="0" smtClean="0">
                <a:latin typeface="Baskerville Old Face" pitchFamily="18" charset="0"/>
              </a:rPr>
              <a:t>It can be a </a:t>
            </a:r>
            <a:r>
              <a:rPr lang="en-US" i="1" dirty="0" err="1" smtClean="0">
                <a:latin typeface="Baskerville Old Face" pitchFamily="18" charset="0"/>
              </a:rPr>
              <a:t>Dravya</a:t>
            </a:r>
            <a:r>
              <a:rPr lang="en-US" dirty="0" smtClean="0">
                <a:latin typeface="Baskerville Old Face" pitchFamily="18" charset="0"/>
              </a:rPr>
              <a:t>, </a:t>
            </a:r>
            <a:r>
              <a:rPr lang="en-US" i="1" dirty="0" err="1" smtClean="0">
                <a:latin typeface="Baskerville Old Face" pitchFamily="18" charset="0"/>
              </a:rPr>
              <a:t>Guna</a:t>
            </a:r>
            <a:r>
              <a:rPr lang="en-US" dirty="0" smtClean="0">
                <a:latin typeface="Baskerville Old Face" pitchFamily="18" charset="0"/>
              </a:rPr>
              <a:t>, </a:t>
            </a:r>
            <a:r>
              <a:rPr lang="en-US" i="1" dirty="0" smtClean="0">
                <a:latin typeface="Baskerville Old Face" pitchFamily="18" charset="0"/>
              </a:rPr>
              <a:t>Karma</a:t>
            </a:r>
          </a:p>
          <a:p>
            <a:r>
              <a:rPr lang="en-US" dirty="0" smtClean="0">
                <a:latin typeface="Baskerville Old Face" pitchFamily="18" charset="0"/>
              </a:rPr>
              <a:t>The same criteria needs to be to applied in the </a:t>
            </a:r>
            <a:r>
              <a:rPr lang="en-US" i="1" dirty="0" err="1" smtClean="0">
                <a:latin typeface="Baskerville Old Face" pitchFamily="18" charset="0"/>
              </a:rPr>
              <a:t>Dravya</a:t>
            </a:r>
            <a:r>
              <a:rPr lang="en-US" dirty="0" smtClean="0">
                <a:latin typeface="Baskerville Old Face" pitchFamily="18" charset="0"/>
              </a:rPr>
              <a:t> which are taken up for categorization.</a:t>
            </a:r>
            <a:endParaRPr lang="en-US" dirty="0">
              <a:latin typeface="Baskerville Old Face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CONNOTATIONS OF </a:t>
            </a:r>
            <a:r>
              <a:rPr lang="en-US" i="1" dirty="0" smtClean="0"/>
              <a:t>SAMANYA</a:t>
            </a:r>
            <a:endParaRPr lang="en-US" i="1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457200" y="1778000"/>
          <a:ext cx="8382000" cy="500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BRH Devanagari RN" pitchFamily="2" charset="0"/>
              </a:rPr>
              <a:t>ÌuÉzÉåwÉ</a:t>
            </a:r>
            <a:endParaRPr lang="en-US" dirty="0">
              <a:latin typeface="BRH Devanagari R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BRH Devanagari RN" pitchFamily="2" charset="0"/>
              </a:rPr>
              <a:t>xÉuÉïSÉ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xÉuÉïpÉÉuÉÉlÉÉÇ</a:t>
            </a:r>
            <a:r>
              <a:rPr lang="en-US" dirty="0" smtClean="0">
                <a:latin typeface="BRH Devanagari RN" pitchFamily="2" charset="0"/>
              </a:rPr>
              <a:t> ¾ûÉxÉWåûiÉÑÌuÉïzÉåwÉ¶É | (</a:t>
            </a:r>
            <a:r>
              <a:rPr lang="en-US" dirty="0" err="1" smtClean="0">
                <a:latin typeface="BRH Devanagari RN" pitchFamily="2" charset="0"/>
              </a:rPr>
              <a:t>cÉ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xÉÔ</a:t>
            </a:r>
            <a:r>
              <a:rPr lang="en-US" dirty="0" smtClean="0">
                <a:latin typeface="BRH Devanagari RN" pitchFamily="2" charset="0"/>
              </a:rPr>
              <a:t> 1/44)</a:t>
            </a:r>
          </a:p>
          <a:p>
            <a:r>
              <a:rPr lang="en-US" dirty="0" err="1" smtClean="0">
                <a:latin typeface="BRH Devanagari RN" pitchFamily="2" charset="0"/>
              </a:rPr>
              <a:t>ÌuÉzÉåwÉxiÉÑ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mÉ×jÉYiuÉM×üiÉç</a:t>
            </a:r>
            <a:r>
              <a:rPr lang="en-US" dirty="0" smtClean="0">
                <a:latin typeface="BRH Devanagari RN" pitchFamily="2" charset="0"/>
              </a:rPr>
              <a:t> | (</a:t>
            </a:r>
            <a:r>
              <a:rPr lang="en-US" dirty="0" err="1" smtClean="0">
                <a:latin typeface="BRH Devanagari RN" pitchFamily="2" charset="0"/>
              </a:rPr>
              <a:t>cÉ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xÉÔ</a:t>
            </a:r>
            <a:r>
              <a:rPr lang="en-US" dirty="0" smtClean="0">
                <a:latin typeface="BRH Devanagari RN" pitchFamily="2" charset="0"/>
              </a:rPr>
              <a:t> 1/45)</a:t>
            </a:r>
          </a:p>
          <a:p>
            <a:r>
              <a:rPr lang="en-US" dirty="0" err="1" smtClean="0">
                <a:latin typeface="BRH Devanagari RN" pitchFamily="2" charset="0"/>
              </a:rPr>
              <a:t>ÌuÉzÉåwÉxiÉÑ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ÌuÉmÉrÉïrÉ</a:t>
            </a:r>
            <a:r>
              <a:rPr lang="en-US" dirty="0" smtClean="0">
                <a:latin typeface="BRH Devanagari RN" pitchFamily="2" charset="0"/>
              </a:rPr>
              <a:t>: || (</a:t>
            </a:r>
            <a:r>
              <a:rPr lang="en-US" dirty="0" err="1" smtClean="0">
                <a:latin typeface="BRH Devanagari RN" pitchFamily="2" charset="0"/>
              </a:rPr>
              <a:t>cÉ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xÉÔ</a:t>
            </a:r>
            <a:r>
              <a:rPr lang="en-US" dirty="0" smtClean="0">
                <a:latin typeface="BRH Devanagari RN" pitchFamily="2" charset="0"/>
              </a:rPr>
              <a:t> 1/45)</a:t>
            </a:r>
            <a:endParaRPr lang="en-US" dirty="0">
              <a:latin typeface="BRH Devanagari R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RH Devanagari RN" pitchFamily="2" charset="0"/>
              </a:rPr>
              <a:t>¾ûÉxÉ </a:t>
            </a:r>
            <a:r>
              <a:rPr lang="en-US" dirty="0" err="1" smtClean="0">
                <a:latin typeface="BRH Devanagari RN" pitchFamily="2" charset="0"/>
              </a:rPr>
              <a:t>WåûiÉÑ</a:t>
            </a:r>
            <a:endParaRPr lang="en-US" dirty="0">
              <a:latin typeface="BRH Devanagari R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BRH Devanagari RN" pitchFamily="2" charset="0"/>
              </a:rPr>
              <a:t>¾ûÉxÉ – </a:t>
            </a:r>
            <a:r>
              <a:rPr lang="en-US" dirty="0" err="1" smtClean="0">
                <a:latin typeface="BRH Devanagari RN" pitchFamily="2" charset="0"/>
              </a:rPr>
              <a:t>AmÉcÉrÉ</a:t>
            </a:r>
            <a:r>
              <a:rPr lang="en-US" dirty="0" smtClean="0">
                <a:latin typeface="BRH Devanagari RN" pitchFamily="2" charset="0"/>
              </a:rPr>
              <a:t> (</a:t>
            </a:r>
            <a:r>
              <a:rPr lang="en-US" dirty="0" smtClean="0">
                <a:latin typeface="Baskerville Old Face" pitchFamily="18" charset="0"/>
              </a:rPr>
              <a:t>Diminution, attenuation)</a:t>
            </a:r>
          </a:p>
          <a:p>
            <a:r>
              <a:rPr lang="en-US" dirty="0" smtClean="0">
                <a:latin typeface="BRH Devanagari RN" pitchFamily="2" charset="0"/>
              </a:rPr>
              <a:t>¾ûÉxÉ – </a:t>
            </a:r>
            <a:r>
              <a:rPr lang="en-US" dirty="0" smtClean="0">
                <a:latin typeface="Baskerville Old Face" pitchFamily="18" charset="0"/>
              </a:rPr>
              <a:t>is the utility of </a:t>
            </a:r>
            <a:r>
              <a:rPr lang="en-US" i="1" dirty="0" err="1" smtClean="0">
                <a:latin typeface="Baskerville Old Face" pitchFamily="18" charset="0"/>
              </a:rPr>
              <a:t>Visesha</a:t>
            </a:r>
            <a:r>
              <a:rPr lang="en-US" dirty="0" smtClean="0">
                <a:latin typeface="Baskerville Old Face" pitchFamily="18" charset="0"/>
              </a:rPr>
              <a:t> in </a:t>
            </a:r>
            <a:r>
              <a:rPr lang="en-US" i="1" dirty="0" err="1" smtClean="0">
                <a:latin typeface="Baskerville Old Face" pitchFamily="18" charset="0"/>
              </a:rPr>
              <a:t>Ayurveda</a:t>
            </a:r>
            <a:r>
              <a:rPr lang="en-US" dirty="0" smtClean="0">
                <a:latin typeface="Baskerville Old Face" pitchFamily="18" charset="0"/>
              </a:rPr>
              <a:t> not </a:t>
            </a:r>
            <a:r>
              <a:rPr lang="en-US" i="1" dirty="0" err="1" smtClean="0">
                <a:latin typeface="Baskerville Old Face" pitchFamily="18" charset="0"/>
              </a:rPr>
              <a:t>Lakshana</a:t>
            </a:r>
            <a:endParaRPr lang="en-US" i="1" dirty="0" smtClean="0">
              <a:latin typeface="Baskerville Old Face" pitchFamily="18" charset="0"/>
            </a:endParaRPr>
          </a:p>
          <a:p>
            <a:r>
              <a:rPr lang="en-US" dirty="0" smtClean="0">
                <a:latin typeface="Baskerville Old Face" pitchFamily="18" charset="0"/>
              </a:rPr>
              <a:t>In the absence of </a:t>
            </a:r>
            <a:r>
              <a:rPr lang="en-US" dirty="0" err="1" smtClean="0">
                <a:latin typeface="BRH Devanagari RN" pitchFamily="2" charset="0"/>
              </a:rPr>
              <a:t>ÌuÉUÉåÍkÉ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pÉÉuÉ</a:t>
            </a:r>
            <a:r>
              <a:rPr lang="en-US" dirty="0" smtClean="0">
                <a:latin typeface="BRH Devanagari RN" pitchFamily="2" charset="0"/>
              </a:rPr>
              <a:t> </a:t>
            </a:r>
          </a:p>
          <a:p>
            <a:r>
              <a:rPr lang="en-US" dirty="0" smtClean="0">
                <a:latin typeface="Baskerville Old Face" pitchFamily="18" charset="0"/>
              </a:rPr>
              <a:t>As like in </a:t>
            </a:r>
            <a:r>
              <a:rPr lang="en-US" i="1" dirty="0" err="1" smtClean="0">
                <a:latin typeface="Baskerville Old Face" pitchFamily="18" charset="0"/>
              </a:rPr>
              <a:t>Samanya</a:t>
            </a:r>
            <a:r>
              <a:rPr lang="en-US" dirty="0" smtClean="0">
                <a:latin typeface="Baskerville Old Face" pitchFamily="18" charset="0"/>
              </a:rPr>
              <a:t>, we need to intake a </a:t>
            </a:r>
            <a:r>
              <a:rPr lang="en-US" i="1" dirty="0" err="1" smtClean="0">
                <a:latin typeface="Baskerville Old Face" pitchFamily="18" charset="0"/>
              </a:rPr>
              <a:t>Dravya</a:t>
            </a:r>
            <a:r>
              <a:rPr lang="en-US" dirty="0" smtClean="0">
                <a:latin typeface="Baskerville Old Face" pitchFamily="18" charset="0"/>
              </a:rPr>
              <a:t> to produce </a:t>
            </a:r>
            <a:r>
              <a:rPr lang="en-US" i="1" dirty="0" err="1" smtClean="0">
                <a:latin typeface="Baskerville Old Face" pitchFamily="18" charset="0"/>
              </a:rPr>
              <a:t>Hrasa</a:t>
            </a:r>
            <a:r>
              <a:rPr lang="en-US" dirty="0" smtClean="0">
                <a:latin typeface="Baskerville Old Face" pitchFamily="18" charset="0"/>
              </a:rPr>
              <a:t>.</a:t>
            </a:r>
          </a:p>
          <a:p>
            <a:endParaRPr lang="en-US" dirty="0">
              <a:latin typeface="BRH Devanagari RN" pitchFamily="2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BRH Devanagari RN" pitchFamily="2" charset="0"/>
              </a:rPr>
              <a:t>mÉ×jÉYiuÉM×üiÉç</a:t>
            </a:r>
            <a:endParaRPr lang="en-US" dirty="0">
              <a:latin typeface="BRH Devanagari R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BRH Devanagari RN" pitchFamily="2" charset="0"/>
              </a:rPr>
              <a:t>mÉ×jÉYiuÉM×üiÉç</a:t>
            </a:r>
            <a:r>
              <a:rPr lang="en-US" dirty="0" smtClean="0">
                <a:latin typeface="BRH Devanagari RN" pitchFamily="2" charset="0"/>
              </a:rPr>
              <a:t> – </a:t>
            </a:r>
            <a:r>
              <a:rPr lang="en-US" dirty="0" err="1" smtClean="0">
                <a:latin typeface="BRH Devanagari RN" pitchFamily="2" charset="0"/>
              </a:rPr>
              <a:t>ÌuÉzÉåwÉ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sÉ¤ÉhÉqÉç</a:t>
            </a:r>
            <a:r>
              <a:rPr lang="en-US" dirty="0" smtClean="0">
                <a:latin typeface="BRH Devanagari RN" pitchFamily="2" charset="0"/>
              </a:rPr>
              <a:t> |</a:t>
            </a:r>
          </a:p>
          <a:p>
            <a:r>
              <a:rPr lang="en-US" dirty="0" err="1" smtClean="0">
                <a:latin typeface="BRH Devanagari RN" pitchFamily="2" charset="0"/>
              </a:rPr>
              <a:t>urÉÉuÉ</a:t>
            </a:r>
            <a:r>
              <a:rPr lang="en-US" dirty="0" smtClean="0">
                <a:latin typeface="BRH Devanagari RN" pitchFamily="2" charset="0"/>
              </a:rPr>
              <a:t>×¨É </a:t>
            </a:r>
            <a:r>
              <a:rPr lang="en-US" dirty="0" err="1" smtClean="0">
                <a:latin typeface="BRH Devanagari RN" pitchFamily="2" charset="0"/>
              </a:rPr>
              <a:t>oÉÑÎ®M×üiÉç</a:t>
            </a:r>
            <a:r>
              <a:rPr lang="en-US" dirty="0" smtClean="0">
                <a:latin typeface="BRH Devanagari RN" pitchFamily="2" charset="0"/>
              </a:rPr>
              <a:t> | - </a:t>
            </a:r>
            <a:r>
              <a:rPr lang="en-US" dirty="0" smtClean="0">
                <a:latin typeface="Baskerville Old Face" pitchFamily="18" charset="0"/>
              </a:rPr>
              <a:t>Knowledge of differentiation</a:t>
            </a:r>
          </a:p>
          <a:p>
            <a:r>
              <a:rPr lang="en-US" dirty="0" smtClean="0">
                <a:latin typeface="Baskerville Old Face" pitchFamily="18" charset="0"/>
              </a:rPr>
              <a:t>That knowledge of differentiation obtained through the factor which is not common in two </a:t>
            </a:r>
            <a:r>
              <a:rPr lang="en-US" i="1" dirty="0" err="1" smtClean="0">
                <a:latin typeface="Baskerville Old Face" pitchFamily="18" charset="0"/>
              </a:rPr>
              <a:t>Dravya</a:t>
            </a:r>
            <a:endParaRPr lang="en-US" i="1" dirty="0" smtClean="0">
              <a:latin typeface="Baskerville Old Face" pitchFamily="18" charset="0"/>
            </a:endParaRPr>
          </a:p>
          <a:p>
            <a:r>
              <a:rPr lang="en-US" dirty="0" smtClean="0">
                <a:latin typeface="Baskerville Old Face" pitchFamily="18" charset="0"/>
              </a:rPr>
              <a:t>Cow - Horse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BRH Devanagari RN" pitchFamily="2" charset="0"/>
              </a:rPr>
              <a:t>AiÉÑsrÉÉjÉïiÉÉ</a:t>
            </a:r>
            <a:endParaRPr lang="en-US" dirty="0">
              <a:latin typeface="BRH Devanagari R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Cow – Elephant</a:t>
            </a:r>
          </a:p>
          <a:p>
            <a:r>
              <a:rPr lang="en-US" dirty="0" smtClean="0"/>
              <a:t>The factors </a:t>
            </a:r>
            <a:r>
              <a:rPr lang="en-US" i="1" dirty="0" err="1" smtClean="0"/>
              <a:t>Gotva</a:t>
            </a:r>
            <a:r>
              <a:rPr lang="en-US" dirty="0" smtClean="0"/>
              <a:t> and </a:t>
            </a:r>
            <a:r>
              <a:rPr lang="en-US" i="1" dirty="0" err="1" smtClean="0"/>
              <a:t>Gajatva</a:t>
            </a:r>
            <a:r>
              <a:rPr lang="en-US" dirty="0" smtClean="0"/>
              <a:t> which bringing the differential knowledge of a cow and elephant.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CONNOTATIONS OF VISHESHA</a:t>
            </a:r>
            <a:endParaRPr lang="en-US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457200" y="1397000"/>
          <a:ext cx="8382000" cy="500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BRH Devanagari RN" pitchFamily="2" charset="0"/>
              </a:rPr>
              <a:t>ÌuÉÂ</a:t>
            </a:r>
            <a:r>
              <a:rPr lang="en-US" dirty="0" smtClean="0">
                <a:latin typeface="BRH Devanagari RN" pitchFamily="2" charset="0"/>
              </a:rPr>
              <a:t>® </a:t>
            </a:r>
            <a:r>
              <a:rPr lang="en-US" dirty="0" err="1" smtClean="0">
                <a:latin typeface="BRH Devanagari RN" pitchFamily="2" charset="0"/>
              </a:rPr>
              <a:t>ÌuÉzÉåwÉ</a:t>
            </a:r>
            <a:r>
              <a:rPr lang="en-US" dirty="0" smtClean="0">
                <a:latin typeface="BRH Devanagari RN" pitchFamily="2" charset="0"/>
              </a:rPr>
              <a:t> – </a:t>
            </a:r>
            <a:r>
              <a:rPr lang="en-US" dirty="0" err="1" smtClean="0">
                <a:latin typeface="BRH Devanagari RN" pitchFamily="2" charset="0"/>
              </a:rPr>
              <a:t>AÌuÉÂ</a:t>
            </a:r>
            <a:r>
              <a:rPr lang="en-US" dirty="0" smtClean="0">
                <a:latin typeface="BRH Devanagari RN" pitchFamily="2" charset="0"/>
              </a:rPr>
              <a:t>® </a:t>
            </a:r>
            <a:r>
              <a:rPr lang="en-US" dirty="0" err="1" smtClean="0">
                <a:latin typeface="BRH Devanagari RN" pitchFamily="2" charset="0"/>
              </a:rPr>
              <a:t>ÌuÉzÉåwÉ</a:t>
            </a:r>
            <a:endParaRPr lang="en-US" dirty="0">
              <a:latin typeface="BRH Devanagari R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err="1" smtClean="0">
                <a:latin typeface="Baskerville Old Face" pitchFamily="18" charset="0"/>
              </a:rPr>
              <a:t>Mandaka</a:t>
            </a:r>
            <a:r>
              <a:rPr lang="en-US" dirty="0" smtClean="0">
                <a:latin typeface="Baskerville Old Face" pitchFamily="18" charset="0"/>
              </a:rPr>
              <a:t> &amp; </a:t>
            </a:r>
            <a:r>
              <a:rPr lang="en-US" i="1" dirty="0" err="1" smtClean="0">
                <a:latin typeface="Baskerville Old Face" pitchFamily="18" charset="0"/>
              </a:rPr>
              <a:t>Nikucha</a:t>
            </a:r>
            <a:r>
              <a:rPr lang="en-US" dirty="0" smtClean="0">
                <a:latin typeface="Baskerville Old Face" pitchFamily="18" charset="0"/>
              </a:rPr>
              <a:t> – No </a:t>
            </a:r>
            <a:r>
              <a:rPr lang="en-US" i="1" dirty="0" err="1" smtClean="0">
                <a:latin typeface="Baskerville Old Face" pitchFamily="18" charset="0"/>
              </a:rPr>
              <a:t>Vata</a:t>
            </a:r>
            <a:r>
              <a:rPr lang="en-US" i="1" dirty="0" smtClean="0">
                <a:latin typeface="Baskerville Old Face" pitchFamily="18" charset="0"/>
              </a:rPr>
              <a:t> </a:t>
            </a:r>
            <a:r>
              <a:rPr lang="en-US" i="1" dirty="0" err="1" smtClean="0">
                <a:latin typeface="Baskerville Old Face" pitchFamily="18" charset="0"/>
              </a:rPr>
              <a:t>Shamana</a:t>
            </a:r>
            <a:r>
              <a:rPr lang="en-US" i="1" dirty="0" smtClean="0">
                <a:latin typeface="Baskerville Old Face" pitchFamily="18" charset="0"/>
              </a:rPr>
              <a:t> </a:t>
            </a:r>
            <a:r>
              <a:rPr lang="en-US" dirty="0" smtClean="0">
                <a:latin typeface="Baskerville Old Face" pitchFamily="18" charset="0"/>
              </a:rPr>
              <a:t>rather </a:t>
            </a:r>
            <a:r>
              <a:rPr lang="en-US" i="1" dirty="0" err="1" smtClean="0">
                <a:latin typeface="Baskerville Old Face" pitchFamily="18" charset="0"/>
              </a:rPr>
              <a:t>Tridosha</a:t>
            </a:r>
            <a:r>
              <a:rPr lang="en-US" i="1" dirty="0" smtClean="0">
                <a:latin typeface="Baskerville Old Face" pitchFamily="18" charset="0"/>
              </a:rPr>
              <a:t> </a:t>
            </a:r>
            <a:r>
              <a:rPr lang="en-US" i="1" dirty="0" err="1" smtClean="0">
                <a:latin typeface="Baskerville Old Face" pitchFamily="18" charset="0"/>
              </a:rPr>
              <a:t>Vriddhi</a:t>
            </a:r>
            <a:endParaRPr lang="en-US" i="1" dirty="0" smtClean="0">
              <a:latin typeface="Baskerville Old Face" pitchFamily="18" charset="0"/>
            </a:endParaRPr>
          </a:p>
          <a:p>
            <a:r>
              <a:rPr lang="en-US" i="1" dirty="0" err="1" smtClean="0">
                <a:latin typeface="Baskerville Old Face" pitchFamily="18" charset="0"/>
              </a:rPr>
              <a:t>Anushna</a:t>
            </a:r>
            <a:r>
              <a:rPr lang="en-US" i="1" dirty="0" smtClean="0">
                <a:latin typeface="Baskerville Old Face" pitchFamily="18" charset="0"/>
              </a:rPr>
              <a:t> </a:t>
            </a:r>
            <a:r>
              <a:rPr lang="en-US" i="1" dirty="0" err="1" smtClean="0">
                <a:latin typeface="Baskerville Old Face" pitchFamily="18" charset="0"/>
              </a:rPr>
              <a:t>Sheeta</a:t>
            </a:r>
            <a:r>
              <a:rPr lang="en-US" i="1" dirty="0" smtClean="0">
                <a:latin typeface="Baskerville Old Face" pitchFamily="18" charset="0"/>
              </a:rPr>
              <a:t> </a:t>
            </a:r>
            <a:r>
              <a:rPr lang="en-US" i="1" dirty="0" err="1" smtClean="0">
                <a:latin typeface="Baskerville Old Face" pitchFamily="18" charset="0"/>
              </a:rPr>
              <a:t>Bhumi</a:t>
            </a:r>
            <a:r>
              <a:rPr lang="en-US" i="1" dirty="0" smtClean="0">
                <a:latin typeface="Baskerville Old Face" pitchFamily="18" charset="0"/>
              </a:rPr>
              <a:t> </a:t>
            </a:r>
            <a:r>
              <a:rPr lang="en-US" dirty="0" smtClean="0">
                <a:latin typeface="Baskerville Old Face" pitchFamily="18" charset="0"/>
              </a:rPr>
              <a:t>– Neither increases nor reduces </a:t>
            </a:r>
            <a:r>
              <a:rPr lang="en-US" i="1" dirty="0" err="1" smtClean="0">
                <a:latin typeface="Baskerville Old Face" pitchFamily="18" charset="0"/>
              </a:rPr>
              <a:t>Sheeta</a:t>
            </a:r>
            <a:r>
              <a:rPr lang="en-US" i="1" dirty="0" smtClean="0">
                <a:latin typeface="Baskerville Old Face" pitchFamily="18" charset="0"/>
              </a:rPr>
              <a:t> </a:t>
            </a:r>
            <a:r>
              <a:rPr lang="en-US" i="1" dirty="0" err="1" smtClean="0">
                <a:latin typeface="Baskerville Old Face" pitchFamily="18" charset="0"/>
              </a:rPr>
              <a:t>Guna</a:t>
            </a:r>
            <a:r>
              <a:rPr lang="en-US" i="1" dirty="0" smtClean="0">
                <a:latin typeface="Baskerville Old Face" pitchFamily="18" charset="0"/>
              </a:rPr>
              <a:t> </a:t>
            </a:r>
            <a:r>
              <a:rPr lang="en-US" dirty="0" smtClean="0">
                <a:latin typeface="Baskerville Old Face" pitchFamily="18" charset="0"/>
              </a:rPr>
              <a:t>of </a:t>
            </a:r>
            <a:r>
              <a:rPr lang="en-US" i="1" dirty="0" err="1" smtClean="0">
                <a:latin typeface="Baskerville Old Face" pitchFamily="18" charset="0"/>
              </a:rPr>
              <a:t>Vata</a:t>
            </a:r>
            <a:endParaRPr lang="en-US" i="1" dirty="0" smtClean="0">
              <a:latin typeface="Baskerville Old Face" pitchFamily="18" charset="0"/>
            </a:endParaRPr>
          </a:p>
          <a:p>
            <a:r>
              <a:rPr lang="en-US" i="1" dirty="0" err="1" smtClean="0">
                <a:latin typeface="Baskerville Old Face" pitchFamily="18" charset="0"/>
              </a:rPr>
              <a:t>Dravya</a:t>
            </a:r>
            <a:r>
              <a:rPr lang="en-US" i="1" dirty="0" smtClean="0">
                <a:latin typeface="Baskerville Old Face" pitchFamily="18" charset="0"/>
              </a:rPr>
              <a:t> </a:t>
            </a:r>
            <a:r>
              <a:rPr lang="en-US" i="1" dirty="0" err="1" smtClean="0">
                <a:latin typeface="Baskerville Old Face" pitchFamily="18" charset="0"/>
              </a:rPr>
              <a:t>Prabhava</a:t>
            </a:r>
            <a:endParaRPr lang="en-US" i="1" dirty="0">
              <a:latin typeface="Baskerville Old Face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BRH Devanagari RN" pitchFamily="2" charset="0"/>
              </a:rPr>
              <a:t>mÉëuÉ×Í¨ÉÂpÉrÉxrÉ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iÉÑ</a:t>
            </a:r>
            <a:r>
              <a:rPr lang="en-US" dirty="0" smtClean="0">
                <a:latin typeface="BRH Devanagari RN" pitchFamily="2" charset="0"/>
              </a:rPr>
              <a:t> |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err="1" smtClean="0">
                <a:latin typeface="BRH Devanagari" pitchFamily="2" charset="0"/>
              </a:rPr>
              <a:t>mÉëuÉiÉïlÉÇ</a:t>
            </a:r>
            <a:r>
              <a:rPr lang="en-US" dirty="0" smtClean="0">
                <a:latin typeface="BRH Devanagari" pitchFamily="2" charset="0"/>
              </a:rPr>
              <a:t> </a:t>
            </a:r>
            <a:r>
              <a:rPr lang="en-US" dirty="0" err="1" smtClean="0">
                <a:latin typeface="BRH Devanagari" pitchFamily="2" charset="0"/>
              </a:rPr>
              <a:t>lÉÉqÉ</a:t>
            </a:r>
            <a:r>
              <a:rPr lang="en-US" dirty="0" smtClean="0">
                <a:solidFill>
                  <a:srgbClr val="FF0000"/>
                </a:solidFill>
                <a:latin typeface="BRH Devanagari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BRH Devanagari" pitchFamily="2" charset="0"/>
              </a:rPr>
              <a:t>vÉUÏUåhÉÉÍpÉxÉÇoÉÇkÉ</a:t>
            </a:r>
            <a:r>
              <a:rPr lang="en-US" dirty="0" err="1" smtClean="0">
                <a:latin typeface="BRH Devanagari" pitchFamily="2" charset="0"/>
              </a:rPr>
              <a:t>È</a:t>
            </a:r>
            <a:r>
              <a:rPr lang="en-US" dirty="0" smtClean="0">
                <a:latin typeface="BRH Devanagari" pitchFamily="2" charset="0"/>
              </a:rPr>
              <a:t> | (</a:t>
            </a:r>
            <a:r>
              <a:rPr lang="en-US" dirty="0" err="1" smtClean="0">
                <a:latin typeface="BRH Devanagari" pitchFamily="2" charset="0"/>
              </a:rPr>
              <a:t>cÉ.xÉÔ</a:t>
            </a:r>
            <a:r>
              <a:rPr lang="en-US" dirty="0" smtClean="0">
                <a:latin typeface="BRH Devanagari" pitchFamily="2" charset="0"/>
              </a:rPr>
              <a:t> 1/44 )</a:t>
            </a:r>
          </a:p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Establishing 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Sambandha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with the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Shareera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Kshira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only if drunk –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Vriddhi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Kapha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&amp;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Shukra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		    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Hrasa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Vata</a:t>
            </a:r>
            <a:endParaRPr lang="en-US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BRH Devanagari RN" pitchFamily="2" charset="0"/>
              </a:rPr>
              <a:t>mÉëuÉ×Ì¨É</a:t>
            </a:r>
            <a:endParaRPr lang="en-US" dirty="0">
              <a:latin typeface="BRH Devanagari R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BRH Devanagari RN" pitchFamily="2" charset="0"/>
              </a:rPr>
              <a:t>. . </a:t>
            </a:r>
            <a:r>
              <a:rPr lang="en-US" dirty="0" err="1" smtClean="0">
                <a:latin typeface="BRH Devanagari RN" pitchFamily="2" charset="0"/>
              </a:rPr>
              <a:t>EÍcÉiÉÉ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kÉÉiÉÑmÉëuÉ×Ì¨ÉkÉÉïiÉÑxÉÉqrÉÍqÉÌiÉ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rÉÉuÉiÉç</a:t>
            </a:r>
            <a:r>
              <a:rPr lang="en-US" dirty="0" smtClean="0">
                <a:latin typeface="BRH Devanagari RN" pitchFamily="2" charset="0"/>
              </a:rPr>
              <a:t>, </a:t>
            </a:r>
          </a:p>
          <a:p>
            <a:r>
              <a:rPr lang="en-US" dirty="0" smtClean="0">
                <a:latin typeface="Baskerville Old Face" pitchFamily="18" charset="0"/>
              </a:rPr>
              <a:t>Use </a:t>
            </a:r>
            <a:r>
              <a:rPr lang="en-US" i="1" dirty="0" err="1" smtClean="0">
                <a:latin typeface="Baskerville Old Face" pitchFamily="18" charset="0"/>
              </a:rPr>
              <a:t>Samanya</a:t>
            </a:r>
            <a:r>
              <a:rPr lang="en-US" dirty="0" smtClean="0">
                <a:latin typeface="Baskerville Old Face" pitchFamily="18" charset="0"/>
              </a:rPr>
              <a:t> and </a:t>
            </a:r>
            <a:r>
              <a:rPr lang="en-US" i="1" dirty="0" err="1" smtClean="0">
                <a:latin typeface="Baskerville Old Face" pitchFamily="18" charset="0"/>
              </a:rPr>
              <a:t>Visesha</a:t>
            </a:r>
            <a:r>
              <a:rPr lang="en-US" dirty="0" smtClean="0">
                <a:latin typeface="Baskerville Old Face" pitchFamily="18" charset="0"/>
              </a:rPr>
              <a:t> simultaneously to maintain </a:t>
            </a:r>
            <a:r>
              <a:rPr lang="en-US" i="1" dirty="0" err="1" smtClean="0">
                <a:latin typeface="Baskerville Old Face" pitchFamily="18" charset="0"/>
              </a:rPr>
              <a:t>Dhatu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i="1" dirty="0" err="1" smtClean="0">
                <a:latin typeface="Baskerville Old Face" pitchFamily="18" charset="0"/>
              </a:rPr>
              <a:t>Samyata</a:t>
            </a:r>
            <a:endParaRPr lang="en-US" i="1" dirty="0" smtClean="0">
              <a:latin typeface="Baskerville Old Face" pitchFamily="18" charset="0"/>
            </a:endParaRPr>
          </a:p>
          <a:p>
            <a:r>
              <a:rPr lang="en-US" dirty="0" smtClean="0">
                <a:latin typeface="Baskerville Old Face" pitchFamily="18" charset="0"/>
              </a:rPr>
              <a:t>Don’t allow </a:t>
            </a:r>
            <a:r>
              <a:rPr lang="en-US" i="1" dirty="0" err="1" smtClean="0">
                <a:latin typeface="Baskerville Old Face" pitchFamily="18" charset="0"/>
              </a:rPr>
              <a:t>Dhatu</a:t>
            </a:r>
            <a:r>
              <a:rPr lang="en-US" i="1" dirty="0" smtClean="0">
                <a:latin typeface="Baskerville Old Face" pitchFamily="18" charset="0"/>
              </a:rPr>
              <a:t> </a:t>
            </a:r>
            <a:r>
              <a:rPr lang="en-US" i="1" dirty="0" err="1" smtClean="0">
                <a:latin typeface="Baskerville Old Face" pitchFamily="18" charset="0"/>
              </a:rPr>
              <a:t>Vriddhi</a:t>
            </a:r>
            <a:r>
              <a:rPr lang="en-US" i="1" dirty="0" smtClean="0">
                <a:latin typeface="Baskerville Old Face" pitchFamily="18" charset="0"/>
              </a:rPr>
              <a:t> </a:t>
            </a:r>
            <a:r>
              <a:rPr lang="en-US" i="1" dirty="0" err="1" smtClean="0">
                <a:latin typeface="Baskerville Old Face" pitchFamily="18" charset="0"/>
              </a:rPr>
              <a:t>Roopa</a:t>
            </a:r>
            <a:r>
              <a:rPr lang="en-US" i="1" dirty="0" smtClean="0">
                <a:latin typeface="Baskerville Old Face" pitchFamily="18" charset="0"/>
              </a:rPr>
              <a:t> </a:t>
            </a:r>
            <a:r>
              <a:rPr lang="en-US" i="1" dirty="0" err="1" smtClean="0">
                <a:latin typeface="Baskerville Old Face" pitchFamily="18" charset="0"/>
              </a:rPr>
              <a:t>Dushti</a:t>
            </a:r>
            <a:endParaRPr lang="en-US" i="1" dirty="0" smtClean="0">
              <a:latin typeface="Baskerville Old Face" pitchFamily="18" charset="0"/>
            </a:endParaRPr>
          </a:p>
          <a:p>
            <a:r>
              <a:rPr lang="en-US" dirty="0" smtClean="0">
                <a:latin typeface="Baskerville Old Face" pitchFamily="18" charset="0"/>
              </a:rPr>
              <a:t>Don’t allow </a:t>
            </a:r>
            <a:r>
              <a:rPr lang="en-US" i="1" dirty="0" err="1" smtClean="0">
                <a:latin typeface="Baskerville Old Face" pitchFamily="18" charset="0"/>
              </a:rPr>
              <a:t>Dhatu</a:t>
            </a:r>
            <a:r>
              <a:rPr lang="en-US" i="1" dirty="0" smtClean="0">
                <a:latin typeface="Baskerville Old Face" pitchFamily="18" charset="0"/>
              </a:rPr>
              <a:t> </a:t>
            </a:r>
            <a:r>
              <a:rPr lang="en-US" i="1" dirty="0" err="1" smtClean="0">
                <a:latin typeface="Baskerville Old Face" pitchFamily="18" charset="0"/>
              </a:rPr>
              <a:t>Kshaya</a:t>
            </a:r>
            <a:r>
              <a:rPr lang="en-US" i="1" dirty="0" smtClean="0">
                <a:latin typeface="Baskerville Old Face" pitchFamily="18" charset="0"/>
              </a:rPr>
              <a:t> </a:t>
            </a:r>
            <a:r>
              <a:rPr lang="en-US" i="1" dirty="0" err="1" smtClean="0">
                <a:latin typeface="Baskerville Old Face" pitchFamily="18" charset="0"/>
              </a:rPr>
              <a:t>Roopa</a:t>
            </a:r>
            <a:r>
              <a:rPr lang="en-US" i="1" dirty="0" smtClean="0">
                <a:latin typeface="Baskerville Old Face" pitchFamily="18" charset="0"/>
              </a:rPr>
              <a:t> </a:t>
            </a:r>
            <a:r>
              <a:rPr lang="en-US" i="1" dirty="0" err="1" smtClean="0">
                <a:latin typeface="Baskerville Old Face" pitchFamily="18" charset="0"/>
              </a:rPr>
              <a:t>Dushti</a:t>
            </a:r>
            <a:endParaRPr lang="en-US" i="1" dirty="0">
              <a:latin typeface="Baskerville Old Face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Simultaneous happening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BRH Devanagari RN" pitchFamily="2" charset="0"/>
              </a:rPr>
              <a:t>rÉÉæaÉmÉ±ålÉ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iÉÑ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ÌuÉUÉåÍkÉlÉÉÇ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kÉÉiÉÔlÉÉÇ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uÉ×Î</a:t>
            </a:r>
            <a:r>
              <a:rPr lang="en-US" dirty="0" smtClean="0">
                <a:latin typeface="BRH Devanagari RN" pitchFamily="2" charset="0"/>
              </a:rPr>
              <a:t>® ¾ûÉxÉÉæ </a:t>
            </a:r>
            <a:r>
              <a:rPr lang="en-US" dirty="0" err="1" smtClean="0">
                <a:latin typeface="BRH Devanagari RN" pitchFamily="2" charset="0"/>
              </a:rPr>
              <a:t>pÉuÉiÉ</a:t>
            </a:r>
            <a:r>
              <a:rPr lang="en-US" dirty="0" smtClean="0">
                <a:latin typeface="BRH Devanagari RN" pitchFamily="2" charset="0"/>
              </a:rPr>
              <a:t>: |</a:t>
            </a:r>
          </a:p>
          <a:p>
            <a:pPr>
              <a:buNone/>
            </a:pPr>
            <a:r>
              <a:rPr lang="en-US" dirty="0" smtClean="0">
                <a:latin typeface="BRH Devanagari RN" pitchFamily="2" charset="0"/>
              </a:rPr>
              <a:t>	</a:t>
            </a:r>
            <a:r>
              <a:rPr lang="en-US" dirty="0" err="1" smtClean="0">
                <a:latin typeface="BRH Devanagari RN" pitchFamily="2" charset="0"/>
              </a:rPr>
              <a:t>rÉÎ</a:t>
            </a:r>
            <a:r>
              <a:rPr lang="en-US" dirty="0" smtClean="0">
                <a:latin typeface="BRH Devanagari RN" pitchFamily="2" charset="0"/>
              </a:rPr>
              <a:t>® </a:t>
            </a:r>
            <a:r>
              <a:rPr lang="en-US" dirty="0" err="1" smtClean="0">
                <a:latin typeface="BRH Devanagari RN" pitchFamily="2" charset="0"/>
              </a:rPr>
              <a:t>rÉxrÉ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kÉÉiÉÉåuÉ×ïÎ®MüUÇ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iÉ¨ÉiÉÉå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ÌuÉmÉUÏiÉaÉÑhÉxrÉ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kÉÉiÉÉå</a:t>
            </a:r>
            <a:r>
              <a:rPr lang="en-US" dirty="0" smtClean="0">
                <a:latin typeface="BRH Devanagari RN" pitchFamily="2" charset="0"/>
              </a:rPr>
              <a:t>: </a:t>
            </a:r>
            <a:r>
              <a:rPr lang="en-US" dirty="0" err="1" smtClean="0">
                <a:latin typeface="BRH Devanagari RN" pitchFamily="2" charset="0"/>
              </a:rPr>
              <a:t>mÉëirÉuÉÉrÉMüUÇ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xÉqmÉ±iÉå</a:t>
            </a:r>
            <a:r>
              <a:rPr lang="en-US" dirty="0" smtClean="0">
                <a:latin typeface="BRH Devanagari RN" pitchFamily="2" charset="0"/>
              </a:rPr>
              <a:t> | (</a:t>
            </a:r>
            <a:r>
              <a:rPr lang="en-US" dirty="0" err="1" smtClean="0">
                <a:latin typeface="BRH Devanagari RN" pitchFamily="2" charset="0"/>
              </a:rPr>
              <a:t>cÉ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zÉÉ</a:t>
            </a:r>
            <a:r>
              <a:rPr lang="en-US" dirty="0" smtClean="0">
                <a:latin typeface="BRH Devanagari RN" pitchFamily="2" charset="0"/>
              </a:rPr>
              <a:t> 6/5)</a:t>
            </a:r>
          </a:p>
          <a:p>
            <a:pPr>
              <a:buNone/>
            </a:pPr>
            <a:r>
              <a:rPr lang="en-US" dirty="0" smtClean="0">
                <a:latin typeface="BRH Devanagari RN" pitchFamily="2" charset="0"/>
              </a:rPr>
              <a:t>¤ÉÏU – </a:t>
            </a:r>
            <a:r>
              <a:rPr lang="en-US" dirty="0" err="1" smtClean="0">
                <a:latin typeface="BRH Devanagari RN" pitchFamily="2" charset="0"/>
              </a:rPr>
              <a:t>MüTü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zÉÑ¢ü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uÉ×Î®MüU</a:t>
            </a:r>
            <a:r>
              <a:rPr lang="en-US" dirty="0" smtClean="0">
                <a:latin typeface="BRH Devanagari RN" pitchFamily="2" charset="0"/>
              </a:rPr>
              <a:t> – </a:t>
            </a:r>
            <a:r>
              <a:rPr lang="en-US" dirty="0" err="1" smtClean="0">
                <a:latin typeface="BRH Devanagari RN" pitchFamily="2" charset="0"/>
              </a:rPr>
              <a:t>uÉÉiÉ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zÉqÉlÉ</a:t>
            </a:r>
            <a:endParaRPr lang="en-US" dirty="0" smtClean="0">
              <a:latin typeface="BRH Devanagari RN" pitchFamily="2" charset="0"/>
            </a:endParaRPr>
          </a:p>
          <a:p>
            <a:pPr>
              <a:buNone/>
            </a:pPr>
            <a:endParaRPr lang="en-US" dirty="0">
              <a:latin typeface="BRH Devanagari RN" pitchFamily="2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</a:t>
            </a:r>
            <a:r>
              <a:rPr lang="en-US" i="1" dirty="0" err="1" smtClean="0"/>
              <a:t>Beshaja</a:t>
            </a:r>
            <a:r>
              <a:rPr lang="en-US" i="1" dirty="0" smtClean="0"/>
              <a:t> </a:t>
            </a:r>
            <a:r>
              <a:rPr lang="en-US" i="1" dirty="0" err="1" smtClean="0"/>
              <a:t>Prayoga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err="1" smtClean="0">
                <a:latin typeface="BRH Devanagari RN" pitchFamily="2" charset="0"/>
              </a:rPr>
              <a:t>iÉSåuÉ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iÉxqÉÉiÉç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pÉåwÉeÉÇ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xÉqrÉMçü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AuÉcÉÉrÉïqÉÉlÉÇ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rÉÑaÉmÉiÉç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lrÉÔlÉÉÌiÉËU£üÉlÉÉÇ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kÉÉiÉÔlÉÉÇ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xÉÉqrÉMüUÇ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pÉuÉÌiÉ</a:t>
            </a:r>
            <a:r>
              <a:rPr lang="en-US" dirty="0" smtClean="0">
                <a:latin typeface="BRH Devanagari RN" pitchFamily="2" charset="0"/>
              </a:rPr>
              <a:t>, </a:t>
            </a:r>
            <a:r>
              <a:rPr lang="en-US" dirty="0" err="1" smtClean="0">
                <a:latin typeface="BRH Devanagari RN" pitchFamily="2" charset="0"/>
              </a:rPr>
              <a:t>AÍkÉMÇü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AmÉMüwÉïÌiÉ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lrÉÔlÉÇ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AÉmrÉÉrÉrÉÌiÉ</a:t>
            </a:r>
            <a:r>
              <a:rPr lang="en-US" dirty="0" smtClean="0">
                <a:latin typeface="BRH Devanagari RN" pitchFamily="2" charset="0"/>
              </a:rPr>
              <a:t> | (</a:t>
            </a:r>
            <a:r>
              <a:rPr lang="en-US" dirty="0" err="1" smtClean="0">
                <a:latin typeface="BRH Devanagari RN" pitchFamily="2" charset="0"/>
              </a:rPr>
              <a:t>cÉ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zÉÉ</a:t>
            </a:r>
            <a:r>
              <a:rPr lang="en-US" dirty="0" smtClean="0">
                <a:latin typeface="BRH Devanagari RN" pitchFamily="2" charset="0"/>
              </a:rPr>
              <a:t> 6/6)</a:t>
            </a:r>
          </a:p>
          <a:p>
            <a:pPr>
              <a:lnSpc>
                <a:spcPct val="150000"/>
              </a:lnSpc>
            </a:pPr>
            <a:r>
              <a:rPr lang="en-US" dirty="0" err="1" smtClean="0">
                <a:latin typeface="BRH Devanagari RN" pitchFamily="2" charset="0"/>
              </a:rPr>
              <a:t>mÉërÉÉåaÉ</a:t>
            </a:r>
            <a:r>
              <a:rPr lang="en-US" dirty="0" smtClean="0">
                <a:latin typeface="BRH Devanagari RN" pitchFamily="2" charset="0"/>
              </a:rPr>
              <a:t>: </a:t>
            </a:r>
            <a:r>
              <a:rPr lang="en-US" dirty="0" err="1" smtClean="0">
                <a:latin typeface="BRH Devanagari RN" pitchFamily="2" charset="0"/>
              </a:rPr>
              <a:t>zÉqÉrÉåSèurÉÉÍkÉÇ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rÉÉåÅlrÉqÉlrÉqÉÑSÏUrÉåiÉç</a:t>
            </a:r>
            <a:r>
              <a:rPr lang="en-US" dirty="0" smtClean="0">
                <a:latin typeface="BRH Devanagari RN" pitchFamily="2" charset="0"/>
              </a:rPr>
              <a:t> |</a:t>
            </a:r>
          </a:p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BRH Devanagari RN" pitchFamily="2" charset="0"/>
              </a:rPr>
              <a:t>	</a:t>
            </a:r>
            <a:r>
              <a:rPr lang="en-US" dirty="0" err="1" smtClean="0">
                <a:latin typeface="BRH Devanagari RN" pitchFamily="2" charset="0"/>
              </a:rPr>
              <a:t>lÉÉxÉÉæ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ÌuÉzÉÑ</a:t>
            </a:r>
            <a:r>
              <a:rPr lang="en-US" dirty="0" smtClean="0">
                <a:latin typeface="BRH Devanagari RN" pitchFamily="2" charset="0"/>
              </a:rPr>
              <a:t>®:, </a:t>
            </a:r>
            <a:r>
              <a:rPr lang="en-US" dirty="0" err="1" smtClean="0">
                <a:solidFill>
                  <a:srgbClr val="C00000"/>
                </a:solidFill>
                <a:latin typeface="BRH Devanagari RN" pitchFamily="2" charset="0"/>
              </a:rPr>
              <a:t>zÉÑ®xiÉÑ</a:t>
            </a:r>
            <a:r>
              <a:rPr lang="en-US" dirty="0" smtClean="0">
                <a:solidFill>
                  <a:srgbClr val="C00000"/>
                </a:solidFill>
                <a:latin typeface="BRH Devanagari RN" pitchFamily="2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BRH Devanagari RN" pitchFamily="2" charset="0"/>
              </a:rPr>
              <a:t>zÉqÉrÉå±Éå</a:t>
            </a:r>
            <a:r>
              <a:rPr lang="en-US" dirty="0" smtClean="0">
                <a:solidFill>
                  <a:srgbClr val="C00000"/>
                </a:solidFill>
                <a:latin typeface="BRH Devanagari RN" pitchFamily="2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BRH Devanagari RN" pitchFamily="2" charset="0"/>
              </a:rPr>
              <a:t>lÉ</a:t>
            </a:r>
            <a:r>
              <a:rPr lang="en-US" dirty="0" smtClean="0">
                <a:solidFill>
                  <a:srgbClr val="C00000"/>
                </a:solidFill>
                <a:latin typeface="BRH Devanagari RN" pitchFamily="2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BRH Devanagari RN" pitchFamily="2" charset="0"/>
              </a:rPr>
              <a:t>MüÉåmÉrÉåiÉç</a:t>
            </a:r>
            <a:r>
              <a:rPr lang="en-US" dirty="0" smtClean="0">
                <a:solidFill>
                  <a:srgbClr val="C00000"/>
                </a:solidFill>
                <a:latin typeface="BRH Devanagari RN" pitchFamily="2" charset="0"/>
              </a:rPr>
              <a:t> | </a:t>
            </a:r>
          </a:p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BRH Devanagari RN" pitchFamily="2" charset="0"/>
              </a:rPr>
              <a:t>							(</a:t>
            </a:r>
            <a:r>
              <a:rPr lang="en-US" dirty="0" err="1" smtClean="0">
                <a:latin typeface="BRH Devanagari RN" pitchFamily="2" charset="0"/>
              </a:rPr>
              <a:t>cÉ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ÌlÉ</a:t>
            </a:r>
            <a:r>
              <a:rPr lang="en-US" dirty="0" smtClean="0">
                <a:latin typeface="BRH Devanagari RN" pitchFamily="2" charset="0"/>
              </a:rPr>
              <a:t> 8/23)</a:t>
            </a:r>
            <a:endParaRPr lang="en-US" dirty="0">
              <a:latin typeface="BRH Devanagari RN" pitchFamily="2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39762"/>
            <a:ext cx="8229600" cy="884238"/>
          </a:xfrm>
        </p:spPr>
        <p:txBody>
          <a:bodyPr/>
          <a:lstStyle/>
          <a:p>
            <a:r>
              <a:rPr lang="en-US" dirty="0" smtClean="0"/>
              <a:t>In </a:t>
            </a:r>
            <a:r>
              <a:rPr lang="en-US" dirty="0" err="1" smtClean="0"/>
              <a:t>Swastha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648200"/>
          </a:xfrm>
        </p:spPr>
        <p:txBody>
          <a:bodyPr>
            <a:normAutofit/>
          </a:bodyPr>
          <a:lstStyle/>
          <a:p>
            <a:r>
              <a:rPr lang="en-US" dirty="0" err="1" smtClean="0">
                <a:latin typeface="BRH Devanagari RN" pitchFamily="2" charset="0"/>
              </a:rPr>
              <a:t>xuÉxjÉÉ</a:t>
            </a:r>
            <a:r>
              <a:rPr lang="en-US" dirty="0" smtClean="0">
                <a:latin typeface="BRH Devanagari RN" pitchFamily="2" charset="0"/>
              </a:rPr>
              <a:t> ½ÌmÉ </a:t>
            </a:r>
            <a:r>
              <a:rPr lang="en-US" dirty="0" err="1" smtClean="0">
                <a:latin typeface="BRH Devanagari RN" pitchFamily="2" charset="0"/>
              </a:rPr>
              <a:t>kÉÉiÉÔlÉÉÇ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xÉÉqrÉÉlÉÑaÉëWûÉjÉïqÉåuÉ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MÑüzÉsÉÉ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UxÉaÉÑhÉÉlÉÉWûÉUÌuÉWûÉUÉÇ¶É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mÉrÉÉïrÉåhÉ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CcNûlirÉÑmÉrÉÉå£Çü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xÉqirÉxÉqÉÉ¥ÉÉiÉÉlÉç</a:t>
            </a:r>
            <a:r>
              <a:rPr lang="en-US" dirty="0" smtClean="0">
                <a:latin typeface="BRH Devanagari RN" pitchFamily="2" charset="0"/>
              </a:rPr>
              <a:t>, </a:t>
            </a:r>
            <a:r>
              <a:rPr lang="en-US" dirty="0" err="1" smtClean="0">
                <a:latin typeface="BRH Devanagari RN" pitchFamily="2" charset="0"/>
              </a:rPr>
              <a:t>LMümÉëMüÉU</a:t>
            </a:r>
            <a:r>
              <a:rPr lang="en-US" dirty="0" smtClean="0">
                <a:latin typeface="BRH Devanagari RN" pitchFamily="2" charset="0"/>
              </a:rPr>
              <a:t> pÉÔÌrÉ¸ÉÇ¶ÉÉåmÉrÉÑgeÉÉlÉÉxiÉÌ²mÉUÏiÉMüUxÉqÉÉ¥ÉÉiÉrÉÉ cÉå¹rÉÉ </a:t>
            </a:r>
            <a:r>
              <a:rPr lang="en-US" dirty="0" err="1" smtClean="0">
                <a:latin typeface="BRH Devanagari RN" pitchFamily="2" charset="0"/>
              </a:rPr>
              <a:t>xÉqÉÍqÉcNûÎliÉ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MüiÉÑïqÉç</a:t>
            </a:r>
            <a:r>
              <a:rPr lang="en-US" dirty="0" smtClean="0">
                <a:latin typeface="BRH Devanagari RN" pitchFamily="2" charset="0"/>
              </a:rPr>
              <a:t> | (</a:t>
            </a:r>
            <a:r>
              <a:rPr lang="en-US" dirty="0" err="1" smtClean="0">
                <a:latin typeface="BRH Devanagari RN" pitchFamily="2" charset="0"/>
              </a:rPr>
              <a:t>cÉ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zÉÉ</a:t>
            </a:r>
            <a:r>
              <a:rPr lang="en-US" dirty="0" smtClean="0">
                <a:latin typeface="BRH Devanagari RN" pitchFamily="2" charset="0"/>
              </a:rPr>
              <a:t> 6/7)</a:t>
            </a:r>
          </a:p>
          <a:p>
            <a:r>
              <a:rPr lang="en-US" dirty="0" err="1" smtClean="0">
                <a:latin typeface="BRH Devanagari RN" pitchFamily="2" charset="0"/>
              </a:rPr>
              <a:t>UxÉ</a:t>
            </a:r>
            <a:r>
              <a:rPr lang="en-US" dirty="0" smtClean="0">
                <a:latin typeface="BRH Devanagari RN" pitchFamily="2" charset="0"/>
              </a:rPr>
              <a:t> – </a:t>
            </a:r>
            <a:r>
              <a:rPr lang="en-US" dirty="0" smtClean="0">
                <a:latin typeface="Baskerville Old Face" pitchFamily="18" charset="0"/>
              </a:rPr>
              <a:t>use of </a:t>
            </a:r>
            <a:r>
              <a:rPr lang="en-US" i="1" dirty="0" err="1" smtClean="0">
                <a:latin typeface="Baskerville Old Face" pitchFamily="18" charset="0"/>
              </a:rPr>
              <a:t>Katu</a:t>
            </a:r>
            <a:r>
              <a:rPr lang="en-US" i="1" dirty="0" smtClean="0">
                <a:latin typeface="Baskerville Old Face" pitchFamily="18" charset="0"/>
              </a:rPr>
              <a:t> Rasa </a:t>
            </a:r>
            <a:r>
              <a:rPr lang="en-US" dirty="0" smtClean="0">
                <a:latin typeface="Baskerville Old Face" pitchFamily="18" charset="0"/>
              </a:rPr>
              <a:t>after intake of </a:t>
            </a:r>
            <a:r>
              <a:rPr lang="en-US" i="1" dirty="0" err="1" smtClean="0">
                <a:latin typeface="Baskerville Old Face" pitchFamily="18" charset="0"/>
              </a:rPr>
              <a:t>Madhura</a:t>
            </a:r>
            <a:r>
              <a:rPr lang="en-US" i="1" dirty="0" smtClean="0">
                <a:latin typeface="Baskerville Old Face" pitchFamily="18" charset="0"/>
              </a:rPr>
              <a:t> Rasa</a:t>
            </a:r>
          </a:p>
          <a:p>
            <a:r>
              <a:rPr lang="en-US" i="1" dirty="0" err="1" smtClean="0">
                <a:latin typeface="Baskerville Old Face" pitchFamily="18" charset="0"/>
              </a:rPr>
              <a:t>Guna</a:t>
            </a:r>
            <a:r>
              <a:rPr lang="en-US" dirty="0" smtClean="0">
                <a:latin typeface="Baskerville Old Face" pitchFamily="18" charset="0"/>
              </a:rPr>
              <a:t> – use of </a:t>
            </a:r>
            <a:r>
              <a:rPr lang="en-US" i="1" dirty="0" err="1" smtClean="0">
                <a:latin typeface="Baskerville Old Face" pitchFamily="18" charset="0"/>
              </a:rPr>
              <a:t>Laghu</a:t>
            </a:r>
            <a:r>
              <a:rPr lang="en-US" i="1" dirty="0" smtClean="0">
                <a:latin typeface="Baskerville Old Face" pitchFamily="18" charset="0"/>
              </a:rPr>
              <a:t> </a:t>
            </a:r>
            <a:r>
              <a:rPr lang="en-US" i="1" dirty="0" err="1" smtClean="0">
                <a:latin typeface="Baskerville Old Face" pitchFamily="18" charset="0"/>
              </a:rPr>
              <a:t>Guna</a:t>
            </a:r>
            <a:r>
              <a:rPr lang="en-US" i="1" dirty="0" smtClean="0">
                <a:latin typeface="Baskerville Old Face" pitchFamily="18" charset="0"/>
              </a:rPr>
              <a:t> </a:t>
            </a:r>
            <a:r>
              <a:rPr lang="en-US" dirty="0" smtClean="0">
                <a:latin typeface="Baskerville Old Face" pitchFamily="18" charset="0"/>
              </a:rPr>
              <a:t>after </a:t>
            </a:r>
            <a:r>
              <a:rPr lang="en-US" i="1" dirty="0" smtClean="0">
                <a:latin typeface="Baskerville Old Face" pitchFamily="18" charset="0"/>
              </a:rPr>
              <a:t>Guru </a:t>
            </a:r>
            <a:r>
              <a:rPr lang="en-US" i="1" dirty="0" err="1" smtClean="0">
                <a:latin typeface="Baskerville Old Face" pitchFamily="18" charset="0"/>
              </a:rPr>
              <a:t>Guna</a:t>
            </a:r>
            <a:endParaRPr lang="en-US" i="1" dirty="0" smtClean="0">
              <a:latin typeface="Baskerville Old Face" pitchFamily="18" charset="0"/>
            </a:endParaRPr>
          </a:p>
          <a:p>
            <a:r>
              <a:rPr lang="en-US" i="1" dirty="0" err="1" smtClean="0">
                <a:latin typeface="Baskerville Old Face" pitchFamily="18" charset="0"/>
              </a:rPr>
              <a:t>Ahara</a:t>
            </a:r>
            <a:r>
              <a:rPr lang="en-US" dirty="0" smtClean="0">
                <a:latin typeface="Baskerville Old Face" pitchFamily="18" charset="0"/>
              </a:rPr>
              <a:t> – use of </a:t>
            </a:r>
            <a:r>
              <a:rPr lang="en-US" i="1" dirty="0" err="1" smtClean="0">
                <a:latin typeface="Baskerville Old Face" pitchFamily="18" charset="0"/>
              </a:rPr>
              <a:t>Peya</a:t>
            </a:r>
            <a:r>
              <a:rPr lang="en-US" dirty="0" smtClean="0">
                <a:latin typeface="Baskerville Old Face" pitchFamily="18" charset="0"/>
              </a:rPr>
              <a:t> after intake of </a:t>
            </a:r>
            <a:r>
              <a:rPr lang="en-US" i="1" dirty="0" err="1" smtClean="0">
                <a:latin typeface="Baskerville Old Face" pitchFamily="18" charset="0"/>
              </a:rPr>
              <a:t>Khadya</a:t>
            </a:r>
            <a:endParaRPr lang="en-US" i="1" dirty="0" smtClean="0">
              <a:latin typeface="Baskerville Old Face" pitchFamily="18" charset="0"/>
            </a:endParaRPr>
          </a:p>
          <a:p>
            <a:r>
              <a:rPr lang="en-US" dirty="0" smtClean="0">
                <a:latin typeface="Baskerville Old Face" pitchFamily="18" charset="0"/>
              </a:rPr>
              <a:t>Performing </a:t>
            </a:r>
            <a:r>
              <a:rPr lang="en-US" i="1" dirty="0" err="1" smtClean="0">
                <a:latin typeface="Baskerville Old Face" pitchFamily="18" charset="0"/>
              </a:rPr>
              <a:t>Vyayama</a:t>
            </a:r>
            <a:r>
              <a:rPr lang="en-US" dirty="0" smtClean="0">
                <a:latin typeface="Baskerville Old Face" pitchFamily="18" charset="0"/>
              </a:rPr>
              <a:t> by one who is accustomed to eating of </a:t>
            </a:r>
            <a:r>
              <a:rPr lang="en-US" i="1" dirty="0" err="1" smtClean="0">
                <a:latin typeface="Baskerville Old Face" pitchFamily="18" charset="0"/>
              </a:rPr>
              <a:t>Madhura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i="1" dirty="0" smtClean="0">
                <a:latin typeface="Baskerville Old Face" pitchFamily="18" charset="0"/>
              </a:rPr>
              <a:t>Rasa</a:t>
            </a:r>
            <a:endParaRPr lang="en-US" i="1" dirty="0" smtClean="0">
              <a:latin typeface="BRH Devanagari RN" pitchFamily="2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Visesha</a:t>
            </a:r>
            <a:r>
              <a:rPr lang="en-US" dirty="0" smtClean="0"/>
              <a:t> in </a:t>
            </a:r>
            <a:r>
              <a:rPr lang="en-US" dirty="0" err="1" smtClean="0"/>
              <a:t>Swastha</a:t>
            </a:r>
            <a:r>
              <a:rPr lang="en-US" dirty="0" smtClean="0"/>
              <a:t> </a:t>
            </a:r>
            <a:r>
              <a:rPr lang="en-US" dirty="0" err="1" smtClean="0"/>
              <a:t>Paripalana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BRH Devanagari RN" pitchFamily="2" charset="0"/>
              </a:rPr>
              <a:t>SåzÉMüÉsÉÉiqÉaÉÑhÉ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ÌuÉmÉUÏiÉÉlÉÉÇ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ÌWû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MüqÉÉïhÉÉqÉÉWûÉUÌuÉMüÉUÉhÉÉÇ</a:t>
            </a:r>
            <a:r>
              <a:rPr lang="en-US" dirty="0" smtClean="0">
                <a:latin typeface="BRH Devanagari RN" pitchFamily="2" charset="0"/>
              </a:rPr>
              <a:t> §</a:t>
            </a:r>
            <a:r>
              <a:rPr lang="en-US" dirty="0" err="1" smtClean="0">
                <a:latin typeface="BRH Devanagari RN" pitchFamily="2" charset="0"/>
              </a:rPr>
              <a:t>ÉrÉÉåmÉrÉÉåaÉ</a:t>
            </a:r>
            <a:r>
              <a:rPr lang="en-US" dirty="0" smtClean="0">
                <a:latin typeface="BRH Devanagari RN" pitchFamily="2" charset="0"/>
              </a:rPr>
              <a:t>: </a:t>
            </a:r>
            <a:r>
              <a:rPr lang="en-US" dirty="0" err="1" smtClean="0">
                <a:latin typeface="BRH Devanagari RN" pitchFamily="2" charset="0"/>
              </a:rPr>
              <a:t>xÉqrÉMçü</a:t>
            </a:r>
            <a:r>
              <a:rPr lang="en-US" dirty="0" smtClean="0">
                <a:latin typeface="BRH Devanagari RN" pitchFamily="2" charset="0"/>
              </a:rPr>
              <a:t>, . . .  | (</a:t>
            </a:r>
            <a:r>
              <a:rPr lang="en-US" dirty="0" err="1" smtClean="0">
                <a:latin typeface="BRH Devanagari RN" pitchFamily="2" charset="0"/>
              </a:rPr>
              <a:t>cÉ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zÉÉ</a:t>
            </a:r>
            <a:r>
              <a:rPr lang="en-US" dirty="0" smtClean="0">
                <a:latin typeface="BRH Devanagari RN" pitchFamily="2" charset="0"/>
              </a:rPr>
              <a:t> 6/8)</a:t>
            </a:r>
          </a:p>
          <a:p>
            <a:r>
              <a:rPr lang="en-US" dirty="0" err="1" smtClean="0">
                <a:latin typeface="BRH Devanagari RN" pitchFamily="2" charset="0"/>
              </a:rPr>
              <a:t>qÉUÉæ</a:t>
            </a:r>
            <a:r>
              <a:rPr lang="en-US" dirty="0" smtClean="0">
                <a:latin typeface="BRH Devanagari RN" pitchFamily="2" charset="0"/>
              </a:rPr>
              <a:t> – </a:t>
            </a:r>
            <a:r>
              <a:rPr lang="en-US" dirty="0" err="1" smtClean="0">
                <a:latin typeface="BRH Devanagari RN" pitchFamily="2" charset="0"/>
              </a:rPr>
              <a:t>xuÉmlÉ</a:t>
            </a:r>
            <a:r>
              <a:rPr lang="en-US" dirty="0" smtClean="0">
                <a:latin typeface="BRH Devanagari RN" pitchFamily="2" charset="0"/>
              </a:rPr>
              <a:t>: |</a:t>
            </a:r>
          </a:p>
          <a:p>
            <a:r>
              <a:rPr lang="en-US" dirty="0" err="1" smtClean="0">
                <a:latin typeface="BRH Devanagari RN" pitchFamily="2" charset="0"/>
              </a:rPr>
              <a:t>uÉxÉliÉå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urÉÉrÉÉqÉ</a:t>
            </a:r>
            <a:r>
              <a:rPr lang="en-US" dirty="0" smtClean="0">
                <a:latin typeface="BRH Devanagari RN" pitchFamily="2" charset="0"/>
              </a:rPr>
              <a:t>: |</a:t>
            </a:r>
          </a:p>
          <a:p>
            <a:r>
              <a:rPr lang="en-US" dirty="0" err="1" smtClean="0">
                <a:latin typeface="BRH Devanagari RN" pitchFamily="2" charset="0"/>
              </a:rPr>
              <a:t>xjÉÔsÉ¶É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urÉÉrÉÉqÉ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eÉÉaÉUhÉÉÌS</a:t>
            </a:r>
            <a:r>
              <a:rPr lang="en-US" dirty="0" smtClean="0">
                <a:latin typeface="BRH Devanagari RN" pitchFamily="2" charset="0"/>
              </a:rPr>
              <a:t> |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</a:t>
            </a:r>
            <a:r>
              <a:rPr lang="en-US" dirty="0" err="1" smtClean="0"/>
              <a:t>Prakriti</a:t>
            </a:r>
            <a:r>
              <a:rPr lang="en-US" dirty="0" smtClean="0"/>
              <a:t> </a:t>
            </a:r>
            <a:r>
              <a:rPr lang="en-US" dirty="0" err="1" smtClean="0"/>
              <a:t>Nirmana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err="1" smtClean="0">
                <a:latin typeface="BRH Devanagari" pitchFamily="2" charset="0"/>
              </a:rPr>
              <a:t>vÉÑ¢üvÉÉåÍhÉiÉ</a:t>
            </a:r>
            <a:r>
              <a:rPr lang="en-US" dirty="0" smtClean="0">
                <a:latin typeface="BRH Devanagari" pitchFamily="2" charset="0"/>
              </a:rPr>
              <a:t> </a:t>
            </a:r>
            <a:r>
              <a:rPr lang="en-US" dirty="0" err="1" smtClean="0">
                <a:latin typeface="BRH Devanagari" pitchFamily="2" charset="0"/>
              </a:rPr>
              <a:t>mÉëM×üÌiÉ</a:t>
            </a:r>
            <a:r>
              <a:rPr lang="en-US" dirty="0" smtClean="0">
                <a:latin typeface="BRH Devanagari" pitchFamily="2" charset="0"/>
              </a:rPr>
              <a:t> </a:t>
            </a:r>
          </a:p>
          <a:p>
            <a:pPr lvl="0"/>
            <a:r>
              <a:rPr lang="en-US" dirty="0" err="1" smtClean="0">
                <a:latin typeface="BRH Devanagari" pitchFamily="2" charset="0"/>
              </a:rPr>
              <a:t>MüÉsÉaÉpÉÉïvÉrÉ</a:t>
            </a:r>
            <a:r>
              <a:rPr lang="en-US" dirty="0" smtClean="0">
                <a:latin typeface="BRH Devanagari" pitchFamily="2" charset="0"/>
              </a:rPr>
              <a:t> </a:t>
            </a:r>
            <a:r>
              <a:rPr lang="en-US" dirty="0" err="1" smtClean="0">
                <a:latin typeface="BRH Devanagari" pitchFamily="2" charset="0"/>
              </a:rPr>
              <a:t>mÉëM×üÌiÉ</a:t>
            </a:r>
            <a:r>
              <a:rPr lang="en-US" dirty="0" smtClean="0">
                <a:latin typeface="BRH Devanagari" pitchFamily="2" charset="0"/>
              </a:rPr>
              <a:t> </a:t>
            </a:r>
          </a:p>
          <a:p>
            <a:pPr lvl="0"/>
            <a:r>
              <a:rPr lang="en-US" dirty="0" err="1" smtClean="0">
                <a:latin typeface="BRH Devanagari" pitchFamily="2" charset="0"/>
              </a:rPr>
              <a:t>qÉÉiÉÑUÉWûÉUÌuÉWûÉU</a:t>
            </a:r>
            <a:r>
              <a:rPr lang="en-US" dirty="0" smtClean="0">
                <a:latin typeface="BRH Devanagari" pitchFamily="2" charset="0"/>
              </a:rPr>
              <a:t> </a:t>
            </a:r>
            <a:r>
              <a:rPr lang="en-US" dirty="0" err="1" smtClean="0">
                <a:latin typeface="BRH Devanagari" pitchFamily="2" charset="0"/>
              </a:rPr>
              <a:t>mÉëM×üÌiÉ</a:t>
            </a:r>
            <a:r>
              <a:rPr lang="en-US" dirty="0" smtClean="0">
                <a:latin typeface="BRH Devanagari" pitchFamily="2" charset="0"/>
              </a:rPr>
              <a:t> </a:t>
            </a:r>
          </a:p>
          <a:p>
            <a:pPr lvl="0"/>
            <a:r>
              <a:rPr lang="en-US" dirty="0" err="1" smtClean="0">
                <a:latin typeface="BRH Devanagari" pitchFamily="2" charset="0"/>
              </a:rPr>
              <a:t>qÉWûÉpÉÔiÉÌuÉMüÉU</a:t>
            </a:r>
            <a:r>
              <a:rPr lang="en-US" dirty="0" smtClean="0">
                <a:latin typeface="BRH Devanagari" pitchFamily="2" charset="0"/>
              </a:rPr>
              <a:t> </a:t>
            </a:r>
            <a:r>
              <a:rPr lang="en-US" dirty="0" err="1" smtClean="0">
                <a:latin typeface="BRH Devanagari" pitchFamily="2" charset="0"/>
              </a:rPr>
              <a:t>mÉëM×üÌiÉ</a:t>
            </a:r>
            <a:r>
              <a:rPr lang="en-US" dirty="0" smtClean="0">
                <a:latin typeface="BRH Devanagari" pitchFamily="2" charset="0"/>
              </a:rPr>
              <a:t>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6172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err="1" smtClean="0">
                <a:latin typeface="Baskerville Old Face" pitchFamily="18" charset="0"/>
              </a:rPr>
              <a:t>Contd</a:t>
            </a:r>
            <a:r>
              <a:rPr lang="en-US" dirty="0" smtClean="0">
                <a:latin typeface="Baskerville Old Face" pitchFamily="18" charset="0"/>
              </a:rPr>
              <a:t> ….</a:t>
            </a:r>
          </a:p>
          <a:p>
            <a:r>
              <a:rPr lang="en-US" dirty="0" err="1" smtClean="0">
                <a:latin typeface="BRH Devanagari" pitchFamily="2" charset="0"/>
              </a:rPr>
              <a:t>LiÉÉÌlÉ</a:t>
            </a:r>
            <a:r>
              <a:rPr lang="en-US" dirty="0" smtClean="0">
                <a:latin typeface="BRH Devanagari" pitchFamily="2" charset="0"/>
              </a:rPr>
              <a:t> </a:t>
            </a:r>
            <a:r>
              <a:rPr lang="en-US" dirty="0" err="1" smtClean="0">
                <a:latin typeface="BRH Devanagari" pitchFamily="2" charset="0"/>
              </a:rPr>
              <a:t>ÌWû</a:t>
            </a:r>
            <a:r>
              <a:rPr lang="en-US" dirty="0" smtClean="0">
                <a:latin typeface="BRH Devanagari" pitchFamily="2" charset="0"/>
              </a:rPr>
              <a:t> </a:t>
            </a:r>
            <a:r>
              <a:rPr lang="en-US" dirty="0" err="1" smtClean="0">
                <a:latin typeface="BRH Devanagari" pitchFamily="2" charset="0"/>
              </a:rPr>
              <a:t>rÉålÉ</a:t>
            </a:r>
            <a:r>
              <a:rPr lang="en-US" dirty="0" smtClean="0">
                <a:latin typeface="BRH Devanagari" pitchFamily="2" charset="0"/>
              </a:rPr>
              <a:t> </a:t>
            </a:r>
            <a:r>
              <a:rPr lang="en-US" dirty="0" err="1" smtClean="0">
                <a:latin typeface="BRH Devanagari" pitchFamily="2" charset="0"/>
              </a:rPr>
              <a:t>rÉålÉ</a:t>
            </a:r>
            <a:r>
              <a:rPr lang="en-US" dirty="0" smtClean="0">
                <a:latin typeface="BRH Devanagari" pitchFamily="2" charset="0"/>
              </a:rPr>
              <a:t> </a:t>
            </a:r>
            <a:r>
              <a:rPr lang="en-US" dirty="0" err="1" smtClean="0">
                <a:latin typeface="BRH Devanagari" pitchFamily="2" charset="0"/>
              </a:rPr>
              <a:t>SÉåwÉåhÉ</a:t>
            </a:r>
            <a:r>
              <a:rPr lang="en-US" dirty="0" smtClean="0">
                <a:latin typeface="BRH Devanagari" pitchFamily="2" charset="0"/>
              </a:rPr>
              <a:t> </a:t>
            </a:r>
            <a:r>
              <a:rPr lang="en-US" dirty="0" err="1" smtClean="0">
                <a:latin typeface="BRH Devanagari" pitchFamily="2" charset="0"/>
              </a:rPr>
              <a:t>AÍkÉMåülÉ</a:t>
            </a:r>
            <a:r>
              <a:rPr lang="en-US" dirty="0" smtClean="0">
                <a:latin typeface="BRH Devanagari" pitchFamily="2" charset="0"/>
              </a:rPr>
              <a:t> </a:t>
            </a:r>
            <a:r>
              <a:rPr lang="en-US" dirty="0" err="1" smtClean="0">
                <a:latin typeface="BRH Devanagari" pitchFamily="2" charset="0"/>
              </a:rPr>
              <a:t>LMåülÉ</a:t>
            </a:r>
            <a:r>
              <a:rPr lang="en-US" dirty="0" smtClean="0">
                <a:latin typeface="BRH Devanagari" pitchFamily="2" charset="0"/>
              </a:rPr>
              <a:t> </a:t>
            </a:r>
            <a:r>
              <a:rPr lang="en-US" dirty="0" err="1" smtClean="0">
                <a:latin typeface="BRH Devanagari" pitchFamily="2" charset="0"/>
              </a:rPr>
              <a:t>AlÉåMåülÉ</a:t>
            </a:r>
            <a:r>
              <a:rPr lang="en-US" dirty="0" smtClean="0">
                <a:latin typeface="BRH Devanagari" pitchFamily="2" charset="0"/>
              </a:rPr>
              <a:t> </a:t>
            </a:r>
            <a:r>
              <a:rPr lang="en-US" dirty="0" err="1" smtClean="0">
                <a:latin typeface="BRH Devanagari" pitchFamily="2" charset="0"/>
              </a:rPr>
              <a:t>uÉÉ</a:t>
            </a:r>
            <a:r>
              <a:rPr lang="en-US" dirty="0" smtClean="0">
                <a:latin typeface="BRH Devanagari" pitchFamily="2" charset="0"/>
              </a:rPr>
              <a:t> </a:t>
            </a:r>
            <a:r>
              <a:rPr lang="en-US" dirty="0" err="1" smtClean="0">
                <a:latin typeface="BRH Devanagari" pitchFamily="2" charset="0"/>
              </a:rPr>
              <a:t>xÉqÉÉlÉÑoÉ®rÉliÉå</a:t>
            </a:r>
            <a:r>
              <a:rPr lang="en-US" dirty="0" smtClean="0">
                <a:latin typeface="BRH Devanagari" pitchFamily="2" charset="0"/>
              </a:rPr>
              <a:t>, </a:t>
            </a:r>
            <a:r>
              <a:rPr lang="en-US" dirty="0" err="1" smtClean="0">
                <a:latin typeface="BRH Devanagari" pitchFamily="2" charset="0"/>
              </a:rPr>
              <a:t>iÉålÉ</a:t>
            </a:r>
            <a:r>
              <a:rPr lang="en-US" dirty="0" smtClean="0">
                <a:latin typeface="BRH Devanagari" pitchFamily="2" charset="0"/>
              </a:rPr>
              <a:t> </a:t>
            </a:r>
            <a:r>
              <a:rPr lang="en-US" dirty="0" err="1" smtClean="0">
                <a:latin typeface="BRH Devanagari" pitchFamily="2" charset="0"/>
              </a:rPr>
              <a:t>iÉålÉ</a:t>
            </a:r>
            <a:r>
              <a:rPr lang="en-US" dirty="0" smtClean="0">
                <a:latin typeface="BRH Devanagari" pitchFamily="2" charset="0"/>
              </a:rPr>
              <a:t> </a:t>
            </a:r>
            <a:r>
              <a:rPr lang="en-US" dirty="0" err="1" smtClean="0">
                <a:latin typeface="BRH Devanagari" pitchFamily="2" charset="0"/>
              </a:rPr>
              <a:t>SÉåwÉåhÉ</a:t>
            </a:r>
            <a:r>
              <a:rPr lang="en-US" dirty="0" smtClean="0">
                <a:latin typeface="BRH Devanagari" pitchFamily="2" charset="0"/>
              </a:rPr>
              <a:t> </a:t>
            </a:r>
            <a:r>
              <a:rPr lang="en-US" dirty="0" err="1" smtClean="0">
                <a:latin typeface="BRH Devanagari" pitchFamily="2" charset="0"/>
              </a:rPr>
              <a:t>aÉpÉï</a:t>
            </a:r>
            <a:r>
              <a:rPr lang="en-US" dirty="0" smtClean="0">
                <a:latin typeface="BRH Devanagari" pitchFamily="2" charset="0"/>
              </a:rPr>
              <a:t> </a:t>
            </a:r>
            <a:r>
              <a:rPr lang="en-US" dirty="0" err="1" smtClean="0">
                <a:latin typeface="BRH Devanagari" pitchFamily="2" charset="0"/>
              </a:rPr>
              <a:t>AlÉÑoÉ®rÉliÉå</a:t>
            </a:r>
            <a:r>
              <a:rPr lang="en-US" dirty="0" smtClean="0">
                <a:latin typeface="BRH Devanagari" pitchFamily="2" charset="0"/>
              </a:rPr>
              <a:t>, </a:t>
            </a:r>
            <a:r>
              <a:rPr lang="en-US" dirty="0" err="1" smtClean="0">
                <a:latin typeface="BRH Devanagari" pitchFamily="2" charset="0"/>
              </a:rPr>
              <a:t>iÉiÉ</a:t>
            </a:r>
            <a:r>
              <a:rPr lang="en-US" dirty="0" smtClean="0">
                <a:latin typeface="BRH Devanagari" pitchFamily="2" charset="0"/>
              </a:rPr>
              <a:t>: </a:t>
            </a:r>
            <a:r>
              <a:rPr lang="en-US" dirty="0" err="1" smtClean="0">
                <a:latin typeface="BRH Devanagari" pitchFamily="2" charset="0"/>
              </a:rPr>
              <a:t>xÉÉ</a:t>
            </a:r>
            <a:r>
              <a:rPr lang="en-US" dirty="0" smtClean="0">
                <a:latin typeface="BRH Devanagari" pitchFamily="2" charset="0"/>
              </a:rPr>
              <a:t> </a:t>
            </a:r>
            <a:r>
              <a:rPr lang="en-US" dirty="0" err="1" smtClean="0">
                <a:latin typeface="BRH Devanagari" pitchFamily="2" charset="0"/>
              </a:rPr>
              <a:t>xÉÉ</a:t>
            </a:r>
            <a:r>
              <a:rPr lang="en-US" dirty="0" smtClean="0">
                <a:latin typeface="BRH Devanagari" pitchFamily="2" charset="0"/>
              </a:rPr>
              <a:t> </a:t>
            </a:r>
            <a:r>
              <a:rPr lang="en-US" dirty="0" err="1" smtClean="0">
                <a:latin typeface="BRH Devanagari" pitchFamily="2" charset="0"/>
              </a:rPr>
              <a:t>SÉåwÉmÉëM×üÌiÉÂcrÉiÉå</a:t>
            </a:r>
            <a:r>
              <a:rPr lang="en-US" dirty="0" smtClean="0">
                <a:latin typeface="BRH Devanagari" pitchFamily="2" charset="0"/>
              </a:rPr>
              <a:t> </a:t>
            </a:r>
            <a:r>
              <a:rPr lang="en-US" dirty="0" err="1" smtClean="0">
                <a:latin typeface="BRH Devanagari" pitchFamily="2" charset="0"/>
              </a:rPr>
              <a:t>qÉlÉÑwrÉÉhÉÉÇ</a:t>
            </a:r>
            <a:r>
              <a:rPr lang="en-US" dirty="0" smtClean="0">
                <a:latin typeface="BRH Devanagari" pitchFamily="2" charset="0"/>
              </a:rPr>
              <a:t> </a:t>
            </a:r>
            <a:r>
              <a:rPr lang="en-US" dirty="0" err="1" smtClean="0">
                <a:latin typeface="BRH Devanagari" pitchFamily="2" charset="0"/>
              </a:rPr>
              <a:t>aÉpÉÉïÌSmÉëuÉ</a:t>
            </a:r>
            <a:r>
              <a:rPr lang="en-US" dirty="0" smtClean="0">
                <a:latin typeface="BRH Devanagari" pitchFamily="2" charset="0"/>
              </a:rPr>
              <a:t>×¨ÉÉ | 							</a:t>
            </a:r>
            <a:r>
              <a:rPr lang="en-US" sz="3000" dirty="0" smtClean="0">
                <a:latin typeface="BRH Devanagari" pitchFamily="2" charset="0"/>
              </a:rPr>
              <a:t>(cÉ.ÌuÉ.8/95)</a:t>
            </a:r>
            <a:endParaRPr lang="en-US" dirty="0" smtClean="0">
              <a:latin typeface="BRH Devanagari" pitchFamily="2" charset="0"/>
            </a:endParaRPr>
          </a:p>
          <a:p>
            <a:endParaRPr lang="en-US" dirty="0" smtClean="0">
              <a:latin typeface="BRH Devanagari" pitchFamily="2" charset="0"/>
            </a:endParaRPr>
          </a:p>
          <a:p>
            <a:r>
              <a:rPr lang="en-US" i="1" dirty="0" err="1" smtClean="0">
                <a:latin typeface="Baskerville Old Face" pitchFamily="18" charset="0"/>
              </a:rPr>
              <a:t>Prakruti</a:t>
            </a:r>
            <a:r>
              <a:rPr lang="en-US" dirty="0" smtClean="0">
                <a:latin typeface="Baskerville Old Face" pitchFamily="18" charset="0"/>
              </a:rPr>
              <a:t> of an individual is determined on the basis of these dominant </a:t>
            </a:r>
            <a:r>
              <a:rPr lang="en-US" i="1" dirty="0" err="1" smtClean="0">
                <a:latin typeface="Baskerville Old Face" pitchFamily="18" charset="0"/>
              </a:rPr>
              <a:t>Dosha</a:t>
            </a:r>
            <a:r>
              <a:rPr lang="en-US" dirty="0" smtClean="0">
                <a:latin typeface="Baskerville Old Face" pitchFamily="18" charset="0"/>
              </a:rPr>
              <a:t> in the above mentioned factors when they initially unite in fetus.</a:t>
            </a:r>
          </a:p>
          <a:p>
            <a:r>
              <a:rPr lang="en-US" dirty="0" smtClean="0">
                <a:latin typeface="Baskerville Old Face" pitchFamily="18" charset="0"/>
              </a:rPr>
              <a:t>Predominance of one or more </a:t>
            </a:r>
            <a:r>
              <a:rPr lang="en-US" i="1" dirty="0" err="1" smtClean="0">
                <a:latin typeface="Baskerville Old Face" pitchFamily="18" charset="0"/>
              </a:rPr>
              <a:t>Dosha</a:t>
            </a:r>
            <a:r>
              <a:rPr lang="en-US" dirty="0" smtClean="0">
                <a:latin typeface="Baskerville Old Face" pitchFamily="18" charset="0"/>
              </a:rPr>
              <a:t> is because of similarity of those </a:t>
            </a:r>
            <a:r>
              <a:rPr lang="en-US" i="1" dirty="0" err="1" smtClean="0">
                <a:latin typeface="Baskerville Old Face" pitchFamily="18" charset="0"/>
              </a:rPr>
              <a:t>Dosha</a:t>
            </a:r>
            <a:r>
              <a:rPr lang="en-US" dirty="0" smtClean="0">
                <a:latin typeface="Baskerville Old Face" pitchFamily="18" charset="0"/>
              </a:rPr>
              <a:t> in the four factors</a:t>
            </a:r>
          </a:p>
          <a:p>
            <a:r>
              <a:rPr lang="en-US" dirty="0" err="1" smtClean="0">
                <a:latin typeface="Baskerville Old Face" pitchFamily="18" charset="0"/>
              </a:rPr>
              <a:t>Eg</a:t>
            </a:r>
            <a:r>
              <a:rPr lang="en-US" dirty="0" smtClean="0">
                <a:latin typeface="Baskerville Old Face" pitchFamily="18" charset="0"/>
              </a:rPr>
              <a:t> :</a:t>
            </a:r>
            <a:r>
              <a:rPr lang="en-US" i="1" dirty="0" err="1" smtClean="0">
                <a:latin typeface="Baskerville Old Face" pitchFamily="18" charset="0"/>
              </a:rPr>
              <a:t>Kapha</a:t>
            </a:r>
            <a:r>
              <a:rPr lang="en-US" i="1" dirty="0" smtClean="0">
                <a:latin typeface="Baskerville Old Face" pitchFamily="18" charset="0"/>
              </a:rPr>
              <a:t> </a:t>
            </a:r>
            <a:r>
              <a:rPr lang="en-US" i="1" dirty="0" err="1" smtClean="0">
                <a:latin typeface="Baskerville Old Face" pitchFamily="18" charset="0"/>
              </a:rPr>
              <a:t>dosha</a:t>
            </a:r>
            <a:r>
              <a:rPr lang="en-US" i="1" dirty="0" smtClean="0">
                <a:latin typeface="Baskerville Old Face" pitchFamily="18" charset="0"/>
                <a:sym typeface="Wingdings" pitchFamily="2" charset="2"/>
              </a:rPr>
              <a:t> </a:t>
            </a:r>
            <a:r>
              <a:rPr lang="en-US" i="1" dirty="0" err="1" smtClean="0">
                <a:latin typeface="Baskerville Old Face" pitchFamily="18" charset="0"/>
                <a:sym typeface="Wingdings" pitchFamily="2" charset="2"/>
              </a:rPr>
              <a:t>Kapha</a:t>
            </a:r>
            <a:r>
              <a:rPr lang="en-US" i="1" dirty="0" smtClean="0">
                <a:latin typeface="Baskerville Old Face" pitchFamily="18" charset="0"/>
                <a:sym typeface="Wingdings" pitchFamily="2" charset="2"/>
              </a:rPr>
              <a:t> Kala </a:t>
            </a:r>
            <a:r>
              <a:rPr lang="en-US" i="1" dirty="0" err="1" smtClean="0">
                <a:latin typeface="Baskerville Old Face" pitchFamily="18" charset="0"/>
                <a:sym typeface="Wingdings" pitchFamily="2" charset="2"/>
              </a:rPr>
              <a:t>Kaphaja</a:t>
            </a:r>
            <a:r>
              <a:rPr lang="en-US" i="1" dirty="0" smtClean="0">
                <a:latin typeface="Baskerville Old Face" pitchFamily="18" charset="0"/>
                <a:sym typeface="Wingdings" pitchFamily="2" charset="2"/>
              </a:rPr>
              <a:t> </a:t>
            </a:r>
            <a:r>
              <a:rPr lang="en-US" i="1" dirty="0" err="1" smtClean="0">
                <a:latin typeface="Baskerville Old Face" pitchFamily="18" charset="0"/>
                <a:sym typeface="Wingdings" pitchFamily="2" charset="2"/>
              </a:rPr>
              <a:t>Ahara</a:t>
            </a:r>
            <a:r>
              <a:rPr lang="en-US" i="1" dirty="0" smtClean="0">
                <a:latin typeface="Baskerville Old Face" pitchFamily="18" charset="0"/>
                <a:sym typeface="Wingdings" pitchFamily="2" charset="2"/>
              </a:rPr>
              <a:t> </a:t>
            </a:r>
            <a:r>
              <a:rPr lang="en-US" i="1" dirty="0" err="1" smtClean="0">
                <a:latin typeface="Baskerville Old Face" pitchFamily="18" charset="0"/>
                <a:sym typeface="Wingdings" pitchFamily="2" charset="2"/>
              </a:rPr>
              <a:t>Vihara</a:t>
            </a:r>
            <a:r>
              <a:rPr lang="en-US" i="1" dirty="0" smtClean="0">
                <a:latin typeface="Baskerville Old Face" pitchFamily="18" charset="0"/>
                <a:sym typeface="Wingdings" pitchFamily="2" charset="2"/>
              </a:rPr>
              <a:t></a:t>
            </a:r>
            <a:r>
              <a:rPr lang="en-US" i="1" dirty="0" smtClean="0">
                <a:latin typeface="Baskerville Old Face" pitchFamily="18" charset="0"/>
              </a:rPr>
              <a:t> </a:t>
            </a:r>
            <a:r>
              <a:rPr lang="en-US" i="1" dirty="0" err="1" smtClean="0">
                <a:latin typeface="Baskerville Old Face" pitchFamily="18" charset="0"/>
              </a:rPr>
              <a:t>Shleshmala</a:t>
            </a:r>
            <a:r>
              <a:rPr lang="en-US" i="1" dirty="0" smtClean="0">
                <a:latin typeface="Baskerville Old Face" pitchFamily="18" charset="0"/>
              </a:rPr>
              <a:t> </a:t>
            </a:r>
            <a:r>
              <a:rPr lang="en-US" i="1" dirty="0" err="1" smtClean="0">
                <a:latin typeface="Baskerville Old Face" pitchFamily="18" charset="0"/>
              </a:rPr>
              <a:t>Prakruti</a:t>
            </a:r>
            <a:r>
              <a:rPr lang="en-US" i="1" dirty="0" smtClean="0">
                <a:latin typeface="Baskerville Old Face" pitchFamily="18" charset="0"/>
              </a:rPr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BRH Devanagari RN" pitchFamily="2" charset="0"/>
              </a:rPr>
              <a:t>SåWû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mÉÉåwÉhÉ</a:t>
            </a:r>
            <a:endParaRPr lang="en-US" dirty="0">
              <a:latin typeface="BRH Devanagari R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 err="1" smtClean="0">
                <a:latin typeface="BRH Devanagari RN" pitchFamily="2" charset="0"/>
              </a:rPr>
              <a:t>AÉWûÉU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smtClean="0">
                <a:latin typeface="Baskerville Old Face" pitchFamily="18" charset="0"/>
              </a:rPr>
              <a:t> not similar </a:t>
            </a:r>
            <a:r>
              <a:rPr lang="en-US" i="1" dirty="0" smtClean="0">
                <a:latin typeface="Baskerville Old Face" pitchFamily="18" charset="0"/>
              </a:rPr>
              <a:t>to Rasa </a:t>
            </a:r>
            <a:r>
              <a:rPr lang="en-US" i="1" dirty="0" err="1" smtClean="0">
                <a:latin typeface="Baskerville Old Face" pitchFamily="18" charset="0"/>
              </a:rPr>
              <a:t>Raktadi</a:t>
            </a:r>
            <a:r>
              <a:rPr lang="en-US" i="1" dirty="0" smtClean="0">
                <a:latin typeface="Baskerville Old Face" pitchFamily="18" charset="0"/>
              </a:rPr>
              <a:t> </a:t>
            </a:r>
            <a:r>
              <a:rPr lang="en-US" i="1" dirty="0" err="1" smtClean="0">
                <a:latin typeface="Baskerville Old Face" pitchFamily="18" charset="0"/>
              </a:rPr>
              <a:t>Dhatu</a:t>
            </a:r>
            <a:endParaRPr lang="en-US" i="1" dirty="0" smtClean="0">
              <a:latin typeface="Baskerville Old Face" pitchFamily="18" charset="0"/>
            </a:endParaRPr>
          </a:p>
          <a:p>
            <a:pPr>
              <a:buNone/>
            </a:pPr>
            <a:r>
              <a:rPr lang="en-US" dirty="0" err="1" smtClean="0">
                <a:latin typeface="BRH Devanagari RN" pitchFamily="2" charset="0"/>
              </a:rPr>
              <a:t>AÉWûÉU</a:t>
            </a:r>
            <a:r>
              <a:rPr lang="en-US" dirty="0" smtClean="0">
                <a:latin typeface="BRH Devanagari RN" pitchFamily="2" charset="0"/>
              </a:rPr>
              <a:t>		</a:t>
            </a:r>
            <a:r>
              <a:rPr lang="en-US" dirty="0" smtClean="0">
                <a:latin typeface="Baskerville Old Face" pitchFamily="18" charset="0"/>
              </a:rPr>
              <a:t>acted by </a:t>
            </a:r>
            <a:r>
              <a:rPr lang="en-US" i="1" dirty="0" err="1" smtClean="0">
                <a:latin typeface="Baskerville Old Face" pitchFamily="18" charset="0"/>
              </a:rPr>
              <a:t>Jataragni</a:t>
            </a:r>
            <a:r>
              <a:rPr lang="en-US" dirty="0" smtClean="0">
                <a:latin typeface="Baskerville Old Face" pitchFamily="18" charset="0"/>
              </a:rPr>
              <a:t> 	   	</a:t>
            </a:r>
            <a:r>
              <a:rPr lang="en-US" i="1" dirty="0" err="1" smtClean="0">
                <a:latin typeface="Baskerville Old Face" pitchFamily="18" charset="0"/>
              </a:rPr>
              <a:t>Ahara</a:t>
            </a:r>
            <a:r>
              <a:rPr lang="en-US" i="1" dirty="0" smtClean="0">
                <a:latin typeface="Baskerville Old Face" pitchFamily="18" charset="0"/>
              </a:rPr>
              <a:t> Rasa</a:t>
            </a:r>
          </a:p>
          <a:p>
            <a:pPr>
              <a:buNone/>
            </a:pPr>
            <a:r>
              <a:rPr lang="en-US" dirty="0" smtClean="0">
                <a:latin typeface="Baskerville Old Face" pitchFamily="18" charset="0"/>
              </a:rPr>
              <a:t>							    </a:t>
            </a:r>
            <a:r>
              <a:rPr lang="en-US" i="1" dirty="0" err="1" smtClean="0">
                <a:latin typeface="Baskerville Old Face" pitchFamily="18" charset="0"/>
              </a:rPr>
              <a:t>Sthoola</a:t>
            </a:r>
            <a:r>
              <a:rPr lang="en-US" i="1" dirty="0" smtClean="0">
                <a:latin typeface="Baskerville Old Face" pitchFamily="18" charset="0"/>
              </a:rPr>
              <a:t> Mala</a:t>
            </a:r>
          </a:p>
          <a:p>
            <a:pPr>
              <a:buNone/>
            </a:pPr>
            <a:r>
              <a:rPr lang="en-US" i="1" dirty="0" err="1" smtClean="0">
                <a:latin typeface="Baskerville Old Face" pitchFamily="18" charset="0"/>
              </a:rPr>
              <a:t>Ahara</a:t>
            </a:r>
            <a:r>
              <a:rPr lang="en-US" i="1" dirty="0" smtClean="0">
                <a:latin typeface="Baskerville Old Face" pitchFamily="18" charset="0"/>
              </a:rPr>
              <a:t> Rasa</a:t>
            </a:r>
            <a:r>
              <a:rPr lang="en-US" dirty="0" smtClean="0">
                <a:latin typeface="Baskerville Old Face" pitchFamily="18" charset="0"/>
              </a:rPr>
              <a:t>	 acted by </a:t>
            </a:r>
            <a:r>
              <a:rPr lang="en-US" i="1" dirty="0" smtClean="0">
                <a:latin typeface="Baskerville Old Face" pitchFamily="18" charset="0"/>
              </a:rPr>
              <a:t>Rasa </a:t>
            </a:r>
            <a:r>
              <a:rPr lang="en-US" i="1" dirty="0" err="1" smtClean="0">
                <a:latin typeface="Baskerville Old Face" pitchFamily="18" charset="0"/>
              </a:rPr>
              <a:t>Dhatwagni</a:t>
            </a:r>
            <a:r>
              <a:rPr lang="en-US" i="1" dirty="0" smtClean="0">
                <a:latin typeface="Baskerville Old Face" pitchFamily="18" charset="0"/>
              </a:rPr>
              <a:t>  </a:t>
            </a:r>
          </a:p>
          <a:p>
            <a:pPr>
              <a:buNone/>
            </a:pPr>
            <a:endParaRPr lang="en-US" dirty="0" smtClean="0">
              <a:latin typeface="Baskerville Old Face" pitchFamily="18" charset="0"/>
            </a:endParaRPr>
          </a:p>
          <a:p>
            <a:pPr>
              <a:buNone/>
            </a:pPr>
            <a:r>
              <a:rPr lang="en-US" dirty="0" smtClean="0">
                <a:latin typeface="Baskerville Old Face" pitchFamily="18" charset="0"/>
              </a:rPr>
              <a:t>					</a:t>
            </a:r>
            <a:r>
              <a:rPr lang="en-US" i="1" dirty="0" err="1" smtClean="0">
                <a:solidFill>
                  <a:srgbClr val="00B050"/>
                </a:solidFill>
                <a:latin typeface="Baskerville Old Face" pitchFamily="18" charset="0"/>
              </a:rPr>
              <a:t>Poshaka</a:t>
            </a:r>
            <a:r>
              <a:rPr lang="en-US" dirty="0" smtClean="0">
                <a:latin typeface="Baskerville Old Face" pitchFamily="18" charset="0"/>
              </a:rPr>
              <a:t>	</a:t>
            </a:r>
            <a:r>
              <a:rPr lang="en-US" i="1" dirty="0" err="1" smtClean="0">
                <a:latin typeface="Baskerville Old Face" pitchFamily="18" charset="0"/>
              </a:rPr>
              <a:t>Poshya</a:t>
            </a:r>
            <a:endParaRPr lang="en-US" i="1" dirty="0" smtClean="0">
              <a:latin typeface="Baskerville Old Face" pitchFamily="18" charset="0"/>
            </a:endParaRPr>
          </a:p>
          <a:p>
            <a:pPr>
              <a:buNone/>
            </a:pPr>
            <a:endParaRPr lang="en-US" dirty="0" smtClean="0">
              <a:latin typeface="Baskerville Old Face" pitchFamily="18" charset="0"/>
            </a:endParaRPr>
          </a:p>
          <a:p>
            <a:pPr>
              <a:buNone/>
            </a:pPr>
            <a:r>
              <a:rPr lang="en-US" dirty="0" smtClean="0">
                <a:latin typeface="Baskerville Old Face" pitchFamily="18" charset="0"/>
              </a:rPr>
              <a:t>					</a:t>
            </a:r>
            <a:r>
              <a:rPr lang="en-US" i="1" dirty="0" err="1" smtClean="0">
                <a:latin typeface="Baskerville Old Face" pitchFamily="18" charset="0"/>
              </a:rPr>
              <a:t>Samana</a:t>
            </a:r>
            <a:r>
              <a:rPr lang="en-US" dirty="0" smtClean="0">
                <a:latin typeface="Baskerville Old Face" pitchFamily="18" charset="0"/>
              </a:rPr>
              <a:t> to </a:t>
            </a:r>
            <a:r>
              <a:rPr lang="en-US" i="1" dirty="0" smtClean="0">
                <a:latin typeface="Baskerville Old Face" pitchFamily="18" charset="0"/>
              </a:rPr>
              <a:t>Rasa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i="1" dirty="0" err="1" smtClean="0">
                <a:latin typeface="Baskerville Old Face" pitchFamily="18" charset="0"/>
              </a:rPr>
              <a:t>Dhatu</a:t>
            </a:r>
            <a:endParaRPr lang="en-US" i="1" dirty="0">
              <a:latin typeface="BRH Devanagari RN" pitchFamily="2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447800" y="2438400"/>
            <a:ext cx="914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800600" y="2362200"/>
            <a:ext cx="914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953000" y="2438400"/>
            <a:ext cx="9906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1981200" y="3276600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10800000" flipV="1">
            <a:off x="4800600" y="3581400"/>
            <a:ext cx="609600" cy="4571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410200" y="3581400"/>
            <a:ext cx="6096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5400000">
            <a:off x="4571999" y="4800601"/>
            <a:ext cx="457203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867400"/>
          </a:xfrm>
        </p:spPr>
        <p:txBody>
          <a:bodyPr>
            <a:normAutofit lnSpcReduction="10000"/>
          </a:bodyPr>
          <a:lstStyle/>
          <a:p>
            <a:pPr>
              <a:lnSpc>
                <a:spcPct val="160000"/>
              </a:lnSpc>
              <a:buNone/>
            </a:pPr>
            <a:r>
              <a:rPr lang="en-US" dirty="0" smtClean="0"/>
              <a:t> 	</a:t>
            </a:r>
            <a:r>
              <a:rPr lang="sa-IN" dirty="0" smtClean="0"/>
              <a:t>यथा स्व स्वं च पुष्णाति देहे द्रव्यगुणाः पृथक् । </a:t>
            </a:r>
            <a:endParaRPr lang="en-US" dirty="0" smtClean="0"/>
          </a:p>
          <a:p>
            <a:pPr>
              <a:lnSpc>
                <a:spcPct val="160000"/>
              </a:lnSpc>
              <a:buNone/>
            </a:pPr>
            <a:r>
              <a:rPr lang="en-US" dirty="0" smtClean="0"/>
              <a:t>	</a:t>
            </a:r>
            <a:r>
              <a:rPr lang="sa-IN" dirty="0" smtClean="0"/>
              <a:t>पार्थिवाः पार्थिवानेव शेषाः शेषांश्च कृत्स्नशः ।| </a:t>
            </a:r>
            <a:r>
              <a:rPr lang="en-US" dirty="0" smtClean="0"/>
              <a:t>								(</a:t>
            </a:r>
            <a:r>
              <a:rPr lang="sa-IN" dirty="0" smtClean="0"/>
              <a:t>च.चि.15.14</a:t>
            </a:r>
            <a:r>
              <a:rPr lang="en-US" dirty="0" smtClean="0"/>
              <a:t>)</a:t>
            </a:r>
          </a:p>
          <a:p>
            <a:pPr>
              <a:lnSpc>
                <a:spcPct val="160000"/>
              </a:lnSpc>
              <a:buNone/>
            </a:pPr>
            <a:endParaRPr lang="en-US" dirty="0" smtClean="0"/>
          </a:p>
          <a:p>
            <a:pPr>
              <a:lnSpc>
                <a:spcPct val="160000"/>
              </a:lnSpc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Mahabhuta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present in the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Prasada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Bhaga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get transformed by corresponding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Bhutagni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and nourishes the organs composed of similar 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Mahabhuta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>
              <a:lnSpc>
                <a:spcPct val="16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Ex.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-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Pruthivi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Bhuta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Pradhana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Dravyas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Prithvi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Mahabhuta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dominant organs.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i="1" dirty="0" smtClean="0">
                <a:latin typeface="Baskerville Old Face" pitchFamily="18" charset="0"/>
              </a:rPr>
              <a:t>Agni – Guru </a:t>
            </a:r>
            <a:r>
              <a:rPr lang="en-US" dirty="0" smtClean="0">
                <a:latin typeface="Baskerville Old Face" pitchFamily="18" charset="0"/>
              </a:rPr>
              <a:t>and </a:t>
            </a:r>
            <a:r>
              <a:rPr lang="en-US" i="1" dirty="0" err="1" smtClean="0">
                <a:latin typeface="Baskerville Old Face" pitchFamily="18" charset="0"/>
              </a:rPr>
              <a:t>Laghu</a:t>
            </a:r>
            <a:r>
              <a:rPr lang="en-US" i="1" dirty="0" smtClean="0">
                <a:latin typeface="Baskerville Old Face" pitchFamily="18" charset="0"/>
              </a:rPr>
              <a:t> </a:t>
            </a:r>
            <a:r>
              <a:rPr lang="en-US" i="1" dirty="0" err="1" smtClean="0">
                <a:latin typeface="Baskerville Old Face" pitchFamily="18" charset="0"/>
              </a:rPr>
              <a:t>Dravya</a:t>
            </a:r>
            <a:endParaRPr lang="en-US" i="1" dirty="0">
              <a:latin typeface="Baskerville Old Fac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5626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err="1" smtClean="0">
                <a:latin typeface="BRH Devanagari RN" pitchFamily="2" charset="0"/>
              </a:rPr>
              <a:t>lÉ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cÉæuÉqÉÑ£åü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SìurÉå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aÉÑÂsÉÉbÉuÉqÉMüÉUhÉÇ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qÉlrÉåiÉ</a:t>
            </a:r>
            <a:r>
              <a:rPr lang="en-US" dirty="0" smtClean="0">
                <a:latin typeface="BRH Devanagari RN" pitchFamily="2" charset="0"/>
              </a:rPr>
              <a:t>, </a:t>
            </a:r>
            <a:r>
              <a:rPr lang="en-US" dirty="0" err="1" smtClean="0">
                <a:latin typeface="BRH Devanagari RN" pitchFamily="2" charset="0"/>
              </a:rPr>
              <a:t>sÉbÉÔÌlÉ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ÌWû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SìurÉÉÍhÉ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uÉÉruÉÎalÉaÉÑhÉÉoÉWÒûsÉÉÌlÉ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pÉuÉÎliÉ</a:t>
            </a:r>
            <a:r>
              <a:rPr lang="en-US" dirty="0" smtClean="0">
                <a:latin typeface="BRH Devanagari RN" pitchFamily="2" charset="0"/>
              </a:rPr>
              <a:t>, </a:t>
            </a:r>
            <a:r>
              <a:rPr lang="en-US" dirty="0" err="1" smtClean="0">
                <a:latin typeface="BRH Devanagari RN" pitchFamily="2" charset="0"/>
              </a:rPr>
              <a:t>mÉ×juÉÏxÉÉåqÉaÉÑhÉoÉWÒûsÉÉlÉÏiÉUÉÍhÉ</a:t>
            </a:r>
            <a:r>
              <a:rPr lang="en-US" dirty="0" smtClean="0">
                <a:latin typeface="BRH Devanagari RN" pitchFamily="2" charset="0"/>
              </a:rPr>
              <a:t>, </a:t>
            </a:r>
            <a:r>
              <a:rPr lang="en-US" dirty="0" err="1" smtClean="0">
                <a:latin typeface="BRH Devanagari RN" pitchFamily="2" charset="0"/>
              </a:rPr>
              <a:t>iÉxqÉÉiÉç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xuÉaÉÑhÉÉSÌmÉ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sÉbÉÔlrÉÎalÉxÉlSÒ¤ÉhÉxuÉpÉÉuÉÉlrÉsmÉ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SÉåwÉÉÌlÉ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cÉÉåcrÉliÉåÅÌmÉ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xÉÉæÌWûirÉÉåmÉrÉÑ£üÉÌlÉ</a:t>
            </a:r>
            <a:r>
              <a:rPr lang="en-US" dirty="0" smtClean="0">
                <a:latin typeface="BRH Devanagari RN" pitchFamily="2" charset="0"/>
              </a:rPr>
              <a:t>, </a:t>
            </a:r>
            <a:r>
              <a:rPr lang="en-US" dirty="0" err="1" smtClean="0">
                <a:latin typeface="BRH Devanagari RN" pitchFamily="2" charset="0"/>
              </a:rPr>
              <a:t>aÉÑÃÍhÉ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mÉÑlÉlÉÉïÎalÉxÉlSÒ¤ÉhÉxuÉpÉÉuÉÉlrÉxÉÉqÉÉlrÉÉiÉç</a:t>
            </a:r>
            <a:r>
              <a:rPr lang="en-US" dirty="0" smtClean="0">
                <a:latin typeface="BRH Devanagari RN" pitchFamily="2" charset="0"/>
              </a:rPr>
              <a:t>, </a:t>
            </a:r>
            <a:r>
              <a:rPr lang="en-US" dirty="0" err="1" smtClean="0">
                <a:latin typeface="BRH Devanagari RN" pitchFamily="2" charset="0"/>
              </a:rPr>
              <a:t>AiÉ¶ÉÉÌiÉqÉÉ§ÉÇ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SÉåwÉuÉÎliÉ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xÉÉæÌWûirÉÉåmÉrÉÑ£üÉlrÉlrÉ§É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urÉÉrÉÉqÉÉÎalÉ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oÉsÉÉiÉç</a:t>
            </a:r>
            <a:r>
              <a:rPr lang="en-US" dirty="0" smtClean="0">
                <a:latin typeface="BRH Devanagari RN" pitchFamily="2" charset="0"/>
              </a:rPr>
              <a:t>, </a:t>
            </a:r>
            <a:r>
              <a:rPr lang="en-US" dirty="0" err="1" smtClean="0">
                <a:latin typeface="BRH Devanagari RN" pitchFamily="2" charset="0"/>
              </a:rPr>
              <a:t>xÉæwÉÉ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pÉuÉirÉÎalÉoÉsÉÉmÉåÍ¤ÉhÉÏ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qÉÉ§ÉÉ</a:t>
            </a:r>
            <a:r>
              <a:rPr lang="en-US" dirty="0" smtClean="0">
                <a:latin typeface="BRH Devanagari RN" pitchFamily="2" charset="0"/>
              </a:rPr>
              <a:t> ||</a:t>
            </a:r>
          </a:p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BRH Devanagari RN" pitchFamily="2" charset="0"/>
              </a:rPr>
              <a:t>						(</a:t>
            </a:r>
            <a:r>
              <a:rPr lang="en-US" dirty="0" err="1" smtClean="0">
                <a:latin typeface="BRH Devanagari RN" pitchFamily="2" charset="0"/>
              </a:rPr>
              <a:t>cÉ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xÉÔ</a:t>
            </a:r>
            <a:r>
              <a:rPr lang="en-US" dirty="0" smtClean="0">
                <a:latin typeface="BRH Devanagari RN" pitchFamily="2" charset="0"/>
              </a:rPr>
              <a:t> 5/6)</a:t>
            </a:r>
            <a:endParaRPr lang="en-US" dirty="0">
              <a:latin typeface="BRH Devanagari RN" pitchFamily="2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 err="1" smtClean="0">
                <a:latin typeface="Baskerville Old Face" pitchFamily="18" charset="0"/>
              </a:rPr>
              <a:t>Dosha</a:t>
            </a:r>
            <a:r>
              <a:rPr lang="en-US" i="1" dirty="0" smtClean="0">
                <a:latin typeface="Baskerville Old Face" pitchFamily="18" charset="0"/>
              </a:rPr>
              <a:t> </a:t>
            </a:r>
            <a:r>
              <a:rPr lang="en-US" i="1" dirty="0" err="1" smtClean="0">
                <a:latin typeface="Baskerville Old Face" pitchFamily="18" charset="0"/>
              </a:rPr>
              <a:t>Prakopa</a:t>
            </a:r>
            <a:r>
              <a:rPr lang="en-US" i="1" dirty="0" smtClean="0">
                <a:latin typeface="Baskerville Old Face" pitchFamily="18" charset="0"/>
              </a:rPr>
              <a:t> </a:t>
            </a:r>
            <a:r>
              <a:rPr lang="en-US" dirty="0" smtClean="0">
                <a:latin typeface="Baskerville Old Face" pitchFamily="18" charset="0"/>
              </a:rPr>
              <a:t>and </a:t>
            </a:r>
            <a:r>
              <a:rPr lang="en-US" i="1" dirty="0" err="1" smtClean="0">
                <a:latin typeface="Baskerville Old Face" pitchFamily="18" charset="0"/>
              </a:rPr>
              <a:t>Prashamana</a:t>
            </a:r>
            <a:endParaRPr lang="en-US" i="1" dirty="0">
              <a:latin typeface="Baskerville Old Fac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BRH Devanagari RN" pitchFamily="2" charset="0"/>
              </a:rPr>
              <a:t>. . . . .</a:t>
            </a:r>
            <a:r>
              <a:rPr lang="en-US" dirty="0" err="1" smtClean="0">
                <a:latin typeface="BRH Devanagari RN" pitchFamily="2" charset="0"/>
              </a:rPr>
              <a:t>xÉqÉÉlÉaÉÑhÉÉprÉÉxÉÉå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ÌWû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kÉÉiÉÔlÉÉÇ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uÉ×Î</a:t>
            </a:r>
            <a:r>
              <a:rPr lang="en-US" dirty="0" smtClean="0">
                <a:latin typeface="BRH Devanagari RN" pitchFamily="2" charset="0"/>
              </a:rPr>
              <a:t>® </a:t>
            </a:r>
            <a:r>
              <a:rPr lang="en-US" dirty="0" err="1" smtClean="0">
                <a:latin typeface="BRH Devanagari RN" pitchFamily="2" charset="0"/>
              </a:rPr>
              <a:t>MüÉUhÉÇ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CÌiÉ</a:t>
            </a:r>
            <a:r>
              <a:rPr lang="en-US" dirty="0" smtClean="0">
                <a:latin typeface="BRH Devanagari RN" pitchFamily="2" charset="0"/>
              </a:rPr>
              <a:t> | 						(</a:t>
            </a:r>
            <a:r>
              <a:rPr lang="en-US" dirty="0" err="1" smtClean="0">
                <a:latin typeface="BRH Devanagari RN" pitchFamily="2" charset="0"/>
              </a:rPr>
              <a:t>cÉ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xÉÔ</a:t>
            </a:r>
            <a:r>
              <a:rPr lang="en-US" dirty="0" smtClean="0">
                <a:latin typeface="BRH Devanagari RN" pitchFamily="2" charset="0"/>
              </a:rPr>
              <a:t> 12/5)</a:t>
            </a:r>
          </a:p>
          <a:p>
            <a:r>
              <a:rPr lang="en-US" dirty="0" err="1" smtClean="0">
                <a:latin typeface="BRH Devanagari RN" pitchFamily="2" charset="0"/>
              </a:rPr>
              <a:t>uÉÉiÉmÉëMüÉåmÉhÉÉÌlÉ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ZÉsÉÑ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Ã¤ÉsÉbÉÑzÉÏiÉSÉÂhÉZÉUÌuÉzÉSxÉÑÌwÉUMüUÉÍhÉ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zÉUÏUÉhÉÉÇ</a:t>
            </a:r>
            <a:r>
              <a:rPr lang="en-US" dirty="0" smtClean="0">
                <a:latin typeface="BRH Devanagari RN" pitchFamily="2" charset="0"/>
              </a:rPr>
              <a:t> . . . . . . . . . .</a:t>
            </a:r>
            <a:r>
              <a:rPr lang="en-US" dirty="0" err="1" smtClean="0">
                <a:latin typeface="BRH Devanagari RN" pitchFamily="2" charset="0"/>
              </a:rPr>
              <a:t>mÉëMüÉåmÉqÉÉmÉ±liÉå</a:t>
            </a:r>
            <a:r>
              <a:rPr lang="en-US" dirty="0" smtClean="0">
                <a:latin typeface="BRH Devanagari RN" pitchFamily="2" charset="0"/>
              </a:rPr>
              <a:t>, </a:t>
            </a:r>
            <a:r>
              <a:rPr lang="en-US" dirty="0" err="1" smtClean="0">
                <a:latin typeface="BRH Devanagari RN" pitchFamily="2" charset="0"/>
              </a:rPr>
              <a:t>uÉÉiÉ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mÉëzÉqÉlÉÉÌlÉ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mÉÑlÉ</a:t>
            </a:r>
            <a:r>
              <a:rPr lang="en-US" dirty="0" smtClean="0">
                <a:latin typeface="BRH Devanagari RN" pitchFamily="2" charset="0"/>
              </a:rPr>
              <a:t>: </a:t>
            </a:r>
            <a:r>
              <a:rPr lang="en-US" dirty="0" err="1" smtClean="0">
                <a:latin typeface="BRH Devanagari RN" pitchFamily="2" charset="0"/>
              </a:rPr>
              <a:t>ÎxlÉakÉaÉÑÃwhÉzsÉ¤hÉqÉ×SÒÌmÉÎcNûsÉbÉlÉMüUÉÍhÉ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zÉUÏUÉhÉÉÇ</a:t>
            </a:r>
            <a:r>
              <a:rPr lang="en-US" dirty="0" smtClean="0">
                <a:latin typeface="BRH Devanagari RN" pitchFamily="2" charset="0"/>
              </a:rPr>
              <a:t> . . . .  . </a:t>
            </a:r>
            <a:r>
              <a:rPr lang="en-US" dirty="0" err="1" smtClean="0">
                <a:latin typeface="BRH Devanagari RN" pitchFamily="2" charset="0"/>
              </a:rPr>
              <a:t>mÉëzÉÉÎliÉqÉÉmÉ±liÉå</a:t>
            </a:r>
            <a:r>
              <a:rPr lang="en-US" dirty="0" smtClean="0">
                <a:latin typeface="BRH Devanagari RN" pitchFamily="2" charset="0"/>
              </a:rPr>
              <a:t> | (</a:t>
            </a:r>
            <a:r>
              <a:rPr lang="en-US" dirty="0" err="1" smtClean="0">
                <a:latin typeface="BRH Devanagari RN" pitchFamily="2" charset="0"/>
              </a:rPr>
              <a:t>cÉ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xÉÔ</a:t>
            </a:r>
            <a:r>
              <a:rPr lang="en-US" dirty="0" smtClean="0">
                <a:latin typeface="BRH Devanagari RN" pitchFamily="2" charset="0"/>
              </a:rPr>
              <a:t> 12/7)</a:t>
            </a:r>
            <a:endParaRPr lang="en-US" dirty="0">
              <a:latin typeface="BRH Devanagari RN" pitchFamily="2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5252"/>
            <a:ext cx="8229600" cy="53055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latin typeface="Baskerville Old Face" pitchFamily="18" charset="0"/>
              </a:rPr>
              <a:t>Contd..</a:t>
            </a:r>
          </a:p>
          <a:p>
            <a:r>
              <a:rPr lang="en-US" dirty="0" err="1" smtClean="0">
                <a:latin typeface="BRH Devanagari" pitchFamily="2" charset="0"/>
              </a:rPr>
              <a:t>UxÉÉ</a:t>
            </a:r>
            <a:r>
              <a:rPr lang="en-US" dirty="0" smtClean="0">
                <a:latin typeface="BRH Devanagari" pitchFamily="2" charset="0"/>
              </a:rPr>
              <a:t> </a:t>
            </a:r>
            <a:r>
              <a:rPr lang="en-US" dirty="0" err="1" smtClean="0">
                <a:latin typeface="BRH Devanagari" pitchFamily="2" charset="0"/>
              </a:rPr>
              <a:t>rÉæÈ</a:t>
            </a:r>
            <a:r>
              <a:rPr lang="en-US" dirty="0" smtClean="0">
                <a:latin typeface="BRH Devanagari" pitchFamily="2" charset="0"/>
              </a:rPr>
              <a:t> </a:t>
            </a:r>
            <a:r>
              <a:rPr lang="en-US" dirty="0" err="1" smtClean="0">
                <a:latin typeface="BRH Devanagari" pitchFamily="2" charset="0"/>
              </a:rPr>
              <a:t>SÉåwÉæ</a:t>
            </a:r>
            <a:r>
              <a:rPr lang="en-US" dirty="0" smtClean="0">
                <a:latin typeface="BRH Devanagari" pitchFamily="2" charset="0"/>
              </a:rPr>
              <a:t>: </a:t>
            </a:r>
            <a:r>
              <a:rPr lang="en-US" dirty="0" err="1" smtClean="0">
                <a:solidFill>
                  <a:srgbClr val="FF0000"/>
                </a:solidFill>
                <a:latin typeface="BRH Devanagari" pitchFamily="2" charset="0"/>
              </a:rPr>
              <a:t>xÉqÉÉlÉaÉÑhÉÉÈ</a:t>
            </a:r>
            <a:r>
              <a:rPr lang="en-US" dirty="0" smtClean="0">
                <a:latin typeface="BRH Devanagari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BRH Devanagari" pitchFamily="2" charset="0"/>
              </a:rPr>
              <a:t>xÉqÉÉlÉaÉÑhÉpÉÑÌrÉ¸É</a:t>
            </a:r>
            <a:r>
              <a:rPr lang="en-US" dirty="0" smtClean="0">
                <a:latin typeface="BRH Devanagari" pitchFamily="2" charset="0"/>
              </a:rPr>
              <a:t> </a:t>
            </a:r>
            <a:r>
              <a:rPr lang="en-US" dirty="0" err="1" smtClean="0">
                <a:latin typeface="BRH Devanagari" pitchFamily="2" charset="0"/>
              </a:rPr>
              <a:t>uÉÉ</a:t>
            </a:r>
            <a:r>
              <a:rPr lang="en-US" dirty="0" smtClean="0">
                <a:latin typeface="BRH Devanagari" pitchFamily="2" charset="0"/>
              </a:rPr>
              <a:t> </a:t>
            </a:r>
            <a:r>
              <a:rPr lang="en-US" dirty="0" err="1" smtClean="0">
                <a:latin typeface="BRH Devanagari" pitchFamily="2" charset="0"/>
              </a:rPr>
              <a:t>pÉuÉÎliÉ</a:t>
            </a:r>
            <a:r>
              <a:rPr lang="en-US" dirty="0" smtClean="0">
                <a:latin typeface="BRH Devanagari" pitchFamily="2" charset="0"/>
              </a:rPr>
              <a:t> </a:t>
            </a:r>
            <a:r>
              <a:rPr lang="en-US" dirty="0" err="1" smtClean="0">
                <a:latin typeface="BRH Devanagari" pitchFamily="2" charset="0"/>
              </a:rPr>
              <a:t>iÉå</a:t>
            </a:r>
            <a:r>
              <a:rPr lang="en-US" dirty="0" smtClean="0">
                <a:latin typeface="BRH Devanagari" pitchFamily="2" charset="0"/>
              </a:rPr>
              <a:t> </a:t>
            </a:r>
            <a:r>
              <a:rPr lang="en-US" dirty="0" err="1" smtClean="0">
                <a:latin typeface="BRH Devanagari" pitchFamily="2" charset="0"/>
              </a:rPr>
              <a:t>iÉÉlÉç</a:t>
            </a:r>
            <a:r>
              <a:rPr lang="en-US" dirty="0" smtClean="0">
                <a:latin typeface="BRH Devanagari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BRH Devanagari" pitchFamily="2" charset="0"/>
              </a:rPr>
              <a:t>AÍpÉuÉkÉïr</a:t>
            </a:r>
            <a:r>
              <a:rPr lang="en-US" dirty="0" err="1" smtClean="0">
                <a:latin typeface="BRH Devanagari" pitchFamily="2" charset="0"/>
              </a:rPr>
              <a:t>ÉÎliÉ</a:t>
            </a:r>
            <a:r>
              <a:rPr lang="en-US" dirty="0" smtClean="0">
                <a:latin typeface="BRH Devanagari" pitchFamily="2" charset="0"/>
              </a:rPr>
              <a:t>, </a:t>
            </a:r>
            <a:r>
              <a:rPr lang="en-US" dirty="0" err="1" smtClean="0">
                <a:latin typeface="BRH Devanagari" pitchFamily="2" charset="0"/>
              </a:rPr>
              <a:t>ÌuÉmÉUÏiÉaÉÑhÉÉ</a:t>
            </a:r>
            <a:r>
              <a:rPr lang="en-US" dirty="0" smtClean="0">
                <a:latin typeface="BRH Devanagari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BRH Devanagari" pitchFamily="2" charset="0"/>
              </a:rPr>
              <a:t>ÌuÉmÉUÏiÉaÉÑhÉpÉÑÌrÉ¸É</a:t>
            </a:r>
            <a:r>
              <a:rPr lang="en-US" dirty="0" smtClean="0">
                <a:latin typeface="BRH Devanagari" pitchFamily="2" charset="0"/>
              </a:rPr>
              <a:t> </a:t>
            </a:r>
            <a:r>
              <a:rPr lang="en-US" dirty="0" err="1" smtClean="0">
                <a:latin typeface="BRH Devanagari" pitchFamily="2" charset="0"/>
              </a:rPr>
              <a:t>uÉÉ</a:t>
            </a:r>
            <a:r>
              <a:rPr lang="en-US" dirty="0" smtClean="0">
                <a:latin typeface="BRH Devanagari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BRH Devanagari" pitchFamily="2" charset="0"/>
              </a:rPr>
              <a:t>vÉqÉrÉÎliÉ</a:t>
            </a:r>
            <a:r>
              <a:rPr lang="en-US" dirty="0" smtClean="0">
                <a:latin typeface="BRH Devanagari" pitchFamily="2" charset="0"/>
              </a:rPr>
              <a:t> </a:t>
            </a:r>
            <a:r>
              <a:rPr lang="en-US" dirty="0" err="1" smtClean="0">
                <a:latin typeface="BRH Devanagari" pitchFamily="2" charset="0"/>
              </a:rPr>
              <a:t>AprÉxrÉqÉÉlÉÉ</a:t>
            </a:r>
            <a:r>
              <a:rPr lang="en-US" dirty="0" smtClean="0">
                <a:latin typeface="BRH Devanagari" pitchFamily="2" charset="0"/>
              </a:rPr>
              <a:t> </a:t>
            </a:r>
            <a:r>
              <a:rPr lang="en-US" dirty="0" err="1" smtClean="0">
                <a:latin typeface="BRH Devanagari" pitchFamily="2" charset="0"/>
              </a:rPr>
              <a:t>CÌiÉ</a:t>
            </a:r>
            <a:r>
              <a:rPr lang="en-US" dirty="0" smtClean="0">
                <a:latin typeface="BRH Devanagari" pitchFamily="2" charset="0"/>
              </a:rPr>
              <a:t>|                  (cÉ.ÌuÉ.1/7)</a:t>
            </a:r>
          </a:p>
          <a:p>
            <a:endParaRPr lang="en-US" dirty="0" smtClean="0">
              <a:latin typeface="BRH Devanagari" pitchFamily="2" charset="0"/>
            </a:endParaRPr>
          </a:p>
          <a:p>
            <a:pPr>
              <a:buNone/>
            </a:pPr>
            <a:r>
              <a:rPr lang="en-US" b="1" i="1" dirty="0" err="1" smtClean="0">
                <a:latin typeface="Baskerville Old Face" pitchFamily="18" charset="0"/>
              </a:rPr>
              <a:t>Samana</a:t>
            </a:r>
            <a:r>
              <a:rPr lang="en-US" b="1" i="1" dirty="0" smtClean="0">
                <a:latin typeface="Baskerville Old Face" pitchFamily="18" charset="0"/>
              </a:rPr>
              <a:t> </a:t>
            </a:r>
            <a:r>
              <a:rPr lang="en-US" b="1" i="1" dirty="0" err="1" smtClean="0">
                <a:latin typeface="Baskerville Old Face" pitchFamily="18" charset="0"/>
              </a:rPr>
              <a:t>Guna</a:t>
            </a:r>
            <a:r>
              <a:rPr lang="en-US" b="1" i="1" dirty="0" smtClean="0">
                <a:latin typeface="Baskerville Old Face" pitchFamily="18" charset="0"/>
              </a:rPr>
              <a:t> </a:t>
            </a:r>
            <a:r>
              <a:rPr lang="en-US" b="1" i="1" dirty="0" smtClean="0">
                <a:latin typeface="Baskerville Old Face" pitchFamily="18" charset="0"/>
                <a:sym typeface="Wingdings" pitchFamily="2" charset="2"/>
              </a:rPr>
              <a:t></a:t>
            </a:r>
            <a:r>
              <a:rPr lang="en-US" b="1" i="1" dirty="0" smtClean="0">
                <a:latin typeface="Baskerville Old Face" pitchFamily="18" charset="0"/>
              </a:rPr>
              <a:t> </a:t>
            </a:r>
            <a:r>
              <a:rPr lang="en-US" i="1" dirty="0" err="1" smtClean="0">
                <a:latin typeface="Baskerville Old Face" pitchFamily="18" charset="0"/>
              </a:rPr>
              <a:t>Atyanta</a:t>
            </a:r>
            <a:r>
              <a:rPr lang="en-US" i="1" dirty="0" smtClean="0">
                <a:latin typeface="Baskerville Old Face" pitchFamily="18" charset="0"/>
              </a:rPr>
              <a:t> </a:t>
            </a:r>
            <a:r>
              <a:rPr lang="en-US" i="1" dirty="0" err="1" smtClean="0">
                <a:latin typeface="Baskerville Old Face" pitchFamily="18" charset="0"/>
              </a:rPr>
              <a:t>vruddhi</a:t>
            </a:r>
            <a:r>
              <a:rPr lang="en-US" i="1" dirty="0" smtClean="0">
                <a:latin typeface="Baskerville Old Face" pitchFamily="18" charset="0"/>
              </a:rPr>
              <a:t> = </a:t>
            </a:r>
            <a:r>
              <a:rPr lang="en-US" b="1" i="1" dirty="0" smtClean="0">
                <a:latin typeface="Baskerville Old Face" pitchFamily="18" charset="0"/>
              </a:rPr>
              <a:t> </a:t>
            </a:r>
            <a:br>
              <a:rPr lang="en-US" b="1" i="1" dirty="0" smtClean="0">
                <a:latin typeface="Baskerville Old Face" pitchFamily="18" charset="0"/>
              </a:rPr>
            </a:br>
            <a:r>
              <a:rPr lang="en-US" b="1" i="1" dirty="0" smtClean="0">
                <a:latin typeface="Baskerville Old Face" pitchFamily="18" charset="0"/>
              </a:rPr>
              <a:t>					</a:t>
            </a:r>
            <a:r>
              <a:rPr lang="en-US" i="1" dirty="0" err="1" smtClean="0">
                <a:latin typeface="Baskerville Old Face" pitchFamily="18" charset="0"/>
              </a:rPr>
              <a:t>Atyanta</a:t>
            </a:r>
            <a:r>
              <a:rPr lang="en-US" i="1" dirty="0" smtClean="0">
                <a:latin typeface="Baskerville Old Face" pitchFamily="18" charset="0"/>
              </a:rPr>
              <a:t> </a:t>
            </a:r>
            <a:r>
              <a:rPr lang="en-US" i="1" dirty="0" err="1" smtClean="0">
                <a:latin typeface="Baskerville Old Face" pitchFamily="18" charset="0"/>
              </a:rPr>
              <a:t>samanya</a:t>
            </a:r>
            <a:r>
              <a:rPr lang="en-US" i="1" dirty="0" smtClean="0">
                <a:latin typeface="Baskerville Old Face" pitchFamily="18" charset="0"/>
              </a:rPr>
              <a:t>  </a:t>
            </a:r>
          </a:p>
          <a:p>
            <a:pPr>
              <a:buNone/>
            </a:pPr>
            <a:r>
              <a:rPr lang="en-US" b="1" i="1" dirty="0" err="1" smtClean="0">
                <a:latin typeface="Baskerville Old Face" pitchFamily="18" charset="0"/>
              </a:rPr>
              <a:t>Samana</a:t>
            </a:r>
            <a:r>
              <a:rPr lang="en-US" b="1" i="1" dirty="0" smtClean="0">
                <a:latin typeface="Baskerville Old Face" pitchFamily="18" charset="0"/>
              </a:rPr>
              <a:t> </a:t>
            </a:r>
            <a:r>
              <a:rPr lang="en-US" b="1" i="1" dirty="0" err="1" smtClean="0">
                <a:latin typeface="Baskerville Old Face" pitchFamily="18" charset="0"/>
              </a:rPr>
              <a:t>Guna</a:t>
            </a:r>
            <a:r>
              <a:rPr lang="en-US" b="1" i="1" dirty="0" smtClean="0">
                <a:latin typeface="Baskerville Old Face" pitchFamily="18" charset="0"/>
              </a:rPr>
              <a:t> </a:t>
            </a:r>
            <a:r>
              <a:rPr lang="en-US" b="1" i="1" dirty="0" err="1" smtClean="0">
                <a:latin typeface="Baskerville Old Face" pitchFamily="18" charset="0"/>
              </a:rPr>
              <a:t>Bhuishta</a:t>
            </a:r>
            <a:r>
              <a:rPr lang="en-US" b="1" i="1" dirty="0" smtClean="0">
                <a:latin typeface="Baskerville Old Face" pitchFamily="18" charset="0"/>
              </a:rPr>
              <a:t> </a:t>
            </a:r>
            <a:r>
              <a:rPr lang="en-US" b="1" i="1" dirty="0" smtClean="0">
                <a:latin typeface="Baskerville Old Face" pitchFamily="18" charset="0"/>
                <a:sym typeface="Wingdings" pitchFamily="2" charset="2"/>
              </a:rPr>
              <a:t></a:t>
            </a:r>
            <a:r>
              <a:rPr lang="en-US" i="1" dirty="0" err="1" smtClean="0">
                <a:latin typeface="Baskerville Old Face" pitchFamily="18" charset="0"/>
                <a:sym typeface="Wingdings" pitchFamily="2" charset="2"/>
              </a:rPr>
              <a:t>Madhyama</a:t>
            </a:r>
            <a:r>
              <a:rPr lang="en-US" i="1" dirty="0" smtClean="0">
                <a:latin typeface="Baskerville Old Face" pitchFamily="18" charset="0"/>
              </a:rPr>
              <a:t> </a:t>
            </a:r>
            <a:r>
              <a:rPr lang="en-US" i="1" dirty="0" err="1" smtClean="0">
                <a:latin typeface="Baskerville Old Face" pitchFamily="18" charset="0"/>
              </a:rPr>
              <a:t>vruddhi</a:t>
            </a:r>
            <a:r>
              <a:rPr lang="en-US" i="1" dirty="0" smtClean="0">
                <a:latin typeface="Baskerville Old Face" pitchFamily="18" charset="0"/>
              </a:rPr>
              <a:t> =</a:t>
            </a:r>
            <a:br>
              <a:rPr lang="en-US" i="1" dirty="0" smtClean="0">
                <a:latin typeface="Baskerville Old Face" pitchFamily="18" charset="0"/>
              </a:rPr>
            </a:br>
            <a:r>
              <a:rPr lang="en-US" i="1" dirty="0" smtClean="0">
                <a:latin typeface="Baskerville Old Face" pitchFamily="18" charset="0"/>
              </a:rPr>
              <a:t>					</a:t>
            </a:r>
            <a:r>
              <a:rPr lang="en-US" i="1" dirty="0" err="1" smtClean="0">
                <a:latin typeface="Baskerville Old Face" pitchFamily="18" charset="0"/>
              </a:rPr>
              <a:t>Madhyama</a:t>
            </a:r>
            <a:r>
              <a:rPr lang="en-US" i="1" dirty="0" smtClean="0">
                <a:latin typeface="Baskerville Old Face" pitchFamily="18" charset="0"/>
              </a:rPr>
              <a:t> </a:t>
            </a:r>
            <a:r>
              <a:rPr lang="en-US" i="1" dirty="0" err="1" smtClean="0">
                <a:latin typeface="Baskerville Old Face" pitchFamily="18" charset="0"/>
              </a:rPr>
              <a:t>samanya</a:t>
            </a:r>
            <a:r>
              <a:rPr lang="en-US" i="1" dirty="0" smtClean="0">
                <a:latin typeface="Baskerville Old Face" pitchFamily="18" charset="0"/>
              </a:rPr>
              <a:t>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2837"/>
            <a:ext cx="8229600" cy="5059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err="1" smtClean="0">
                <a:latin typeface="Baskerville Old Face" pitchFamily="18" charset="0"/>
              </a:rPr>
              <a:t>Contd</a:t>
            </a:r>
            <a:r>
              <a:rPr lang="en-US" dirty="0" smtClean="0">
                <a:latin typeface="Baskerville Old Face" pitchFamily="18" charset="0"/>
              </a:rPr>
              <a:t>…</a:t>
            </a:r>
          </a:p>
          <a:p>
            <a:r>
              <a:rPr lang="en-US" i="1" dirty="0" err="1" smtClean="0">
                <a:latin typeface="Baskerville Old Face" pitchFamily="18" charset="0"/>
              </a:rPr>
              <a:t>Shukra</a:t>
            </a:r>
            <a:r>
              <a:rPr lang="en-US" i="1" dirty="0" smtClean="0">
                <a:latin typeface="Baskerville Old Face" pitchFamily="18" charset="0"/>
              </a:rPr>
              <a:t> </a:t>
            </a:r>
            <a:r>
              <a:rPr lang="en-US" i="1" dirty="0" err="1" smtClean="0">
                <a:latin typeface="Baskerville Old Face" pitchFamily="18" charset="0"/>
              </a:rPr>
              <a:t>kshaya</a:t>
            </a:r>
            <a:r>
              <a:rPr lang="en-US" i="1" dirty="0" smtClean="0">
                <a:latin typeface="Baskerville Old Face" pitchFamily="18" charset="0"/>
              </a:rPr>
              <a:t> – </a:t>
            </a:r>
            <a:r>
              <a:rPr lang="en-US" i="1" dirty="0" err="1" smtClean="0">
                <a:latin typeface="Baskerville Old Face" pitchFamily="18" charset="0"/>
              </a:rPr>
              <a:t>Nakra</a:t>
            </a:r>
            <a:r>
              <a:rPr lang="en-US" i="1" dirty="0" smtClean="0">
                <a:latin typeface="Baskerville Old Face" pitchFamily="18" charset="0"/>
              </a:rPr>
              <a:t> </a:t>
            </a:r>
            <a:r>
              <a:rPr lang="en-US" i="1" dirty="0" err="1" smtClean="0">
                <a:latin typeface="Baskerville Old Face" pitchFamily="18" charset="0"/>
              </a:rPr>
              <a:t>Retas</a:t>
            </a:r>
            <a:endParaRPr lang="en-US" i="1" dirty="0" smtClean="0">
              <a:latin typeface="Baskerville Old Face" pitchFamily="18" charset="0"/>
            </a:endParaRPr>
          </a:p>
          <a:p>
            <a:r>
              <a:rPr lang="en-US" i="1" dirty="0" err="1" smtClean="0">
                <a:latin typeface="Baskerville Old Face" pitchFamily="18" charset="0"/>
              </a:rPr>
              <a:t>Pandu</a:t>
            </a:r>
            <a:r>
              <a:rPr lang="en-US" i="1" dirty="0" smtClean="0">
                <a:latin typeface="Baskerville Old Face" pitchFamily="18" charset="0"/>
              </a:rPr>
              <a:t> – </a:t>
            </a:r>
            <a:r>
              <a:rPr lang="en-US" i="1" dirty="0" err="1" smtClean="0">
                <a:latin typeface="Baskerville Old Face" pitchFamily="18" charset="0"/>
              </a:rPr>
              <a:t>Rakta</a:t>
            </a:r>
            <a:r>
              <a:rPr lang="en-US" i="1" dirty="0" smtClean="0">
                <a:latin typeface="Baskerville Old Face" pitchFamily="18" charset="0"/>
              </a:rPr>
              <a:t> </a:t>
            </a:r>
            <a:r>
              <a:rPr lang="en-US" i="1" dirty="0" err="1" smtClean="0">
                <a:latin typeface="Baskerville Old Face" pitchFamily="18" charset="0"/>
              </a:rPr>
              <a:t>Pana</a:t>
            </a:r>
            <a:endParaRPr lang="en-US" i="1" dirty="0" smtClean="0">
              <a:latin typeface="Baskerville Old Face" pitchFamily="18" charset="0"/>
            </a:endParaRPr>
          </a:p>
          <a:p>
            <a:r>
              <a:rPr lang="en-US" i="1" dirty="0" err="1" smtClean="0">
                <a:latin typeface="Baskerville Old Face" pitchFamily="18" charset="0"/>
              </a:rPr>
              <a:t>Rajayakshma</a:t>
            </a:r>
            <a:r>
              <a:rPr lang="en-US" i="1" dirty="0" smtClean="0">
                <a:latin typeface="Baskerville Old Face" pitchFamily="18" charset="0"/>
              </a:rPr>
              <a:t> – </a:t>
            </a:r>
            <a:r>
              <a:rPr lang="en-US" i="1" dirty="0" err="1" smtClean="0">
                <a:latin typeface="Baskerville Old Face" pitchFamily="18" charset="0"/>
              </a:rPr>
              <a:t>Mamsa</a:t>
            </a:r>
            <a:r>
              <a:rPr lang="en-US" i="1" dirty="0" smtClean="0">
                <a:latin typeface="Baskerville Old Face" pitchFamily="18" charset="0"/>
              </a:rPr>
              <a:t> </a:t>
            </a:r>
            <a:r>
              <a:rPr lang="en-US" i="1" dirty="0" err="1" smtClean="0">
                <a:latin typeface="Baskerville Old Face" pitchFamily="18" charset="0"/>
              </a:rPr>
              <a:t>Sevana</a:t>
            </a:r>
            <a:endParaRPr lang="en-US" i="1" dirty="0" smtClean="0">
              <a:latin typeface="Baskerville Old Face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BRH Devanagari" pitchFamily="2" charset="0"/>
              </a:rPr>
              <a:t>xÉqÉÉlÉ</a:t>
            </a:r>
            <a:r>
              <a:rPr lang="en-US" dirty="0" smtClean="0">
                <a:latin typeface="BRH Devanagari" pitchFamily="2" charset="0"/>
              </a:rPr>
              <a:t> </a:t>
            </a:r>
            <a:r>
              <a:rPr lang="en-US" dirty="0" err="1" smtClean="0">
                <a:latin typeface="BRH Devanagari" pitchFamily="2" charset="0"/>
              </a:rPr>
              <a:t>aÉÑhÉ</a:t>
            </a:r>
            <a:r>
              <a:rPr lang="en-US" dirty="0" smtClean="0">
                <a:latin typeface="BRH Devanagari" pitchFamily="2" charset="0"/>
              </a:rPr>
              <a:t> </a:t>
            </a:r>
            <a:r>
              <a:rPr lang="en-US" dirty="0" err="1" smtClean="0">
                <a:latin typeface="BRH Devanagari" pitchFamily="2" charset="0"/>
              </a:rPr>
              <a:t>pÉÔÌrÉ</a:t>
            </a:r>
            <a:r>
              <a:rPr lang="en-US" dirty="0" smtClean="0">
                <a:latin typeface="BRH Devanagari" pitchFamily="2" charset="0"/>
              </a:rPr>
              <a:t>¸ </a:t>
            </a:r>
            <a:r>
              <a:rPr lang="en-US" dirty="0" err="1" smtClean="0">
                <a:latin typeface="BRH Devanagari" pitchFamily="2" charset="0"/>
              </a:rPr>
              <a:t>AÉWûÉU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" y="2286000"/>
          <a:ext cx="8915400" cy="355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900"/>
                <a:gridCol w="1485900"/>
                <a:gridCol w="1676400"/>
                <a:gridCol w="1295400"/>
                <a:gridCol w="1485900"/>
                <a:gridCol w="1485900"/>
              </a:tblGrid>
              <a:tr h="841007">
                <a:tc>
                  <a:txBody>
                    <a:bodyPr/>
                    <a:lstStyle/>
                    <a:p>
                      <a:r>
                        <a:rPr lang="en-US" sz="2400" b="1" i="1" dirty="0" err="1" smtClean="0"/>
                        <a:t>Shukra</a:t>
                      </a:r>
                      <a:r>
                        <a:rPr lang="en-US" sz="2400" b="1" i="1" dirty="0" smtClean="0"/>
                        <a:t> </a:t>
                      </a:r>
                      <a:r>
                        <a:rPr lang="en-US" sz="2400" b="1" i="1" dirty="0" err="1" smtClean="0"/>
                        <a:t>kshaya</a:t>
                      </a:r>
                      <a:endParaRPr lang="en-US" sz="2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i="1" dirty="0" err="1" smtClean="0"/>
                        <a:t>Mutra</a:t>
                      </a:r>
                      <a:r>
                        <a:rPr lang="en-US" sz="2400" b="1" i="1" dirty="0" smtClean="0"/>
                        <a:t> </a:t>
                      </a:r>
                      <a:r>
                        <a:rPr lang="en-US" sz="2400" b="1" i="1" dirty="0" err="1" smtClean="0"/>
                        <a:t>kshaya</a:t>
                      </a:r>
                      <a:endParaRPr lang="en-US" sz="2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i="1" dirty="0" err="1" smtClean="0"/>
                        <a:t>Purisha</a:t>
                      </a:r>
                      <a:r>
                        <a:rPr lang="en-US" sz="2400" b="1" i="1" dirty="0" smtClean="0"/>
                        <a:t> </a:t>
                      </a:r>
                      <a:r>
                        <a:rPr lang="en-US" sz="2400" b="1" i="1" dirty="0" err="1" smtClean="0"/>
                        <a:t>Kshaya</a:t>
                      </a:r>
                      <a:endParaRPr lang="en-US" sz="2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i="1" dirty="0" err="1" smtClean="0"/>
                        <a:t>Vata</a:t>
                      </a:r>
                      <a:r>
                        <a:rPr lang="en-US" sz="2400" b="1" i="1" dirty="0" smtClean="0"/>
                        <a:t> </a:t>
                      </a:r>
                      <a:r>
                        <a:rPr lang="en-US" sz="2400" b="1" i="1" dirty="0" err="1" smtClean="0"/>
                        <a:t>kshaya</a:t>
                      </a:r>
                      <a:endParaRPr lang="en-US" sz="2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i="1" dirty="0" err="1" smtClean="0"/>
                        <a:t>Pitta</a:t>
                      </a:r>
                      <a:r>
                        <a:rPr lang="en-US" sz="2400" b="1" i="1" dirty="0" smtClean="0"/>
                        <a:t> </a:t>
                      </a:r>
                      <a:r>
                        <a:rPr lang="en-US" sz="2400" b="1" i="1" dirty="0" err="1" smtClean="0"/>
                        <a:t>kshaya</a:t>
                      </a:r>
                      <a:endParaRPr lang="en-US" sz="2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i="1" dirty="0" err="1" smtClean="0"/>
                        <a:t>Kapha</a:t>
                      </a:r>
                      <a:r>
                        <a:rPr lang="en-US" sz="2400" b="1" i="1" dirty="0" smtClean="0"/>
                        <a:t> </a:t>
                      </a:r>
                      <a:r>
                        <a:rPr lang="en-US" sz="2400" b="1" i="1" dirty="0" err="1" smtClean="0"/>
                        <a:t>kshaya</a:t>
                      </a:r>
                      <a:endParaRPr lang="en-US" sz="2400" b="1" i="1" dirty="0"/>
                    </a:p>
                  </a:txBody>
                  <a:tcPr/>
                </a:tc>
              </a:tr>
              <a:tr h="2709913">
                <a:tc>
                  <a:txBody>
                    <a:bodyPr/>
                    <a:lstStyle/>
                    <a:p>
                      <a:r>
                        <a:rPr lang="en-US" sz="2400" b="1" i="1" dirty="0" err="1" smtClean="0"/>
                        <a:t>Ksheera</a:t>
                      </a:r>
                      <a:r>
                        <a:rPr lang="en-US" sz="2400" b="1" i="1" dirty="0" smtClean="0"/>
                        <a:t>, </a:t>
                      </a:r>
                      <a:r>
                        <a:rPr lang="en-US" sz="2400" b="1" i="1" dirty="0" err="1" smtClean="0"/>
                        <a:t>Ghrita</a:t>
                      </a:r>
                      <a:r>
                        <a:rPr lang="en-US" sz="2400" b="1" i="1" dirty="0" smtClean="0"/>
                        <a:t>, </a:t>
                      </a:r>
                      <a:r>
                        <a:rPr lang="en-US" sz="2400" b="1" i="1" dirty="0" err="1" smtClean="0"/>
                        <a:t>Madhura</a:t>
                      </a:r>
                      <a:r>
                        <a:rPr lang="en-US" sz="2400" b="1" i="1" dirty="0" smtClean="0"/>
                        <a:t> </a:t>
                      </a:r>
                      <a:r>
                        <a:rPr lang="en-US" sz="2400" b="1" i="1" dirty="0" err="1" smtClean="0"/>
                        <a:t>Snighda</a:t>
                      </a:r>
                      <a:r>
                        <a:rPr lang="en-US" sz="2400" b="1" i="1" dirty="0" smtClean="0"/>
                        <a:t> </a:t>
                      </a:r>
                      <a:r>
                        <a:rPr lang="en-US" sz="2400" b="1" i="1" dirty="0" err="1" smtClean="0"/>
                        <a:t>dravya</a:t>
                      </a:r>
                      <a:r>
                        <a:rPr lang="en-US" sz="2400" b="1" i="1" baseline="0" dirty="0" smtClean="0"/>
                        <a:t> </a:t>
                      </a:r>
                      <a:endParaRPr lang="en-US" sz="2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i="1" dirty="0" err="1" smtClean="0"/>
                        <a:t>Ikshu</a:t>
                      </a:r>
                      <a:r>
                        <a:rPr lang="en-US" sz="2400" b="1" i="1" dirty="0" smtClean="0"/>
                        <a:t> Rasa, </a:t>
                      </a:r>
                      <a:r>
                        <a:rPr lang="en-US" sz="2400" b="1" i="1" dirty="0" err="1" smtClean="0"/>
                        <a:t>Varuni</a:t>
                      </a:r>
                      <a:r>
                        <a:rPr lang="en-US" sz="2400" b="1" i="1" dirty="0" smtClean="0"/>
                        <a:t> </a:t>
                      </a:r>
                      <a:r>
                        <a:rPr lang="en-US" sz="2400" b="1" i="1" dirty="0" err="1" smtClean="0"/>
                        <a:t>Manda</a:t>
                      </a:r>
                      <a:r>
                        <a:rPr lang="en-US" sz="2400" b="1" i="1" dirty="0" smtClean="0"/>
                        <a:t>, Drava </a:t>
                      </a:r>
                      <a:r>
                        <a:rPr lang="en-US" sz="2400" b="1" i="1" dirty="0" err="1" smtClean="0"/>
                        <a:t>Dravya</a:t>
                      </a:r>
                      <a:r>
                        <a:rPr lang="en-US" sz="2400" b="1" i="1" dirty="0" smtClean="0"/>
                        <a:t>  etc </a:t>
                      </a:r>
                      <a:endParaRPr lang="en-US" sz="2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i="1" dirty="0" err="1" smtClean="0"/>
                        <a:t>Masha</a:t>
                      </a:r>
                      <a:r>
                        <a:rPr lang="en-US" sz="2400" b="1" i="1" dirty="0" smtClean="0"/>
                        <a:t>, </a:t>
                      </a:r>
                      <a:r>
                        <a:rPr lang="en-US" sz="2400" b="1" i="1" dirty="0" err="1" smtClean="0"/>
                        <a:t>Shaka</a:t>
                      </a:r>
                      <a:r>
                        <a:rPr lang="en-US" sz="2400" b="1" i="1" dirty="0" smtClean="0"/>
                        <a:t>, etc..</a:t>
                      </a:r>
                      <a:endParaRPr lang="en-US" sz="2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i="1" dirty="0" err="1" smtClean="0"/>
                        <a:t>Katu</a:t>
                      </a:r>
                      <a:r>
                        <a:rPr lang="en-US" sz="2400" b="1" i="1" dirty="0" smtClean="0"/>
                        <a:t> </a:t>
                      </a:r>
                      <a:r>
                        <a:rPr lang="en-US" sz="2400" b="1" i="1" dirty="0" err="1" smtClean="0"/>
                        <a:t>Tikta</a:t>
                      </a:r>
                      <a:r>
                        <a:rPr lang="en-US" sz="2400" b="1" i="1" dirty="0" smtClean="0"/>
                        <a:t> </a:t>
                      </a:r>
                      <a:r>
                        <a:rPr lang="en-US" sz="2400" b="1" i="1" dirty="0" err="1" smtClean="0"/>
                        <a:t>Kashaya</a:t>
                      </a:r>
                      <a:r>
                        <a:rPr lang="en-US" sz="2400" b="1" i="1" dirty="0" smtClean="0"/>
                        <a:t> </a:t>
                      </a:r>
                      <a:r>
                        <a:rPr lang="en-US" sz="2400" b="1" i="1" dirty="0" err="1" smtClean="0"/>
                        <a:t>Dravya</a:t>
                      </a:r>
                      <a:r>
                        <a:rPr lang="en-US" sz="2400" b="1" i="1" dirty="0" smtClean="0"/>
                        <a:t>.</a:t>
                      </a:r>
                      <a:endParaRPr lang="en-US" sz="2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i="1" dirty="0" err="1" smtClean="0"/>
                        <a:t>Kshara</a:t>
                      </a:r>
                      <a:r>
                        <a:rPr lang="en-US" sz="2400" b="1" i="1" dirty="0" smtClean="0"/>
                        <a:t> </a:t>
                      </a:r>
                      <a:r>
                        <a:rPr lang="en-US" sz="2400" b="1" i="1" dirty="0" err="1" smtClean="0"/>
                        <a:t>Ushna</a:t>
                      </a:r>
                      <a:r>
                        <a:rPr lang="en-US" sz="2400" b="1" i="1" dirty="0" smtClean="0"/>
                        <a:t> </a:t>
                      </a:r>
                      <a:r>
                        <a:rPr lang="en-US" sz="2400" b="1" i="1" dirty="0" err="1" smtClean="0"/>
                        <a:t>Tikshna</a:t>
                      </a:r>
                      <a:r>
                        <a:rPr lang="en-US" sz="2400" b="1" i="1" dirty="0" smtClean="0"/>
                        <a:t> </a:t>
                      </a:r>
                      <a:r>
                        <a:rPr lang="en-US" sz="2400" b="1" i="1" dirty="0" err="1" smtClean="0"/>
                        <a:t>Dravya</a:t>
                      </a:r>
                      <a:endParaRPr lang="en-US" sz="2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i="1" dirty="0" err="1" smtClean="0"/>
                        <a:t>Snighda</a:t>
                      </a:r>
                      <a:r>
                        <a:rPr lang="en-US" sz="2400" b="1" i="1" dirty="0" smtClean="0"/>
                        <a:t> Guru </a:t>
                      </a:r>
                      <a:r>
                        <a:rPr lang="en-US" sz="2400" b="1" i="1" dirty="0" err="1" smtClean="0"/>
                        <a:t>Madhura</a:t>
                      </a:r>
                      <a:r>
                        <a:rPr lang="en-US" sz="2400" b="1" i="1" dirty="0" smtClean="0"/>
                        <a:t> </a:t>
                      </a:r>
                      <a:r>
                        <a:rPr lang="en-US" sz="2400" b="1" i="1" dirty="0" err="1" smtClean="0"/>
                        <a:t>Dravya</a:t>
                      </a:r>
                      <a:r>
                        <a:rPr lang="en-US" sz="2400" b="1" i="1" dirty="0" smtClean="0"/>
                        <a:t>.</a:t>
                      </a:r>
                      <a:endParaRPr lang="en-US" sz="2400" b="1" i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BRH Devanagari RN" pitchFamily="2" charset="0"/>
              </a:rPr>
              <a:t>SÉåwÉ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aÉÌiÉ</a:t>
            </a:r>
            <a:endParaRPr lang="en-US" dirty="0">
              <a:latin typeface="BRH Devanagari RN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81000" y="1950721"/>
          <a:ext cx="8458200" cy="462772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295400"/>
                <a:gridCol w="2514600"/>
                <a:gridCol w="2286000"/>
                <a:gridCol w="2362200"/>
              </a:tblGrid>
              <a:tr h="695807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latin typeface="BRH Devanagari" pitchFamily="2" charset="0"/>
                        </a:rPr>
                        <a:t>SÉåwÉ</a:t>
                      </a:r>
                      <a:endParaRPr lang="en-US" sz="2400" b="1" dirty="0">
                        <a:latin typeface="BRH Devanagari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 smtClean="0">
                          <a:latin typeface="BRH Devanagari" pitchFamily="2" charset="0"/>
                        </a:rPr>
                        <a:t>cÉrÉ</a:t>
                      </a:r>
                      <a:endParaRPr lang="en-US" sz="2400" b="1" dirty="0">
                        <a:latin typeface="BRH Devanagari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 smtClean="0">
                          <a:latin typeface="BRH Devanagari" pitchFamily="2" charset="0"/>
                        </a:rPr>
                        <a:t>mÉëMüÉåmÉ</a:t>
                      </a:r>
                      <a:endParaRPr lang="en-US" sz="2400" b="1" dirty="0">
                        <a:latin typeface="BRH Devanagari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 smtClean="0">
                          <a:latin typeface="BRH Devanagari" pitchFamily="2" charset="0"/>
                        </a:rPr>
                        <a:t>mÉëvÉqÉ</a:t>
                      </a:r>
                      <a:endParaRPr lang="en-US" sz="2400" b="1" dirty="0">
                        <a:latin typeface="BRH Devanagari" pitchFamily="2" charset="0"/>
                      </a:endParaRPr>
                    </a:p>
                  </a:txBody>
                  <a:tcPr/>
                </a:tc>
              </a:tr>
              <a:tr h="11119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 smtClean="0">
                        <a:latin typeface="BRH Devanagari" pitchFamily="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 smtClean="0">
                          <a:latin typeface="BRH Devanagari" pitchFamily="2" charset="0"/>
                        </a:rPr>
                        <a:t>uÉÉiÉ</a:t>
                      </a:r>
                      <a:endParaRPr lang="en-US" sz="2400" b="1" dirty="0" smtClean="0">
                        <a:latin typeface="BRH Devanagari" pitchFamily="2" charset="0"/>
                      </a:endParaRPr>
                    </a:p>
                    <a:p>
                      <a:endParaRPr lang="en-US" sz="2400" b="1" dirty="0">
                        <a:latin typeface="BRH Devanagari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 smtClean="0">
                        <a:latin typeface="BRH Devanagari" pitchFamily="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 smtClean="0">
                          <a:latin typeface="BRH Devanagari" pitchFamily="2" charset="0"/>
                        </a:rPr>
                        <a:t>EwhÉ</a:t>
                      </a:r>
                      <a:r>
                        <a:rPr lang="en-US" sz="2400" b="1" dirty="0" smtClean="0">
                          <a:latin typeface="BRH Devanagari" pitchFamily="2" charset="0"/>
                        </a:rPr>
                        <a:t>+ Ã¤ÉÉÌS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 smtClean="0">
                          <a:solidFill>
                            <a:srgbClr val="C00000"/>
                          </a:solidFill>
                          <a:latin typeface="BRH Devanagari" pitchFamily="2" charset="0"/>
                        </a:rPr>
                        <a:t>aÉëÏwqÉ</a:t>
                      </a:r>
                      <a:endParaRPr lang="en-US" sz="2400" b="1" dirty="0" smtClean="0">
                        <a:solidFill>
                          <a:srgbClr val="C00000"/>
                        </a:solidFill>
                        <a:latin typeface="BRH Devanagari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 smtClean="0">
                        <a:latin typeface="BRH Devanagari" pitchFamily="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 smtClean="0">
                          <a:latin typeface="BRH Devanagari" pitchFamily="2" charset="0"/>
                        </a:rPr>
                        <a:t>vÉÏiÉ</a:t>
                      </a:r>
                      <a:r>
                        <a:rPr lang="en-US" sz="2400" b="1" baseline="0" dirty="0" smtClean="0">
                          <a:latin typeface="BRH Devanagari" pitchFamily="2" charset="0"/>
                        </a:rPr>
                        <a:t> + Â¤ÉÉÌS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baseline="0" dirty="0" err="1" smtClean="0">
                          <a:solidFill>
                            <a:srgbClr val="C00000"/>
                          </a:solidFill>
                          <a:latin typeface="BRH Devanagari" pitchFamily="2" charset="0"/>
                        </a:rPr>
                        <a:t>mÉëÉuÉ×Oèû</a:t>
                      </a:r>
                      <a:endParaRPr lang="en-US" sz="2400" b="1" dirty="0">
                        <a:solidFill>
                          <a:srgbClr val="C00000"/>
                        </a:solidFill>
                        <a:latin typeface="BRH Devanagari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 smtClean="0">
                          <a:latin typeface="BRH Devanagari" pitchFamily="2" charset="0"/>
                        </a:rPr>
                        <a:t>FwhÉ</a:t>
                      </a:r>
                      <a:r>
                        <a:rPr lang="en-US" sz="2400" b="1" baseline="0" dirty="0" smtClean="0">
                          <a:latin typeface="BRH Devanagari" pitchFamily="2" charset="0"/>
                        </a:rPr>
                        <a:t> + </a:t>
                      </a:r>
                      <a:r>
                        <a:rPr lang="en-US" sz="2400" b="1" dirty="0" err="1" smtClean="0">
                          <a:latin typeface="BRH Devanagari" pitchFamily="2" charset="0"/>
                        </a:rPr>
                        <a:t>ÎxlÉakÉ</a:t>
                      </a:r>
                      <a:r>
                        <a:rPr lang="en-US" sz="2400" b="1" baseline="0" dirty="0" smtClean="0">
                          <a:latin typeface="BRH Devanagari" pitchFamily="2" charset="0"/>
                        </a:rPr>
                        <a:t> </a:t>
                      </a:r>
                      <a:r>
                        <a:rPr lang="en-US" sz="2400" b="1" baseline="0" dirty="0" err="1" smtClean="0">
                          <a:latin typeface="BRH Devanagari" pitchFamily="2" charset="0"/>
                        </a:rPr>
                        <a:t>aÉÑhÉ</a:t>
                      </a:r>
                      <a:r>
                        <a:rPr lang="en-US" sz="2400" b="1" baseline="0" dirty="0" smtClean="0">
                          <a:latin typeface="BRH Devanagari" pitchFamily="2" charset="0"/>
                        </a:rPr>
                        <a:t> </a:t>
                      </a:r>
                      <a:r>
                        <a:rPr lang="en-US" sz="2400" b="1" baseline="0" dirty="0" err="1" smtClean="0">
                          <a:latin typeface="BRH Devanagari" pitchFamily="2" charset="0"/>
                        </a:rPr>
                        <a:t>SìurÉ</a:t>
                      </a:r>
                      <a:endParaRPr lang="en-US" sz="2400" b="1" baseline="0" dirty="0" smtClean="0">
                        <a:latin typeface="BRH Devanagari" pitchFamily="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baseline="0" dirty="0" err="1" smtClean="0">
                          <a:solidFill>
                            <a:srgbClr val="C00000"/>
                          </a:solidFill>
                          <a:latin typeface="BRH Devanagari" pitchFamily="2" charset="0"/>
                        </a:rPr>
                        <a:t>zÉUSè</a:t>
                      </a:r>
                      <a:endParaRPr lang="en-US" sz="2400" b="1" baseline="0" dirty="0" smtClean="0">
                        <a:solidFill>
                          <a:srgbClr val="C00000"/>
                        </a:solidFill>
                        <a:latin typeface="BRH Devanagari" pitchFamily="2" charset="0"/>
                      </a:endParaRPr>
                    </a:p>
                  </a:txBody>
                  <a:tcPr/>
                </a:tc>
              </a:tr>
              <a:tr h="14541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 smtClean="0">
                        <a:latin typeface="BRH Devanagari" pitchFamily="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 smtClean="0">
                          <a:latin typeface="BRH Devanagari" pitchFamily="2" charset="0"/>
                        </a:rPr>
                        <a:t>ÌmÉ¨É</a:t>
                      </a:r>
                      <a:endParaRPr lang="en-US" sz="2400" b="1" dirty="0" smtClean="0">
                        <a:latin typeface="BRH Devanagari" pitchFamily="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 smtClean="0">
                        <a:latin typeface="BRH Devanagari" pitchFamily="2" charset="0"/>
                      </a:endParaRPr>
                    </a:p>
                    <a:p>
                      <a:endParaRPr lang="en-US" sz="2400" b="1" dirty="0">
                        <a:latin typeface="BRH Devanagari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 smtClean="0">
                        <a:latin typeface="BRH Devanagari" pitchFamily="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 smtClean="0">
                          <a:latin typeface="BRH Devanagari" pitchFamily="2" charset="0"/>
                        </a:rPr>
                        <a:t>vÉÏiÉ</a:t>
                      </a:r>
                      <a:r>
                        <a:rPr lang="en-US" sz="2400" b="1" baseline="0" dirty="0" smtClean="0">
                          <a:latin typeface="BRH Devanagari" pitchFamily="2" charset="0"/>
                        </a:rPr>
                        <a:t> + </a:t>
                      </a:r>
                      <a:r>
                        <a:rPr lang="en-US" sz="2400" b="1" baseline="0" dirty="0" err="1" smtClean="0">
                          <a:latin typeface="BRH Devanagari" pitchFamily="2" charset="0"/>
                        </a:rPr>
                        <a:t>iÉÏ¤hÉÉÌS</a:t>
                      </a:r>
                      <a:endParaRPr lang="en-US" sz="2400" b="1" baseline="0" dirty="0" smtClean="0">
                        <a:latin typeface="BRH Devanagari" pitchFamily="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baseline="0" dirty="0" err="1" smtClean="0">
                          <a:solidFill>
                            <a:srgbClr val="C00000"/>
                          </a:solidFill>
                          <a:latin typeface="BRH Devanagari" pitchFamily="2" charset="0"/>
                        </a:rPr>
                        <a:t>uÉwÉï</a:t>
                      </a:r>
                      <a:endParaRPr lang="en-US" sz="2400" b="1" dirty="0" smtClean="0">
                        <a:solidFill>
                          <a:srgbClr val="C00000"/>
                        </a:solidFill>
                        <a:latin typeface="BRH Devanagari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 smtClean="0">
                        <a:latin typeface="BRH Devanagari" pitchFamily="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 smtClean="0">
                          <a:latin typeface="BRH Devanagari" pitchFamily="2" charset="0"/>
                        </a:rPr>
                        <a:t>FwhÉ</a:t>
                      </a:r>
                      <a:r>
                        <a:rPr lang="en-US" sz="2400" b="1" baseline="0" dirty="0" smtClean="0">
                          <a:latin typeface="BRH Devanagari" pitchFamily="2" charset="0"/>
                        </a:rPr>
                        <a:t> + </a:t>
                      </a:r>
                      <a:endParaRPr lang="en-US" sz="2400" b="1" dirty="0" smtClean="0">
                        <a:latin typeface="BRH Devanagari" pitchFamily="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baseline="0" dirty="0" err="1" smtClean="0">
                          <a:latin typeface="BRH Devanagari" pitchFamily="2" charset="0"/>
                        </a:rPr>
                        <a:t>iÉÏ¤hÉÉÌS</a:t>
                      </a:r>
                      <a:endParaRPr lang="en-US" sz="2400" b="1" baseline="0" dirty="0" smtClean="0">
                        <a:latin typeface="BRH Devanagari" pitchFamily="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baseline="0" dirty="0" err="1" smtClean="0">
                          <a:solidFill>
                            <a:srgbClr val="C00000"/>
                          </a:solidFill>
                          <a:latin typeface="BRH Devanagari" pitchFamily="2" charset="0"/>
                        </a:rPr>
                        <a:t>zÉUSè</a:t>
                      </a:r>
                      <a:endParaRPr lang="en-US" sz="2400" b="1" dirty="0" smtClean="0">
                        <a:solidFill>
                          <a:srgbClr val="C00000"/>
                        </a:solidFill>
                        <a:latin typeface="BRH Devanagari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baseline="0" dirty="0" smtClean="0">
                        <a:latin typeface="BRH Devanagari" pitchFamily="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baseline="0" dirty="0" err="1" smtClean="0">
                          <a:latin typeface="BRH Devanagari" pitchFamily="2" charset="0"/>
                        </a:rPr>
                        <a:t>qÉlS</a:t>
                      </a:r>
                      <a:r>
                        <a:rPr lang="en-US" sz="2400" b="1" baseline="0" dirty="0" smtClean="0">
                          <a:latin typeface="BRH Devanagari" pitchFamily="2" charset="0"/>
                        </a:rPr>
                        <a:t> + </a:t>
                      </a:r>
                      <a:r>
                        <a:rPr lang="en-US" sz="2400" b="1" baseline="0" dirty="0" err="1" smtClean="0">
                          <a:latin typeface="BRH Devanagari" pitchFamily="2" charset="0"/>
                        </a:rPr>
                        <a:t>vÉÏiÉ</a:t>
                      </a:r>
                      <a:r>
                        <a:rPr lang="en-US" sz="2400" b="1" baseline="0" dirty="0" smtClean="0">
                          <a:latin typeface="BRH Devanagari" pitchFamily="2" charset="0"/>
                        </a:rPr>
                        <a:t> </a:t>
                      </a:r>
                      <a:r>
                        <a:rPr lang="en-US" sz="2400" b="1" baseline="0" dirty="0" err="1" smtClean="0">
                          <a:latin typeface="BRH Devanagari" pitchFamily="2" charset="0"/>
                        </a:rPr>
                        <a:t>aÉÑhÉ</a:t>
                      </a:r>
                      <a:r>
                        <a:rPr lang="en-US" sz="2400" b="1" baseline="0" dirty="0" smtClean="0">
                          <a:latin typeface="BRH Devanagari" pitchFamily="2" charset="0"/>
                        </a:rPr>
                        <a:t> </a:t>
                      </a:r>
                      <a:r>
                        <a:rPr lang="en-US" sz="2400" b="1" baseline="0" dirty="0" err="1" smtClean="0">
                          <a:latin typeface="BRH Devanagari" pitchFamily="2" charset="0"/>
                        </a:rPr>
                        <a:t>SìurÉ</a:t>
                      </a:r>
                      <a:endParaRPr lang="en-US" sz="2400" b="1" baseline="0" dirty="0" smtClean="0">
                        <a:latin typeface="BRH Devanagari" pitchFamily="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baseline="0" dirty="0" err="1" smtClean="0">
                          <a:solidFill>
                            <a:srgbClr val="C00000"/>
                          </a:solidFill>
                          <a:latin typeface="BRH Devanagari" pitchFamily="2" charset="0"/>
                        </a:rPr>
                        <a:t>WåûqÉliÉ</a:t>
                      </a:r>
                      <a:endParaRPr lang="en-US" sz="2400" b="1" dirty="0" smtClean="0">
                        <a:solidFill>
                          <a:srgbClr val="C00000"/>
                        </a:solidFill>
                        <a:latin typeface="BRH Devanagari" pitchFamily="2" charset="0"/>
                      </a:endParaRPr>
                    </a:p>
                  </a:txBody>
                  <a:tcPr/>
                </a:tc>
              </a:tr>
              <a:tr h="11119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baseline="0" dirty="0" smtClean="0">
                        <a:latin typeface="BRH Devanagari" pitchFamily="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baseline="0" dirty="0" err="1" smtClean="0">
                          <a:latin typeface="BRH Devanagari" pitchFamily="2" charset="0"/>
                        </a:rPr>
                        <a:t>MüTü</a:t>
                      </a:r>
                      <a:endParaRPr lang="en-US" sz="2400" b="1" dirty="0" smtClean="0">
                        <a:latin typeface="BRH Devanagari" pitchFamily="2" charset="0"/>
                      </a:endParaRPr>
                    </a:p>
                    <a:p>
                      <a:endParaRPr lang="en-US" sz="2400" b="1" dirty="0">
                        <a:latin typeface="BRH Devanagari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baseline="0" dirty="0" smtClean="0">
                        <a:latin typeface="BRH Devanagari" pitchFamily="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baseline="0" dirty="0" err="1" smtClean="0">
                          <a:latin typeface="BRH Devanagari" pitchFamily="2" charset="0"/>
                        </a:rPr>
                        <a:t>vÉÏiÉ</a:t>
                      </a:r>
                      <a:r>
                        <a:rPr lang="en-US" sz="2400" b="1" baseline="0" dirty="0" smtClean="0">
                          <a:latin typeface="BRH Devanagari" pitchFamily="2" charset="0"/>
                        </a:rPr>
                        <a:t> + </a:t>
                      </a:r>
                      <a:r>
                        <a:rPr lang="en-US" sz="2400" b="1" baseline="0" dirty="0" err="1" smtClean="0">
                          <a:latin typeface="BRH Devanagari" pitchFamily="2" charset="0"/>
                        </a:rPr>
                        <a:t>ÎxlÉakÉÉÌS</a:t>
                      </a:r>
                      <a:endParaRPr lang="en-US" sz="2400" b="1" baseline="0" dirty="0" smtClean="0">
                        <a:latin typeface="BRH Devanagari" pitchFamily="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baseline="0" dirty="0" err="1" smtClean="0">
                          <a:solidFill>
                            <a:srgbClr val="C00000"/>
                          </a:solidFill>
                          <a:latin typeface="BRH Devanagari" pitchFamily="2" charset="0"/>
                        </a:rPr>
                        <a:t>WåûqÉliÉ</a:t>
                      </a:r>
                      <a:r>
                        <a:rPr lang="en-US" sz="2400" b="1" baseline="0" dirty="0" smtClean="0">
                          <a:solidFill>
                            <a:srgbClr val="C00000"/>
                          </a:solidFill>
                          <a:latin typeface="BRH Devanagari" pitchFamily="2" charset="0"/>
                        </a:rPr>
                        <a:t>, </a:t>
                      </a:r>
                      <a:r>
                        <a:rPr lang="en-US" sz="2400" b="1" baseline="0" dirty="0" err="1" smtClean="0">
                          <a:solidFill>
                            <a:srgbClr val="C00000"/>
                          </a:solidFill>
                          <a:latin typeface="BRH Devanagari" pitchFamily="2" charset="0"/>
                        </a:rPr>
                        <a:t>ÍzÉÍzÉU</a:t>
                      </a:r>
                      <a:endParaRPr lang="en-US" sz="2400" b="1" dirty="0" smtClean="0">
                        <a:solidFill>
                          <a:srgbClr val="C00000"/>
                        </a:solidFill>
                        <a:latin typeface="BRH Devanagari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u="none" baseline="0" dirty="0" smtClean="0">
                        <a:solidFill>
                          <a:schemeClr val="tx1"/>
                        </a:solidFill>
                        <a:latin typeface="BRH Devanagari" pitchFamily="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none" baseline="0" dirty="0" err="1" smtClean="0">
                          <a:solidFill>
                            <a:schemeClr val="tx1"/>
                          </a:solidFill>
                          <a:latin typeface="BRH Devanagari" pitchFamily="2" charset="0"/>
                        </a:rPr>
                        <a:t>FwhÉ</a:t>
                      </a:r>
                      <a:r>
                        <a:rPr lang="en-US" sz="2400" b="1" u="none" baseline="0" dirty="0" smtClean="0">
                          <a:solidFill>
                            <a:schemeClr val="tx1"/>
                          </a:solidFill>
                          <a:latin typeface="BRH Devanagari" pitchFamily="2" charset="0"/>
                        </a:rPr>
                        <a:t> + </a:t>
                      </a:r>
                      <a:r>
                        <a:rPr lang="en-US" sz="2400" b="1" u="none" baseline="0" dirty="0" err="1" smtClean="0">
                          <a:solidFill>
                            <a:schemeClr val="tx1"/>
                          </a:solidFill>
                          <a:latin typeface="BRH Devanagari" pitchFamily="2" charset="0"/>
                        </a:rPr>
                        <a:t>ÎxlÉakÉ</a:t>
                      </a:r>
                      <a:endParaRPr lang="en-US" sz="2400" b="1" u="none" baseline="0" dirty="0" smtClean="0">
                        <a:solidFill>
                          <a:schemeClr val="tx1"/>
                        </a:solidFill>
                        <a:latin typeface="BRH Devanagari" pitchFamily="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none" baseline="0" dirty="0" err="1" smtClean="0">
                          <a:solidFill>
                            <a:srgbClr val="C00000"/>
                          </a:solidFill>
                          <a:latin typeface="BRH Devanagari" pitchFamily="2" charset="0"/>
                        </a:rPr>
                        <a:t>uÉxÉliÉ</a:t>
                      </a:r>
                      <a:endParaRPr lang="en-US" sz="2400" b="1" u="none" dirty="0" smtClean="0">
                        <a:solidFill>
                          <a:srgbClr val="C00000"/>
                        </a:solidFill>
                        <a:latin typeface="BRH Devanagari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baseline="0" dirty="0" smtClean="0">
                        <a:latin typeface="BRH Devanagari" pitchFamily="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baseline="0" dirty="0" err="1" smtClean="0">
                          <a:latin typeface="BRH Devanagari" pitchFamily="2" charset="0"/>
                        </a:rPr>
                        <a:t>FwhÉ</a:t>
                      </a:r>
                      <a:r>
                        <a:rPr lang="en-US" sz="2400" b="1" baseline="0" dirty="0" smtClean="0">
                          <a:latin typeface="BRH Devanagari" pitchFamily="2" charset="0"/>
                        </a:rPr>
                        <a:t> + Ã¤É</a:t>
                      </a:r>
                      <a:endParaRPr lang="en-US" sz="2400" b="1" dirty="0" smtClean="0">
                        <a:latin typeface="BRH Devanagari" pitchFamily="2" charset="0"/>
                      </a:endParaRPr>
                    </a:p>
                    <a:p>
                      <a:r>
                        <a:rPr lang="en-US" sz="2400" b="1" dirty="0" err="1" smtClean="0">
                          <a:solidFill>
                            <a:srgbClr val="C00000"/>
                          </a:solidFill>
                          <a:latin typeface="BRH Devanagari" pitchFamily="2" charset="0"/>
                        </a:rPr>
                        <a:t>aÉëÏwqÉ</a:t>
                      </a:r>
                      <a:endParaRPr lang="en-US" sz="2400" b="1" dirty="0">
                        <a:solidFill>
                          <a:srgbClr val="C00000"/>
                        </a:solidFill>
                        <a:latin typeface="BRH Devanagari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BRH Devanagari RN" pitchFamily="2" charset="0"/>
              </a:rPr>
              <a:t>urÉÉÍkÉ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ÌlÉSÉlÉ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LuÉÇ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xÉqmÉëÉÎmiÉ</a:t>
            </a:r>
            <a:endParaRPr lang="en-US" dirty="0">
              <a:latin typeface="BRH Devanagari R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BRH Devanagari" pitchFamily="2" charset="0"/>
              </a:rPr>
              <a:t>AÉWûÉU¶É</a:t>
            </a:r>
            <a:r>
              <a:rPr lang="en-US" dirty="0" smtClean="0">
                <a:latin typeface="BRH Devanagari" pitchFamily="2" charset="0"/>
              </a:rPr>
              <a:t> </a:t>
            </a:r>
            <a:r>
              <a:rPr lang="en-US" dirty="0" err="1" smtClean="0">
                <a:latin typeface="BRH Devanagari" pitchFamily="2" charset="0"/>
              </a:rPr>
              <a:t>ÌuÉWûÉU¶É</a:t>
            </a:r>
            <a:r>
              <a:rPr lang="en-US" dirty="0" smtClean="0">
                <a:latin typeface="BRH Devanagari" pitchFamily="2" charset="0"/>
              </a:rPr>
              <a:t> </a:t>
            </a:r>
            <a:r>
              <a:rPr lang="en-US" dirty="0" err="1" smtClean="0">
                <a:latin typeface="BRH Devanagari" pitchFamily="2" charset="0"/>
              </a:rPr>
              <a:t>rÉ</a:t>
            </a:r>
            <a:r>
              <a:rPr lang="en-US" dirty="0" smtClean="0">
                <a:latin typeface="BRH Devanagari" pitchFamily="2" charset="0"/>
              </a:rPr>
              <a:t>: </a:t>
            </a:r>
            <a:r>
              <a:rPr lang="en-US" dirty="0" err="1" smtClean="0">
                <a:latin typeface="BRH Devanagari" pitchFamily="2" charset="0"/>
              </a:rPr>
              <a:t>xrÉÉiÉç</a:t>
            </a:r>
            <a:r>
              <a:rPr lang="en-US" dirty="0" smtClean="0">
                <a:latin typeface="BRH Devanagari" pitchFamily="2" charset="0"/>
              </a:rPr>
              <a:t> </a:t>
            </a:r>
            <a:r>
              <a:rPr lang="en-US" dirty="0" err="1" smtClean="0">
                <a:latin typeface="BRH Devanagari" pitchFamily="2" charset="0"/>
              </a:rPr>
              <a:t>SÉåwÉ</a:t>
            </a:r>
            <a:r>
              <a:rPr lang="en-US" dirty="0" smtClean="0">
                <a:latin typeface="BRH Devanagari" pitchFamily="2" charset="0"/>
              </a:rPr>
              <a:t> </a:t>
            </a:r>
            <a:r>
              <a:rPr lang="en-US" dirty="0" err="1" smtClean="0">
                <a:latin typeface="BRH Devanagari" pitchFamily="2" charset="0"/>
              </a:rPr>
              <a:t>aÉÑhÉæ</a:t>
            </a:r>
            <a:r>
              <a:rPr lang="en-US" dirty="0" smtClean="0">
                <a:latin typeface="BRH Devanagari" pitchFamily="2" charset="0"/>
              </a:rPr>
              <a:t>: </a:t>
            </a:r>
            <a:r>
              <a:rPr lang="en-US" dirty="0" err="1" smtClean="0">
                <a:latin typeface="BRH Devanagari" pitchFamily="2" charset="0"/>
              </a:rPr>
              <a:t>xÉqÉ</a:t>
            </a:r>
            <a:r>
              <a:rPr lang="en-US" dirty="0" smtClean="0">
                <a:latin typeface="BRH Devanagari" pitchFamily="2" charset="0"/>
              </a:rPr>
              <a:t>: |</a:t>
            </a:r>
          </a:p>
          <a:p>
            <a:pPr>
              <a:buNone/>
            </a:pPr>
            <a:r>
              <a:rPr lang="en-US" dirty="0" smtClean="0">
                <a:latin typeface="BRH Devanagari" pitchFamily="2" charset="0"/>
              </a:rPr>
              <a:t>  </a:t>
            </a:r>
            <a:r>
              <a:rPr lang="en-US" dirty="0" err="1" smtClean="0">
                <a:latin typeface="BRH Devanagari" pitchFamily="2" charset="0"/>
              </a:rPr>
              <a:t>kÉÉiÉÑÍpÉ</a:t>
            </a:r>
            <a:r>
              <a:rPr lang="en-US" dirty="0" smtClean="0">
                <a:latin typeface="BRH Devanagari" pitchFamily="2" charset="0"/>
              </a:rPr>
              <a:t>: </a:t>
            </a:r>
            <a:r>
              <a:rPr lang="en-US" dirty="0" err="1" smtClean="0">
                <a:latin typeface="BRH Devanagari" pitchFamily="2" charset="0"/>
              </a:rPr>
              <a:t>ÌuÉaÉÑhÉ¶ÉÉÌmÉ</a:t>
            </a:r>
            <a:r>
              <a:rPr lang="en-US" dirty="0" smtClean="0">
                <a:latin typeface="BRH Devanagari" pitchFamily="2" charset="0"/>
              </a:rPr>
              <a:t> </a:t>
            </a:r>
            <a:r>
              <a:rPr lang="en-US" dirty="0" err="1" smtClean="0">
                <a:latin typeface="BRH Devanagari" pitchFamily="2" charset="0"/>
              </a:rPr>
              <a:t>xÉëÉåiÉxÉÉÇ</a:t>
            </a:r>
            <a:r>
              <a:rPr lang="en-US" dirty="0" smtClean="0">
                <a:latin typeface="BRH Devanagari" pitchFamily="2" charset="0"/>
              </a:rPr>
              <a:t> </a:t>
            </a:r>
            <a:r>
              <a:rPr lang="en-US" dirty="0" err="1" smtClean="0">
                <a:latin typeface="BRH Devanagari" pitchFamily="2" charset="0"/>
              </a:rPr>
              <a:t>xÉ</a:t>
            </a:r>
            <a:r>
              <a:rPr lang="en-US" dirty="0" smtClean="0">
                <a:latin typeface="BRH Devanagari" pitchFamily="2" charset="0"/>
              </a:rPr>
              <a:t> </a:t>
            </a:r>
            <a:r>
              <a:rPr lang="en-US" dirty="0" err="1" smtClean="0">
                <a:latin typeface="BRH Devanagari" pitchFamily="2" charset="0"/>
              </a:rPr>
              <a:t>mÉëSÕwÉMü</a:t>
            </a:r>
            <a:r>
              <a:rPr lang="en-US" dirty="0" smtClean="0">
                <a:latin typeface="BRH Devanagari" pitchFamily="2" charset="0"/>
              </a:rPr>
              <a:t>: ||</a:t>
            </a:r>
          </a:p>
          <a:p>
            <a:pPr>
              <a:buNone/>
            </a:pPr>
            <a:r>
              <a:rPr lang="en-US" b="1" i="1" dirty="0" smtClean="0">
                <a:latin typeface="BRH Devanagari" pitchFamily="2" charset="0"/>
              </a:rPr>
              <a:t>  </a:t>
            </a:r>
            <a:r>
              <a:rPr lang="en-US" dirty="0" smtClean="0">
                <a:latin typeface="BRH Devanagari" pitchFamily="2" charset="0"/>
              </a:rPr>
              <a:t>                             (</a:t>
            </a:r>
            <a:r>
              <a:rPr lang="en-US" sz="2400" dirty="0" smtClean="0">
                <a:latin typeface="BRH Devanagari" pitchFamily="2" charset="0"/>
              </a:rPr>
              <a:t>cÉ.ÌuÉ.5.23)</a:t>
            </a:r>
          </a:p>
          <a:p>
            <a:pPr>
              <a:buNone/>
            </a:pPr>
            <a:r>
              <a:rPr lang="en-IN" i="1" dirty="0" err="1" smtClean="0">
                <a:latin typeface="Times New Roman" pitchFamily="18" charset="0"/>
                <a:cs typeface="Times New Roman" pitchFamily="18" charset="0"/>
              </a:rPr>
              <a:t>Ahara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IN" i="1" dirty="0" err="1" smtClean="0">
                <a:latin typeface="Times New Roman" pitchFamily="18" charset="0"/>
                <a:cs typeface="Times New Roman" pitchFamily="18" charset="0"/>
              </a:rPr>
              <a:t>Vihara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similar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to the </a:t>
            </a:r>
            <a:r>
              <a:rPr lang="en-IN" i="1" dirty="0" err="1" smtClean="0">
                <a:latin typeface="Times New Roman" pitchFamily="18" charset="0"/>
                <a:cs typeface="Times New Roman" pitchFamily="18" charset="0"/>
              </a:rPr>
              <a:t>Guna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en-IN" i="1" dirty="0" err="1" smtClean="0">
                <a:latin typeface="Times New Roman" pitchFamily="18" charset="0"/>
                <a:cs typeface="Times New Roman" pitchFamily="18" charset="0"/>
              </a:rPr>
              <a:t>Dosha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IN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antagonistic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to the </a:t>
            </a:r>
            <a:r>
              <a:rPr lang="en-IN" i="1" dirty="0" err="1" smtClean="0">
                <a:latin typeface="Times New Roman" pitchFamily="18" charset="0"/>
                <a:cs typeface="Times New Roman" pitchFamily="18" charset="0"/>
              </a:rPr>
              <a:t>Guna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en-IN" i="1" dirty="0" err="1" smtClean="0">
                <a:latin typeface="Times New Roman" pitchFamily="18" charset="0"/>
                <a:cs typeface="Times New Roman" pitchFamily="18" charset="0"/>
              </a:rPr>
              <a:t>Dhatu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are the main causes of </a:t>
            </a:r>
            <a:r>
              <a:rPr lang="en-IN" i="1" dirty="0" err="1" smtClean="0">
                <a:latin typeface="Times New Roman" pitchFamily="18" charset="0"/>
                <a:cs typeface="Times New Roman" pitchFamily="18" charset="0"/>
              </a:rPr>
              <a:t>Sroto</a:t>
            </a:r>
            <a:r>
              <a:rPr lang="en-IN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i="1" dirty="0" err="1" smtClean="0">
                <a:latin typeface="Times New Roman" pitchFamily="18" charset="0"/>
                <a:cs typeface="Times New Roman" pitchFamily="18" charset="0"/>
              </a:rPr>
              <a:t>Dushti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BRH Devanagari RN" pitchFamily="2" charset="0"/>
              </a:rPr>
              <a:t>mÉëqÉåWû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ÌlÉSÉlÉ</a:t>
            </a:r>
            <a:endParaRPr lang="en-US" dirty="0">
              <a:latin typeface="BRH Devanagari R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BRH Devanagari" pitchFamily="2" charset="0"/>
              </a:rPr>
              <a:t>AÉxrÉÉxÉÑZÉÇ</a:t>
            </a:r>
            <a:r>
              <a:rPr lang="en-US" dirty="0" smtClean="0">
                <a:latin typeface="BRH Devanagari" pitchFamily="2" charset="0"/>
              </a:rPr>
              <a:t>  </a:t>
            </a:r>
            <a:r>
              <a:rPr lang="en-US" dirty="0" err="1" smtClean="0">
                <a:latin typeface="BRH Devanagari" pitchFamily="2" charset="0"/>
              </a:rPr>
              <a:t>xuÉmlÉxÉÑZÉÇ</a:t>
            </a:r>
            <a:r>
              <a:rPr lang="en-US" dirty="0" smtClean="0">
                <a:latin typeface="BRH Devanagari" pitchFamily="2" charset="0"/>
              </a:rPr>
              <a:t> </a:t>
            </a:r>
            <a:r>
              <a:rPr lang="en-US" dirty="0" err="1" smtClean="0">
                <a:latin typeface="BRH Devanagari" pitchFamily="2" charset="0"/>
              </a:rPr>
              <a:t>SkÉÏlÉÏ</a:t>
            </a:r>
            <a:r>
              <a:rPr lang="en-US" dirty="0" smtClean="0">
                <a:latin typeface="BRH Devanagari" pitchFamily="2" charset="0"/>
              </a:rPr>
              <a:t> </a:t>
            </a:r>
            <a:r>
              <a:rPr lang="en-US" dirty="0" err="1" smtClean="0">
                <a:latin typeface="BRH Devanagari" pitchFamily="2" charset="0"/>
              </a:rPr>
              <a:t>aÉëÉqrÉÉæSMüÉlÉÔmÉUxÉÉ</a:t>
            </a:r>
            <a:r>
              <a:rPr lang="en-US" dirty="0" smtClean="0">
                <a:latin typeface="BRH Devanagari" pitchFamily="2" charset="0"/>
              </a:rPr>
              <a:t>: </a:t>
            </a:r>
            <a:r>
              <a:rPr lang="en-US" dirty="0" err="1" smtClean="0">
                <a:latin typeface="BRH Devanagari" pitchFamily="2" charset="0"/>
              </a:rPr>
              <a:t>mÉrÉÉÇÍxÉ</a:t>
            </a:r>
            <a:r>
              <a:rPr lang="en-US" dirty="0" smtClean="0">
                <a:latin typeface="BRH Devanagari" pitchFamily="2" charset="0"/>
              </a:rPr>
              <a:t> |</a:t>
            </a:r>
          </a:p>
          <a:p>
            <a:pPr>
              <a:buNone/>
            </a:pPr>
            <a:r>
              <a:rPr lang="en-US" dirty="0" smtClean="0">
                <a:latin typeface="BRH Devanagari" pitchFamily="2" charset="0"/>
              </a:rPr>
              <a:t>   lÉuÉÉ³ÉmÉÉlÉÇ  </a:t>
            </a:r>
            <a:r>
              <a:rPr lang="en-US" dirty="0" err="1" smtClean="0">
                <a:latin typeface="BRH Devanagari" pitchFamily="2" charset="0"/>
              </a:rPr>
              <a:t>aÉÑQûuÉæM×üiÉÇ</a:t>
            </a:r>
            <a:r>
              <a:rPr lang="en-US" dirty="0" smtClean="0">
                <a:latin typeface="BRH Devanagari" pitchFamily="2" charset="0"/>
              </a:rPr>
              <a:t>  </a:t>
            </a:r>
            <a:r>
              <a:rPr lang="en-US" dirty="0" err="1" smtClean="0">
                <a:latin typeface="BRH Devanagari" pitchFamily="2" charset="0"/>
              </a:rPr>
              <a:t>cÉ</a:t>
            </a:r>
            <a:r>
              <a:rPr lang="en-US" dirty="0" smtClean="0">
                <a:latin typeface="BRH Devanagari" pitchFamily="2" charset="0"/>
              </a:rPr>
              <a:t>  </a:t>
            </a:r>
            <a:r>
              <a:rPr lang="en-US" dirty="0" err="1" smtClean="0">
                <a:latin typeface="BRH Devanagari" pitchFamily="2" charset="0"/>
              </a:rPr>
              <a:t>mÉëqÉåWûWåûiÉÑ</a:t>
            </a:r>
            <a:r>
              <a:rPr lang="en-US" dirty="0" smtClean="0">
                <a:latin typeface="BRH Devanagari" pitchFamily="2" charset="0"/>
              </a:rPr>
              <a:t>: </a:t>
            </a:r>
            <a:r>
              <a:rPr lang="en-US" dirty="0" err="1" smtClean="0">
                <a:latin typeface="BRH Devanagari" pitchFamily="2" charset="0"/>
              </a:rPr>
              <a:t>MüTüM×üccÉ</a:t>
            </a:r>
            <a:r>
              <a:rPr lang="en-US" dirty="0" smtClean="0">
                <a:latin typeface="BRH Devanagari" pitchFamily="2" charset="0"/>
              </a:rPr>
              <a:t>  </a:t>
            </a:r>
            <a:r>
              <a:rPr lang="en-US" dirty="0" err="1" smtClean="0">
                <a:latin typeface="BRH Devanagari" pitchFamily="2" charset="0"/>
              </a:rPr>
              <a:t>xÉuÉïqÉç</a:t>
            </a:r>
            <a:r>
              <a:rPr lang="en-US" dirty="0" smtClean="0">
                <a:latin typeface="BRH Devanagari" pitchFamily="2" charset="0"/>
              </a:rPr>
              <a:t>||   </a:t>
            </a:r>
          </a:p>
          <a:p>
            <a:pPr>
              <a:buNone/>
            </a:pPr>
            <a:r>
              <a:rPr lang="en-US" dirty="0" smtClean="0">
                <a:latin typeface="BRH Devanagari" pitchFamily="2" charset="0"/>
              </a:rPr>
              <a:t>                                                           							(cÉ.ÍcÉ.6.4) </a:t>
            </a:r>
          </a:p>
          <a:p>
            <a:r>
              <a:rPr lang="en-US" b="1" i="1" dirty="0" smtClean="0">
                <a:solidFill>
                  <a:srgbClr val="FF0000"/>
                </a:solidFill>
                <a:latin typeface="Baskerville Old Face" pitchFamily="18" charset="0"/>
              </a:rPr>
              <a:t>Karma &amp; </a:t>
            </a:r>
            <a:r>
              <a:rPr lang="en-US" b="1" i="1" dirty="0" err="1" smtClean="0">
                <a:solidFill>
                  <a:srgbClr val="FF0000"/>
                </a:solidFill>
                <a:latin typeface="Baskerville Old Face" pitchFamily="18" charset="0"/>
              </a:rPr>
              <a:t>Guna</a:t>
            </a:r>
            <a:r>
              <a:rPr lang="en-US" b="1" i="1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  <a:latin typeface="Baskerville Old Face" pitchFamily="18" charset="0"/>
              </a:rPr>
              <a:t>Samanya</a:t>
            </a:r>
            <a:r>
              <a:rPr lang="en-US" b="1" i="1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Baskerville Old Face" pitchFamily="18" charset="0"/>
              </a:rPr>
              <a:t>with </a:t>
            </a:r>
            <a:r>
              <a:rPr lang="en-US" b="1" i="1" dirty="0" err="1" smtClean="0">
                <a:solidFill>
                  <a:srgbClr val="FF0000"/>
                </a:solidFill>
                <a:latin typeface="Baskerville Old Face" pitchFamily="18" charset="0"/>
              </a:rPr>
              <a:t>Kapha</a:t>
            </a:r>
            <a:r>
              <a:rPr lang="en-US" b="1" i="1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  <a:latin typeface="Baskerville Old Face" pitchFamily="18" charset="0"/>
              </a:rPr>
              <a:t>Dosha</a:t>
            </a:r>
            <a:endParaRPr lang="en-US" b="1" i="1" dirty="0" smtClean="0">
              <a:solidFill>
                <a:srgbClr val="FF0000"/>
              </a:solidFill>
              <a:latin typeface="Baskerville Old Face" pitchFamily="18" charset="0"/>
            </a:endParaRPr>
          </a:p>
          <a:p>
            <a:r>
              <a:rPr lang="en-US" b="1" i="1" dirty="0" err="1" smtClean="0">
                <a:solidFill>
                  <a:srgbClr val="FF0000"/>
                </a:solidFill>
                <a:latin typeface="Baskerville Old Face" pitchFamily="18" charset="0"/>
              </a:rPr>
              <a:t>Virodhaka</a:t>
            </a:r>
            <a:r>
              <a:rPr lang="en-US" b="1" dirty="0" smtClean="0">
                <a:solidFill>
                  <a:srgbClr val="FF0000"/>
                </a:solidFill>
                <a:latin typeface="Baskerville Old Face" pitchFamily="18" charset="0"/>
              </a:rPr>
              <a:t> to </a:t>
            </a:r>
            <a:r>
              <a:rPr lang="en-US" b="1" i="1" dirty="0" err="1" smtClean="0">
                <a:solidFill>
                  <a:srgbClr val="FF0000"/>
                </a:solidFill>
                <a:latin typeface="Baskerville Old Face" pitchFamily="18" charset="0"/>
              </a:rPr>
              <a:t>Medo</a:t>
            </a:r>
            <a:r>
              <a:rPr lang="en-US" b="1" i="1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  <a:latin typeface="Baskerville Old Face" pitchFamily="18" charset="0"/>
              </a:rPr>
              <a:t>Dhatu</a:t>
            </a:r>
            <a:r>
              <a:rPr lang="en-US" b="1" i="1" dirty="0" smtClean="0">
                <a:solidFill>
                  <a:srgbClr val="FF0000"/>
                </a:solidFill>
                <a:latin typeface="Baskerville Old Face" pitchFamily="18" charset="0"/>
              </a:rPr>
              <a:t> = </a:t>
            </a:r>
            <a:r>
              <a:rPr lang="en-US" b="1" i="1" dirty="0" err="1" smtClean="0">
                <a:solidFill>
                  <a:srgbClr val="FF0000"/>
                </a:solidFill>
                <a:latin typeface="Baskerville Old Face" pitchFamily="18" charset="0"/>
              </a:rPr>
              <a:t>Shaithilyata</a:t>
            </a:r>
            <a:r>
              <a:rPr lang="en-US" b="1" i="1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endParaRPr lang="en-IN" i="1" dirty="0" smtClean="0">
              <a:solidFill>
                <a:srgbClr val="FF0000"/>
              </a:solidFill>
              <a:latin typeface="Baskerville Old Face" pitchFamily="18" charset="0"/>
            </a:endParaRPr>
          </a:p>
          <a:p>
            <a:endParaRPr lang="en-US" dirty="0" smtClean="0">
              <a:latin typeface="Baskerville Old Face" pitchFamily="18" charset="0"/>
            </a:endParaRPr>
          </a:p>
          <a:p>
            <a:r>
              <a:rPr lang="en-US" dirty="0" smtClean="0">
                <a:latin typeface="Baskerville Old Face" pitchFamily="18" charset="0"/>
              </a:rPr>
              <a:t>Other diseases like </a:t>
            </a:r>
            <a:r>
              <a:rPr lang="en-US" i="1" dirty="0" err="1" smtClean="0">
                <a:latin typeface="Baskerville Old Face" pitchFamily="18" charset="0"/>
              </a:rPr>
              <a:t>Kushta</a:t>
            </a:r>
            <a:r>
              <a:rPr lang="en-US" dirty="0" smtClean="0">
                <a:latin typeface="Baskerville Old Face" pitchFamily="18" charset="0"/>
              </a:rPr>
              <a:t>, </a:t>
            </a:r>
            <a:r>
              <a:rPr lang="en-US" i="1" dirty="0" err="1" smtClean="0">
                <a:latin typeface="Baskerville Old Face" pitchFamily="18" charset="0"/>
              </a:rPr>
              <a:t>Medo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i="1" dirty="0" err="1" smtClean="0">
                <a:latin typeface="Baskerville Old Face" pitchFamily="18" charset="0"/>
              </a:rPr>
              <a:t>Roga</a:t>
            </a:r>
            <a:r>
              <a:rPr lang="en-US" dirty="0" smtClean="0">
                <a:latin typeface="Baskerville Old Face" pitchFamily="18" charset="0"/>
              </a:rPr>
              <a:t> etc are also caused due to the same etiology which increases </a:t>
            </a:r>
            <a:r>
              <a:rPr lang="en-US" i="1" dirty="0" err="1" smtClean="0">
                <a:latin typeface="Baskerville Old Face" pitchFamily="18" charset="0"/>
              </a:rPr>
              <a:t>Kapha</a:t>
            </a:r>
            <a:r>
              <a:rPr lang="en-US" dirty="0" smtClean="0">
                <a:latin typeface="Baskerville Old Face" pitchFamily="18" charset="0"/>
              </a:rPr>
              <a:t>.</a:t>
            </a:r>
            <a:endParaRPr lang="en-IN" dirty="0" smtClean="0">
              <a:latin typeface="Baskerville Old Face" pitchFamily="18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BRH Devanagari RN" pitchFamily="2" charset="0"/>
              </a:rPr>
              <a:t>ÌuÉMüÉU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ÌuÉbÉÉiÉ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pÉÉuÉ</a:t>
            </a:r>
            <a:r>
              <a:rPr lang="en-US" dirty="0" smtClean="0">
                <a:latin typeface="BRH Devanagari RN" pitchFamily="2" charset="0"/>
              </a:rPr>
              <a:t> - </a:t>
            </a:r>
            <a:r>
              <a:rPr lang="en-US" dirty="0" err="1" smtClean="0">
                <a:latin typeface="BRH Devanagari RN" pitchFamily="2" charset="0"/>
              </a:rPr>
              <a:t>ApÉÉuÉ</a:t>
            </a:r>
            <a:endParaRPr lang="en-US" dirty="0">
              <a:latin typeface="BRH Devanagari R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5294142"/>
          </a:xfrm>
        </p:spPr>
        <p:txBody>
          <a:bodyPr>
            <a:normAutofit/>
          </a:bodyPr>
          <a:lstStyle/>
          <a:p>
            <a:r>
              <a:rPr lang="en-US" dirty="0" err="1" smtClean="0">
                <a:latin typeface="BRH Devanagari RN" pitchFamily="2" charset="0"/>
              </a:rPr>
              <a:t>ÌlÉSÉlÉ</a:t>
            </a:r>
            <a:r>
              <a:rPr lang="en-US" dirty="0" smtClean="0">
                <a:latin typeface="BRH Devanagari RN" pitchFamily="2" charset="0"/>
              </a:rPr>
              <a:t>, </a:t>
            </a:r>
            <a:r>
              <a:rPr lang="en-US" dirty="0" err="1" smtClean="0">
                <a:latin typeface="BRH Devanagari RN" pitchFamily="2" charset="0"/>
              </a:rPr>
              <a:t>SÉåwÉ</a:t>
            </a:r>
            <a:r>
              <a:rPr lang="en-US" dirty="0" smtClean="0">
                <a:latin typeface="BRH Devanagari RN" pitchFamily="2" charset="0"/>
              </a:rPr>
              <a:t>, </a:t>
            </a:r>
            <a:r>
              <a:rPr lang="en-US" dirty="0" err="1" smtClean="0">
                <a:latin typeface="BRH Devanagari RN" pitchFamily="2" charset="0"/>
              </a:rPr>
              <a:t>SÕwrÉ</a:t>
            </a:r>
            <a:r>
              <a:rPr lang="en-US" dirty="0" smtClean="0">
                <a:latin typeface="BRH Devanagari RN" pitchFamily="2" charset="0"/>
              </a:rPr>
              <a:t> – </a:t>
            </a:r>
            <a:r>
              <a:rPr lang="en-US" dirty="0" err="1" smtClean="0">
                <a:latin typeface="BRH Devanagari RN" pitchFamily="2" charset="0"/>
              </a:rPr>
              <a:t>AlÉÑoÉklÉÎliÉ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smtClean="0">
                <a:latin typeface="Baskerville Old Face" pitchFamily="18" charset="0"/>
              </a:rPr>
              <a:t>when there is no </a:t>
            </a:r>
            <a:r>
              <a:rPr lang="en-US" dirty="0" err="1" smtClean="0">
                <a:latin typeface="BRH Devanagari RN" pitchFamily="2" charset="0"/>
              </a:rPr>
              <a:t>ÌuÉMüÉU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ÌuÉbÉÉiÉ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pÉÉuÉ</a:t>
            </a:r>
            <a:r>
              <a:rPr lang="en-US" dirty="0" smtClean="0">
                <a:latin typeface="BRH Devanagari RN" pitchFamily="2" charset="0"/>
              </a:rPr>
              <a:t> </a:t>
            </a:r>
          </a:p>
          <a:p>
            <a:r>
              <a:rPr lang="en-US" dirty="0" err="1" smtClean="0">
                <a:latin typeface="BRH Devanagari RN" pitchFamily="2" charset="0"/>
              </a:rPr>
              <a:t>MüÉsÉmÉëMüwÉÉïiÉç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AlÉÑoÉklÉÎliÉ</a:t>
            </a:r>
            <a:r>
              <a:rPr lang="en-US" dirty="0" smtClean="0">
                <a:latin typeface="BRH Devanagari RN" pitchFamily="2" charset="0"/>
              </a:rPr>
              <a:t> – </a:t>
            </a:r>
            <a:r>
              <a:rPr lang="en-US" dirty="0" err="1" smtClean="0">
                <a:latin typeface="BRH Devanagari RN" pitchFamily="2" charset="0"/>
              </a:rPr>
              <a:t>ÍcÉUåhÉ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ÌuÉMüÉU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eÉlÉlÉÇ</a:t>
            </a:r>
            <a:r>
              <a:rPr lang="en-US" dirty="0" smtClean="0">
                <a:latin typeface="BRH Devanagari RN" pitchFamily="2" charset="0"/>
              </a:rPr>
              <a:t> - </a:t>
            </a:r>
            <a:r>
              <a:rPr lang="en-US" dirty="0" smtClean="0">
                <a:latin typeface="Baskerville Old Face" pitchFamily="18" charset="0"/>
              </a:rPr>
              <a:t>when </a:t>
            </a:r>
            <a:r>
              <a:rPr lang="en-US" dirty="0" err="1" smtClean="0">
                <a:latin typeface="BRH Devanagari RN" pitchFamily="2" charset="0"/>
              </a:rPr>
              <a:t>ÌuÉMüÉU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ÌuÉbÉÉiÉ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pÉÉuÉ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smtClean="0">
                <a:latin typeface="Baskerville Old Face" pitchFamily="18" charset="0"/>
              </a:rPr>
              <a:t>is present but not  strong</a:t>
            </a:r>
          </a:p>
          <a:p>
            <a:r>
              <a:rPr lang="en-US" dirty="0" err="1" smtClean="0">
                <a:latin typeface="BRH Devanagari RN" pitchFamily="2" charset="0"/>
              </a:rPr>
              <a:t>AoÉsÉÏrÉÉÇxÉÉå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AlÉÑoÉklÉÎliÉ</a:t>
            </a:r>
            <a:r>
              <a:rPr lang="en-US" dirty="0" smtClean="0">
                <a:latin typeface="BRH Devanagari RN" pitchFamily="2" charset="0"/>
              </a:rPr>
              <a:t> – </a:t>
            </a:r>
            <a:r>
              <a:rPr lang="en-US" dirty="0" err="1" smtClean="0">
                <a:latin typeface="BRH Devanagari RN" pitchFamily="2" charset="0"/>
              </a:rPr>
              <a:t>AhÉÑÌuÉMüÉUeÉlÉlÉÇ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AxÉuÉïïÍsÉ</a:t>
            </a:r>
            <a:r>
              <a:rPr lang="en-US" dirty="0" smtClean="0">
                <a:latin typeface="BRH Devanagari RN" pitchFamily="2" charset="0"/>
              </a:rPr>
              <a:t>…¡</a:t>
            </a:r>
            <a:r>
              <a:rPr lang="en-US" dirty="0" err="1" smtClean="0">
                <a:latin typeface="BRH Devanagari RN" pitchFamily="2" charset="0"/>
              </a:rPr>
              <a:t>ûÌuÉMüÉUeÉlÉlÉÇ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uÉÉ</a:t>
            </a:r>
            <a:r>
              <a:rPr lang="en-US" dirty="0" smtClean="0">
                <a:latin typeface="BRH Devanagari RN" pitchFamily="2" charset="0"/>
              </a:rPr>
              <a:t> . . .|</a:t>
            </a:r>
          </a:p>
          <a:p>
            <a:r>
              <a:rPr lang="en-US" dirty="0" err="1" smtClean="0">
                <a:latin typeface="BRH Devanagari RN" pitchFamily="2" charset="0"/>
              </a:rPr>
              <a:t>SÉåwÉxrÉ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SÕwrÉÉlÉÑoÉÎlkÉiÉÇ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rÉSè</a:t>
            </a:r>
            <a:r>
              <a:rPr lang="en-US" dirty="0" smtClean="0">
                <a:latin typeface="BRH Devanagari RN" pitchFamily="2" charset="0"/>
              </a:rPr>
              <a:t> – </a:t>
            </a:r>
            <a:r>
              <a:rPr lang="en-US" dirty="0" err="1" smtClean="0">
                <a:latin typeface="BRH Devanagari RN" pitchFamily="2" charset="0"/>
              </a:rPr>
              <a:t>SÕwrÉÇ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urÉÉÍkÉ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MüÉUhÉÇ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xÉÉqÉÉlrÉaÉÑhÉiuÉÉÌSkÉqÉïrÉÉåaÉÉSÌuÉUÉåkÉålÉ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SÕwÉrÉÌiÉ</a:t>
            </a:r>
            <a:r>
              <a:rPr lang="en-US" dirty="0" smtClean="0">
                <a:latin typeface="BRH Devanagari RN" pitchFamily="2" charset="0"/>
              </a:rPr>
              <a:t> |</a:t>
            </a:r>
          </a:p>
          <a:p>
            <a:r>
              <a:rPr lang="en-US" dirty="0" err="1" smtClean="0">
                <a:latin typeface="BRH Devanagari RN" pitchFamily="2" charset="0"/>
              </a:rPr>
              <a:t>ÌlÉSÉlÉÇ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SÉåwÉeÉlÉlÉÇ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mÉëÌiÉ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xÉqÉÉlÉ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aÉÑhÉiuÉÇ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xÉqÉÉlÉaÉÑhÉiÉrÉÉ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ÌWû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SÉåwÉÉå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ÌlÉSÉlÉxrÉ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urÉÉÍkÉ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eÉlÉlÉÇ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mÉëirÉlÉÑMÔüsÉÉå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pÉuÉÌiÉ</a:t>
            </a:r>
            <a:r>
              <a:rPr lang="en-US" dirty="0" smtClean="0">
                <a:latin typeface="BRH Devanagari RN" pitchFamily="2" charset="0"/>
              </a:rPr>
              <a:t> |</a:t>
            </a:r>
          </a:p>
          <a:p>
            <a:pPr>
              <a:buNone/>
            </a:pPr>
            <a:r>
              <a:rPr lang="en-US" dirty="0" smtClean="0">
                <a:latin typeface="BRH Devanagari RN" pitchFamily="2" charset="0"/>
              </a:rPr>
              <a:t>						(</a:t>
            </a:r>
            <a:r>
              <a:rPr lang="en-US" dirty="0" err="1" smtClean="0">
                <a:latin typeface="BRH Devanagari RN" pitchFamily="2" charset="0"/>
              </a:rPr>
              <a:t>cÉ¢ü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cÉ</a:t>
            </a:r>
            <a:r>
              <a:rPr lang="en-US" dirty="0" smtClean="0">
                <a:latin typeface="BRH Devanagari RN" pitchFamily="2" charset="0"/>
              </a:rPr>
              <a:t> </a:t>
            </a:r>
            <a:r>
              <a:rPr lang="en-US" dirty="0" err="1" smtClean="0">
                <a:latin typeface="BRH Devanagari RN" pitchFamily="2" charset="0"/>
              </a:rPr>
              <a:t>ÌlÉ</a:t>
            </a:r>
            <a:r>
              <a:rPr lang="en-US" dirty="0" smtClean="0">
                <a:latin typeface="BRH Devanagari RN" pitchFamily="2" charset="0"/>
              </a:rPr>
              <a:t> 4/4)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Baskerville Old Face" pitchFamily="18" charset="0"/>
              </a:rPr>
              <a:t>CHIKITSA SIDDHANTA</a:t>
            </a:r>
            <a:endParaRPr lang="en-US" dirty="0">
              <a:latin typeface="Baskerville Old Fac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>
              <a:latin typeface="BRH Devanagari" pitchFamily="2" charset="0"/>
            </a:endParaRPr>
          </a:p>
          <a:p>
            <a:r>
              <a:rPr lang="en-US" dirty="0" smtClean="0">
                <a:latin typeface="BRH Devanagari" pitchFamily="2" charset="0"/>
              </a:rPr>
              <a:t>¤</a:t>
            </a:r>
            <a:r>
              <a:rPr lang="en-US" dirty="0" err="1" smtClean="0">
                <a:latin typeface="BRH Devanagari" pitchFamily="2" charset="0"/>
              </a:rPr>
              <a:t>ÉÏhÉÉ</a:t>
            </a:r>
            <a:r>
              <a:rPr lang="en-US" dirty="0" smtClean="0">
                <a:latin typeface="BRH Devanagari" pitchFamily="2" charset="0"/>
              </a:rPr>
              <a:t>: </a:t>
            </a:r>
            <a:r>
              <a:rPr lang="en-US" dirty="0" err="1" smtClean="0">
                <a:latin typeface="BRH Devanagari" pitchFamily="2" charset="0"/>
              </a:rPr>
              <a:t>uÉkÉïÌrÉiÉurÉÉ</a:t>
            </a:r>
            <a:r>
              <a:rPr lang="en-US" dirty="0" smtClean="0">
                <a:latin typeface="BRH Devanagari" pitchFamily="2" charset="0"/>
              </a:rPr>
              <a:t>:  </a:t>
            </a:r>
          </a:p>
          <a:p>
            <a:r>
              <a:rPr lang="en-US" dirty="0" err="1" smtClean="0">
                <a:latin typeface="BRH Devanagari" pitchFamily="2" charset="0"/>
              </a:rPr>
              <a:t>uÉ</a:t>
            </a:r>
            <a:r>
              <a:rPr lang="en-US" dirty="0" smtClean="0">
                <a:latin typeface="BRH Devanagari" pitchFamily="2" charset="0"/>
              </a:rPr>
              <a:t>×®É: ¾ûÉxÉÌrÉiÉurÉÉ:</a:t>
            </a:r>
          </a:p>
          <a:p>
            <a:r>
              <a:rPr lang="en-US" dirty="0" err="1" smtClean="0">
                <a:latin typeface="BRH Devanagari" pitchFamily="2" charset="0"/>
              </a:rPr>
              <a:t>xÉqÉÉ</a:t>
            </a:r>
            <a:r>
              <a:rPr lang="en-US" dirty="0" smtClean="0">
                <a:latin typeface="BRH Devanagari" pitchFamily="2" charset="0"/>
              </a:rPr>
              <a:t> </a:t>
            </a:r>
            <a:r>
              <a:rPr lang="en-US" dirty="0" err="1" smtClean="0">
                <a:latin typeface="BRH Devanagari" pitchFamily="2" charset="0"/>
              </a:rPr>
              <a:t>mÉÉsÉÌrÉiÉurÉÉ</a:t>
            </a:r>
            <a:r>
              <a:rPr lang="en-US" dirty="0" smtClean="0">
                <a:latin typeface="BRH Devanagari" pitchFamily="2" charset="0"/>
              </a:rPr>
              <a:t>:              (A.xÉÇ.xÉÔ.20)</a:t>
            </a:r>
          </a:p>
          <a:p>
            <a:pPr>
              <a:buNone/>
            </a:pPr>
            <a:r>
              <a:rPr lang="en-US" dirty="0" smtClean="0">
                <a:latin typeface="BRH Devanagari" pitchFamily="2" charset="0"/>
              </a:rPr>
              <a:t>                               (xÉÑ.ÍcÉ.33/3)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Baskerville Old Face" pitchFamily="18" charset="0"/>
              </a:rPr>
              <a:t>Conclusion </a:t>
            </a:r>
            <a:endParaRPr lang="en-US" dirty="0">
              <a:latin typeface="Baskerville Old Fac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648200"/>
          </a:xfrm>
        </p:spPr>
        <p:txBody>
          <a:bodyPr/>
          <a:lstStyle/>
          <a:p>
            <a:pPr algn="just"/>
            <a:r>
              <a:rPr lang="en-US" i="1" dirty="0" err="1" smtClean="0">
                <a:latin typeface="Baskerville Old Face" pitchFamily="18" charset="0"/>
              </a:rPr>
              <a:t>Samanya</a:t>
            </a:r>
            <a:r>
              <a:rPr lang="en-US" dirty="0" smtClean="0">
                <a:latin typeface="Baskerville Old Face" pitchFamily="18" charset="0"/>
              </a:rPr>
              <a:t> lead to </a:t>
            </a:r>
            <a:r>
              <a:rPr lang="en-US" i="1" dirty="0" err="1" smtClean="0">
                <a:latin typeface="Baskerville Old Face" pitchFamily="18" charset="0"/>
              </a:rPr>
              <a:t>Vriddhi</a:t>
            </a:r>
            <a:r>
              <a:rPr lang="en-US" dirty="0" smtClean="0">
                <a:latin typeface="Baskerville Old Face" pitchFamily="18" charset="0"/>
              </a:rPr>
              <a:t> and </a:t>
            </a:r>
            <a:r>
              <a:rPr lang="en-US" i="1" dirty="0" err="1" smtClean="0">
                <a:latin typeface="Baskerville Old Face" pitchFamily="18" charset="0"/>
              </a:rPr>
              <a:t>Visesha</a:t>
            </a:r>
            <a:r>
              <a:rPr lang="en-US" dirty="0" smtClean="0">
                <a:latin typeface="Baskerville Old Face" pitchFamily="18" charset="0"/>
              </a:rPr>
              <a:t> lead to </a:t>
            </a:r>
            <a:r>
              <a:rPr lang="en-US" i="1" dirty="0" err="1" smtClean="0">
                <a:latin typeface="Baskerville Old Face" pitchFamily="18" charset="0"/>
              </a:rPr>
              <a:t>Hrasa</a:t>
            </a:r>
            <a:r>
              <a:rPr lang="en-US" dirty="0" smtClean="0">
                <a:latin typeface="Baskerville Old Face" pitchFamily="18" charset="0"/>
              </a:rPr>
              <a:t> only in the absence of </a:t>
            </a:r>
            <a:r>
              <a:rPr lang="en-US" i="1" dirty="0" err="1" smtClean="0">
                <a:solidFill>
                  <a:srgbClr val="FF0000"/>
                </a:solidFill>
                <a:latin typeface="Baskerville Old Face" pitchFamily="18" charset="0"/>
              </a:rPr>
              <a:t>Virodhi</a:t>
            </a:r>
            <a:r>
              <a:rPr lang="en-US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Baskerville Old Face" pitchFamily="18" charset="0"/>
              </a:rPr>
              <a:t>Bhava</a:t>
            </a:r>
            <a:endParaRPr lang="en-US" i="1" dirty="0" smtClean="0">
              <a:solidFill>
                <a:srgbClr val="FF0000"/>
              </a:solidFill>
              <a:latin typeface="Baskerville Old Face" pitchFamily="18" charset="0"/>
            </a:endParaRPr>
          </a:p>
          <a:p>
            <a:pPr algn="just"/>
            <a:r>
              <a:rPr lang="en-US" i="1" dirty="0" err="1" smtClean="0">
                <a:latin typeface="Baskerville Old Face" pitchFamily="18" charset="0"/>
              </a:rPr>
              <a:t>Samanya</a:t>
            </a:r>
            <a:r>
              <a:rPr lang="en-US" dirty="0" smtClean="0">
                <a:latin typeface="Baskerville Old Face" pitchFamily="18" charset="0"/>
              </a:rPr>
              <a:t> will always lead to </a:t>
            </a:r>
            <a:r>
              <a:rPr lang="en-US" i="1" dirty="0" err="1" smtClean="0">
                <a:latin typeface="Baskerville Old Face" pitchFamily="18" charset="0"/>
              </a:rPr>
              <a:t>Vriddhi</a:t>
            </a:r>
            <a:r>
              <a:rPr lang="en-US" dirty="0" smtClean="0">
                <a:latin typeface="Baskerville Old Face" pitchFamily="18" charset="0"/>
              </a:rPr>
              <a:t> and </a:t>
            </a:r>
            <a:r>
              <a:rPr lang="en-US" i="1" dirty="0" err="1" smtClean="0">
                <a:latin typeface="Baskerville Old Face" pitchFamily="18" charset="0"/>
              </a:rPr>
              <a:t>Visesha</a:t>
            </a:r>
            <a:r>
              <a:rPr lang="en-US" dirty="0" smtClean="0">
                <a:latin typeface="Baskerville Old Face" pitchFamily="18" charset="0"/>
              </a:rPr>
              <a:t> will always lead to </a:t>
            </a:r>
            <a:r>
              <a:rPr lang="en-US" i="1" dirty="0" err="1" smtClean="0">
                <a:latin typeface="Baskerville Old Face" pitchFamily="18" charset="0"/>
              </a:rPr>
              <a:t>Hrasa</a:t>
            </a:r>
            <a:r>
              <a:rPr lang="en-US" dirty="0" smtClean="0">
                <a:latin typeface="Baskerville Old Face" pitchFamily="18" charset="0"/>
              </a:rPr>
              <a:t> but not all that leads to </a:t>
            </a:r>
            <a:r>
              <a:rPr lang="en-US" i="1" dirty="0" err="1" smtClean="0">
                <a:latin typeface="Baskerville Old Face" pitchFamily="18" charset="0"/>
              </a:rPr>
              <a:t>Vriddhi</a:t>
            </a:r>
            <a:r>
              <a:rPr lang="en-US" dirty="0" smtClean="0">
                <a:latin typeface="Baskerville Old Face" pitchFamily="18" charset="0"/>
              </a:rPr>
              <a:t> is </a:t>
            </a:r>
            <a:r>
              <a:rPr lang="en-US" i="1" dirty="0" err="1" smtClean="0">
                <a:latin typeface="Baskerville Old Face" pitchFamily="18" charset="0"/>
              </a:rPr>
              <a:t>Samanya</a:t>
            </a:r>
            <a:endParaRPr lang="en-US" i="1" dirty="0" smtClean="0">
              <a:latin typeface="Baskerville Old Face" pitchFamily="18" charset="0"/>
            </a:endParaRPr>
          </a:p>
          <a:p>
            <a:pPr algn="just"/>
            <a:r>
              <a:rPr lang="en-US" i="1" dirty="0" err="1" smtClean="0">
                <a:latin typeface="Baskerville Old Face" pitchFamily="18" charset="0"/>
              </a:rPr>
              <a:t>Samanya</a:t>
            </a:r>
            <a:r>
              <a:rPr lang="en-US" dirty="0" smtClean="0">
                <a:latin typeface="Baskerville Old Face" pitchFamily="18" charset="0"/>
              </a:rPr>
              <a:t> and </a:t>
            </a:r>
            <a:r>
              <a:rPr lang="en-US" i="1" dirty="0" err="1" smtClean="0">
                <a:latin typeface="Baskerville Old Face" pitchFamily="18" charset="0"/>
              </a:rPr>
              <a:t>Visesha</a:t>
            </a:r>
            <a:r>
              <a:rPr lang="en-US" dirty="0" smtClean="0">
                <a:latin typeface="Baskerville Old Face" pitchFamily="18" charset="0"/>
              </a:rPr>
              <a:t> are utilized both for maintenance of </a:t>
            </a:r>
            <a:r>
              <a:rPr lang="en-US" i="1" dirty="0" err="1" smtClean="0">
                <a:latin typeface="Baskerville Old Face" pitchFamily="18" charset="0"/>
              </a:rPr>
              <a:t>Swaasthya</a:t>
            </a:r>
            <a:r>
              <a:rPr lang="en-US" dirty="0" smtClean="0">
                <a:latin typeface="Baskerville Old Face" pitchFamily="18" charset="0"/>
              </a:rPr>
              <a:t> and </a:t>
            </a:r>
            <a:r>
              <a:rPr lang="en-US" i="1" dirty="0" err="1" smtClean="0">
                <a:latin typeface="Baskerville Old Face" pitchFamily="18" charset="0"/>
              </a:rPr>
              <a:t>Chikitsa</a:t>
            </a:r>
            <a:r>
              <a:rPr lang="en-US" dirty="0" smtClean="0">
                <a:latin typeface="Baskerville Old Face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latin typeface="Baskerville Old Face" pitchFamily="18" charset="0"/>
              </a:rPr>
              <a:t>Contd..</a:t>
            </a:r>
          </a:p>
          <a:p>
            <a:r>
              <a:rPr lang="en-US" dirty="0" smtClean="0">
                <a:latin typeface="Baskerville Old Face" pitchFamily="18" charset="0"/>
              </a:rPr>
              <a:t>A </a:t>
            </a:r>
            <a:r>
              <a:rPr lang="en-US" i="1" dirty="0" err="1" smtClean="0">
                <a:latin typeface="Baskerville Old Face" pitchFamily="18" charset="0"/>
              </a:rPr>
              <a:t>Dravya</a:t>
            </a:r>
            <a:r>
              <a:rPr lang="en-US" dirty="0" smtClean="0">
                <a:latin typeface="Baskerville Old Face" pitchFamily="18" charset="0"/>
              </a:rPr>
              <a:t> becoming </a:t>
            </a:r>
            <a:r>
              <a:rPr lang="en-US" i="1" dirty="0" err="1" smtClean="0">
                <a:latin typeface="Baskerville Old Face" pitchFamily="18" charset="0"/>
              </a:rPr>
              <a:t>Samanya</a:t>
            </a:r>
            <a:r>
              <a:rPr lang="en-US" dirty="0" smtClean="0">
                <a:latin typeface="Baskerville Old Face" pitchFamily="18" charset="0"/>
              </a:rPr>
              <a:t> or </a:t>
            </a:r>
            <a:r>
              <a:rPr lang="en-US" i="1" dirty="0" err="1" smtClean="0">
                <a:latin typeface="Baskerville Old Face" pitchFamily="18" charset="0"/>
              </a:rPr>
              <a:t>Visesha</a:t>
            </a:r>
            <a:r>
              <a:rPr lang="en-US" dirty="0" smtClean="0">
                <a:latin typeface="Baskerville Old Face" pitchFamily="18" charset="0"/>
              </a:rPr>
              <a:t> to the compared is completely dependant on the criteria used for comparison and the intention of the person making the comparison.</a:t>
            </a:r>
          </a:p>
          <a:p>
            <a:r>
              <a:rPr lang="en-US" i="1" dirty="0" err="1" smtClean="0">
                <a:latin typeface="Baskerville Old Face" pitchFamily="18" charset="0"/>
              </a:rPr>
              <a:t>Samanya</a:t>
            </a:r>
            <a:r>
              <a:rPr lang="en-US" dirty="0" smtClean="0">
                <a:latin typeface="Baskerville Old Face" pitchFamily="18" charset="0"/>
              </a:rPr>
              <a:t> – </a:t>
            </a:r>
            <a:r>
              <a:rPr lang="en-US" i="1" dirty="0" err="1" smtClean="0">
                <a:latin typeface="Baskerville Old Face" pitchFamily="18" charset="0"/>
              </a:rPr>
              <a:t>Visesha</a:t>
            </a:r>
            <a:r>
              <a:rPr lang="en-US" dirty="0" smtClean="0">
                <a:latin typeface="Baskerville Old Face" pitchFamily="18" charset="0"/>
              </a:rPr>
              <a:t> occur simultaneously but the quantum of </a:t>
            </a:r>
            <a:r>
              <a:rPr lang="en-US" i="1" dirty="0" err="1" smtClean="0">
                <a:latin typeface="Baskerville Old Face" pitchFamily="18" charset="0"/>
              </a:rPr>
              <a:t>Vriddhi</a:t>
            </a:r>
            <a:r>
              <a:rPr lang="en-US" dirty="0" smtClean="0">
                <a:latin typeface="Baskerville Old Face" pitchFamily="18" charset="0"/>
              </a:rPr>
              <a:t> and </a:t>
            </a:r>
            <a:r>
              <a:rPr lang="en-US" i="1" dirty="0" err="1" smtClean="0">
                <a:latin typeface="Baskerville Old Face" pitchFamily="18" charset="0"/>
              </a:rPr>
              <a:t>Hrasa</a:t>
            </a:r>
            <a:r>
              <a:rPr lang="en-US" dirty="0" smtClean="0">
                <a:latin typeface="Baskerville Old Face" pitchFamily="18" charset="0"/>
              </a:rPr>
              <a:t> depends on the presence/ absence or strength of </a:t>
            </a:r>
            <a:r>
              <a:rPr lang="en-US" i="1" dirty="0" err="1" smtClean="0">
                <a:latin typeface="Baskerville Old Face" pitchFamily="18" charset="0"/>
              </a:rPr>
              <a:t>Virodhi</a:t>
            </a:r>
            <a:r>
              <a:rPr lang="en-US" dirty="0" smtClean="0">
                <a:latin typeface="Baskerville Old Face" pitchFamily="18" charset="0"/>
              </a:rPr>
              <a:t>/ </a:t>
            </a:r>
            <a:r>
              <a:rPr lang="en-US" i="1" dirty="0" err="1" smtClean="0">
                <a:latin typeface="Baskerville Old Face" pitchFamily="18" charset="0"/>
              </a:rPr>
              <a:t>Pratirodha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i="1" dirty="0" err="1" smtClean="0">
                <a:latin typeface="Baskerville Old Face" pitchFamily="18" charset="0"/>
              </a:rPr>
              <a:t>Bhava</a:t>
            </a:r>
            <a:r>
              <a:rPr lang="en-US" dirty="0" smtClean="0">
                <a:latin typeface="Baskerville Old Face" pitchFamily="18" charset="0"/>
              </a:rPr>
              <a:t>.</a:t>
            </a:r>
          </a:p>
          <a:p>
            <a:r>
              <a:rPr lang="en-US" i="1" dirty="0" err="1" smtClean="0">
                <a:latin typeface="Baskerville Old Face" pitchFamily="18" charset="0"/>
              </a:rPr>
              <a:t>Dravya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i="1" dirty="0" err="1" smtClean="0">
                <a:latin typeface="Baskerville Old Face" pitchFamily="18" charset="0"/>
              </a:rPr>
              <a:t>Prabhava</a:t>
            </a:r>
            <a:r>
              <a:rPr lang="en-US" dirty="0" smtClean="0">
                <a:latin typeface="Baskerville Old Face" pitchFamily="18" charset="0"/>
              </a:rPr>
              <a:t> can supersede </a:t>
            </a:r>
            <a:r>
              <a:rPr lang="en-US" i="1" dirty="0" err="1" smtClean="0">
                <a:latin typeface="Baskerville Old Face" pitchFamily="18" charset="0"/>
              </a:rPr>
              <a:t>Samanya</a:t>
            </a:r>
            <a:r>
              <a:rPr lang="en-US" dirty="0" smtClean="0">
                <a:latin typeface="Baskerville Old Face" pitchFamily="18" charset="0"/>
              </a:rPr>
              <a:t> and </a:t>
            </a:r>
            <a:r>
              <a:rPr lang="en-US" i="1" dirty="0" err="1" smtClean="0">
                <a:latin typeface="Baskerville Old Face" pitchFamily="18" charset="0"/>
              </a:rPr>
              <a:t>Visesha</a:t>
            </a:r>
            <a:endParaRPr lang="en-US" i="1" dirty="0">
              <a:latin typeface="Baskerville Old Face" pitchFamily="18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Baskerville Old Face" pitchFamily="18" charset="0"/>
              </a:rPr>
              <a:t>THANK YOU</a:t>
            </a:r>
            <a:br>
              <a:rPr lang="en-US" dirty="0" smtClean="0">
                <a:latin typeface="Baskerville Old Face" pitchFamily="18" charset="0"/>
              </a:rPr>
            </a:br>
            <a:r>
              <a:rPr lang="en-US" dirty="0" smtClean="0">
                <a:latin typeface="Baskerville Old Face" pitchFamily="18" charset="0"/>
              </a:rPr>
              <a:t>ALL</a:t>
            </a:r>
            <a:endParaRPr lang="en-US" dirty="0">
              <a:latin typeface="Baskerville Old Face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1274</TotalTime>
  <Words>1432</Words>
  <Application>Microsoft Office PowerPoint</Application>
  <PresentationFormat>On-screen Show (4:3)</PresentationFormat>
  <Paragraphs>302</Paragraphs>
  <Slides>42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Flow</vt:lpstr>
      <vt:lpstr>xÉÉqÉÉlrÉ ÌuÉzÉåwÉ ÍxÉ®ÉliÉ ITS APPLICATION</vt:lpstr>
      <vt:lpstr>wÉOè mÉSÉjÉï</vt:lpstr>
      <vt:lpstr>xÉÉqÉÉlrÉ</vt:lpstr>
      <vt:lpstr>सर्वदा</vt:lpstr>
      <vt:lpstr>xÉuÉïpÉÉuÉ</vt:lpstr>
      <vt:lpstr>uÉ×Î® MüÉUhÉqÉç</vt:lpstr>
      <vt:lpstr>Slide 7</vt:lpstr>
      <vt:lpstr>Slide 8</vt:lpstr>
      <vt:lpstr>Guduchi is Tridosha Hara because, </vt:lpstr>
      <vt:lpstr>Exceptions </vt:lpstr>
      <vt:lpstr>LMüiuÉMüU</vt:lpstr>
      <vt:lpstr>iÉÑsrÉÉjÉïiÉÉ</vt:lpstr>
      <vt:lpstr>CONNOTATIONS OF SAMANYA</vt:lpstr>
      <vt:lpstr>ÌuÉzÉåwÉ</vt:lpstr>
      <vt:lpstr>¾ûÉxÉ WåûiÉÑ</vt:lpstr>
      <vt:lpstr>mÉ×jÉYiuÉM×üiÉç</vt:lpstr>
      <vt:lpstr>AiÉÑsrÉÉjÉïiÉÉ</vt:lpstr>
      <vt:lpstr>CONNOTATIONS OF VISHESHA</vt:lpstr>
      <vt:lpstr>ÌuÉÂ® ÌuÉzÉåwÉ – AÌuÉÂ® ÌuÉzÉåwÉ</vt:lpstr>
      <vt:lpstr>mÉëuÉ×Í¨ÉÂpÉrÉxrÉ iÉÑ |</vt:lpstr>
      <vt:lpstr>mÉëuÉ×Ì¨É</vt:lpstr>
      <vt:lpstr>Simultaneous happening</vt:lpstr>
      <vt:lpstr>In Beshaja Prayoga</vt:lpstr>
      <vt:lpstr>In Swastha</vt:lpstr>
      <vt:lpstr>Visesha in Swastha Paripalana</vt:lpstr>
      <vt:lpstr>In Prakriti Nirmana</vt:lpstr>
      <vt:lpstr>Slide 27</vt:lpstr>
      <vt:lpstr>SåWû mÉÉåwÉhÉ</vt:lpstr>
      <vt:lpstr>Slide 29</vt:lpstr>
      <vt:lpstr>Agni – Guru and Laghu Dravya</vt:lpstr>
      <vt:lpstr>Dosha Prakopa and Prashamana</vt:lpstr>
      <vt:lpstr>Slide 32</vt:lpstr>
      <vt:lpstr>Slide 33</vt:lpstr>
      <vt:lpstr>xÉqÉÉlÉ aÉÑhÉ pÉÔÌrÉ¸ AÉWûÉU</vt:lpstr>
      <vt:lpstr>SÉåwÉ aÉÌiÉ</vt:lpstr>
      <vt:lpstr>urÉÉÍkÉ ÌlÉSÉlÉ LuÉÇ xÉqmÉëÉÎmiÉ</vt:lpstr>
      <vt:lpstr>mÉëqÉåWû ÌlÉSÉlÉ</vt:lpstr>
      <vt:lpstr>ÌuÉMüÉU ÌuÉbÉÉiÉ pÉÉuÉ - ApÉÉuÉ</vt:lpstr>
      <vt:lpstr>CHIKITSA SIDDHANTA</vt:lpstr>
      <vt:lpstr>Conclusion </vt:lpstr>
      <vt:lpstr>Slide 41</vt:lpstr>
      <vt:lpstr>THANK YOU ALL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 Siva</dc:creator>
  <cp:lastModifiedBy>Sony</cp:lastModifiedBy>
  <cp:revision>225</cp:revision>
  <dcterms:created xsi:type="dcterms:W3CDTF">2006-08-16T00:00:00Z</dcterms:created>
  <dcterms:modified xsi:type="dcterms:W3CDTF">2024-09-03T10:55:52Z</dcterms:modified>
</cp:coreProperties>
</file>