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9C76F-22E3-4BCD-8B9E-07DF06C4CFB8}" type="datetimeFigureOut">
              <a:rPr lang="en-IN" smtClean="0"/>
              <a:pPr/>
              <a:t>18-05-2018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595E9-31D0-4360-BAD3-738F69B218E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WATER RELATED DISEASES</a:t>
            </a:r>
            <a:endParaRPr lang="en-IN" sz="8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260647"/>
          <a:ext cx="9144000" cy="6597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1724"/>
                <a:gridCol w="7052276"/>
              </a:tblGrid>
              <a:tr h="622392">
                <a:tc gridSpan="2"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Those caused by presence of an infective agent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120305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viral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Viral hepatitis A, hepatitis E, poliomyelitis, rotavirus diarrhea in infants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20305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Bacterial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Typhoid and paratyphoid fever, bacillary dysentery, Esch. Coli diarrhea,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cholera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239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Protozoal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Amoebiasis, giardiasis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239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Helminthic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Roundworm, threadworm, hydatid disease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239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Leptospiral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Well’s disease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2392">
                <a:tc gridSpan="2"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Those due to presence of aquatic host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62239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Snail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Schistosomiasis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239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Cyclops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Guinea worm, fish tapeworm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CHEMICAL: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Detergent solvents, cyanides, heavy metals, minerals and organic acids, nitrogenous substances, bleaching agents dyes, pigments, sulphides, ammonia toxic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biocidal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organic compounds of great variety.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Affects health directly and indirectly by accumulating in aquatic life used by human food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DENTAL HEALTH: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Presence of fluoride at about 1mg/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litre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–protect dental carries but high levels causes mottling of dental enamel.</a:t>
            </a:r>
          </a:p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CYANOSIS IN INFANT: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Methaemoglobinaemia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due to high nitrate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cotentent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CARDIOVASCULAR DISEASES: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Hardness of water beneficial to  CVDs</a:t>
            </a:r>
          </a:p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DUE TO INADEQUATE USE: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Shigellosis, trachoma and conjunctivitis, ascariasis, scabies</a:t>
            </a:r>
          </a:p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DUE TO DISEASE CARRYING INSECTS BREEDING IN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Malaria, filaria, arbovirus, Onchocerciasis, African trypanosomiasis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191</Words>
  <Application>Microsoft Office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WATER RELATED DISEASES</vt:lpstr>
      <vt:lpstr>Slide 2</vt:lpstr>
      <vt:lpstr>Slide 3</vt:lpstr>
      <vt:lpstr>Slide 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RELATED DISEASES</dc:title>
  <dc:creator>Dr.Ajay Agarwal</dc:creator>
  <cp:lastModifiedBy>Dr.Ajay Agarwal</cp:lastModifiedBy>
  <cp:revision>11</cp:revision>
  <dcterms:created xsi:type="dcterms:W3CDTF">2018-05-18T06:43:28Z</dcterms:created>
  <dcterms:modified xsi:type="dcterms:W3CDTF">2018-05-18T10:41:17Z</dcterms:modified>
</cp:coreProperties>
</file>