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79" r:id="rId3"/>
    <p:sldId id="257" r:id="rId4"/>
    <p:sldId id="259" r:id="rId5"/>
    <p:sldId id="258" r:id="rId6"/>
    <p:sldId id="265" r:id="rId7"/>
    <p:sldId id="262" r:id="rId8"/>
    <p:sldId id="263" r:id="rId9"/>
    <p:sldId id="264" r:id="rId10"/>
    <p:sldId id="261" r:id="rId11"/>
    <p:sldId id="260" r:id="rId12"/>
    <p:sldId id="267" r:id="rId13"/>
    <p:sldId id="266" r:id="rId14"/>
    <p:sldId id="268" r:id="rId15"/>
    <p:sldId id="269" r:id="rId16"/>
    <p:sldId id="270" r:id="rId17"/>
    <p:sldId id="271" r:id="rId18"/>
    <p:sldId id="272" r:id="rId19"/>
    <p:sldId id="273" r:id="rId20"/>
    <p:sldId id="274" r:id="rId21"/>
    <p:sldId id="275" r:id="rId22"/>
    <p:sldId id="276" r:id="rId23"/>
    <p:sldId id="277" r:id="rId24"/>
    <p:sldId id="278" r:id="rId25"/>
    <p:sldId id="286" r:id="rId26"/>
    <p:sldId id="280" r:id="rId27"/>
    <p:sldId id="281" r:id="rId28"/>
    <p:sldId id="282" r:id="rId29"/>
    <p:sldId id="283" r:id="rId30"/>
    <p:sldId id="284" r:id="rId31"/>
    <p:sldId id="285"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9964" autoAdjust="0"/>
  </p:normalViewPr>
  <p:slideViewPr>
    <p:cSldViewPr>
      <p:cViewPr varScale="1">
        <p:scale>
          <a:sx n="65" d="100"/>
          <a:sy n="65" d="100"/>
        </p:scale>
        <p:origin x="-153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2BF16F-6E48-4424-A51F-DCE431B0A343}"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1D7D2E5E-228B-491C-AA89-ECD23520C8CD}">
      <dgm:prSet phldrT="[Text]"/>
      <dgm:spPr/>
      <dgm:t>
        <a:bodyPr/>
        <a:lstStyle/>
        <a:p>
          <a:r>
            <a:rPr lang="en-US" dirty="0" err="1" smtClean="0">
              <a:latin typeface="BRH Devanagari RN" pitchFamily="2" charset="0"/>
            </a:rPr>
            <a:t>E¨ÉUÉrÉhÉ</a:t>
          </a:r>
          <a:r>
            <a:rPr lang="en-US" dirty="0" smtClean="0">
              <a:latin typeface="BRH Devanagari RN" pitchFamily="2" charset="0"/>
            </a:rPr>
            <a:t>/ </a:t>
          </a:r>
          <a:r>
            <a:rPr lang="en-US" dirty="0" err="1" smtClean="0">
              <a:latin typeface="BRH Devanagari RN" pitchFamily="2" charset="0"/>
            </a:rPr>
            <a:t>AÉSÉlÉ</a:t>
          </a:r>
          <a:r>
            <a:rPr lang="en-US" dirty="0" smtClean="0">
              <a:latin typeface="BRH Devanagari RN" pitchFamily="2" charset="0"/>
            </a:rPr>
            <a:t> </a:t>
          </a:r>
          <a:r>
            <a:rPr lang="en-US" dirty="0" err="1" smtClean="0">
              <a:latin typeface="BRH Devanagari RN" pitchFamily="2" charset="0"/>
            </a:rPr>
            <a:t>MüÉsÉ</a:t>
          </a:r>
          <a:endParaRPr lang="en-US" dirty="0">
            <a:latin typeface="BRH Devanagari RN" pitchFamily="2" charset="0"/>
          </a:endParaRPr>
        </a:p>
      </dgm:t>
    </dgm:pt>
    <dgm:pt modelId="{3F1D47F1-9FC3-4572-90DF-7C342B65A84A}" type="parTrans" cxnId="{AB294111-CEB0-4373-832A-2BA2DFD14A8C}">
      <dgm:prSet/>
      <dgm:spPr/>
      <dgm:t>
        <a:bodyPr/>
        <a:lstStyle/>
        <a:p>
          <a:endParaRPr lang="en-US"/>
        </a:p>
      </dgm:t>
    </dgm:pt>
    <dgm:pt modelId="{6B8F9E75-EC98-4DC3-9305-B6AE3A7B43BA}" type="sibTrans" cxnId="{AB294111-CEB0-4373-832A-2BA2DFD14A8C}">
      <dgm:prSet/>
      <dgm:spPr/>
      <dgm:t>
        <a:bodyPr/>
        <a:lstStyle/>
        <a:p>
          <a:endParaRPr lang="en-US"/>
        </a:p>
      </dgm:t>
    </dgm:pt>
    <dgm:pt modelId="{7A5A19DF-F363-4114-9605-69A805E1B28A}">
      <dgm:prSet phldrT="[Text]"/>
      <dgm:spPr/>
      <dgm:t>
        <a:bodyPr/>
        <a:lstStyle/>
        <a:p>
          <a:r>
            <a:rPr lang="en-US" dirty="0" err="1" smtClean="0">
              <a:latin typeface="BRH Devanagari RN" pitchFamily="2" charset="0"/>
            </a:rPr>
            <a:t>ÍzÉUÍzÉU</a:t>
          </a:r>
          <a:endParaRPr lang="en-US" dirty="0">
            <a:latin typeface="BRH Devanagari RN" pitchFamily="2" charset="0"/>
          </a:endParaRPr>
        </a:p>
      </dgm:t>
    </dgm:pt>
    <dgm:pt modelId="{8C10F9B0-0BEB-480A-8B0B-6AACFDDE19A4}" type="parTrans" cxnId="{DD4D4B6A-1DA3-4504-9727-07B316A31038}">
      <dgm:prSet/>
      <dgm:spPr/>
      <dgm:t>
        <a:bodyPr/>
        <a:lstStyle/>
        <a:p>
          <a:endParaRPr lang="en-US"/>
        </a:p>
      </dgm:t>
    </dgm:pt>
    <dgm:pt modelId="{A3EC4A00-9907-496E-A061-DD74A7571E9B}" type="sibTrans" cxnId="{DD4D4B6A-1DA3-4504-9727-07B316A31038}">
      <dgm:prSet/>
      <dgm:spPr/>
      <dgm:t>
        <a:bodyPr/>
        <a:lstStyle/>
        <a:p>
          <a:endParaRPr lang="en-US"/>
        </a:p>
      </dgm:t>
    </dgm:pt>
    <dgm:pt modelId="{BB66E323-B755-4C4F-80F4-43F2A46C9FF5}">
      <dgm:prSet phldrT="[Text]"/>
      <dgm:spPr/>
      <dgm:t>
        <a:bodyPr/>
        <a:lstStyle/>
        <a:p>
          <a:r>
            <a:rPr lang="en-US" dirty="0" err="1" smtClean="0">
              <a:latin typeface="BRH Devanagari RN" pitchFamily="2" charset="0"/>
            </a:rPr>
            <a:t>uÉxÉliÉ</a:t>
          </a:r>
          <a:endParaRPr lang="en-US" dirty="0" smtClean="0">
            <a:latin typeface="BRH Devanagari RN" pitchFamily="2" charset="0"/>
          </a:endParaRPr>
        </a:p>
      </dgm:t>
    </dgm:pt>
    <dgm:pt modelId="{1E21DEDF-69D2-4BE9-8787-70BB5CCBB01B}" type="parTrans" cxnId="{0687A808-7B73-49F1-8E21-E5AA2010EEB4}">
      <dgm:prSet/>
      <dgm:spPr/>
      <dgm:t>
        <a:bodyPr/>
        <a:lstStyle/>
        <a:p>
          <a:endParaRPr lang="en-US"/>
        </a:p>
      </dgm:t>
    </dgm:pt>
    <dgm:pt modelId="{9125AF1F-0781-4702-BF16-49A40E23BB06}" type="sibTrans" cxnId="{0687A808-7B73-49F1-8E21-E5AA2010EEB4}">
      <dgm:prSet/>
      <dgm:spPr/>
      <dgm:t>
        <a:bodyPr/>
        <a:lstStyle/>
        <a:p>
          <a:endParaRPr lang="en-US"/>
        </a:p>
      </dgm:t>
    </dgm:pt>
    <dgm:pt modelId="{AE03F96A-7477-4794-8333-0921AB47A55F}">
      <dgm:prSet phldrT="[Text]"/>
      <dgm:spPr/>
      <dgm:t>
        <a:bodyPr/>
        <a:lstStyle/>
        <a:p>
          <a:r>
            <a:rPr lang="en-US" dirty="0" err="1" smtClean="0">
              <a:latin typeface="BRH Devanagari RN" pitchFamily="2" charset="0"/>
            </a:rPr>
            <a:t>SÍ¤ÉhÉÉrÉlÉ</a:t>
          </a:r>
          <a:r>
            <a:rPr lang="en-US" dirty="0" smtClean="0">
              <a:latin typeface="BRH Devanagari RN" pitchFamily="2" charset="0"/>
            </a:rPr>
            <a:t>/ </a:t>
          </a:r>
          <a:r>
            <a:rPr lang="en-US" dirty="0" err="1" smtClean="0">
              <a:latin typeface="BRH Devanagari RN" pitchFamily="2" charset="0"/>
            </a:rPr>
            <a:t>ÌuÉxÉaÉï</a:t>
          </a:r>
          <a:r>
            <a:rPr lang="en-US" dirty="0" smtClean="0">
              <a:latin typeface="BRH Devanagari RN" pitchFamily="2" charset="0"/>
            </a:rPr>
            <a:t> </a:t>
          </a:r>
          <a:r>
            <a:rPr lang="en-US" dirty="0" err="1" smtClean="0">
              <a:latin typeface="BRH Devanagari RN" pitchFamily="2" charset="0"/>
            </a:rPr>
            <a:t>MüÉsÉ</a:t>
          </a:r>
          <a:endParaRPr lang="en-US" dirty="0">
            <a:latin typeface="BRH Devanagari RN" pitchFamily="2" charset="0"/>
          </a:endParaRPr>
        </a:p>
      </dgm:t>
    </dgm:pt>
    <dgm:pt modelId="{E2A2E6F5-AACB-4794-8F63-986C2631824E}" type="parTrans" cxnId="{18558859-37AA-42EE-839C-922F68939AF5}">
      <dgm:prSet/>
      <dgm:spPr/>
      <dgm:t>
        <a:bodyPr/>
        <a:lstStyle/>
        <a:p>
          <a:endParaRPr lang="en-US"/>
        </a:p>
      </dgm:t>
    </dgm:pt>
    <dgm:pt modelId="{605A2F98-512D-48BA-9DFF-699661A4D43F}" type="sibTrans" cxnId="{18558859-37AA-42EE-839C-922F68939AF5}">
      <dgm:prSet/>
      <dgm:spPr/>
      <dgm:t>
        <a:bodyPr/>
        <a:lstStyle/>
        <a:p>
          <a:endParaRPr lang="en-US"/>
        </a:p>
      </dgm:t>
    </dgm:pt>
    <dgm:pt modelId="{1AC3C903-867B-4FB1-9F17-73A7B8AAF093}">
      <dgm:prSet phldrT="[Text]"/>
      <dgm:spPr/>
      <dgm:t>
        <a:bodyPr/>
        <a:lstStyle/>
        <a:p>
          <a:r>
            <a:rPr lang="en-US" dirty="0" smtClean="0">
              <a:latin typeface="BRH Devanagari RN" pitchFamily="2" charset="0"/>
            </a:rPr>
            <a:t> </a:t>
          </a:r>
          <a:r>
            <a:rPr lang="en-US" dirty="0" err="1" smtClean="0">
              <a:latin typeface="BRH Devanagari RN" pitchFamily="2" charset="0"/>
            </a:rPr>
            <a:t>uÉwÉï</a:t>
          </a:r>
          <a:endParaRPr lang="en-US" dirty="0"/>
        </a:p>
      </dgm:t>
    </dgm:pt>
    <dgm:pt modelId="{0191435D-457B-45A7-A318-114546B238DF}" type="parTrans" cxnId="{8903904C-1081-40C7-910A-8849BDEB6F17}">
      <dgm:prSet/>
      <dgm:spPr/>
      <dgm:t>
        <a:bodyPr/>
        <a:lstStyle/>
        <a:p>
          <a:endParaRPr lang="en-US"/>
        </a:p>
      </dgm:t>
    </dgm:pt>
    <dgm:pt modelId="{DA01EEC1-D022-4CA5-A26A-91394555C3EB}" type="sibTrans" cxnId="{8903904C-1081-40C7-910A-8849BDEB6F17}">
      <dgm:prSet/>
      <dgm:spPr/>
      <dgm:t>
        <a:bodyPr/>
        <a:lstStyle/>
        <a:p>
          <a:endParaRPr lang="en-US"/>
        </a:p>
      </dgm:t>
    </dgm:pt>
    <dgm:pt modelId="{D491F2EC-5231-4DEA-9CFB-77D56DDF6895}">
      <dgm:prSet phldrT="[Text]"/>
      <dgm:spPr/>
      <dgm:t>
        <a:bodyPr/>
        <a:lstStyle/>
        <a:p>
          <a:r>
            <a:rPr lang="en-US" dirty="0" err="1" smtClean="0">
              <a:latin typeface="BRH Devanagari RN" pitchFamily="2" charset="0"/>
            </a:rPr>
            <a:t>zÉUSè</a:t>
          </a:r>
          <a:endParaRPr lang="en-US" dirty="0">
            <a:latin typeface="BRH Devanagari RN" pitchFamily="2" charset="0"/>
          </a:endParaRPr>
        </a:p>
      </dgm:t>
    </dgm:pt>
    <dgm:pt modelId="{8895E3B3-F765-4458-8258-255B87F40B51}" type="parTrans" cxnId="{DF6D6D8B-E766-464A-9F66-8B678767052F}">
      <dgm:prSet/>
      <dgm:spPr/>
      <dgm:t>
        <a:bodyPr/>
        <a:lstStyle/>
        <a:p>
          <a:endParaRPr lang="en-US"/>
        </a:p>
      </dgm:t>
    </dgm:pt>
    <dgm:pt modelId="{918ED8C5-1028-4D01-A501-DA9833F4A128}" type="sibTrans" cxnId="{DF6D6D8B-E766-464A-9F66-8B678767052F}">
      <dgm:prSet/>
      <dgm:spPr/>
      <dgm:t>
        <a:bodyPr/>
        <a:lstStyle/>
        <a:p>
          <a:endParaRPr lang="en-US"/>
        </a:p>
      </dgm:t>
    </dgm:pt>
    <dgm:pt modelId="{4832EAFB-112C-4334-874D-70D2B8454F51}">
      <dgm:prSet phldrT="[Text]"/>
      <dgm:spPr/>
      <dgm:t>
        <a:bodyPr/>
        <a:lstStyle/>
        <a:p>
          <a:r>
            <a:rPr lang="en-US" dirty="0" err="1" smtClean="0">
              <a:latin typeface="BRH Devanagari RN" pitchFamily="2" charset="0"/>
            </a:rPr>
            <a:t>aÉëÏwqÉ</a:t>
          </a:r>
          <a:endParaRPr lang="en-US" dirty="0" smtClean="0">
            <a:latin typeface="BRH Devanagari RN" pitchFamily="2" charset="0"/>
          </a:endParaRPr>
        </a:p>
      </dgm:t>
    </dgm:pt>
    <dgm:pt modelId="{36A008EB-A685-4B77-B757-76088FC80A54}" type="parTrans" cxnId="{2DA51C46-2F62-4F3E-833C-3EC2A73D5D56}">
      <dgm:prSet/>
      <dgm:spPr/>
      <dgm:t>
        <a:bodyPr/>
        <a:lstStyle/>
        <a:p>
          <a:endParaRPr lang="en-US"/>
        </a:p>
      </dgm:t>
    </dgm:pt>
    <dgm:pt modelId="{473EC926-1512-471A-9890-AEF76E728C6D}" type="sibTrans" cxnId="{2DA51C46-2F62-4F3E-833C-3EC2A73D5D56}">
      <dgm:prSet/>
      <dgm:spPr/>
      <dgm:t>
        <a:bodyPr/>
        <a:lstStyle/>
        <a:p>
          <a:endParaRPr lang="en-US"/>
        </a:p>
      </dgm:t>
    </dgm:pt>
    <dgm:pt modelId="{00DC07B7-4566-495D-87C9-5108A44CCBB8}">
      <dgm:prSet phldrT="[Text]"/>
      <dgm:spPr/>
      <dgm:t>
        <a:bodyPr/>
        <a:lstStyle/>
        <a:p>
          <a:r>
            <a:rPr lang="en-US" dirty="0" err="1" smtClean="0">
              <a:latin typeface="BRH Devanagari RN" pitchFamily="2" charset="0"/>
            </a:rPr>
            <a:t>WåûqÉliÉ</a:t>
          </a:r>
          <a:endParaRPr lang="en-US" dirty="0">
            <a:latin typeface="BRH Devanagari RN" pitchFamily="2" charset="0"/>
          </a:endParaRPr>
        </a:p>
      </dgm:t>
    </dgm:pt>
    <dgm:pt modelId="{B5C98B60-BF18-43B7-9429-79FBDE82557C}" type="parTrans" cxnId="{D42445A5-FA37-4792-A2D3-9022BD88A076}">
      <dgm:prSet/>
      <dgm:spPr/>
      <dgm:t>
        <a:bodyPr/>
        <a:lstStyle/>
        <a:p>
          <a:endParaRPr lang="en-US"/>
        </a:p>
      </dgm:t>
    </dgm:pt>
    <dgm:pt modelId="{891AA133-33F7-467A-B5A6-3F37E0F17161}" type="sibTrans" cxnId="{D42445A5-FA37-4792-A2D3-9022BD88A076}">
      <dgm:prSet/>
      <dgm:spPr/>
      <dgm:t>
        <a:bodyPr/>
        <a:lstStyle/>
        <a:p>
          <a:endParaRPr lang="en-US"/>
        </a:p>
      </dgm:t>
    </dgm:pt>
    <dgm:pt modelId="{DF73D257-F67D-4889-BC98-157AECCF9F1A}" type="pres">
      <dgm:prSet presAssocID="{442BF16F-6E48-4424-A51F-DCE431B0A343}" presName="diagram" presStyleCnt="0">
        <dgm:presLayoutVars>
          <dgm:chPref val="1"/>
          <dgm:dir/>
          <dgm:animOne val="branch"/>
          <dgm:animLvl val="lvl"/>
          <dgm:resizeHandles/>
        </dgm:presLayoutVars>
      </dgm:prSet>
      <dgm:spPr/>
      <dgm:t>
        <a:bodyPr/>
        <a:lstStyle/>
        <a:p>
          <a:endParaRPr lang="en-US"/>
        </a:p>
      </dgm:t>
    </dgm:pt>
    <dgm:pt modelId="{AF4CD223-27E7-4D75-A8C3-985BB9D0DB9B}" type="pres">
      <dgm:prSet presAssocID="{1D7D2E5E-228B-491C-AA89-ECD23520C8CD}" presName="root" presStyleCnt="0"/>
      <dgm:spPr/>
    </dgm:pt>
    <dgm:pt modelId="{EEE46D13-72A8-4E15-BBB9-9EE2B0740081}" type="pres">
      <dgm:prSet presAssocID="{1D7D2E5E-228B-491C-AA89-ECD23520C8CD}" presName="rootComposite" presStyleCnt="0"/>
      <dgm:spPr/>
    </dgm:pt>
    <dgm:pt modelId="{B57C0C5F-BB21-4543-96A1-96A2FCB4E3DA}" type="pres">
      <dgm:prSet presAssocID="{1D7D2E5E-228B-491C-AA89-ECD23520C8CD}" presName="rootText" presStyleLbl="node1" presStyleIdx="0" presStyleCnt="2" custLinFactNeighborX="5936"/>
      <dgm:spPr/>
      <dgm:t>
        <a:bodyPr/>
        <a:lstStyle/>
        <a:p>
          <a:endParaRPr lang="en-US"/>
        </a:p>
      </dgm:t>
    </dgm:pt>
    <dgm:pt modelId="{8D4CD0D6-7992-4FEB-978F-6D5E3A84917A}" type="pres">
      <dgm:prSet presAssocID="{1D7D2E5E-228B-491C-AA89-ECD23520C8CD}" presName="rootConnector" presStyleLbl="node1" presStyleIdx="0" presStyleCnt="2"/>
      <dgm:spPr/>
      <dgm:t>
        <a:bodyPr/>
        <a:lstStyle/>
        <a:p>
          <a:endParaRPr lang="en-US"/>
        </a:p>
      </dgm:t>
    </dgm:pt>
    <dgm:pt modelId="{F9751E8B-4717-4B73-907C-B0DEF0D3E370}" type="pres">
      <dgm:prSet presAssocID="{1D7D2E5E-228B-491C-AA89-ECD23520C8CD}" presName="childShape" presStyleCnt="0"/>
      <dgm:spPr/>
    </dgm:pt>
    <dgm:pt modelId="{520F5BAE-AF41-4385-A836-BAB658B477CF}" type="pres">
      <dgm:prSet presAssocID="{8C10F9B0-0BEB-480A-8B0B-6AACFDDE19A4}" presName="Name13" presStyleLbl="parChTrans1D2" presStyleIdx="0" presStyleCnt="6"/>
      <dgm:spPr/>
      <dgm:t>
        <a:bodyPr/>
        <a:lstStyle/>
        <a:p>
          <a:endParaRPr lang="en-US"/>
        </a:p>
      </dgm:t>
    </dgm:pt>
    <dgm:pt modelId="{7089FD35-ED12-4545-A9C6-934B9670897B}" type="pres">
      <dgm:prSet presAssocID="{7A5A19DF-F363-4114-9605-69A805E1B28A}" presName="childText" presStyleLbl="bgAcc1" presStyleIdx="0" presStyleCnt="6">
        <dgm:presLayoutVars>
          <dgm:bulletEnabled val="1"/>
        </dgm:presLayoutVars>
      </dgm:prSet>
      <dgm:spPr/>
      <dgm:t>
        <a:bodyPr/>
        <a:lstStyle/>
        <a:p>
          <a:endParaRPr lang="en-US"/>
        </a:p>
      </dgm:t>
    </dgm:pt>
    <dgm:pt modelId="{C6A30756-D256-4DEA-83D7-159ABA11304B}" type="pres">
      <dgm:prSet presAssocID="{1E21DEDF-69D2-4BE9-8787-70BB5CCBB01B}" presName="Name13" presStyleLbl="parChTrans1D2" presStyleIdx="1" presStyleCnt="6"/>
      <dgm:spPr/>
      <dgm:t>
        <a:bodyPr/>
        <a:lstStyle/>
        <a:p>
          <a:endParaRPr lang="en-US"/>
        </a:p>
      </dgm:t>
    </dgm:pt>
    <dgm:pt modelId="{74C6C5C7-6F60-469A-9CDD-A64B40CEA8BD}" type="pres">
      <dgm:prSet presAssocID="{BB66E323-B755-4C4F-80F4-43F2A46C9FF5}" presName="childText" presStyleLbl="bgAcc1" presStyleIdx="1" presStyleCnt="6">
        <dgm:presLayoutVars>
          <dgm:bulletEnabled val="1"/>
        </dgm:presLayoutVars>
      </dgm:prSet>
      <dgm:spPr/>
      <dgm:t>
        <a:bodyPr/>
        <a:lstStyle/>
        <a:p>
          <a:endParaRPr lang="en-US"/>
        </a:p>
      </dgm:t>
    </dgm:pt>
    <dgm:pt modelId="{AD27F4C3-44CD-46B8-A3C8-CEA28EB54556}" type="pres">
      <dgm:prSet presAssocID="{36A008EB-A685-4B77-B757-76088FC80A54}" presName="Name13" presStyleLbl="parChTrans1D2" presStyleIdx="2" presStyleCnt="6"/>
      <dgm:spPr/>
      <dgm:t>
        <a:bodyPr/>
        <a:lstStyle/>
        <a:p>
          <a:endParaRPr lang="en-US"/>
        </a:p>
      </dgm:t>
    </dgm:pt>
    <dgm:pt modelId="{F51A0309-4A12-44C1-A83C-1A5972C9476D}" type="pres">
      <dgm:prSet presAssocID="{4832EAFB-112C-4334-874D-70D2B8454F51}" presName="childText" presStyleLbl="bgAcc1" presStyleIdx="2" presStyleCnt="6">
        <dgm:presLayoutVars>
          <dgm:bulletEnabled val="1"/>
        </dgm:presLayoutVars>
      </dgm:prSet>
      <dgm:spPr/>
      <dgm:t>
        <a:bodyPr/>
        <a:lstStyle/>
        <a:p>
          <a:endParaRPr lang="en-US"/>
        </a:p>
      </dgm:t>
    </dgm:pt>
    <dgm:pt modelId="{4774A21B-027B-4251-AB5D-1B738CD26CED}" type="pres">
      <dgm:prSet presAssocID="{AE03F96A-7477-4794-8333-0921AB47A55F}" presName="root" presStyleCnt="0"/>
      <dgm:spPr/>
    </dgm:pt>
    <dgm:pt modelId="{70A0D92D-9488-4D51-A9AE-CC25EA7733BB}" type="pres">
      <dgm:prSet presAssocID="{AE03F96A-7477-4794-8333-0921AB47A55F}" presName="rootComposite" presStyleCnt="0"/>
      <dgm:spPr/>
    </dgm:pt>
    <dgm:pt modelId="{62B08FCB-FD4C-4587-97C1-B58387959DD9}" type="pres">
      <dgm:prSet presAssocID="{AE03F96A-7477-4794-8333-0921AB47A55F}" presName="rootText" presStyleLbl="node1" presStyleIdx="1" presStyleCnt="2"/>
      <dgm:spPr/>
      <dgm:t>
        <a:bodyPr/>
        <a:lstStyle/>
        <a:p>
          <a:endParaRPr lang="en-US"/>
        </a:p>
      </dgm:t>
    </dgm:pt>
    <dgm:pt modelId="{6B467535-5DFC-4C16-91D1-0FFA7D397C84}" type="pres">
      <dgm:prSet presAssocID="{AE03F96A-7477-4794-8333-0921AB47A55F}" presName="rootConnector" presStyleLbl="node1" presStyleIdx="1" presStyleCnt="2"/>
      <dgm:spPr/>
      <dgm:t>
        <a:bodyPr/>
        <a:lstStyle/>
        <a:p>
          <a:endParaRPr lang="en-US"/>
        </a:p>
      </dgm:t>
    </dgm:pt>
    <dgm:pt modelId="{0F66C795-21A3-442A-9E06-E592C342EF19}" type="pres">
      <dgm:prSet presAssocID="{AE03F96A-7477-4794-8333-0921AB47A55F}" presName="childShape" presStyleCnt="0"/>
      <dgm:spPr/>
    </dgm:pt>
    <dgm:pt modelId="{A8E66A48-0DDE-4975-9DA6-72C3B8BCF24D}" type="pres">
      <dgm:prSet presAssocID="{0191435D-457B-45A7-A318-114546B238DF}" presName="Name13" presStyleLbl="parChTrans1D2" presStyleIdx="3" presStyleCnt="6"/>
      <dgm:spPr/>
      <dgm:t>
        <a:bodyPr/>
        <a:lstStyle/>
        <a:p>
          <a:endParaRPr lang="en-US"/>
        </a:p>
      </dgm:t>
    </dgm:pt>
    <dgm:pt modelId="{B791258C-B006-418E-B28C-06B0B3B318DC}" type="pres">
      <dgm:prSet presAssocID="{1AC3C903-867B-4FB1-9F17-73A7B8AAF093}" presName="childText" presStyleLbl="bgAcc1" presStyleIdx="3" presStyleCnt="6">
        <dgm:presLayoutVars>
          <dgm:bulletEnabled val="1"/>
        </dgm:presLayoutVars>
      </dgm:prSet>
      <dgm:spPr/>
      <dgm:t>
        <a:bodyPr/>
        <a:lstStyle/>
        <a:p>
          <a:endParaRPr lang="en-US"/>
        </a:p>
      </dgm:t>
    </dgm:pt>
    <dgm:pt modelId="{837D9767-B204-4A8B-88F8-9C84126A6B46}" type="pres">
      <dgm:prSet presAssocID="{8895E3B3-F765-4458-8258-255B87F40B51}" presName="Name13" presStyleLbl="parChTrans1D2" presStyleIdx="4" presStyleCnt="6"/>
      <dgm:spPr/>
      <dgm:t>
        <a:bodyPr/>
        <a:lstStyle/>
        <a:p>
          <a:endParaRPr lang="en-US"/>
        </a:p>
      </dgm:t>
    </dgm:pt>
    <dgm:pt modelId="{44BFC82C-5E92-4BE3-84C3-CB949DC5E1AB}" type="pres">
      <dgm:prSet presAssocID="{D491F2EC-5231-4DEA-9CFB-77D56DDF6895}" presName="childText" presStyleLbl="bgAcc1" presStyleIdx="4" presStyleCnt="6">
        <dgm:presLayoutVars>
          <dgm:bulletEnabled val="1"/>
        </dgm:presLayoutVars>
      </dgm:prSet>
      <dgm:spPr/>
      <dgm:t>
        <a:bodyPr/>
        <a:lstStyle/>
        <a:p>
          <a:endParaRPr lang="en-US"/>
        </a:p>
      </dgm:t>
    </dgm:pt>
    <dgm:pt modelId="{539C36A5-DBDD-4E11-8D23-E3F07B663FCE}" type="pres">
      <dgm:prSet presAssocID="{B5C98B60-BF18-43B7-9429-79FBDE82557C}" presName="Name13" presStyleLbl="parChTrans1D2" presStyleIdx="5" presStyleCnt="6"/>
      <dgm:spPr/>
      <dgm:t>
        <a:bodyPr/>
        <a:lstStyle/>
        <a:p>
          <a:endParaRPr lang="en-US"/>
        </a:p>
      </dgm:t>
    </dgm:pt>
    <dgm:pt modelId="{81363E7B-C00F-4402-98C8-77BB11FDEC5E}" type="pres">
      <dgm:prSet presAssocID="{00DC07B7-4566-495D-87C9-5108A44CCBB8}" presName="childText" presStyleLbl="bgAcc1" presStyleIdx="5" presStyleCnt="6">
        <dgm:presLayoutVars>
          <dgm:bulletEnabled val="1"/>
        </dgm:presLayoutVars>
      </dgm:prSet>
      <dgm:spPr/>
      <dgm:t>
        <a:bodyPr/>
        <a:lstStyle/>
        <a:p>
          <a:endParaRPr lang="en-US"/>
        </a:p>
      </dgm:t>
    </dgm:pt>
  </dgm:ptLst>
  <dgm:cxnLst>
    <dgm:cxn modelId="{AB294111-CEB0-4373-832A-2BA2DFD14A8C}" srcId="{442BF16F-6E48-4424-A51F-DCE431B0A343}" destId="{1D7D2E5E-228B-491C-AA89-ECD23520C8CD}" srcOrd="0" destOrd="0" parTransId="{3F1D47F1-9FC3-4572-90DF-7C342B65A84A}" sibTransId="{6B8F9E75-EC98-4DC3-9305-B6AE3A7B43BA}"/>
    <dgm:cxn modelId="{18558859-37AA-42EE-839C-922F68939AF5}" srcId="{442BF16F-6E48-4424-A51F-DCE431B0A343}" destId="{AE03F96A-7477-4794-8333-0921AB47A55F}" srcOrd="1" destOrd="0" parTransId="{E2A2E6F5-AACB-4794-8F63-986C2631824E}" sibTransId="{605A2F98-512D-48BA-9DFF-699661A4D43F}"/>
    <dgm:cxn modelId="{35CFA629-0939-4DCA-8A5B-7FBDDA8C0CB8}" type="presOf" srcId="{D491F2EC-5231-4DEA-9CFB-77D56DDF6895}" destId="{44BFC82C-5E92-4BE3-84C3-CB949DC5E1AB}" srcOrd="0" destOrd="0" presId="urn:microsoft.com/office/officeart/2005/8/layout/hierarchy3"/>
    <dgm:cxn modelId="{7D719162-31EC-4012-AAEF-7252E226E4D6}" type="presOf" srcId="{1D7D2E5E-228B-491C-AA89-ECD23520C8CD}" destId="{B57C0C5F-BB21-4543-96A1-96A2FCB4E3DA}" srcOrd="0" destOrd="0" presId="urn:microsoft.com/office/officeart/2005/8/layout/hierarchy3"/>
    <dgm:cxn modelId="{1139B0C0-7BFA-460E-B9FC-666BB0ABB88D}" type="presOf" srcId="{7A5A19DF-F363-4114-9605-69A805E1B28A}" destId="{7089FD35-ED12-4545-A9C6-934B9670897B}" srcOrd="0" destOrd="0" presId="urn:microsoft.com/office/officeart/2005/8/layout/hierarchy3"/>
    <dgm:cxn modelId="{69C7686A-F72A-4608-918D-B221CCC63AFF}" type="presOf" srcId="{0191435D-457B-45A7-A318-114546B238DF}" destId="{A8E66A48-0DDE-4975-9DA6-72C3B8BCF24D}" srcOrd="0" destOrd="0" presId="urn:microsoft.com/office/officeart/2005/8/layout/hierarchy3"/>
    <dgm:cxn modelId="{061A8743-ABCD-4896-9B2F-8F28B3AADE9A}" type="presOf" srcId="{AE03F96A-7477-4794-8333-0921AB47A55F}" destId="{6B467535-5DFC-4C16-91D1-0FFA7D397C84}" srcOrd="1" destOrd="0" presId="urn:microsoft.com/office/officeart/2005/8/layout/hierarchy3"/>
    <dgm:cxn modelId="{D42445A5-FA37-4792-A2D3-9022BD88A076}" srcId="{AE03F96A-7477-4794-8333-0921AB47A55F}" destId="{00DC07B7-4566-495D-87C9-5108A44CCBB8}" srcOrd="2" destOrd="0" parTransId="{B5C98B60-BF18-43B7-9429-79FBDE82557C}" sibTransId="{891AA133-33F7-467A-B5A6-3F37E0F17161}"/>
    <dgm:cxn modelId="{8794906F-D0C3-431E-9EF4-3F4BAA98EAA5}" type="presOf" srcId="{00DC07B7-4566-495D-87C9-5108A44CCBB8}" destId="{81363E7B-C00F-4402-98C8-77BB11FDEC5E}" srcOrd="0" destOrd="0" presId="urn:microsoft.com/office/officeart/2005/8/layout/hierarchy3"/>
    <dgm:cxn modelId="{B0A3AD02-06C4-4C2C-AB93-34C487A50C77}" type="presOf" srcId="{1E21DEDF-69D2-4BE9-8787-70BB5CCBB01B}" destId="{C6A30756-D256-4DEA-83D7-159ABA11304B}" srcOrd="0" destOrd="0" presId="urn:microsoft.com/office/officeart/2005/8/layout/hierarchy3"/>
    <dgm:cxn modelId="{2DA51C46-2F62-4F3E-833C-3EC2A73D5D56}" srcId="{1D7D2E5E-228B-491C-AA89-ECD23520C8CD}" destId="{4832EAFB-112C-4334-874D-70D2B8454F51}" srcOrd="2" destOrd="0" parTransId="{36A008EB-A685-4B77-B757-76088FC80A54}" sibTransId="{473EC926-1512-471A-9890-AEF76E728C6D}"/>
    <dgm:cxn modelId="{8A01D15E-169E-4F45-9661-0EC73EEA43EB}" type="presOf" srcId="{8C10F9B0-0BEB-480A-8B0B-6AACFDDE19A4}" destId="{520F5BAE-AF41-4385-A836-BAB658B477CF}" srcOrd="0" destOrd="0" presId="urn:microsoft.com/office/officeart/2005/8/layout/hierarchy3"/>
    <dgm:cxn modelId="{341F482E-255E-4A46-8F2B-92121EAF8429}" type="presOf" srcId="{AE03F96A-7477-4794-8333-0921AB47A55F}" destId="{62B08FCB-FD4C-4587-97C1-B58387959DD9}" srcOrd="0" destOrd="0" presId="urn:microsoft.com/office/officeart/2005/8/layout/hierarchy3"/>
    <dgm:cxn modelId="{9AE1AA0C-CC18-4F12-A31C-6894481FD3A8}" type="presOf" srcId="{36A008EB-A685-4B77-B757-76088FC80A54}" destId="{AD27F4C3-44CD-46B8-A3C8-CEA28EB54556}" srcOrd="0" destOrd="0" presId="urn:microsoft.com/office/officeart/2005/8/layout/hierarchy3"/>
    <dgm:cxn modelId="{FE037F85-50F7-43C3-BCE5-277813728A23}" type="presOf" srcId="{8895E3B3-F765-4458-8258-255B87F40B51}" destId="{837D9767-B204-4A8B-88F8-9C84126A6B46}" srcOrd="0" destOrd="0" presId="urn:microsoft.com/office/officeart/2005/8/layout/hierarchy3"/>
    <dgm:cxn modelId="{FE4C5565-8947-4C4D-BE8B-46DD956F039E}" type="presOf" srcId="{442BF16F-6E48-4424-A51F-DCE431B0A343}" destId="{DF73D257-F67D-4889-BC98-157AECCF9F1A}" srcOrd="0" destOrd="0" presId="urn:microsoft.com/office/officeart/2005/8/layout/hierarchy3"/>
    <dgm:cxn modelId="{8903904C-1081-40C7-910A-8849BDEB6F17}" srcId="{AE03F96A-7477-4794-8333-0921AB47A55F}" destId="{1AC3C903-867B-4FB1-9F17-73A7B8AAF093}" srcOrd="0" destOrd="0" parTransId="{0191435D-457B-45A7-A318-114546B238DF}" sibTransId="{DA01EEC1-D022-4CA5-A26A-91394555C3EB}"/>
    <dgm:cxn modelId="{0687A808-7B73-49F1-8E21-E5AA2010EEB4}" srcId="{1D7D2E5E-228B-491C-AA89-ECD23520C8CD}" destId="{BB66E323-B755-4C4F-80F4-43F2A46C9FF5}" srcOrd="1" destOrd="0" parTransId="{1E21DEDF-69D2-4BE9-8787-70BB5CCBB01B}" sibTransId="{9125AF1F-0781-4702-BF16-49A40E23BB06}"/>
    <dgm:cxn modelId="{DF6D6D8B-E766-464A-9F66-8B678767052F}" srcId="{AE03F96A-7477-4794-8333-0921AB47A55F}" destId="{D491F2EC-5231-4DEA-9CFB-77D56DDF6895}" srcOrd="1" destOrd="0" parTransId="{8895E3B3-F765-4458-8258-255B87F40B51}" sibTransId="{918ED8C5-1028-4D01-A501-DA9833F4A128}"/>
    <dgm:cxn modelId="{075F64CF-42B3-4CD5-AA6F-B6D65338B75C}" type="presOf" srcId="{BB66E323-B755-4C4F-80F4-43F2A46C9FF5}" destId="{74C6C5C7-6F60-469A-9CDD-A64B40CEA8BD}" srcOrd="0" destOrd="0" presId="urn:microsoft.com/office/officeart/2005/8/layout/hierarchy3"/>
    <dgm:cxn modelId="{9B0BCC4B-04E3-4200-9DD6-C75328956C59}" type="presOf" srcId="{1AC3C903-867B-4FB1-9F17-73A7B8AAF093}" destId="{B791258C-B006-418E-B28C-06B0B3B318DC}" srcOrd="0" destOrd="0" presId="urn:microsoft.com/office/officeart/2005/8/layout/hierarchy3"/>
    <dgm:cxn modelId="{D1FE072F-4B9D-49C0-AE3C-096DF377C3A0}" type="presOf" srcId="{4832EAFB-112C-4334-874D-70D2B8454F51}" destId="{F51A0309-4A12-44C1-A83C-1A5972C9476D}" srcOrd="0" destOrd="0" presId="urn:microsoft.com/office/officeart/2005/8/layout/hierarchy3"/>
    <dgm:cxn modelId="{DD4D4B6A-1DA3-4504-9727-07B316A31038}" srcId="{1D7D2E5E-228B-491C-AA89-ECD23520C8CD}" destId="{7A5A19DF-F363-4114-9605-69A805E1B28A}" srcOrd="0" destOrd="0" parTransId="{8C10F9B0-0BEB-480A-8B0B-6AACFDDE19A4}" sibTransId="{A3EC4A00-9907-496E-A061-DD74A7571E9B}"/>
    <dgm:cxn modelId="{EA6CAA9B-3302-4A8E-AC40-DB7A9E52013E}" type="presOf" srcId="{1D7D2E5E-228B-491C-AA89-ECD23520C8CD}" destId="{8D4CD0D6-7992-4FEB-978F-6D5E3A84917A}" srcOrd="1" destOrd="0" presId="urn:microsoft.com/office/officeart/2005/8/layout/hierarchy3"/>
    <dgm:cxn modelId="{A6461938-B9AD-46DC-8016-C72692539950}" type="presOf" srcId="{B5C98B60-BF18-43B7-9429-79FBDE82557C}" destId="{539C36A5-DBDD-4E11-8D23-E3F07B663FCE}" srcOrd="0" destOrd="0" presId="urn:microsoft.com/office/officeart/2005/8/layout/hierarchy3"/>
    <dgm:cxn modelId="{02D845D1-57D0-4144-95AA-46D280CBF1B3}" type="presParOf" srcId="{DF73D257-F67D-4889-BC98-157AECCF9F1A}" destId="{AF4CD223-27E7-4D75-A8C3-985BB9D0DB9B}" srcOrd="0" destOrd="0" presId="urn:microsoft.com/office/officeart/2005/8/layout/hierarchy3"/>
    <dgm:cxn modelId="{516540B4-D573-49F6-801F-255921B52A03}" type="presParOf" srcId="{AF4CD223-27E7-4D75-A8C3-985BB9D0DB9B}" destId="{EEE46D13-72A8-4E15-BBB9-9EE2B0740081}" srcOrd="0" destOrd="0" presId="urn:microsoft.com/office/officeart/2005/8/layout/hierarchy3"/>
    <dgm:cxn modelId="{71048369-B77E-4EE5-BA2C-68B789492414}" type="presParOf" srcId="{EEE46D13-72A8-4E15-BBB9-9EE2B0740081}" destId="{B57C0C5F-BB21-4543-96A1-96A2FCB4E3DA}" srcOrd="0" destOrd="0" presId="urn:microsoft.com/office/officeart/2005/8/layout/hierarchy3"/>
    <dgm:cxn modelId="{FBF3D77B-4628-4BB4-B47E-62B7536FEFDF}" type="presParOf" srcId="{EEE46D13-72A8-4E15-BBB9-9EE2B0740081}" destId="{8D4CD0D6-7992-4FEB-978F-6D5E3A84917A}" srcOrd="1" destOrd="0" presId="urn:microsoft.com/office/officeart/2005/8/layout/hierarchy3"/>
    <dgm:cxn modelId="{2CADC5E8-2FB7-405B-9401-F1CE0004442D}" type="presParOf" srcId="{AF4CD223-27E7-4D75-A8C3-985BB9D0DB9B}" destId="{F9751E8B-4717-4B73-907C-B0DEF0D3E370}" srcOrd="1" destOrd="0" presId="urn:microsoft.com/office/officeart/2005/8/layout/hierarchy3"/>
    <dgm:cxn modelId="{3F1F0D6E-C8FE-4D1A-B7BB-142E708C1D61}" type="presParOf" srcId="{F9751E8B-4717-4B73-907C-B0DEF0D3E370}" destId="{520F5BAE-AF41-4385-A836-BAB658B477CF}" srcOrd="0" destOrd="0" presId="urn:microsoft.com/office/officeart/2005/8/layout/hierarchy3"/>
    <dgm:cxn modelId="{3C67B517-94EF-4B0F-9FA4-5DCB17B7C50D}" type="presParOf" srcId="{F9751E8B-4717-4B73-907C-B0DEF0D3E370}" destId="{7089FD35-ED12-4545-A9C6-934B9670897B}" srcOrd="1" destOrd="0" presId="urn:microsoft.com/office/officeart/2005/8/layout/hierarchy3"/>
    <dgm:cxn modelId="{509681B0-5170-41BD-B3A5-CC5DAC11F6ED}" type="presParOf" srcId="{F9751E8B-4717-4B73-907C-B0DEF0D3E370}" destId="{C6A30756-D256-4DEA-83D7-159ABA11304B}" srcOrd="2" destOrd="0" presId="urn:microsoft.com/office/officeart/2005/8/layout/hierarchy3"/>
    <dgm:cxn modelId="{35EC0807-0746-49C0-B6B4-97B1988CA894}" type="presParOf" srcId="{F9751E8B-4717-4B73-907C-B0DEF0D3E370}" destId="{74C6C5C7-6F60-469A-9CDD-A64B40CEA8BD}" srcOrd="3" destOrd="0" presId="urn:microsoft.com/office/officeart/2005/8/layout/hierarchy3"/>
    <dgm:cxn modelId="{472F75AB-E11C-48C7-AF24-0DF5382361F0}" type="presParOf" srcId="{F9751E8B-4717-4B73-907C-B0DEF0D3E370}" destId="{AD27F4C3-44CD-46B8-A3C8-CEA28EB54556}" srcOrd="4" destOrd="0" presId="urn:microsoft.com/office/officeart/2005/8/layout/hierarchy3"/>
    <dgm:cxn modelId="{A4FF5D97-A349-45E5-A9B1-9CEB08630CAB}" type="presParOf" srcId="{F9751E8B-4717-4B73-907C-B0DEF0D3E370}" destId="{F51A0309-4A12-44C1-A83C-1A5972C9476D}" srcOrd="5" destOrd="0" presId="urn:microsoft.com/office/officeart/2005/8/layout/hierarchy3"/>
    <dgm:cxn modelId="{CC4F068F-2632-415B-837F-4E34FD1096AA}" type="presParOf" srcId="{DF73D257-F67D-4889-BC98-157AECCF9F1A}" destId="{4774A21B-027B-4251-AB5D-1B738CD26CED}" srcOrd="1" destOrd="0" presId="urn:microsoft.com/office/officeart/2005/8/layout/hierarchy3"/>
    <dgm:cxn modelId="{CF275988-DCC0-4240-B2A0-92DF7A33B574}" type="presParOf" srcId="{4774A21B-027B-4251-AB5D-1B738CD26CED}" destId="{70A0D92D-9488-4D51-A9AE-CC25EA7733BB}" srcOrd="0" destOrd="0" presId="urn:microsoft.com/office/officeart/2005/8/layout/hierarchy3"/>
    <dgm:cxn modelId="{0570C1B4-4974-4B2A-BE4C-58F048AE387B}" type="presParOf" srcId="{70A0D92D-9488-4D51-A9AE-CC25EA7733BB}" destId="{62B08FCB-FD4C-4587-97C1-B58387959DD9}" srcOrd="0" destOrd="0" presId="urn:microsoft.com/office/officeart/2005/8/layout/hierarchy3"/>
    <dgm:cxn modelId="{B139C654-2F60-4393-8BE7-22809C43828D}" type="presParOf" srcId="{70A0D92D-9488-4D51-A9AE-CC25EA7733BB}" destId="{6B467535-5DFC-4C16-91D1-0FFA7D397C84}" srcOrd="1" destOrd="0" presId="urn:microsoft.com/office/officeart/2005/8/layout/hierarchy3"/>
    <dgm:cxn modelId="{479E5A06-F918-476F-AF8B-24148F758ED4}" type="presParOf" srcId="{4774A21B-027B-4251-AB5D-1B738CD26CED}" destId="{0F66C795-21A3-442A-9E06-E592C342EF19}" srcOrd="1" destOrd="0" presId="urn:microsoft.com/office/officeart/2005/8/layout/hierarchy3"/>
    <dgm:cxn modelId="{CA3B7266-3951-4B1C-B605-D87E222EA9E1}" type="presParOf" srcId="{0F66C795-21A3-442A-9E06-E592C342EF19}" destId="{A8E66A48-0DDE-4975-9DA6-72C3B8BCF24D}" srcOrd="0" destOrd="0" presId="urn:microsoft.com/office/officeart/2005/8/layout/hierarchy3"/>
    <dgm:cxn modelId="{7DAD63DC-D8BC-44F1-B992-840C6442E6E9}" type="presParOf" srcId="{0F66C795-21A3-442A-9E06-E592C342EF19}" destId="{B791258C-B006-418E-B28C-06B0B3B318DC}" srcOrd="1" destOrd="0" presId="urn:microsoft.com/office/officeart/2005/8/layout/hierarchy3"/>
    <dgm:cxn modelId="{79687D73-E252-414C-B55A-12847E653111}" type="presParOf" srcId="{0F66C795-21A3-442A-9E06-E592C342EF19}" destId="{837D9767-B204-4A8B-88F8-9C84126A6B46}" srcOrd="2" destOrd="0" presId="urn:microsoft.com/office/officeart/2005/8/layout/hierarchy3"/>
    <dgm:cxn modelId="{B0A7FFFE-4D15-48A1-814A-E396669CBBB5}" type="presParOf" srcId="{0F66C795-21A3-442A-9E06-E592C342EF19}" destId="{44BFC82C-5E92-4BE3-84C3-CB949DC5E1AB}" srcOrd="3" destOrd="0" presId="urn:microsoft.com/office/officeart/2005/8/layout/hierarchy3"/>
    <dgm:cxn modelId="{80AF43C5-38B5-496F-9BD3-295415B0C244}" type="presParOf" srcId="{0F66C795-21A3-442A-9E06-E592C342EF19}" destId="{539C36A5-DBDD-4E11-8D23-E3F07B663FCE}" srcOrd="4" destOrd="0" presId="urn:microsoft.com/office/officeart/2005/8/layout/hierarchy3"/>
    <dgm:cxn modelId="{8289AAE6-8027-4928-99A4-71F39A659792}" type="presParOf" srcId="{0F66C795-21A3-442A-9E06-E592C342EF19}" destId="{81363E7B-C00F-4402-98C8-77BB11FDEC5E}" srcOrd="5" destOrd="0" presId="urn:microsoft.com/office/officeart/2005/8/layout/hierarchy3"/>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820F98-41BB-4303-9BAA-035AB44C29C6}" type="datetimeFigureOut">
              <a:rPr lang="en-US" smtClean="0"/>
              <a:pPr/>
              <a:t>9/3/2024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2D4263-BD09-4C40-B896-29DA5C27FD2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latin typeface="BRH Devanagari RN" pitchFamily="2" charset="0"/>
              </a:rPr>
              <a:t>Mrigyam</a:t>
            </a:r>
            <a:r>
              <a:rPr lang="en-US" dirty="0" smtClean="0">
                <a:latin typeface="BRH Devanagari RN" pitchFamily="2" charset="0"/>
              </a:rPr>
              <a:t> </a:t>
            </a:r>
            <a:r>
              <a:rPr lang="en-US" dirty="0" err="1" smtClean="0">
                <a:latin typeface="BRH Devanagari RN" pitchFamily="2" charset="0"/>
              </a:rPr>
              <a:t>vaiskirikam</a:t>
            </a:r>
            <a:r>
              <a:rPr lang="en-US" dirty="0" smtClean="0">
                <a:latin typeface="BRH Devanagari RN" pitchFamily="2" charset="0"/>
              </a:rPr>
              <a:t> </a:t>
            </a:r>
            <a:r>
              <a:rPr lang="en-US" dirty="0" err="1" smtClean="0">
                <a:latin typeface="BRH Devanagari RN" pitchFamily="2" charset="0"/>
              </a:rPr>
              <a:t>kinca</a:t>
            </a:r>
            <a:r>
              <a:rPr lang="en-US" dirty="0" smtClean="0">
                <a:latin typeface="BRH Devanagari RN" pitchFamily="2" charset="0"/>
              </a:rPr>
              <a:t> </a:t>
            </a:r>
            <a:r>
              <a:rPr lang="en-US" dirty="0" err="1" smtClean="0">
                <a:latin typeface="BRH Devanagari RN" pitchFamily="2" charset="0"/>
              </a:rPr>
              <a:t>praatudam</a:t>
            </a:r>
            <a:r>
              <a:rPr lang="en-US" dirty="0" smtClean="0">
                <a:latin typeface="BRH Devanagari RN" pitchFamily="2" charset="0"/>
              </a:rPr>
              <a:t> ca </a:t>
            </a:r>
            <a:r>
              <a:rPr lang="en-US" dirty="0" err="1" smtClean="0">
                <a:latin typeface="BRH Devanagari RN" pitchFamily="2" charset="0"/>
              </a:rPr>
              <a:t>bileshayam</a:t>
            </a:r>
            <a:r>
              <a:rPr lang="en-US" dirty="0" smtClean="0">
                <a:latin typeface="BRH Devanagari RN" pitchFamily="2" charset="0"/>
              </a:rPr>
              <a:t>| </a:t>
            </a:r>
            <a:r>
              <a:rPr lang="en-US" dirty="0" err="1" smtClean="0">
                <a:latin typeface="BRH Devanagari RN" pitchFamily="2" charset="0"/>
              </a:rPr>
              <a:t>praasahaM</a:t>
            </a:r>
            <a:r>
              <a:rPr lang="en-US" dirty="0" smtClean="0">
                <a:latin typeface="BRH Devanagari RN" pitchFamily="2" charset="0"/>
              </a:rPr>
              <a:t> ca </a:t>
            </a:r>
            <a:r>
              <a:rPr lang="en-US" dirty="0" err="1" smtClean="0">
                <a:latin typeface="BRH Devanagari RN" pitchFamily="2" charset="0"/>
              </a:rPr>
              <a:t>mahaamrugyam</a:t>
            </a:r>
            <a:r>
              <a:rPr lang="en-US" baseline="0" dirty="0" smtClean="0">
                <a:latin typeface="BRH Devanagari RN" pitchFamily="2" charset="0"/>
              </a:rPr>
              <a:t> </a:t>
            </a:r>
            <a:r>
              <a:rPr lang="en-US" baseline="0" dirty="0" err="1" smtClean="0">
                <a:latin typeface="BRH Devanagari RN" pitchFamily="2" charset="0"/>
              </a:rPr>
              <a:t>apcaram</a:t>
            </a:r>
            <a:r>
              <a:rPr lang="en-US" baseline="0" dirty="0" smtClean="0">
                <a:latin typeface="BRH Devanagari RN" pitchFamily="2" charset="0"/>
              </a:rPr>
              <a:t> </a:t>
            </a:r>
            <a:r>
              <a:rPr lang="en-US" baseline="0" dirty="0" err="1" smtClean="0">
                <a:latin typeface="BRH Devanagari RN" pitchFamily="2" charset="0"/>
              </a:rPr>
              <a:t>maatsyam</a:t>
            </a:r>
            <a:r>
              <a:rPr lang="en-US" baseline="0" dirty="0" smtClean="0">
                <a:latin typeface="BRH Devanagari RN" pitchFamily="2" charset="0"/>
              </a:rPr>
              <a:t> </a:t>
            </a:r>
            <a:r>
              <a:rPr lang="en-US" baseline="0" dirty="0" err="1" smtClean="0">
                <a:latin typeface="BRH Devanagari RN" pitchFamily="2" charset="0"/>
              </a:rPr>
              <a:t>ashtadaa</a:t>
            </a:r>
            <a:r>
              <a:rPr lang="en-US" baseline="0" dirty="0" smtClean="0">
                <a:latin typeface="BRH Devanagari RN" pitchFamily="2"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latin typeface="BRH Devanagari RN" pitchFamily="2" charset="0"/>
              </a:rPr>
              <a:t>Aadyantaa</a:t>
            </a:r>
            <a:r>
              <a:rPr lang="en-US" baseline="0" dirty="0" smtClean="0">
                <a:latin typeface="BRH Devanagari RN" pitchFamily="2" charset="0"/>
              </a:rPr>
              <a:t> </a:t>
            </a:r>
            <a:r>
              <a:rPr lang="en-US" baseline="0" dirty="0" err="1" smtClean="0">
                <a:latin typeface="BRH Devanagari RN" pitchFamily="2" charset="0"/>
              </a:rPr>
              <a:t>jaangalaanupa</a:t>
            </a:r>
            <a:r>
              <a:rPr lang="en-US" baseline="0" dirty="0" smtClean="0">
                <a:latin typeface="BRH Devanagari RN" pitchFamily="2" charset="0"/>
              </a:rPr>
              <a:t> </a:t>
            </a:r>
            <a:r>
              <a:rPr lang="en-US" baseline="0" dirty="0" err="1" smtClean="0">
                <a:latin typeface="BRH Devanagari RN" pitchFamily="2" charset="0"/>
              </a:rPr>
              <a:t>madhyou</a:t>
            </a:r>
            <a:r>
              <a:rPr lang="en-US" baseline="0" dirty="0" smtClean="0">
                <a:latin typeface="BRH Devanagari RN" pitchFamily="2" charset="0"/>
              </a:rPr>
              <a:t> </a:t>
            </a:r>
            <a:r>
              <a:rPr lang="en-US" baseline="0" dirty="0" err="1" smtClean="0">
                <a:latin typeface="BRH Devanagari RN" pitchFamily="2" charset="0"/>
              </a:rPr>
              <a:t>saadharanou</a:t>
            </a:r>
            <a:r>
              <a:rPr lang="en-US" baseline="0" dirty="0" smtClean="0">
                <a:latin typeface="BRH Devanagari RN" pitchFamily="2" charset="0"/>
              </a:rPr>
              <a:t> </a:t>
            </a:r>
            <a:r>
              <a:rPr lang="en-US" baseline="0" dirty="0" err="1" smtClean="0">
                <a:latin typeface="BRH Devanagari RN" pitchFamily="2" charset="0"/>
              </a:rPr>
              <a:t>smritou</a:t>
            </a:r>
            <a:r>
              <a:rPr lang="en-US" baseline="0" dirty="0" smtClean="0">
                <a:latin typeface="BRH Devanagari RN" pitchFamily="2"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latin typeface="BRH Devanagari RN" pitchFamily="2" charset="0"/>
              </a:rPr>
              <a:t>Mriga</a:t>
            </a:r>
            <a:r>
              <a:rPr lang="en-US" baseline="0" dirty="0" smtClean="0">
                <a:latin typeface="BRH Devanagari RN" pitchFamily="2" charset="0"/>
              </a:rPr>
              <a:t>, </a:t>
            </a:r>
            <a:r>
              <a:rPr lang="en-US" baseline="0" dirty="0" err="1" smtClean="0">
                <a:latin typeface="BRH Devanagari RN" pitchFamily="2" charset="0"/>
              </a:rPr>
              <a:t>vishkira</a:t>
            </a:r>
            <a:r>
              <a:rPr lang="en-US" baseline="0" dirty="0" smtClean="0">
                <a:latin typeface="BRH Devanagari RN" pitchFamily="2" charset="0"/>
              </a:rPr>
              <a:t>, </a:t>
            </a:r>
            <a:r>
              <a:rPr lang="en-US" baseline="0" dirty="0" err="1" smtClean="0">
                <a:latin typeface="BRH Devanagari RN" pitchFamily="2" charset="0"/>
              </a:rPr>
              <a:t>pratuda</a:t>
            </a:r>
            <a:r>
              <a:rPr lang="en-US" baseline="0" dirty="0" smtClean="0">
                <a:latin typeface="BRH Devanagari RN" pitchFamily="2" charset="0"/>
              </a:rPr>
              <a:t> – </a:t>
            </a:r>
            <a:r>
              <a:rPr lang="en-US" baseline="0" dirty="0" err="1" smtClean="0">
                <a:latin typeface="BRH Devanagari RN" pitchFamily="2" charset="0"/>
              </a:rPr>
              <a:t>jaangala</a:t>
            </a:r>
            <a:r>
              <a:rPr lang="en-US" baseline="0" dirty="0" smtClean="0">
                <a:latin typeface="BRH Devanagari RN" pitchFamily="2" charset="0"/>
              </a:rPr>
              <a:t>. </a:t>
            </a:r>
            <a:r>
              <a:rPr lang="en-US" baseline="0" dirty="0" err="1" smtClean="0">
                <a:latin typeface="BRH Devanagari RN" pitchFamily="2" charset="0"/>
              </a:rPr>
              <a:t>Mahaamrga</a:t>
            </a:r>
            <a:r>
              <a:rPr lang="en-US" baseline="0" dirty="0" smtClean="0">
                <a:latin typeface="BRH Devanagari RN" pitchFamily="2" charset="0"/>
              </a:rPr>
              <a:t>, </a:t>
            </a:r>
            <a:r>
              <a:rPr lang="en-US" baseline="0" dirty="0" err="1" smtClean="0">
                <a:latin typeface="BRH Devanagari RN" pitchFamily="2" charset="0"/>
              </a:rPr>
              <a:t>apcara</a:t>
            </a:r>
            <a:r>
              <a:rPr lang="en-US" baseline="0" dirty="0" smtClean="0">
                <a:latin typeface="BRH Devanagari RN" pitchFamily="2" charset="0"/>
              </a:rPr>
              <a:t>, </a:t>
            </a:r>
            <a:r>
              <a:rPr lang="en-US" baseline="0" dirty="0" err="1" smtClean="0">
                <a:latin typeface="BRH Devanagari RN" pitchFamily="2" charset="0"/>
              </a:rPr>
              <a:t>matsya</a:t>
            </a:r>
            <a:r>
              <a:rPr lang="en-US" baseline="0" dirty="0" smtClean="0">
                <a:latin typeface="BRH Devanagari RN" pitchFamily="2" charset="0"/>
              </a:rPr>
              <a:t> – </a:t>
            </a:r>
            <a:r>
              <a:rPr lang="en-US" baseline="0" dirty="0" err="1" smtClean="0">
                <a:latin typeface="BRH Devanagari RN" pitchFamily="2" charset="0"/>
              </a:rPr>
              <a:t>aanupa</a:t>
            </a:r>
            <a:r>
              <a:rPr lang="en-US" baseline="0" dirty="0" smtClean="0">
                <a:latin typeface="BRH Devanagari RN" pitchFamily="2" charset="0"/>
              </a:rPr>
              <a:t>. </a:t>
            </a:r>
            <a:r>
              <a:rPr lang="en-US" baseline="0" dirty="0" err="1" smtClean="0">
                <a:latin typeface="BRH Devanagari RN" pitchFamily="2" charset="0"/>
              </a:rPr>
              <a:t>Bileshaya</a:t>
            </a:r>
            <a:r>
              <a:rPr lang="en-US" baseline="0" dirty="0" smtClean="0">
                <a:latin typeface="BRH Devanagari RN" pitchFamily="2" charset="0"/>
              </a:rPr>
              <a:t>, </a:t>
            </a:r>
            <a:r>
              <a:rPr lang="en-US" baseline="0" dirty="0" err="1" smtClean="0">
                <a:latin typeface="BRH Devanagari RN" pitchFamily="2" charset="0"/>
              </a:rPr>
              <a:t>prasahaa</a:t>
            </a:r>
            <a:r>
              <a:rPr lang="en-US" baseline="0" dirty="0" smtClean="0">
                <a:latin typeface="BRH Devanagari RN" pitchFamily="2" charset="0"/>
              </a:rPr>
              <a:t> – </a:t>
            </a:r>
            <a:r>
              <a:rPr lang="en-US" baseline="0" dirty="0" err="1" smtClean="0">
                <a:latin typeface="BRH Devanagari RN" pitchFamily="2" charset="0"/>
              </a:rPr>
              <a:t>saadhaarana</a:t>
            </a:r>
            <a:endParaRPr lang="en-US" baseline="0" dirty="0" smtClean="0">
              <a:latin typeface="BRH Devanagari RN" pitchFamily="2"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latin typeface="BRH Devanagari RN" pitchFamily="2" charset="0"/>
            </a:endParaRPr>
          </a:p>
        </p:txBody>
      </p:sp>
      <p:sp>
        <p:nvSpPr>
          <p:cNvPr id="4" name="Slide Number Placeholder 3"/>
          <p:cNvSpPr>
            <a:spLocks noGrp="1"/>
          </p:cNvSpPr>
          <p:nvPr>
            <p:ph type="sldNum" sz="quarter" idx="10"/>
          </p:nvPr>
        </p:nvSpPr>
        <p:spPr/>
        <p:txBody>
          <a:bodyPr/>
          <a:lstStyle/>
          <a:p>
            <a:fld id="{152D4263-BD09-4C40-B896-29DA5C27FD21}"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s://www.youtube.com/watch?v=7LX-mq4hM1Y" TargetMode="External"/><Relationship Id="rId3" Type="http://schemas.openxmlformats.org/officeDocument/2006/relationships/hyperlink" Target="https://www.youtube.com/watch?v=Gu6WmKmeOiY" TargetMode="External"/><Relationship Id="rId7" Type="http://schemas.openxmlformats.org/officeDocument/2006/relationships/hyperlink" Target="https://www.youtube.com/watch?v=jf-VyTIiSso" TargetMode="Externa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hyperlink" Target="https://www.youtube.com/watch?v=wa3xjdUvhzw" TargetMode="External"/><Relationship Id="rId5" Type="http://schemas.openxmlformats.org/officeDocument/2006/relationships/hyperlink" Target="https://www.youtube.com/watch?v=K8ak5jQde0k" TargetMode="External"/><Relationship Id="rId10" Type="http://schemas.openxmlformats.org/officeDocument/2006/relationships/hyperlink" Target="https://www.youtube.com/watch?v=qgYTSsxe7W4" TargetMode="External"/><Relationship Id="rId4" Type="http://schemas.openxmlformats.org/officeDocument/2006/relationships/hyperlink" Target="https://www.youtube.com/watch?v=lm4i03V0GPo" TargetMode="External"/><Relationship Id="rId9" Type="http://schemas.openxmlformats.org/officeDocument/2006/relationships/hyperlink" Target="https://www.youtube.com/watch?v=xtwwHVJjmt8"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l0dDxkNTGfA" TargetMode="Externa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en.wikipedia.org/wiki/Basal_metabolic_rate" TargetMode="External"/><Relationship Id="rId2" Type="http://schemas.openxmlformats.org/officeDocument/2006/relationships/hyperlink" Target="https://en.wikipedia.org/wiki/Phenotypic_plasticity"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ncbi.nlm.nih.gov/pmc/articles/PMC5057046/"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cdn.mos.cms.futurecdn.net/fKLbpauT43QKkVaNLTAypg-320-80.jpg"/>
          <p:cNvPicPr>
            <a:picLocks noChangeAspect="1" noChangeArrowheads="1"/>
          </p:cNvPicPr>
          <p:nvPr/>
        </p:nvPicPr>
        <p:blipFill>
          <a:blip r:embed="rId2">
            <a:lum bright="-21000" contrast="-27000"/>
          </a:blip>
          <a:srcRect/>
          <a:stretch>
            <a:fillRect/>
          </a:stretch>
        </p:blipFill>
        <p:spPr bwMode="auto">
          <a:xfrm>
            <a:off x="-1" y="0"/>
            <a:ext cx="9144001" cy="6858000"/>
          </a:xfrm>
          <a:prstGeom prst="rect">
            <a:avLst/>
          </a:prstGeom>
          <a:noFill/>
        </p:spPr>
      </p:pic>
      <p:sp>
        <p:nvSpPr>
          <p:cNvPr id="2" name="Title 1"/>
          <p:cNvSpPr>
            <a:spLocks noGrp="1"/>
          </p:cNvSpPr>
          <p:nvPr>
            <p:ph type="ctrTitle"/>
          </p:nvPr>
        </p:nvSpPr>
        <p:spPr/>
        <p:txBody>
          <a:bodyPr/>
          <a:lstStyle/>
          <a:p>
            <a:r>
              <a:rPr lang="en-US" dirty="0" err="1" smtClean="0">
                <a:solidFill>
                  <a:srgbClr val="FFFF00"/>
                </a:solidFill>
              </a:rPr>
              <a:t>Rtucarya</a:t>
            </a:r>
            <a:r>
              <a:rPr lang="en-US" dirty="0" smtClean="0">
                <a:solidFill>
                  <a:srgbClr val="FFFF00"/>
                </a:solidFill>
              </a:rPr>
              <a:t> – A way to prevent seasonal Disorders</a:t>
            </a:r>
            <a:endParaRPr lang="en-US" dirty="0">
              <a:solidFill>
                <a:srgbClr val="FFFF00"/>
              </a:solidFill>
            </a:endParaRPr>
          </a:p>
        </p:txBody>
      </p:sp>
      <p:sp>
        <p:nvSpPr>
          <p:cNvPr id="3" name="Subtitle 2"/>
          <p:cNvSpPr>
            <a:spLocks noGrp="1"/>
          </p:cNvSpPr>
          <p:nvPr>
            <p:ph type="subTitle" idx="1"/>
          </p:nvPr>
        </p:nvSpPr>
        <p:spPr>
          <a:xfrm>
            <a:off x="685800" y="3886200"/>
            <a:ext cx="7924800" cy="2743200"/>
          </a:xfrm>
        </p:spPr>
        <p:txBody>
          <a:bodyPr>
            <a:normAutofit fontScale="92500" lnSpcReduction="20000"/>
          </a:bodyPr>
          <a:lstStyle/>
          <a:p>
            <a:r>
              <a:rPr lang="en-US" dirty="0" smtClean="0">
                <a:solidFill>
                  <a:schemeClr val="bg1"/>
                </a:solidFill>
              </a:rPr>
              <a:t>By</a:t>
            </a:r>
          </a:p>
          <a:p>
            <a:r>
              <a:rPr lang="en-US" dirty="0" smtClean="0">
                <a:solidFill>
                  <a:schemeClr val="bg1"/>
                </a:solidFill>
              </a:rPr>
              <a:t>Dr. </a:t>
            </a:r>
            <a:r>
              <a:rPr lang="en-US" dirty="0" err="1" smtClean="0">
                <a:solidFill>
                  <a:schemeClr val="bg1"/>
                </a:solidFill>
              </a:rPr>
              <a:t>Sivajothy</a:t>
            </a:r>
            <a:r>
              <a:rPr lang="en-US" dirty="0" smtClean="0">
                <a:solidFill>
                  <a:schemeClr val="bg1"/>
                </a:solidFill>
              </a:rPr>
              <a:t> S</a:t>
            </a:r>
          </a:p>
          <a:p>
            <a:r>
              <a:rPr lang="en-US" dirty="0" smtClean="0">
                <a:solidFill>
                  <a:schemeClr val="bg1"/>
                </a:solidFill>
              </a:rPr>
              <a:t>Associate Professor, </a:t>
            </a:r>
            <a:endParaRPr lang="en-US" dirty="0" smtClean="0">
              <a:solidFill>
                <a:schemeClr val="bg1"/>
              </a:solidFill>
            </a:endParaRPr>
          </a:p>
          <a:p>
            <a:r>
              <a:rPr lang="en-US" dirty="0" smtClean="0">
                <a:solidFill>
                  <a:schemeClr val="bg1"/>
                </a:solidFill>
              </a:rPr>
              <a:t>Department </a:t>
            </a:r>
            <a:r>
              <a:rPr lang="en-US" dirty="0" smtClean="0">
                <a:solidFill>
                  <a:schemeClr val="bg1"/>
                </a:solidFill>
              </a:rPr>
              <a:t>of </a:t>
            </a:r>
            <a:r>
              <a:rPr lang="en-US" dirty="0" err="1" smtClean="0">
                <a:solidFill>
                  <a:schemeClr val="bg1"/>
                </a:solidFill>
              </a:rPr>
              <a:t>Samhita</a:t>
            </a:r>
            <a:r>
              <a:rPr lang="en-US" dirty="0" smtClean="0">
                <a:solidFill>
                  <a:schemeClr val="bg1"/>
                </a:solidFill>
              </a:rPr>
              <a:t> </a:t>
            </a:r>
            <a:r>
              <a:rPr lang="en-US" dirty="0" err="1" smtClean="0">
                <a:solidFill>
                  <a:schemeClr val="bg1"/>
                </a:solidFill>
              </a:rPr>
              <a:t>Siddhanta</a:t>
            </a:r>
            <a:r>
              <a:rPr lang="en-US" dirty="0" smtClean="0">
                <a:solidFill>
                  <a:schemeClr val="bg1"/>
                </a:solidFill>
              </a:rPr>
              <a:t> &amp; Sanskrit</a:t>
            </a:r>
            <a:endParaRPr lang="en-US" dirty="0" smtClean="0">
              <a:solidFill>
                <a:schemeClr val="bg1"/>
              </a:solidFill>
            </a:endParaRPr>
          </a:p>
          <a:p>
            <a:r>
              <a:rPr lang="en-US" dirty="0" err="1" smtClean="0">
                <a:solidFill>
                  <a:schemeClr val="bg1"/>
                </a:solidFill>
              </a:rPr>
              <a:t>Rohilkhand</a:t>
            </a:r>
            <a:r>
              <a:rPr lang="en-US" dirty="0" smtClean="0">
                <a:solidFill>
                  <a:schemeClr val="bg1"/>
                </a:solidFill>
              </a:rPr>
              <a:t> </a:t>
            </a:r>
            <a:r>
              <a:rPr lang="en-US" dirty="0" err="1" smtClean="0">
                <a:solidFill>
                  <a:schemeClr val="bg1"/>
                </a:solidFill>
              </a:rPr>
              <a:t>Ayurvedic</a:t>
            </a:r>
            <a:r>
              <a:rPr lang="en-US" dirty="0" smtClean="0">
                <a:solidFill>
                  <a:schemeClr val="bg1"/>
                </a:solidFill>
              </a:rPr>
              <a:t> Medical College &amp; Hospital</a:t>
            </a:r>
          </a:p>
          <a:p>
            <a:r>
              <a:rPr lang="en-US" dirty="0" smtClean="0">
                <a:solidFill>
                  <a:schemeClr val="bg1"/>
                </a:solidFill>
              </a:rPr>
              <a:t>Bareilly</a:t>
            </a:r>
            <a:endParaRPr lang="en-US" dirty="0"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70408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chemeClr val="tx1"/>
                </a:solidFill>
                <a:effectLst/>
                <a:uLnTx/>
                <a:uFillTx/>
                <a:latin typeface="+mj-lt"/>
                <a:ea typeface="+mj-ea"/>
                <a:cs typeface="+mj-cs"/>
              </a:rPr>
              <a:t>Late Dr. Mallika K.J</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pic>
        <p:nvPicPr>
          <p:cNvPr id="5" name="Content Placeholder 3" descr="dr mallika kj.jpg"/>
          <p:cNvPicPr>
            <a:picLocks noChangeAspect="1"/>
          </p:cNvPicPr>
          <p:nvPr/>
        </p:nvPicPr>
        <p:blipFill>
          <a:blip r:embed="rId2"/>
          <a:stretch>
            <a:fillRect/>
          </a:stretch>
        </p:blipFill>
        <p:spPr>
          <a:xfrm>
            <a:off x="3581400" y="2133600"/>
            <a:ext cx="1933575" cy="23622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Users\Dr Siva\Desktop\maxresdefault.jpg"/>
          <p:cNvPicPr>
            <a:picLocks noChangeAspect="1" noChangeArrowheads="1"/>
          </p:cNvPicPr>
          <p:nvPr/>
        </p:nvPicPr>
        <p:blipFill>
          <a:blip r:embed="rId2">
            <a:lum bright="-21000" contrast="-26000"/>
          </a:blip>
          <a:srcRect/>
          <a:stretch>
            <a:fillRect/>
          </a:stretch>
        </p:blipFill>
        <p:spPr bwMode="auto">
          <a:xfrm>
            <a:off x="0" y="0"/>
            <a:ext cx="9144000" cy="6858000"/>
          </a:xfrm>
          <a:prstGeom prst="rect">
            <a:avLst/>
          </a:prstGeom>
          <a:noFill/>
        </p:spPr>
      </p:pic>
      <p:sp>
        <p:nvSpPr>
          <p:cNvPr id="2" name="Title 1"/>
          <p:cNvSpPr>
            <a:spLocks noGrp="1"/>
          </p:cNvSpPr>
          <p:nvPr>
            <p:ph type="title"/>
          </p:nvPr>
        </p:nvSpPr>
        <p:spPr/>
        <p:txBody>
          <a:bodyPr/>
          <a:lstStyle/>
          <a:p>
            <a:r>
              <a:rPr lang="en-US" dirty="0" smtClean="0"/>
              <a:t>Living thing</a:t>
            </a:r>
            <a:endParaRPr lang="en-US" dirty="0"/>
          </a:p>
        </p:txBody>
      </p:sp>
      <p:sp>
        <p:nvSpPr>
          <p:cNvPr id="3" name="Content Placeholder 2"/>
          <p:cNvSpPr>
            <a:spLocks noGrp="1"/>
          </p:cNvSpPr>
          <p:nvPr>
            <p:ph idx="1"/>
          </p:nvPr>
        </p:nvSpPr>
        <p:spPr/>
        <p:txBody>
          <a:bodyPr/>
          <a:lstStyle/>
          <a:p>
            <a:r>
              <a:rPr lang="en-US" b="1" dirty="0" smtClean="0">
                <a:solidFill>
                  <a:schemeClr val="bg1"/>
                </a:solidFill>
              </a:rPr>
              <a:t>The entity used to differentiate Animals and plants from other inorganic materials is life.</a:t>
            </a:r>
          </a:p>
          <a:p>
            <a:r>
              <a:rPr lang="en-US" b="1" dirty="0" smtClean="0">
                <a:solidFill>
                  <a:schemeClr val="bg1"/>
                </a:solidFill>
              </a:rPr>
              <a:t>Living things are made up of cell or cells</a:t>
            </a:r>
          </a:p>
          <a:p>
            <a:r>
              <a:rPr lang="en-US" b="1" dirty="0" smtClean="0">
                <a:solidFill>
                  <a:schemeClr val="bg1"/>
                </a:solidFill>
              </a:rPr>
              <a:t>They require energy for survival</a:t>
            </a:r>
          </a:p>
          <a:p>
            <a:r>
              <a:rPr lang="en-US" b="1" dirty="0" smtClean="0">
                <a:solidFill>
                  <a:schemeClr val="bg1"/>
                </a:solidFill>
              </a:rPr>
              <a:t>They have an unique ability to reproduce, grow, metabolize, respond to stimuli, adapt to the environment,  ability to respire.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Users\Dr Siva\Desktop\x1080.jpg"/>
          <p:cNvPicPr>
            <a:picLocks noChangeAspect="1" noChangeArrowheads="1"/>
          </p:cNvPicPr>
          <p:nvPr/>
        </p:nvPicPr>
        <p:blipFill>
          <a:blip r:embed="rId2"/>
          <a:srcRect/>
          <a:stretch>
            <a:fillRect/>
          </a:stretch>
        </p:blipFill>
        <p:spPr bwMode="auto">
          <a:xfrm>
            <a:off x="0" y="0"/>
            <a:ext cx="9144000" cy="6857999"/>
          </a:xfrm>
          <a:prstGeom prst="rect">
            <a:avLst/>
          </a:prstGeom>
          <a:noFill/>
        </p:spPr>
      </p:pic>
      <p:sp>
        <p:nvSpPr>
          <p:cNvPr id="3" name="Content Placeholder 2"/>
          <p:cNvSpPr>
            <a:spLocks noGrp="1"/>
          </p:cNvSpPr>
          <p:nvPr>
            <p:ph idx="1"/>
          </p:nvPr>
        </p:nvSpPr>
        <p:spPr>
          <a:xfrm>
            <a:off x="457200" y="1493837"/>
            <a:ext cx="8229600" cy="5059363"/>
          </a:xfrm>
        </p:spPr>
        <p:txBody>
          <a:bodyPr>
            <a:normAutofit/>
          </a:bodyPr>
          <a:lstStyle/>
          <a:p>
            <a:pPr>
              <a:buNone/>
            </a:pPr>
            <a:r>
              <a:rPr lang="en-US" b="1" dirty="0" err="1" smtClean="0">
                <a:solidFill>
                  <a:schemeClr val="bg1"/>
                </a:solidFill>
              </a:rPr>
              <a:t>Contd</a:t>
            </a:r>
            <a:r>
              <a:rPr lang="en-US" b="1" dirty="0" smtClean="0">
                <a:solidFill>
                  <a:schemeClr val="bg1"/>
                </a:solidFill>
              </a:rPr>
              <a:t>…</a:t>
            </a:r>
          </a:p>
          <a:p>
            <a:r>
              <a:rPr lang="en-US" b="1" dirty="0" smtClean="0">
                <a:solidFill>
                  <a:schemeClr val="bg1"/>
                </a:solidFill>
              </a:rPr>
              <a:t>The property or quality that distinguishes living organisms from dead organisms and inanimate matter, manifested in functions such as metabolism, growth, reproduction and response to stimuli or adaptation to the environment originating from within the organism.</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Users\Dr Siva\Desktop\Seasons-in-India-1-1024x709.jpg"/>
          <p:cNvPicPr>
            <a:picLocks noChangeAspect="1" noChangeArrowheads="1"/>
          </p:cNvPicPr>
          <p:nvPr/>
        </p:nvPicPr>
        <p:blipFill>
          <a:blip r:embed="rId2"/>
          <a:srcRect/>
          <a:stretch>
            <a:fillRect/>
          </a:stretch>
        </p:blipFill>
        <p:spPr bwMode="auto">
          <a:xfrm>
            <a:off x="0" y="0"/>
            <a:ext cx="9144000" cy="7010400"/>
          </a:xfrm>
          <a:prstGeom prst="rect">
            <a:avLst/>
          </a:prstGeom>
          <a:noFill/>
        </p:spPr>
      </p:pic>
      <p:sp>
        <p:nvSpPr>
          <p:cNvPr id="3" name="Content Placeholder 2"/>
          <p:cNvSpPr>
            <a:spLocks noGrp="1"/>
          </p:cNvSpPr>
          <p:nvPr>
            <p:ph idx="1"/>
          </p:nvPr>
        </p:nvSpPr>
        <p:spPr>
          <a:xfrm>
            <a:off x="457200" y="0"/>
            <a:ext cx="8229600" cy="6858000"/>
          </a:xfrm>
        </p:spPr>
        <p:txBody>
          <a:bodyPr>
            <a:normAutofit fontScale="62500" lnSpcReduction="20000"/>
          </a:bodyPr>
          <a:lstStyle/>
          <a:p>
            <a:r>
              <a:rPr lang="en-US" dirty="0" smtClean="0"/>
              <a:t>Life is considered a characteristic of something that preserves, furthers or reinforces its existence in the given environment. This characteristic exhibits all or most of the following traits:</a:t>
            </a:r>
          </a:p>
          <a:p>
            <a:r>
              <a:rPr lang="en-US" b="1" dirty="0" smtClean="0"/>
              <a:t>Homeostasis</a:t>
            </a:r>
            <a:r>
              <a:rPr lang="en-US" dirty="0" smtClean="0"/>
              <a:t>: regulation of the internal environment to maintain a constant state; for example, sweating to reduce temperature</a:t>
            </a:r>
          </a:p>
          <a:p>
            <a:r>
              <a:rPr lang="en-US" b="1" dirty="0" smtClean="0"/>
              <a:t>Organization</a:t>
            </a:r>
            <a:r>
              <a:rPr lang="en-US" dirty="0" smtClean="0"/>
              <a:t>: being structurally composed of one or more cells – the basic units of life</a:t>
            </a:r>
          </a:p>
          <a:p>
            <a:r>
              <a:rPr lang="en-US" b="1" dirty="0" smtClean="0"/>
              <a:t>Metabolism</a:t>
            </a:r>
            <a:r>
              <a:rPr lang="en-US" dirty="0" smtClean="0"/>
              <a:t>: transformation of energy by converting chemicals and energy into cellular components (anabolism) and decomposing organic matter (catabolism). Living things require energy to maintain internal organization (homeostasis) and to produce the other phenomena associated with life.</a:t>
            </a:r>
          </a:p>
          <a:p>
            <a:r>
              <a:rPr lang="en-US" b="1" dirty="0" smtClean="0"/>
              <a:t>Growth</a:t>
            </a:r>
            <a:r>
              <a:rPr lang="en-US" dirty="0" smtClean="0"/>
              <a:t>: maintenance of a higher rate of anabolism than catabolism. A growing organism increases in size in all of its parts, rather than simply accumulating matter.</a:t>
            </a:r>
          </a:p>
          <a:p>
            <a:r>
              <a:rPr lang="en-US" b="1" dirty="0" smtClean="0"/>
              <a:t>Adaptation</a:t>
            </a:r>
            <a:r>
              <a:rPr lang="en-US" dirty="0" smtClean="0"/>
              <a:t>: the ability to change over time in response to the environment. This ability is fundamental to the process of evolution and is determined by the organism's heredity, diet, and external factors.</a:t>
            </a:r>
          </a:p>
          <a:p>
            <a:r>
              <a:rPr lang="en-US" b="1" dirty="0" smtClean="0"/>
              <a:t>Response to stimuli</a:t>
            </a:r>
            <a:r>
              <a:rPr lang="en-US" dirty="0" smtClean="0"/>
              <a:t>: a response can take many forms, from the contraction of a unicellular organism to external chemicals, to complex reactions involving all the senses of </a:t>
            </a:r>
            <a:r>
              <a:rPr lang="en-US" dirty="0" err="1" smtClean="0"/>
              <a:t>multicellular</a:t>
            </a:r>
            <a:r>
              <a:rPr lang="en-US" dirty="0" smtClean="0"/>
              <a:t> organisms. A response is often expressed by motion; for example, the leaves of a plant turning toward the sun (phototropism), and chemotaxis.</a:t>
            </a:r>
          </a:p>
          <a:p>
            <a:r>
              <a:rPr lang="en-US" b="1" dirty="0" smtClean="0"/>
              <a:t>Reproduction</a:t>
            </a:r>
            <a:r>
              <a:rPr lang="en-US" dirty="0" smtClean="0"/>
              <a:t>: the ability to produce new individual organisms, either asexually from a single parent organism or sexually from two parent organisms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Operational definition of Health by WHO</a:t>
            </a:r>
            <a:endParaRPr lang="en-US" dirty="0"/>
          </a:p>
        </p:txBody>
      </p:sp>
      <p:sp>
        <p:nvSpPr>
          <p:cNvPr id="3" name="Content Placeholder 2"/>
          <p:cNvSpPr>
            <a:spLocks noGrp="1"/>
          </p:cNvSpPr>
          <p:nvPr>
            <p:ph idx="1"/>
          </p:nvPr>
        </p:nvSpPr>
        <p:spPr/>
        <p:txBody>
          <a:bodyPr/>
          <a:lstStyle/>
          <a:p>
            <a:r>
              <a:rPr lang="en-US" dirty="0" smtClean="0"/>
              <a:t>“Condition or quality of the human organism expressing the adequate functioning of the organism in a given condition, genetic or environmental” in a broad sense.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 </a:t>
            </a:r>
            <a:r>
              <a:rPr lang="en-US" dirty="0" err="1" smtClean="0">
                <a:latin typeface="BRH Devanagari RN" pitchFamily="2" charset="0"/>
              </a:rPr>
              <a:t>MüÉsÉ</a:t>
            </a:r>
            <a:endParaRPr lang="en-US" dirty="0"/>
          </a:p>
        </p:txBody>
      </p:sp>
      <p:sp>
        <p:nvSpPr>
          <p:cNvPr id="3" name="Content Placeholder 2"/>
          <p:cNvSpPr>
            <a:spLocks noGrp="1"/>
          </p:cNvSpPr>
          <p:nvPr>
            <p:ph idx="1"/>
          </p:nvPr>
        </p:nvSpPr>
        <p:spPr/>
        <p:txBody>
          <a:bodyPr/>
          <a:lstStyle/>
          <a:p>
            <a:r>
              <a:rPr lang="en-US" dirty="0" err="1" smtClean="0">
                <a:latin typeface="BRH Devanagari RN" pitchFamily="2" charset="0"/>
              </a:rPr>
              <a:t>ÌlÉirÉaÉ</a:t>
            </a:r>
            <a:r>
              <a:rPr lang="en-US" dirty="0" smtClean="0">
                <a:latin typeface="BRH Devanagari RN" pitchFamily="2" charset="0"/>
              </a:rPr>
              <a:t> – </a:t>
            </a:r>
            <a:r>
              <a:rPr lang="en-US" dirty="0" err="1" smtClean="0">
                <a:latin typeface="BRH Devanagari RN" pitchFamily="2" charset="0"/>
              </a:rPr>
              <a:t>AÉuÉÎxjÉMü</a:t>
            </a:r>
            <a:endParaRPr lang="en-US" dirty="0" smtClean="0">
              <a:latin typeface="BRH Devanagari RN" pitchFamily="2" charset="0"/>
            </a:endParaRPr>
          </a:p>
          <a:p>
            <a:r>
              <a:rPr lang="en-US" dirty="0" err="1" smtClean="0">
                <a:latin typeface="BRH Devanagari RN" pitchFamily="2" charset="0"/>
              </a:rPr>
              <a:t>ÌlÉirÉaÉ</a:t>
            </a:r>
            <a:r>
              <a:rPr lang="en-US" dirty="0" smtClean="0">
                <a:latin typeface="BRH Devanagari RN" pitchFamily="2" charset="0"/>
              </a:rPr>
              <a:t> – </a:t>
            </a:r>
            <a:r>
              <a:rPr lang="en-US" dirty="0" err="1" smtClean="0">
                <a:latin typeface="BRH Devanagari RN" pitchFamily="2" charset="0"/>
              </a:rPr>
              <a:t>GiÉÑ</a:t>
            </a:r>
            <a:endParaRPr lang="en-US" dirty="0" smtClean="0">
              <a:latin typeface="BRH Devanagari RN" pitchFamily="2" charset="0"/>
            </a:endParaRPr>
          </a:p>
          <a:p>
            <a:r>
              <a:rPr lang="en-US" dirty="0" err="1" smtClean="0">
                <a:latin typeface="BRH Devanagari RN" pitchFamily="2" charset="0"/>
              </a:rPr>
              <a:t>AÉuÉÎxjÉMü</a:t>
            </a:r>
            <a:r>
              <a:rPr lang="en-US" dirty="0" smtClean="0">
                <a:latin typeface="BRH Devanagari RN" pitchFamily="2" charset="0"/>
              </a:rPr>
              <a:t> – </a:t>
            </a:r>
            <a:r>
              <a:rPr lang="en-US" dirty="0" err="1" smtClean="0">
                <a:latin typeface="BRH Devanagari RN" pitchFamily="2" charset="0"/>
              </a:rPr>
              <a:t>urÉÉkrÉuÉxjÉÉ</a:t>
            </a:r>
            <a:endParaRPr lang="en-US" dirty="0" smtClean="0">
              <a:latin typeface="BRH Devanagari RN" pitchFamily="2" charset="0"/>
            </a:endParaRPr>
          </a:p>
          <a:p>
            <a:r>
              <a:rPr lang="en-US" dirty="0" err="1" smtClean="0">
                <a:latin typeface="BRH Devanagari RN" pitchFamily="2" charset="0"/>
              </a:rPr>
              <a:t>ÌlÉirÉaÉ</a:t>
            </a:r>
            <a:r>
              <a:rPr lang="en-US" dirty="0" smtClean="0">
                <a:latin typeface="BRH Devanagari RN" pitchFamily="2" charset="0"/>
              </a:rPr>
              <a:t> – </a:t>
            </a:r>
            <a:r>
              <a:rPr lang="en-US" dirty="0" err="1" smtClean="0">
                <a:latin typeface="BRH Devanagari RN" pitchFamily="2" charset="0"/>
              </a:rPr>
              <a:t>EwhÉ</a:t>
            </a:r>
            <a:r>
              <a:rPr lang="en-US" dirty="0" smtClean="0">
                <a:latin typeface="BRH Devanagari RN" pitchFamily="2" charset="0"/>
              </a:rPr>
              <a:t>, </a:t>
            </a:r>
            <a:r>
              <a:rPr lang="en-US" dirty="0" err="1" smtClean="0">
                <a:latin typeface="BRH Devanagari RN" pitchFamily="2" charset="0"/>
              </a:rPr>
              <a:t>zÉÏiÉ</a:t>
            </a:r>
            <a:r>
              <a:rPr lang="en-US" dirty="0" smtClean="0">
                <a:latin typeface="BRH Devanagari RN" pitchFamily="2" charset="0"/>
              </a:rPr>
              <a:t>, </a:t>
            </a:r>
            <a:r>
              <a:rPr lang="en-US" dirty="0" err="1" smtClean="0">
                <a:latin typeface="BRH Devanagari RN" pitchFamily="2" charset="0"/>
              </a:rPr>
              <a:t>uÉwÉï</a:t>
            </a:r>
            <a:r>
              <a:rPr lang="en-US" dirty="0" smtClean="0">
                <a:latin typeface="BRH Devanagari RN" pitchFamily="2" charset="0"/>
              </a:rPr>
              <a:t> </a:t>
            </a:r>
            <a:r>
              <a:rPr lang="en-US" dirty="0" err="1" smtClean="0">
                <a:latin typeface="BRH Devanagari RN" pitchFamily="2" charset="0"/>
              </a:rPr>
              <a:t>sÉ¤ÉhÉ</a:t>
            </a:r>
            <a:endParaRPr lang="en-US" dirty="0" smtClean="0">
              <a:latin typeface="BRH Devanagari RN" pitchFamily="2" charset="0"/>
            </a:endParaRPr>
          </a:p>
          <a:p>
            <a:r>
              <a:rPr lang="en-US" dirty="0" err="1" smtClean="0">
                <a:latin typeface="BRH Devanagari RN" pitchFamily="2" charset="0"/>
              </a:rPr>
              <a:t>ÌuÉ±ÉiÉç</a:t>
            </a:r>
            <a:r>
              <a:rPr lang="en-US" dirty="0" smtClean="0">
                <a:latin typeface="BRH Devanagari RN" pitchFamily="2" charset="0"/>
              </a:rPr>
              <a:t>, </a:t>
            </a:r>
            <a:r>
              <a:rPr lang="en-US" dirty="0" err="1" smtClean="0">
                <a:latin typeface="BRH Devanagari RN" pitchFamily="2" charset="0"/>
              </a:rPr>
              <a:t>MüÉsÉxiÉÑ</a:t>
            </a:r>
            <a:r>
              <a:rPr lang="en-US" dirty="0" smtClean="0">
                <a:latin typeface="BRH Devanagari RN" pitchFamily="2" charset="0"/>
              </a:rPr>
              <a:t> </a:t>
            </a:r>
            <a:r>
              <a:rPr lang="en-US" dirty="0" err="1" smtClean="0">
                <a:latin typeface="BRH Devanagari RN" pitchFamily="2" charset="0"/>
              </a:rPr>
              <a:t>zÉÏiÉÉåwhÉuÉwÉÉïpÉåSÉiÉç</a:t>
            </a:r>
            <a:r>
              <a:rPr lang="en-US" dirty="0" smtClean="0">
                <a:latin typeface="BRH Devanagari RN" pitchFamily="2" charset="0"/>
              </a:rPr>
              <a:t> | (A </a:t>
            </a:r>
            <a:r>
              <a:rPr lang="en-US" dirty="0" err="1" smtClean="0">
                <a:latin typeface="BRH Devanagari RN" pitchFamily="2" charset="0"/>
              </a:rPr>
              <a:t>WØû</a:t>
            </a:r>
            <a:r>
              <a:rPr lang="en-US" dirty="0" smtClean="0">
                <a:latin typeface="BRH Devanagari RN" pitchFamily="2" charset="0"/>
              </a:rPr>
              <a:t> 12/38)</a:t>
            </a:r>
          </a:p>
          <a:p>
            <a:endParaRPr lang="en-US" dirty="0" smtClean="0">
              <a:latin typeface="BRH Devanagari RN" pitchFamily="2" charset="0"/>
            </a:endParaRPr>
          </a:p>
          <a:p>
            <a:endParaRPr lang="en-US" dirty="0">
              <a:latin typeface="BRH Devanagari RN" pitchFamily="2"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BRH Devanagari RN" pitchFamily="2" charset="0"/>
              </a:rPr>
              <a:t>GiÉÑ</a:t>
            </a:r>
            <a:r>
              <a:rPr lang="en-US" dirty="0" smtClean="0">
                <a:latin typeface="BRH Devanagari RN" pitchFamily="2" charset="0"/>
              </a:rPr>
              <a:t> </a:t>
            </a:r>
            <a:r>
              <a:rPr lang="en-US" dirty="0" err="1" smtClean="0">
                <a:latin typeface="BRH Devanagari RN" pitchFamily="2" charset="0"/>
              </a:rPr>
              <a:t>pÉåS</a:t>
            </a:r>
            <a:endParaRPr lang="en-US" dirty="0">
              <a:latin typeface="BRH Devanagari RN" pitchFamily="2" charset="0"/>
            </a:endParaRPr>
          </a:p>
        </p:txBody>
      </p:sp>
      <p:graphicFrame>
        <p:nvGraphicFramePr>
          <p:cNvPr id="5" name="Diagram 4"/>
          <p:cNvGraphicFramePr/>
          <p:nvPr/>
        </p:nvGraphicFramePr>
        <p:xfrm>
          <a:off x="609600" y="1397000"/>
          <a:ext cx="8229600" cy="515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1" y="990600"/>
          <a:ext cx="8686801" cy="5029200"/>
        </p:xfrm>
        <a:graphic>
          <a:graphicData uri="http://schemas.openxmlformats.org/drawingml/2006/table">
            <a:tbl>
              <a:tblPr firstRow="1" bandRow="1">
                <a:tableStyleId>{5C22544A-7EE6-4342-B048-85BDC9FD1C3A}</a:tableStyleId>
              </a:tblPr>
              <a:tblGrid>
                <a:gridCol w="1232554"/>
                <a:gridCol w="2335365"/>
                <a:gridCol w="1689880"/>
                <a:gridCol w="1676400"/>
                <a:gridCol w="1752602"/>
              </a:tblGrid>
              <a:tr h="370840">
                <a:tc>
                  <a:txBody>
                    <a:bodyPr/>
                    <a:lstStyle/>
                    <a:p>
                      <a:r>
                        <a:rPr lang="en-US" dirty="0" smtClean="0"/>
                        <a:t>NAME</a:t>
                      </a:r>
                      <a:r>
                        <a:rPr lang="en-US" baseline="0" dirty="0" smtClean="0"/>
                        <a:t> OF RTU</a:t>
                      </a:r>
                      <a:endParaRPr lang="en-US" dirty="0"/>
                    </a:p>
                  </a:txBody>
                  <a:tcPr/>
                </a:tc>
                <a:tc>
                  <a:txBody>
                    <a:bodyPr/>
                    <a:lstStyle/>
                    <a:p>
                      <a:r>
                        <a:rPr lang="en-US" dirty="0" smtClean="0"/>
                        <a:t>GUNA PREDOMINANT</a:t>
                      </a:r>
                      <a:endParaRPr lang="en-US" dirty="0"/>
                    </a:p>
                  </a:txBody>
                  <a:tcPr/>
                </a:tc>
                <a:tc>
                  <a:txBody>
                    <a:bodyPr/>
                    <a:lstStyle/>
                    <a:p>
                      <a:r>
                        <a:rPr lang="en-US" dirty="0" smtClean="0"/>
                        <a:t>MAHABHUTA PREDOMINANT</a:t>
                      </a:r>
                      <a:endParaRPr lang="en-US" dirty="0"/>
                    </a:p>
                  </a:txBody>
                  <a:tcPr/>
                </a:tc>
                <a:tc>
                  <a:txBody>
                    <a:bodyPr/>
                    <a:lstStyle/>
                    <a:p>
                      <a:r>
                        <a:rPr lang="en-US" dirty="0" smtClean="0"/>
                        <a:t>RASA PREDOMINANT</a:t>
                      </a:r>
                      <a:endParaRPr lang="en-US" dirty="0"/>
                    </a:p>
                  </a:txBody>
                  <a:tcPr/>
                </a:tc>
                <a:tc>
                  <a:txBody>
                    <a:bodyPr/>
                    <a:lstStyle/>
                    <a:p>
                      <a:r>
                        <a:rPr lang="en-US" dirty="0" smtClean="0"/>
                        <a:t>DOSHA CONDITION</a:t>
                      </a:r>
                      <a:endParaRPr lang="en-US" dirty="0"/>
                    </a:p>
                  </a:txBody>
                  <a:tcPr/>
                </a:tc>
              </a:tr>
              <a:tr h="370840">
                <a:tc>
                  <a:txBody>
                    <a:bodyPr/>
                    <a:lstStyle/>
                    <a:p>
                      <a:r>
                        <a:rPr lang="en-US" dirty="0" smtClean="0"/>
                        <a:t>SHISHIRA</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latin typeface="BRH Devanagari RN" pitchFamily="2" charset="0"/>
                        </a:rPr>
                        <a:t>zÉÏiÉ</a:t>
                      </a:r>
                      <a:r>
                        <a:rPr lang="en-US" dirty="0" smtClean="0">
                          <a:latin typeface="BRH Devanagari RN" pitchFamily="2" charset="0"/>
                        </a:rPr>
                        <a:t>,</a:t>
                      </a:r>
                      <a:r>
                        <a:rPr lang="en-US" baseline="0" dirty="0" smtClean="0">
                          <a:latin typeface="BRH Devanagari RN" pitchFamily="2" charset="0"/>
                        </a:rPr>
                        <a:t> Ã¤É, </a:t>
                      </a:r>
                      <a:r>
                        <a:rPr lang="en-US" baseline="0" dirty="0" err="1" smtClean="0">
                          <a:latin typeface="BRH Devanagari RN" pitchFamily="2" charset="0"/>
                        </a:rPr>
                        <a:t>sÉbÉÑ</a:t>
                      </a:r>
                      <a:r>
                        <a:rPr lang="en-US" baseline="0" dirty="0" smtClean="0">
                          <a:latin typeface="BRH Devanagari RN" pitchFamily="2" charset="0"/>
                        </a:rPr>
                        <a:t>, </a:t>
                      </a:r>
                      <a:r>
                        <a:rPr lang="en-US" baseline="0" dirty="0" err="1" smtClean="0">
                          <a:latin typeface="BRH Devanagari RN" pitchFamily="2" charset="0"/>
                        </a:rPr>
                        <a:t>zsÉ¤ÉhÉ</a:t>
                      </a:r>
                      <a:r>
                        <a:rPr lang="en-US" baseline="0" dirty="0" smtClean="0">
                          <a:latin typeface="BRH Devanagari RN" pitchFamily="2" charset="0"/>
                        </a:rPr>
                        <a:t>, </a:t>
                      </a:r>
                      <a:r>
                        <a:rPr lang="en-US" baseline="0" dirty="0" err="1" smtClean="0">
                          <a:latin typeface="BRH Devanagari RN" pitchFamily="2" charset="0"/>
                        </a:rPr>
                        <a:t>qÉ×SÒ</a:t>
                      </a:r>
                      <a:endParaRPr lang="en-US" dirty="0" smtClean="0">
                        <a:latin typeface="BRH Devanagari RN" pitchFamily="2" charset="0"/>
                      </a:endParaRPr>
                    </a:p>
                  </a:txBody>
                  <a:tcPr/>
                </a:tc>
                <a:tc>
                  <a:txBody>
                    <a:bodyPr/>
                    <a:lstStyle/>
                    <a:p>
                      <a:r>
                        <a:rPr lang="en-US" dirty="0" err="1" smtClean="0">
                          <a:latin typeface="BRH Devanagari RN" pitchFamily="2" charset="0"/>
                        </a:rPr>
                        <a:t>AÉMüzÉ</a:t>
                      </a:r>
                      <a:r>
                        <a:rPr lang="en-US" baseline="0" dirty="0" smtClean="0">
                          <a:latin typeface="BRH Devanagari RN" pitchFamily="2" charset="0"/>
                        </a:rPr>
                        <a:t> + </a:t>
                      </a:r>
                      <a:r>
                        <a:rPr lang="en-US" baseline="0" dirty="0" err="1" smtClean="0">
                          <a:latin typeface="BRH Devanagari RN" pitchFamily="2" charset="0"/>
                        </a:rPr>
                        <a:t>uÉÉrÉÑ</a:t>
                      </a:r>
                      <a:endParaRPr lang="en-US" dirty="0">
                        <a:latin typeface="BRH Devanagari RN" pitchFamily="2" charset="0"/>
                      </a:endParaRPr>
                    </a:p>
                  </a:txBody>
                  <a:tcPr/>
                </a:tc>
                <a:tc>
                  <a:txBody>
                    <a:bodyPr/>
                    <a:lstStyle/>
                    <a:p>
                      <a:r>
                        <a:rPr lang="en-US" dirty="0" err="1" smtClean="0">
                          <a:latin typeface="BRH Devanagari RN" pitchFamily="2" charset="0"/>
                        </a:rPr>
                        <a:t>ÌiÉ£ü</a:t>
                      </a:r>
                      <a:endParaRPr lang="en-US" dirty="0">
                        <a:latin typeface="BRH Devanagari RN" pitchFamily="2" charset="0"/>
                      </a:endParaRPr>
                    </a:p>
                  </a:txBody>
                  <a:tcPr/>
                </a:tc>
                <a:tc>
                  <a:txBody>
                    <a:bodyPr/>
                    <a:lstStyle/>
                    <a:p>
                      <a:r>
                        <a:rPr lang="en-US" dirty="0" err="1" smtClean="0">
                          <a:latin typeface="BRH Devanagari RN" pitchFamily="2" charset="0"/>
                        </a:rPr>
                        <a:t>MüTü</a:t>
                      </a:r>
                      <a:r>
                        <a:rPr lang="en-US" baseline="0" dirty="0" smtClean="0">
                          <a:latin typeface="BRH Devanagari RN" pitchFamily="2" charset="0"/>
                        </a:rPr>
                        <a:t> </a:t>
                      </a:r>
                      <a:r>
                        <a:rPr lang="en-US" baseline="0" dirty="0" err="1" smtClean="0">
                          <a:latin typeface="BRH Devanagari RN" pitchFamily="2" charset="0"/>
                        </a:rPr>
                        <a:t>cÉrÉ</a:t>
                      </a:r>
                      <a:endParaRPr lang="en-US" dirty="0">
                        <a:latin typeface="BRH Devanagari RN" pitchFamily="2" charset="0"/>
                      </a:endParaRPr>
                    </a:p>
                  </a:txBody>
                  <a:tcPr/>
                </a:tc>
              </a:tr>
              <a:tr h="370840">
                <a:tc>
                  <a:txBody>
                    <a:bodyPr/>
                    <a:lstStyle/>
                    <a:p>
                      <a:r>
                        <a:rPr lang="en-US" dirty="0" smtClean="0"/>
                        <a:t>VASANTA</a:t>
                      </a:r>
                      <a:endParaRPr lang="en-US" dirty="0"/>
                    </a:p>
                  </a:txBody>
                  <a:tcPr/>
                </a:tc>
                <a:tc>
                  <a:txBody>
                    <a:bodyPr/>
                    <a:lstStyle/>
                    <a:p>
                      <a:r>
                        <a:rPr lang="en-US" dirty="0" err="1" smtClean="0">
                          <a:latin typeface="BRH Devanagari RN" pitchFamily="2" charset="0"/>
                        </a:rPr>
                        <a:t>EwhÉ</a:t>
                      </a:r>
                      <a:r>
                        <a:rPr lang="en-US" baseline="0" dirty="0" smtClean="0">
                          <a:latin typeface="BRH Devanagari RN" pitchFamily="2" charset="0"/>
                        </a:rPr>
                        <a:t> + </a:t>
                      </a:r>
                      <a:r>
                        <a:rPr lang="en-US" baseline="0" dirty="0" err="1" smtClean="0">
                          <a:latin typeface="BRH Devanagari RN" pitchFamily="2" charset="0"/>
                        </a:rPr>
                        <a:t>cÉrÉ</a:t>
                      </a:r>
                      <a:r>
                        <a:rPr lang="en-US" baseline="0" dirty="0" smtClean="0">
                          <a:latin typeface="BRH Devanagari RN" pitchFamily="2" charset="0"/>
                        </a:rPr>
                        <a:t> </a:t>
                      </a:r>
                      <a:r>
                        <a:rPr lang="en-US" baseline="0" dirty="0" err="1" smtClean="0">
                          <a:latin typeface="BRH Devanagari RN" pitchFamily="2" charset="0"/>
                        </a:rPr>
                        <a:t>MüTü</a:t>
                      </a:r>
                      <a:r>
                        <a:rPr lang="en-US" baseline="0" dirty="0" smtClean="0">
                          <a:latin typeface="BRH Devanagari RN" pitchFamily="2" charset="0"/>
                        </a:rPr>
                        <a:t> Ã¤É, </a:t>
                      </a:r>
                      <a:r>
                        <a:rPr lang="en-US" baseline="0" dirty="0" err="1" smtClean="0">
                          <a:latin typeface="BRH Devanagari RN" pitchFamily="2" charset="0"/>
                        </a:rPr>
                        <a:t>sÉbÉÑ</a:t>
                      </a:r>
                      <a:endParaRPr lang="en-US" dirty="0">
                        <a:latin typeface="BRH Devanagari RN" pitchFamily="2" charset="0"/>
                      </a:endParaRPr>
                    </a:p>
                  </a:txBody>
                  <a:tcPr/>
                </a:tc>
                <a:tc>
                  <a:txBody>
                    <a:bodyPr/>
                    <a:lstStyle/>
                    <a:p>
                      <a:r>
                        <a:rPr lang="en-US" dirty="0" err="1" smtClean="0">
                          <a:latin typeface="BRH Devanagari RN" pitchFamily="2" charset="0"/>
                        </a:rPr>
                        <a:t>mÉ×ÎjuÉ</a:t>
                      </a:r>
                      <a:r>
                        <a:rPr lang="en-US" baseline="0" dirty="0" smtClean="0">
                          <a:latin typeface="BRH Devanagari RN" pitchFamily="2" charset="0"/>
                        </a:rPr>
                        <a:t> + </a:t>
                      </a:r>
                      <a:r>
                        <a:rPr lang="en-US" baseline="0" dirty="0" err="1" smtClean="0">
                          <a:latin typeface="BRH Devanagari RN" pitchFamily="2" charset="0"/>
                        </a:rPr>
                        <a:t>AÌlÉsÉ</a:t>
                      </a:r>
                      <a:endParaRPr lang="en-US" dirty="0">
                        <a:latin typeface="BRH Devanagari RN" pitchFamily="2" charset="0"/>
                      </a:endParaRPr>
                    </a:p>
                  </a:txBody>
                  <a:tcPr/>
                </a:tc>
                <a:tc>
                  <a:txBody>
                    <a:bodyPr/>
                    <a:lstStyle/>
                    <a:p>
                      <a:r>
                        <a:rPr lang="en-US" dirty="0" err="1" smtClean="0">
                          <a:latin typeface="BRH Devanagari RN" pitchFamily="2" charset="0"/>
                        </a:rPr>
                        <a:t>MüwÉÉrÉ</a:t>
                      </a:r>
                      <a:endParaRPr lang="en-US" dirty="0">
                        <a:latin typeface="BRH Devanagari RN" pitchFamily="2" charset="0"/>
                      </a:endParaRPr>
                    </a:p>
                  </a:txBody>
                  <a:tcPr/>
                </a:tc>
                <a:tc>
                  <a:txBody>
                    <a:bodyPr/>
                    <a:lstStyle/>
                    <a:p>
                      <a:r>
                        <a:rPr lang="en-US" dirty="0" err="1" smtClean="0">
                          <a:latin typeface="BRH Devanagari RN" pitchFamily="2" charset="0"/>
                        </a:rPr>
                        <a:t>MüTü</a:t>
                      </a:r>
                      <a:r>
                        <a:rPr lang="en-US" baseline="0" dirty="0" smtClean="0">
                          <a:latin typeface="BRH Devanagari RN" pitchFamily="2" charset="0"/>
                        </a:rPr>
                        <a:t> </a:t>
                      </a:r>
                      <a:r>
                        <a:rPr lang="en-US" baseline="0" dirty="0" err="1" smtClean="0">
                          <a:latin typeface="BRH Devanagari RN" pitchFamily="2" charset="0"/>
                        </a:rPr>
                        <a:t>mÉëMüÉåmÉ</a:t>
                      </a:r>
                      <a:endParaRPr lang="en-US" dirty="0">
                        <a:latin typeface="BRH Devanagari RN" pitchFamily="2" charset="0"/>
                      </a:endParaRPr>
                    </a:p>
                  </a:txBody>
                  <a:tcPr/>
                </a:tc>
              </a:tr>
              <a:tr h="370840">
                <a:tc>
                  <a:txBody>
                    <a:bodyPr/>
                    <a:lstStyle/>
                    <a:p>
                      <a:r>
                        <a:rPr lang="en-US" dirty="0" smtClean="0"/>
                        <a:t>GREESHMA</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latin typeface="BRH Devanagari RN" pitchFamily="2" charset="0"/>
                        </a:rPr>
                        <a:t>EwhÉ</a:t>
                      </a:r>
                      <a:r>
                        <a:rPr lang="en-US" dirty="0" smtClean="0">
                          <a:latin typeface="BRH Devanagari RN" pitchFamily="2" charset="0"/>
                        </a:rPr>
                        <a:t>+</a:t>
                      </a:r>
                      <a:r>
                        <a:rPr lang="en-US" baseline="0" dirty="0" smtClean="0">
                          <a:latin typeface="BRH Devanagari RN" pitchFamily="2" charset="0"/>
                        </a:rPr>
                        <a:t> Ã¤É, </a:t>
                      </a:r>
                      <a:r>
                        <a:rPr lang="en-US" baseline="0" dirty="0" err="1" smtClean="0">
                          <a:latin typeface="BRH Devanagari RN" pitchFamily="2" charset="0"/>
                        </a:rPr>
                        <a:t>iÉÏ¤hÉ</a:t>
                      </a:r>
                      <a:r>
                        <a:rPr lang="en-US" baseline="0" dirty="0" smtClean="0">
                          <a:latin typeface="BRH Devanagari RN" pitchFamily="2" charset="0"/>
                        </a:rPr>
                        <a:t>, </a:t>
                      </a:r>
                      <a:r>
                        <a:rPr lang="en-US" baseline="0" dirty="0" err="1" smtClean="0">
                          <a:latin typeface="BRH Devanagari RN" pitchFamily="2" charset="0"/>
                        </a:rPr>
                        <a:t>sÉbÉÑ</a:t>
                      </a:r>
                      <a:r>
                        <a:rPr lang="en-US" baseline="0" dirty="0" smtClean="0">
                          <a:latin typeface="BRH Devanagari RN" pitchFamily="2" charset="0"/>
                        </a:rPr>
                        <a:t>, ZÉU, </a:t>
                      </a:r>
                      <a:r>
                        <a:rPr lang="en-US" baseline="0" dirty="0" err="1" smtClean="0">
                          <a:latin typeface="BRH Devanagari RN" pitchFamily="2" charset="0"/>
                        </a:rPr>
                        <a:t>xÉÔ¤qÉ</a:t>
                      </a:r>
                      <a:r>
                        <a:rPr lang="en-US" baseline="0" dirty="0" smtClean="0">
                          <a:latin typeface="BRH Devanagari RN" pitchFamily="2" charset="0"/>
                        </a:rPr>
                        <a:t>, </a:t>
                      </a:r>
                      <a:r>
                        <a:rPr lang="en-US" baseline="0" dirty="0" err="1" smtClean="0">
                          <a:latin typeface="BRH Devanagari RN" pitchFamily="2" charset="0"/>
                        </a:rPr>
                        <a:t>cÉsÉ</a:t>
                      </a:r>
                      <a:endParaRPr lang="en-US" dirty="0" smtClean="0">
                        <a:latin typeface="BRH Devanagari RN" pitchFamily="2" charset="0"/>
                      </a:endParaRPr>
                    </a:p>
                  </a:txBody>
                  <a:tcPr/>
                </a:tc>
                <a:tc>
                  <a:txBody>
                    <a:bodyPr/>
                    <a:lstStyle/>
                    <a:p>
                      <a:r>
                        <a:rPr lang="en-US" dirty="0" err="1" smtClean="0">
                          <a:latin typeface="BRH Devanagari RN" pitchFamily="2" charset="0"/>
                        </a:rPr>
                        <a:t>AÎalÉ</a:t>
                      </a:r>
                      <a:r>
                        <a:rPr lang="en-US" baseline="0" dirty="0" smtClean="0">
                          <a:latin typeface="BRH Devanagari RN" pitchFamily="2" charset="0"/>
                        </a:rPr>
                        <a:t> + </a:t>
                      </a:r>
                      <a:r>
                        <a:rPr lang="en-US" baseline="0" dirty="0" err="1" smtClean="0">
                          <a:latin typeface="BRH Devanagari RN" pitchFamily="2" charset="0"/>
                        </a:rPr>
                        <a:t>AÌlÉsÉ</a:t>
                      </a:r>
                      <a:endParaRPr lang="en-US" dirty="0">
                        <a:latin typeface="BRH Devanagari RN" pitchFamily="2" charset="0"/>
                      </a:endParaRPr>
                    </a:p>
                  </a:txBody>
                  <a:tcPr/>
                </a:tc>
                <a:tc>
                  <a:txBody>
                    <a:bodyPr/>
                    <a:lstStyle/>
                    <a:p>
                      <a:r>
                        <a:rPr lang="en-US" dirty="0" err="1" smtClean="0">
                          <a:latin typeface="BRH Devanagari RN" pitchFamily="2" charset="0"/>
                        </a:rPr>
                        <a:t>MüOÒû</a:t>
                      </a:r>
                      <a:endParaRPr lang="en-US" dirty="0">
                        <a:latin typeface="BRH Devanagari RN" pitchFamily="2" charset="0"/>
                      </a:endParaRPr>
                    </a:p>
                  </a:txBody>
                  <a:tcPr/>
                </a:tc>
                <a:tc>
                  <a:txBody>
                    <a:bodyPr/>
                    <a:lstStyle/>
                    <a:p>
                      <a:r>
                        <a:rPr lang="en-US" dirty="0" err="1" smtClean="0">
                          <a:latin typeface="BRH Devanagari RN" pitchFamily="2" charset="0"/>
                        </a:rPr>
                        <a:t>MüTü</a:t>
                      </a:r>
                      <a:r>
                        <a:rPr lang="en-US" baseline="0" dirty="0" smtClean="0">
                          <a:latin typeface="BRH Devanagari RN" pitchFamily="2" charset="0"/>
                        </a:rPr>
                        <a:t> </a:t>
                      </a:r>
                      <a:r>
                        <a:rPr lang="en-US" baseline="0" dirty="0" err="1" smtClean="0">
                          <a:latin typeface="BRH Devanagari RN" pitchFamily="2" charset="0"/>
                        </a:rPr>
                        <a:t>zÉqÉlÉ</a:t>
                      </a:r>
                      <a:r>
                        <a:rPr lang="en-US" baseline="0" dirty="0" smtClean="0">
                          <a:latin typeface="BRH Devanagari RN" pitchFamily="2" charset="0"/>
                        </a:rPr>
                        <a:t> </a:t>
                      </a:r>
                    </a:p>
                    <a:p>
                      <a:r>
                        <a:rPr lang="en-US" dirty="0" err="1" smtClean="0">
                          <a:latin typeface="BRH Devanagari RN" pitchFamily="2" charset="0"/>
                        </a:rPr>
                        <a:t>uÉÉiÉ</a:t>
                      </a:r>
                      <a:r>
                        <a:rPr lang="en-US" baseline="0" dirty="0" smtClean="0">
                          <a:latin typeface="BRH Devanagari RN" pitchFamily="2" charset="0"/>
                        </a:rPr>
                        <a:t> </a:t>
                      </a:r>
                      <a:r>
                        <a:rPr lang="en-US" baseline="0" dirty="0" err="1" smtClean="0">
                          <a:latin typeface="BRH Devanagari RN" pitchFamily="2" charset="0"/>
                        </a:rPr>
                        <a:t>cÉrÉ</a:t>
                      </a:r>
                      <a:endParaRPr lang="en-US" dirty="0">
                        <a:latin typeface="BRH Devanagari RN" pitchFamily="2" charset="0"/>
                      </a:endParaRPr>
                    </a:p>
                  </a:txBody>
                  <a:tcPr/>
                </a:tc>
              </a:tr>
              <a:tr h="370840">
                <a:tc>
                  <a:txBody>
                    <a:bodyPr/>
                    <a:lstStyle/>
                    <a:p>
                      <a:r>
                        <a:rPr lang="en-US" dirty="0" smtClean="0"/>
                        <a:t>VARSHA</a:t>
                      </a:r>
                      <a:endParaRPr lang="en-US" dirty="0"/>
                    </a:p>
                  </a:txBody>
                  <a:tcPr/>
                </a:tc>
                <a:tc>
                  <a:txBody>
                    <a:bodyPr/>
                    <a:lstStyle/>
                    <a:p>
                      <a:r>
                        <a:rPr lang="en-US" dirty="0" err="1" smtClean="0">
                          <a:latin typeface="BRH Devanagari RN" pitchFamily="2" charset="0"/>
                        </a:rPr>
                        <a:t>zÉÏiÉ</a:t>
                      </a:r>
                      <a:r>
                        <a:rPr lang="en-US" baseline="0" dirty="0" smtClean="0">
                          <a:latin typeface="BRH Devanagari RN" pitchFamily="2" charset="0"/>
                        </a:rPr>
                        <a:t> + </a:t>
                      </a:r>
                      <a:r>
                        <a:rPr lang="en-US" baseline="0" dirty="0" err="1" smtClean="0">
                          <a:latin typeface="BRH Devanagari RN" pitchFamily="2" charset="0"/>
                        </a:rPr>
                        <a:t>cÉrÉ</a:t>
                      </a:r>
                      <a:r>
                        <a:rPr lang="en-US" baseline="0" dirty="0" smtClean="0">
                          <a:latin typeface="BRH Devanagari RN" pitchFamily="2" charset="0"/>
                        </a:rPr>
                        <a:t> </a:t>
                      </a:r>
                      <a:r>
                        <a:rPr lang="en-US" baseline="0" dirty="0" err="1" smtClean="0">
                          <a:latin typeface="BRH Devanagari RN" pitchFamily="2" charset="0"/>
                        </a:rPr>
                        <a:t>uÉÉiÉ</a:t>
                      </a:r>
                      <a:endParaRPr lang="en-US" baseline="0" dirty="0" smtClean="0">
                        <a:latin typeface="BRH Devanagari RN" pitchFamily="2" charset="0"/>
                      </a:endParaRPr>
                    </a:p>
                    <a:p>
                      <a:r>
                        <a:rPr lang="en-US" baseline="0" dirty="0" err="1" smtClean="0">
                          <a:latin typeface="BRH Devanagari RN" pitchFamily="2" charset="0"/>
                        </a:rPr>
                        <a:t>zÉÏiÉ</a:t>
                      </a:r>
                      <a:r>
                        <a:rPr lang="en-US" baseline="0" dirty="0" smtClean="0">
                          <a:latin typeface="BRH Devanagari RN" pitchFamily="2" charset="0"/>
                        </a:rPr>
                        <a:t> + </a:t>
                      </a:r>
                      <a:r>
                        <a:rPr lang="en-US" baseline="0" dirty="0" err="1" smtClean="0">
                          <a:latin typeface="BRH Devanagari RN" pitchFamily="2" charset="0"/>
                        </a:rPr>
                        <a:t>ÎzlÉakÉ</a:t>
                      </a:r>
                      <a:r>
                        <a:rPr lang="en-US" baseline="0" dirty="0" smtClean="0">
                          <a:latin typeface="BRH Devanagari RN" pitchFamily="2" charset="0"/>
                        </a:rPr>
                        <a:t>, </a:t>
                      </a:r>
                      <a:r>
                        <a:rPr lang="en-US" baseline="0" dirty="0" err="1" smtClean="0">
                          <a:latin typeface="BRH Devanagari RN" pitchFamily="2" charset="0"/>
                        </a:rPr>
                        <a:t>SìuÉ</a:t>
                      </a:r>
                      <a:r>
                        <a:rPr lang="en-US" baseline="0" dirty="0" smtClean="0">
                          <a:latin typeface="BRH Devanagari RN" pitchFamily="2" charset="0"/>
                        </a:rPr>
                        <a:t>, </a:t>
                      </a:r>
                      <a:r>
                        <a:rPr lang="en-US" baseline="0" dirty="0" err="1" smtClean="0">
                          <a:latin typeface="BRH Devanagari RN" pitchFamily="2" charset="0"/>
                        </a:rPr>
                        <a:t>xÉU</a:t>
                      </a:r>
                      <a:r>
                        <a:rPr lang="en-US" baseline="0" dirty="0" smtClean="0">
                          <a:latin typeface="BRH Devanagari RN" pitchFamily="2" charset="0"/>
                        </a:rPr>
                        <a:t>, </a:t>
                      </a:r>
                      <a:r>
                        <a:rPr lang="en-US" baseline="0" dirty="0" err="1" smtClean="0">
                          <a:latin typeface="BRH Devanagari RN" pitchFamily="2" charset="0"/>
                        </a:rPr>
                        <a:t>sÉbÉÑ</a:t>
                      </a:r>
                      <a:endParaRPr lang="en-US" dirty="0">
                        <a:latin typeface="BRH Devanagari RN" pitchFamily="2" charset="0"/>
                      </a:endParaRPr>
                    </a:p>
                  </a:txBody>
                  <a:tcPr/>
                </a:tc>
                <a:tc>
                  <a:txBody>
                    <a:bodyPr/>
                    <a:lstStyle/>
                    <a:p>
                      <a:r>
                        <a:rPr lang="en-US" baseline="0" dirty="0" err="1" smtClean="0">
                          <a:latin typeface="BRH Devanagari RN" pitchFamily="2" charset="0"/>
                        </a:rPr>
                        <a:t>AmÉ</a:t>
                      </a:r>
                      <a:r>
                        <a:rPr lang="en-US" baseline="0" dirty="0" smtClean="0">
                          <a:latin typeface="BRH Devanagari RN" pitchFamily="2" charset="0"/>
                        </a:rPr>
                        <a:t> + </a:t>
                      </a:r>
                      <a:r>
                        <a:rPr lang="en-US" baseline="0" dirty="0" err="1" smtClean="0">
                          <a:latin typeface="BRH Devanagari RN" pitchFamily="2" charset="0"/>
                        </a:rPr>
                        <a:t>mÉ×ÎjuÉ</a:t>
                      </a:r>
                      <a:endParaRPr lang="en-US" dirty="0">
                        <a:latin typeface="BRH Devanagari RN" pitchFamily="2" charset="0"/>
                      </a:endParaRPr>
                    </a:p>
                  </a:txBody>
                  <a:tcPr/>
                </a:tc>
                <a:tc>
                  <a:txBody>
                    <a:bodyPr/>
                    <a:lstStyle/>
                    <a:p>
                      <a:r>
                        <a:rPr lang="en-US" dirty="0" err="1" smtClean="0">
                          <a:latin typeface="BRH Devanagari RN" pitchFamily="2" charset="0"/>
                        </a:rPr>
                        <a:t>AqsÉ</a:t>
                      </a:r>
                      <a:endParaRPr lang="en-US" dirty="0">
                        <a:latin typeface="BRH Devanagari RN" pitchFamily="2" charset="0"/>
                      </a:endParaRPr>
                    </a:p>
                  </a:txBody>
                  <a:tcPr/>
                </a:tc>
                <a:tc>
                  <a:txBody>
                    <a:bodyPr/>
                    <a:lstStyle/>
                    <a:p>
                      <a:r>
                        <a:rPr lang="en-US" dirty="0" err="1" smtClean="0">
                          <a:latin typeface="BRH Devanagari RN" pitchFamily="2" charset="0"/>
                        </a:rPr>
                        <a:t>uÉÉiÉ</a:t>
                      </a:r>
                      <a:r>
                        <a:rPr lang="en-US" baseline="0" dirty="0" smtClean="0">
                          <a:latin typeface="BRH Devanagari RN" pitchFamily="2" charset="0"/>
                        </a:rPr>
                        <a:t> </a:t>
                      </a:r>
                      <a:r>
                        <a:rPr lang="en-US" baseline="0" dirty="0" err="1" smtClean="0">
                          <a:latin typeface="BRH Devanagari RN" pitchFamily="2" charset="0"/>
                        </a:rPr>
                        <a:t>mÉëMüÉåmÉ</a:t>
                      </a:r>
                      <a:r>
                        <a:rPr lang="en-US" baseline="0" dirty="0" smtClean="0">
                          <a:latin typeface="BRH Devanagari RN" pitchFamily="2" charset="0"/>
                        </a:rPr>
                        <a:t> </a:t>
                      </a:r>
                      <a:r>
                        <a:rPr lang="en-US" baseline="0" dirty="0" err="1" smtClean="0">
                          <a:latin typeface="BRH Devanagari RN" pitchFamily="2" charset="0"/>
                        </a:rPr>
                        <a:t>ÌmÉ¨ÉcÉrÉ</a:t>
                      </a:r>
                      <a:r>
                        <a:rPr lang="en-US" baseline="0" dirty="0" smtClean="0">
                          <a:latin typeface="BRH Devanagari RN" pitchFamily="2" charset="0"/>
                        </a:rPr>
                        <a:t> </a:t>
                      </a:r>
                      <a:r>
                        <a:rPr lang="en-US" baseline="0" dirty="0" err="1" smtClean="0">
                          <a:latin typeface="BRH Devanagari RN" pitchFamily="2" charset="0"/>
                        </a:rPr>
                        <a:t>Ì§ÉSÉåwÉ</a:t>
                      </a:r>
                      <a:r>
                        <a:rPr lang="en-US" baseline="0" dirty="0" smtClean="0">
                          <a:latin typeface="BRH Devanagari RN" pitchFamily="2" charset="0"/>
                        </a:rPr>
                        <a:t> </a:t>
                      </a:r>
                      <a:r>
                        <a:rPr lang="en-US" baseline="0" dirty="0" err="1" smtClean="0">
                          <a:latin typeface="BRH Devanagari RN" pitchFamily="2" charset="0"/>
                        </a:rPr>
                        <a:t>mÉëMüÉåmÉ</a:t>
                      </a:r>
                      <a:endParaRPr lang="en-US" dirty="0">
                        <a:latin typeface="BRH Devanagari RN" pitchFamily="2" charset="0"/>
                      </a:endParaRPr>
                    </a:p>
                  </a:txBody>
                  <a:tcPr/>
                </a:tc>
              </a:tr>
              <a:tr h="370840">
                <a:tc>
                  <a:txBody>
                    <a:bodyPr/>
                    <a:lstStyle/>
                    <a:p>
                      <a:r>
                        <a:rPr lang="en-US" dirty="0" smtClean="0"/>
                        <a:t>SARAD</a:t>
                      </a:r>
                      <a:endParaRPr lang="en-US" dirty="0"/>
                    </a:p>
                  </a:txBody>
                  <a:tcPr/>
                </a:tc>
                <a:tc>
                  <a:txBody>
                    <a:bodyPr/>
                    <a:lstStyle/>
                    <a:p>
                      <a:r>
                        <a:rPr lang="en-US" dirty="0" err="1" smtClean="0">
                          <a:latin typeface="BRH Devanagari RN" pitchFamily="2" charset="0"/>
                        </a:rPr>
                        <a:t>EwhÉ</a:t>
                      </a:r>
                      <a:r>
                        <a:rPr lang="en-US" baseline="0" dirty="0" smtClean="0">
                          <a:latin typeface="BRH Devanagari RN" pitchFamily="2" charset="0"/>
                        </a:rPr>
                        <a:t> + </a:t>
                      </a:r>
                      <a:r>
                        <a:rPr lang="en-US" baseline="0" dirty="0" err="1" smtClean="0">
                          <a:latin typeface="BRH Devanagari RN" pitchFamily="2" charset="0"/>
                        </a:rPr>
                        <a:t>cÉrÉ</a:t>
                      </a:r>
                      <a:r>
                        <a:rPr lang="en-US" baseline="0" dirty="0" smtClean="0">
                          <a:latin typeface="BRH Devanagari RN" pitchFamily="2" charset="0"/>
                        </a:rPr>
                        <a:t> </a:t>
                      </a:r>
                      <a:r>
                        <a:rPr lang="en-US" baseline="0" dirty="0" err="1" smtClean="0">
                          <a:latin typeface="BRH Devanagari RN" pitchFamily="2" charset="0"/>
                        </a:rPr>
                        <a:t>ÌmÉ¨É</a:t>
                      </a:r>
                      <a:endParaRPr lang="en-US" baseline="0" dirty="0" smtClean="0">
                        <a:latin typeface="BRH Devanagari RN" pitchFamily="2" charset="0"/>
                      </a:endParaRPr>
                    </a:p>
                    <a:p>
                      <a:r>
                        <a:rPr lang="en-US" baseline="0" dirty="0" err="1" smtClean="0">
                          <a:latin typeface="BRH Devanagari RN" pitchFamily="2" charset="0"/>
                        </a:rPr>
                        <a:t>EwhÉ</a:t>
                      </a:r>
                      <a:r>
                        <a:rPr lang="en-US" baseline="0" dirty="0" smtClean="0">
                          <a:latin typeface="BRH Devanagari RN" pitchFamily="2" charset="0"/>
                        </a:rPr>
                        <a:t>, </a:t>
                      </a:r>
                      <a:r>
                        <a:rPr lang="en-US" baseline="0" dirty="0" err="1" smtClean="0">
                          <a:latin typeface="BRH Devanagari RN" pitchFamily="2" charset="0"/>
                        </a:rPr>
                        <a:t>ÎxlÉakÉ</a:t>
                      </a:r>
                      <a:r>
                        <a:rPr lang="en-US" baseline="0" dirty="0" smtClean="0">
                          <a:latin typeface="BRH Devanagari RN" pitchFamily="2" charset="0"/>
                        </a:rPr>
                        <a:t>, </a:t>
                      </a:r>
                      <a:r>
                        <a:rPr lang="en-US" baseline="0" dirty="0" err="1" smtClean="0">
                          <a:latin typeface="BRH Devanagari RN" pitchFamily="2" charset="0"/>
                        </a:rPr>
                        <a:t>aÉÑÂ</a:t>
                      </a:r>
                      <a:r>
                        <a:rPr lang="en-US" baseline="0" dirty="0" smtClean="0">
                          <a:latin typeface="BRH Devanagari RN" pitchFamily="2" charset="0"/>
                        </a:rPr>
                        <a:t>, </a:t>
                      </a:r>
                      <a:r>
                        <a:rPr lang="en-US" baseline="0" dirty="0" err="1" smtClean="0">
                          <a:latin typeface="BRH Devanagari RN" pitchFamily="2" charset="0"/>
                        </a:rPr>
                        <a:t>zsÉ¤hÉ</a:t>
                      </a:r>
                      <a:r>
                        <a:rPr lang="en-US" baseline="0" dirty="0" smtClean="0">
                          <a:latin typeface="BRH Devanagari RN" pitchFamily="2" charset="0"/>
                        </a:rPr>
                        <a:t>, </a:t>
                      </a:r>
                      <a:r>
                        <a:rPr lang="en-US" baseline="0" dirty="0" err="1" smtClean="0">
                          <a:latin typeface="BRH Devanagari RN" pitchFamily="2" charset="0"/>
                        </a:rPr>
                        <a:t>ÎxjÉU</a:t>
                      </a:r>
                      <a:endParaRPr lang="en-US" dirty="0">
                        <a:latin typeface="BRH Devanagari RN" pitchFamily="2" charset="0"/>
                      </a:endParaRPr>
                    </a:p>
                  </a:txBody>
                  <a:tcPr/>
                </a:tc>
                <a:tc>
                  <a:txBody>
                    <a:bodyPr/>
                    <a:lstStyle/>
                    <a:p>
                      <a:r>
                        <a:rPr lang="en-US" dirty="0" err="1" smtClean="0">
                          <a:latin typeface="BRH Devanagari RN" pitchFamily="2" charset="0"/>
                        </a:rPr>
                        <a:t>AÎalÉ</a:t>
                      </a:r>
                      <a:r>
                        <a:rPr lang="en-US" baseline="0" dirty="0" smtClean="0">
                          <a:latin typeface="BRH Devanagari RN" pitchFamily="2" charset="0"/>
                        </a:rPr>
                        <a:t> + </a:t>
                      </a:r>
                      <a:r>
                        <a:rPr lang="en-US" dirty="0" err="1" smtClean="0">
                          <a:latin typeface="BRH Devanagari RN" pitchFamily="2" charset="0"/>
                        </a:rPr>
                        <a:t>eÉsÉ</a:t>
                      </a:r>
                      <a:endParaRPr lang="en-US" dirty="0">
                        <a:latin typeface="BRH Devanagari RN" pitchFamily="2" charset="0"/>
                      </a:endParaRPr>
                    </a:p>
                  </a:txBody>
                  <a:tcPr/>
                </a:tc>
                <a:tc>
                  <a:txBody>
                    <a:bodyPr/>
                    <a:lstStyle/>
                    <a:p>
                      <a:r>
                        <a:rPr lang="en-US" dirty="0" err="1" smtClean="0">
                          <a:latin typeface="BRH Devanagari RN" pitchFamily="2" charset="0"/>
                        </a:rPr>
                        <a:t>sÉuÉhÉ</a:t>
                      </a:r>
                      <a:endParaRPr lang="en-US" dirty="0">
                        <a:latin typeface="BRH Devanagari RN" pitchFamily="2" charset="0"/>
                      </a:endParaRPr>
                    </a:p>
                  </a:txBody>
                  <a:tcPr/>
                </a:tc>
                <a:tc>
                  <a:txBody>
                    <a:bodyPr/>
                    <a:lstStyle/>
                    <a:p>
                      <a:r>
                        <a:rPr lang="en-US" dirty="0" err="1" smtClean="0">
                          <a:latin typeface="BRH Devanagari RN" pitchFamily="2" charset="0"/>
                        </a:rPr>
                        <a:t>ÌmÉ¨É</a:t>
                      </a:r>
                      <a:r>
                        <a:rPr lang="en-US" baseline="0" dirty="0" smtClean="0">
                          <a:latin typeface="BRH Devanagari RN" pitchFamily="2" charset="0"/>
                        </a:rPr>
                        <a:t> </a:t>
                      </a:r>
                      <a:r>
                        <a:rPr lang="en-US" baseline="0" dirty="0" err="1" smtClean="0">
                          <a:latin typeface="BRH Devanagari RN" pitchFamily="2" charset="0"/>
                        </a:rPr>
                        <a:t>mÉëMüÉåmÉ</a:t>
                      </a:r>
                      <a:r>
                        <a:rPr lang="en-US" baseline="0" dirty="0" smtClean="0">
                          <a:latin typeface="BRH Devanagari RN" pitchFamily="2" charset="0"/>
                        </a:rPr>
                        <a:t> </a:t>
                      </a:r>
                      <a:r>
                        <a:rPr lang="en-US" baseline="0" dirty="0" err="1" smtClean="0">
                          <a:latin typeface="BRH Devanagari RN" pitchFamily="2" charset="0"/>
                        </a:rPr>
                        <a:t>uÉÉiÉ</a:t>
                      </a:r>
                      <a:r>
                        <a:rPr lang="en-US" baseline="0" dirty="0" smtClean="0">
                          <a:latin typeface="BRH Devanagari RN" pitchFamily="2" charset="0"/>
                        </a:rPr>
                        <a:t> </a:t>
                      </a:r>
                      <a:r>
                        <a:rPr lang="en-US" baseline="0" dirty="0" err="1" smtClean="0">
                          <a:latin typeface="BRH Devanagari RN" pitchFamily="2" charset="0"/>
                        </a:rPr>
                        <a:t>zÉqÉlÉ</a:t>
                      </a:r>
                      <a:endParaRPr lang="en-US" dirty="0">
                        <a:latin typeface="BRH Devanagari RN" pitchFamily="2" charset="0"/>
                      </a:endParaRPr>
                    </a:p>
                  </a:txBody>
                  <a:tcPr/>
                </a:tc>
              </a:tr>
              <a:tr h="370840">
                <a:tc>
                  <a:txBody>
                    <a:bodyPr/>
                    <a:lstStyle/>
                    <a:p>
                      <a:r>
                        <a:rPr lang="en-US" dirty="0" smtClean="0"/>
                        <a:t>HEMANTA</a:t>
                      </a:r>
                      <a:endParaRPr lang="en-US" dirty="0"/>
                    </a:p>
                  </a:txBody>
                  <a:tcPr/>
                </a:tc>
                <a:tc>
                  <a:txBody>
                    <a:bodyPr/>
                    <a:lstStyle/>
                    <a:p>
                      <a:r>
                        <a:rPr lang="en-US" dirty="0" err="1" smtClean="0">
                          <a:latin typeface="BRH Devanagari RN" pitchFamily="2" charset="0"/>
                        </a:rPr>
                        <a:t>zÉÏiÉ</a:t>
                      </a:r>
                      <a:r>
                        <a:rPr lang="en-US" dirty="0" smtClean="0">
                          <a:latin typeface="BRH Devanagari RN" pitchFamily="2" charset="0"/>
                        </a:rPr>
                        <a:t>,</a:t>
                      </a:r>
                      <a:r>
                        <a:rPr lang="en-US" baseline="0" dirty="0" smtClean="0">
                          <a:latin typeface="BRH Devanagari RN" pitchFamily="2" charset="0"/>
                        </a:rPr>
                        <a:t> </a:t>
                      </a:r>
                      <a:r>
                        <a:rPr lang="en-US" baseline="0" dirty="0" err="1" smtClean="0">
                          <a:latin typeface="BRH Devanagari RN" pitchFamily="2" charset="0"/>
                        </a:rPr>
                        <a:t>ÎxlÉakÉ</a:t>
                      </a:r>
                      <a:r>
                        <a:rPr lang="en-US" baseline="0" dirty="0" smtClean="0">
                          <a:latin typeface="BRH Devanagari RN" pitchFamily="2" charset="0"/>
                        </a:rPr>
                        <a:t>, </a:t>
                      </a:r>
                      <a:r>
                        <a:rPr lang="en-US" baseline="0" dirty="0" err="1" smtClean="0">
                          <a:latin typeface="BRH Devanagari RN" pitchFamily="2" charset="0"/>
                        </a:rPr>
                        <a:t>qÉlS</a:t>
                      </a:r>
                      <a:r>
                        <a:rPr lang="en-US" baseline="0" dirty="0" smtClean="0">
                          <a:latin typeface="BRH Devanagari RN" pitchFamily="2" charset="0"/>
                        </a:rPr>
                        <a:t>, </a:t>
                      </a:r>
                      <a:r>
                        <a:rPr lang="en-US" baseline="0" dirty="0" err="1" smtClean="0">
                          <a:latin typeface="BRH Devanagari RN" pitchFamily="2" charset="0"/>
                        </a:rPr>
                        <a:t>aÉÑÂ</a:t>
                      </a:r>
                      <a:r>
                        <a:rPr lang="en-US" baseline="0" dirty="0" smtClean="0">
                          <a:latin typeface="BRH Devanagari RN" pitchFamily="2" charset="0"/>
                        </a:rPr>
                        <a:t>, </a:t>
                      </a:r>
                      <a:r>
                        <a:rPr lang="en-US" baseline="0" dirty="0" err="1" smtClean="0">
                          <a:latin typeface="BRH Devanagari RN" pitchFamily="2" charset="0"/>
                        </a:rPr>
                        <a:t>zsÉ¤ÉhÉ</a:t>
                      </a:r>
                      <a:r>
                        <a:rPr lang="en-US" baseline="0" dirty="0" smtClean="0">
                          <a:latin typeface="BRH Devanagari RN" pitchFamily="2" charset="0"/>
                        </a:rPr>
                        <a:t>, </a:t>
                      </a:r>
                      <a:r>
                        <a:rPr lang="en-US" baseline="0" dirty="0" err="1" smtClean="0">
                          <a:latin typeface="BRH Devanagari RN" pitchFamily="2" charset="0"/>
                        </a:rPr>
                        <a:t>qÉ×SÒ</a:t>
                      </a:r>
                      <a:r>
                        <a:rPr lang="en-US" baseline="0" dirty="0" smtClean="0">
                          <a:latin typeface="BRH Devanagari RN" pitchFamily="2" charset="0"/>
                        </a:rPr>
                        <a:t>, </a:t>
                      </a:r>
                      <a:r>
                        <a:rPr lang="en-US" baseline="0" dirty="0" err="1" smtClean="0">
                          <a:latin typeface="BRH Devanagari RN" pitchFamily="2" charset="0"/>
                        </a:rPr>
                        <a:t>ÎxjÉU</a:t>
                      </a:r>
                      <a:endParaRPr lang="en-US" dirty="0">
                        <a:latin typeface="BRH Devanagari RN" pitchFamily="2" charset="0"/>
                      </a:endParaRPr>
                    </a:p>
                  </a:txBody>
                  <a:tcPr/>
                </a:tc>
                <a:tc>
                  <a:txBody>
                    <a:bodyPr/>
                    <a:lstStyle/>
                    <a:p>
                      <a:r>
                        <a:rPr lang="en-US" baseline="0" dirty="0" err="1" smtClean="0">
                          <a:latin typeface="BRH Devanagari RN" pitchFamily="2" charset="0"/>
                        </a:rPr>
                        <a:t>mÉ×ÎjuÉ</a:t>
                      </a:r>
                      <a:r>
                        <a:rPr lang="en-US" baseline="0" dirty="0" smtClean="0">
                          <a:latin typeface="BRH Devanagari RN" pitchFamily="2" charset="0"/>
                        </a:rPr>
                        <a:t> + </a:t>
                      </a:r>
                      <a:r>
                        <a:rPr lang="en-US" baseline="0" dirty="0" err="1" smtClean="0">
                          <a:latin typeface="BRH Devanagari RN" pitchFamily="2" charset="0"/>
                        </a:rPr>
                        <a:t>AmÉ</a:t>
                      </a:r>
                      <a:endParaRPr lang="en-US" dirty="0">
                        <a:latin typeface="BRH Devanagari RN" pitchFamily="2" charset="0"/>
                      </a:endParaRPr>
                    </a:p>
                  </a:txBody>
                  <a:tcPr/>
                </a:tc>
                <a:tc>
                  <a:txBody>
                    <a:bodyPr/>
                    <a:lstStyle/>
                    <a:p>
                      <a:r>
                        <a:rPr lang="en-US" dirty="0" err="1" smtClean="0">
                          <a:latin typeface="BRH Devanagari RN" pitchFamily="2" charset="0"/>
                        </a:rPr>
                        <a:t>qÉkÉÑU</a:t>
                      </a:r>
                      <a:endParaRPr lang="en-US" dirty="0">
                        <a:latin typeface="BRH Devanagari RN" pitchFamily="2" charset="0"/>
                      </a:endParaRPr>
                    </a:p>
                  </a:txBody>
                  <a:tcPr/>
                </a:tc>
                <a:tc>
                  <a:txBody>
                    <a:bodyPr/>
                    <a:lstStyle/>
                    <a:p>
                      <a:r>
                        <a:rPr lang="en-US" dirty="0" err="1" smtClean="0">
                          <a:latin typeface="BRH Devanagari RN" pitchFamily="2" charset="0"/>
                        </a:rPr>
                        <a:t>ÌmÉ¨É</a:t>
                      </a:r>
                      <a:r>
                        <a:rPr lang="en-US" baseline="0" dirty="0" smtClean="0">
                          <a:latin typeface="BRH Devanagari RN" pitchFamily="2" charset="0"/>
                        </a:rPr>
                        <a:t> </a:t>
                      </a:r>
                      <a:r>
                        <a:rPr lang="en-US" baseline="0" dirty="0" err="1" smtClean="0">
                          <a:latin typeface="BRH Devanagari RN" pitchFamily="2" charset="0"/>
                        </a:rPr>
                        <a:t>zÉqÉlÉ</a:t>
                      </a:r>
                      <a:endParaRPr lang="en-US" baseline="0" dirty="0" smtClean="0">
                        <a:latin typeface="BRH Devanagari RN" pitchFamily="2" charset="0"/>
                      </a:endParaRPr>
                    </a:p>
                    <a:p>
                      <a:r>
                        <a:rPr lang="en-US" baseline="0" dirty="0" err="1" smtClean="0">
                          <a:latin typeface="BRH Devanagari RN" pitchFamily="2" charset="0"/>
                        </a:rPr>
                        <a:t>MüTü</a:t>
                      </a:r>
                      <a:r>
                        <a:rPr lang="en-US" baseline="0" dirty="0" smtClean="0">
                          <a:latin typeface="BRH Devanagari RN" pitchFamily="2" charset="0"/>
                        </a:rPr>
                        <a:t> </a:t>
                      </a:r>
                      <a:r>
                        <a:rPr lang="en-US" baseline="0" dirty="0" err="1" smtClean="0">
                          <a:latin typeface="BRH Devanagari RN" pitchFamily="2" charset="0"/>
                        </a:rPr>
                        <a:t>cÉrÉ</a:t>
                      </a:r>
                      <a:endParaRPr lang="en-US" dirty="0">
                        <a:latin typeface="BRH Devanagari RN" pitchFamily="2" charset="0"/>
                      </a:endParaRPr>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Day – night and season influence us?</a:t>
            </a:r>
            <a:endParaRPr lang="en-US" dirty="0"/>
          </a:p>
        </p:txBody>
      </p:sp>
      <p:sp>
        <p:nvSpPr>
          <p:cNvPr id="3" name="Content Placeholder 2"/>
          <p:cNvSpPr>
            <a:spLocks noGrp="1"/>
          </p:cNvSpPr>
          <p:nvPr>
            <p:ph idx="1"/>
          </p:nvPr>
        </p:nvSpPr>
        <p:spPr/>
        <p:txBody>
          <a:bodyPr/>
          <a:lstStyle/>
          <a:p>
            <a:r>
              <a:rPr lang="en-US" dirty="0" smtClean="0"/>
              <a:t>Circadian Rhythm</a:t>
            </a:r>
          </a:p>
          <a:p>
            <a:r>
              <a:rPr lang="en-US" dirty="0" smtClean="0"/>
              <a:t>DNA’s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seasonal disorders?</a:t>
            </a:r>
            <a:endParaRPr lang="en-US" dirty="0"/>
          </a:p>
        </p:txBody>
      </p:sp>
      <p:sp>
        <p:nvSpPr>
          <p:cNvPr id="3" name="Content Placeholder 2"/>
          <p:cNvSpPr>
            <a:spLocks noGrp="1"/>
          </p:cNvSpPr>
          <p:nvPr>
            <p:ph idx="1"/>
          </p:nvPr>
        </p:nvSpPr>
        <p:spPr/>
        <p:txBody>
          <a:bodyPr/>
          <a:lstStyle/>
          <a:p>
            <a:r>
              <a:rPr lang="en-US" dirty="0" smtClean="0"/>
              <a:t>Seasonal affect us in the same time every year</a:t>
            </a:r>
          </a:p>
          <a:p>
            <a:r>
              <a:rPr lang="en-US" dirty="0" smtClean="0"/>
              <a:t>Due influence of change in season </a:t>
            </a:r>
          </a:p>
          <a:p>
            <a:r>
              <a:rPr lang="en-US" dirty="0" smtClean="0"/>
              <a:t>Change in our hormonal secretion, fertility, metabolism, immune function</a:t>
            </a:r>
          </a:p>
          <a:p>
            <a:r>
              <a:rPr lang="en-US" dirty="0" smtClean="0"/>
              <a:t>Change in our </a:t>
            </a:r>
            <a:r>
              <a:rPr lang="en-US" dirty="0" err="1" smtClean="0"/>
              <a:t>Doshic</a:t>
            </a:r>
            <a:r>
              <a:rPr lang="en-US" dirty="0" smtClean="0"/>
              <a:t> predominance influenced by seasonal/ climatic change in the environment leading to symptoms of ill health occurring every year in a particular time.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Fundamental </a:t>
            </a:r>
            <a:endParaRPr lang="en-US" dirty="0"/>
          </a:p>
        </p:txBody>
      </p:sp>
      <p:sp>
        <p:nvSpPr>
          <p:cNvPr id="3" name="Content Placeholder 2"/>
          <p:cNvSpPr>
            <a:spLocks noGrp="1"/>
          </p:cNvSpPr>
          <p:nvPr>
            <p:ph idx="1"/>
          </p:nvPr>
        </p:nvSpPr>
        <p:spPr/>
        <p:txBody>
          <a:bodyPr/>
          <a:lstStyle/>
          <a:p>
            <a:r>
              <a:rPr lang="en-US" dirty="0" err="1" smtClean="0">
                <a:latin typeface="BRH Devanagari RN" pitchFamily="2" charset="0"/>
              </a:rPr>
              <a:t>SåzÉÉlÉÉqÉÉqÉrÉÉlÉÉÇ</a:t>
            </a:r>
            <a:r>
              <a:rPr lang="en-US" dirty="0" smtClean="0">
                <a:latin typeface="BRH Devanagari RN" pitchFamily="2" charset="0"/>
              </a:rPr>
              <a:t> </a:t>
            </a:r>
            <a:r>
              <a:rPr lang="en-US" dirty="0" err="1" smtClean="0">
                <a:latin typeface="BRH Devanagari RN" pitchFamily="2" charset="0"/>
              </a:rPr>
              <a:t>cÉ</a:t>
            </a:r>
            <a:r>
              <a:rPr lang="en-US" dirty="0" smtClean="0">
                <a:latin typeface="BRH Devanagari RN" pitchFamily="2" charset="0"/>
              </a:rPr>
              <a:t> </a:t>
            </a:r>
            <a:r>
              <a:rPr lang="en-US" dirty="0" err="1" smtClean="0">
                <a:latin typeface="BRH Devanagari RN" pitchFamily="2" charset="0"/>
              </a:rPr>
              <a:t>ÌuÉmÉUÏiÉaÉÑhÉÇ</a:t>
            </a:r>
            <a:r>
              <a:rPr lang="en-US" dirty="0" smtClean="0">
                <a:latin typeface="BRH Devanagari RN" pitchFamily="2" charset="0"/>
              </a:rPr>
              <a:t> </a:t>
            </a:r>
            <a:r>
              <a:rPr lang="en-US" dirty="0" err="1" smtClean="0">
                <a:latin typeface="BRH Devanagari RN" pitchFamily="2" charset="0"/>
              </a:rPr>
              <a:t>aÉÑhÉæ</a:t>
            </a:r>
            <a:r>
              <a:rPr lang="en-US" dirty="0" smtClean="0">
                <a:latin typeface="BRH Devanagari RN" pitchFamily="2" charset="0"/>
              </a:rPr>
              <a:t>: |</a:t>
            </a:r>
          </a:p>
          <a:p>
            <a:pPr>
              <a:buNone/>
            </a:pPr>
            <a:r>
              <a:rPr lang="en-US" dirty="0" smtClean="0">
                <a:latin typeface="BRH Devanagari RN" pitchFamily="2" charset="0"/>
              </a:rPr>
              <a:t>	</a:t>
            </a:r>
            <a:r>
              <a:rPr lang="en-US" dirty="0" err="1" smtClean="0">
                <a:latin typeface="BRH Devanagari RN" pitchFamily="2" charset="0"/>
              </a:rPr>
              <a:t>xÉÉiqrÉÍqÉcNûÎliÉ</a:t>
            </a:r>
            <a:r>
              <a:rPr lang="en-US" dirty="0" smtClean="0">
                <a:latin typeface="BRH Devanagari RN" pitchFamily="2" charset="0"/>
              </a:rPr>
              <a:t> xÉÉiqrÉ¥ÉÉ¶ÉåÌ¹iÉÇ </a:t>
            </a:r>
            <a:r>
              <a:rPr lang="en-US" dirty="0" err="1" smtClean="0">
                <a:latin typeface="BRH Devanagari RN" pitchFamily="2" charset="0"/>
              </a:rPr>
              <a:t>cÉÉ±qÉåuÉ</a:t>
            </a:r>
            <a:r>
              <a:rPr lang="en-US" dirty="0" smtClean="0">
                <a:latin typeface="BRH Devanagari RN" pitchFamily="2" charset="0"/>
              </a:rPr>
              <a:t> </a:t>
            </a:r>
            <a:r>
              <a:rPr lang="en-US" dirty="0" err="1" smtClean="0">
                <a:latin typeface="BRH Devanagari RN" pitchFamily="2" charset="0"/>
              </a:rPr>
              <a:t>cÉ</a:t>
            </a:r>
            <a:r>
              <a:rPr lang="en-US" dirty="0" smtClean="0">
                <a:latin typeface="BRH Devanagari RN" pitchFamily="2" charset="0"/>
              </a:rPr>
              <a:t> || </a:t>
            </a:r>
          </a:p>
          <a:p>
            <a:pPr>
              <a:buNone/>
            </a:pPr>
            <a:r>
              <a:rPr lang="en-US" dirty="0" smtClean="0">
                <a:latin typeface="BRH Devanagari RN" pitchFamily="2" charset="0"/>
              </a:rPr>
              <a:t>							(</a:t>
            </a:r>
            <a:r>
              <a:rPr lang="en-US" dirty="0" err="1" smtClean="0">
                <a:latin typeface="BRH Devanagari RN" pitchFamily="2" charset="0"/>
              </a:rPr>
              <a:t>cÉ</a:t>
            </a:r>
            <a:r>
              <a:rPr lang="en-US" dirty="0" smtClean="0">
                <a:latin typeface="BRH Devanagari RN" pitchFamily="2" charset="0"/>
              </a:rPr>
              <a:t> </a:t>
            </a:r>
            <a:r>
              <a:rPr lang="en-US" dirty="0" err="1" smtClean="0">
                <a:latin typeface="BRH Devanagari RN" pitchFamily="2" charset="0"/>
              </a:rPr>
              <a:t>xÉÔ</a:t>
            </a:r>
            <a:r>
              <a:rPr lang="en-US" dirty="0" smtClean="0">
                <a:latin typeface="BRH Devanagari RN" pitchFamily="2" charset="0"/>
              </a:rPr>
              <a:t> 6/50)</a:t>
            </a:r>
            <a:endParaRPr lang="en-US" dirty="0">
              <a:latin typeface="BRH Devanagari RN" pitchFamily="2"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Users\Dr Siva\Downloads\hemanta1.jpg"/>
          <p:cNvPicPr>
            <a:picLocks noChangeAspect="1" noChangeArrowheads="1"/>
          </p:cNvPicPr>
          <p:nvPr/>
        </p:nvPicPr>
        <p:blipFill>
          <a:blip r:embed="rId2">
            <a:lum bright="-27000" contrast="-48000"/>
          </a:blip>
          <a:srcRect/>
          <a:stretch>
            <a:fillRect/>
          </a:stretch>
        </p:blipFill>
        <p:spPr bwMode="auto">
          <a:xfrm>
            <a:off x="0" y="0"/>
            <a:ext cx="9144000" cy="6858000"/>
          </a:xfrm>
          <a:prstGeom prst="rect">
            <a:avLst/>
          </a:prstGeom>
          <a:noFill/>
        </p:spPr>
      </p:pic>
      <p:sp>
        <p:nvSpPr>
          <p:cNvPr id="2" name="Title 1"/>
          <p:cNvSpPr>
            <a:spLocks noGrp="1"/>
          </p:cNvSpPr>
          <p:nvPr>
            <p:ph type="title"/>
          </p:nvPr>
        </p:nvSpPr>
        <p:spPr/>
        <p:txBody>
          <a:bodyPr/>
          <a:lstStyle/>
          <a:p>
            <a:r>
              <a:rPr lang="en-US" dirty="0" err="1" smtClean="0">
                <a:solidFill>
                  <a:schemeClr val="bg1"/>
                </a:solidFill>
                <a:latin typeface="BRH Devanagari RN" pitchFamily="2" charset="0"/>
              </a:rPr>
              <a:t>WåûqÉliÉ</a:t>
            </a:r>
            <a:r>
              <a:rPr lang="en-US" dirty="0" smtClean="0">
                <a:solidFill>
                  <a:schemeClr val="bg1"/>
                </a:solidFill>
                <a:latin typeface="BRH Devanagari RN" pitchFamily="2" charset="0"/>
              </a:rPr>
              <a:t> </a:t>
            </a:r>
            <a:r>
              <a:rPr lang="en-US" dirty="0" err="1" smtClean="0">
                <a:solidFill>
                  <a:schemeClr val="bg1"/>
                </a:solidFill>
                <a:latin typeface="BRH Devanagari RN" pitchFamily="2" charset="0"/>
              </a:rPr>
              <a:t>GiÉÑ</a:t>
            </a:r>
            <a:endParaRPr lang="en-US" dirty="0">
              <a:solidFill>
                <a:schemeClr val="bg1"/>
              </a:solidFill>
              <a:latin typeface="BRH Devanagari RN" pitchFamily="2" charset="0"/>
            </a:endParaRPr>
          </a:p>
        </p:txBody>
      </p:sp>
      <p:sp>
        <p:nvSpPr>
          <p:cNvPr id="3" name="Content Placeholder 2"/>
          <p:cNvSpPr>
            <a:spLocks noGrp="1"/>
          </p:cNvSpPr>
          <p:nvPr>
            <p:ph idx="1"/>
          </p:nvPr>
        </p:nvSpPr>
        <p:spPr/>
        <p:txBody>
          <a:bodyPr>
            <a:normAutofit lnSpcReduction="10000"/>
          </a:bodyPr>
          <a:lstStyle/>
          <a:p>
            <a:r>
              <a:rPr lang="en-US" dirty="0" err="1" smtClean="0">
                <a:solidFill>
                  <a:schemeClr val="bg1"/>
                </a:solidFill>
                <a:latin typeface="BRH Devanagari RN" pitchFamily="2" charset="0"/>
              </a:rPr>
              <a:t>zÉÏiÉ</a:t>
            </a:r>
            <a:r>
              <a:rPr lang="en-US" dirty="0" smtClean="0">
                <a:solidFill>
                  <a:schemeClr val="bg1"/>
                </a:solidFill>
                <a:latin typeface="BRH Devanagari RN" pitchFamily="2" charset="0"/>
              </a:rPr>
              <a:t> </a:t>
            </a:r>
            <a:r>
              <a:rPr lang="en-US" dirty="0" err="1" smtClean="0">
                <a:solidFill>
                  <a:schemeClr val="bg1"/>
                </a:solidFill>
                <a:latin typeface="BRH Devanagari RN" pitchFamily="2" charset="0"/>
              </a:rPr>
              <a:t>mÉëkÉÉlÉ</a:t>
            </a:r>
            <a:endParaRPr lang="en-US" dirty="0" smtClean="0">
              <a:solidFill>
                <a:schemeClr val="bg1"/>
              </a:solidFill>
              <a:latin typeface="BRH Devanagari RN" pitchFamily="2" charset="0"/>
            </a:endParaRPr>
          </a:p>
          <a:p>
            <a:r>
              <a:rPr lang="en-US" dirty="0" err="1" smtClean="0">
                <a:solidFill>
                  <a:schemeClr val="bg1"/>
                </a:solidFill>
                <a:latin typeface="BRH Devanagari RN" pitchFamily="2" charset="0"/>
              </a:rPr>
              <a:t>AÎalÉ</a:t>
            </a:r>
            <a:r>
              <a:rPr lang="en-US" dirty="0" smtClean="0">
                <a:solidFill>
                  <a:schemeClr val="bg1"/>
                </a:solidFill>
                <a:latin typeface="BRH Devanagari RN" pitchFamily="2" charset="0"/>
              </a:rPr>
              <a:t> – </a:t>
            </a:r>
            <a:r>
              <a:rPr lang="en-US" dirty="0" err="1" smtClean="0">
                <a:solidFill>
                  <a:schemeClr val="bg1"/>
                </a:solidFill>
                <a:latin typeface="BRH Devanagari RN" pitchFamily="2" charset="0"/>
              </a:rPr>
              <a:t>E¨ÉqÉ</a:t>
            </a:r>
            <a:endParaRPr lang="en-US" dirty="0" smtClean="0">
              <a:solidFill>
                <a:schemeClr val="bg1"/>
              </a:solidFill>
              <a:latin typeface="BRH Devanagari RN" pitchFamily="2" charset="0"/>
            </a:endParaRPr>
          </a:p>
          <a:p>
            <a:r>
              <a:rPr lang="en-US" dirty="0" err="1" smtClean="0">
                <a:solidFill>
                  <a:schemeClr val="bg1"/>
                </a:solidFill>
                <a:latin typeface="BRH Devanagari RN" pitchFamily="2" charset="0"/>
              </a:rPr>
              <a:t>SÉåwÉ</a:t>
            </a:r>
            <a:r>
              <a:rPr lang="en-US" dirty="0" smtClean="0">
                <a:solidFill>
                  <a:schemeClr val="bg1"/>
                </a:solidFill>
                <a:latin typeface="BRH Devanagari RN" pitchFamily="2" charset="0"/>
              </a:rPr>
              <a:t> – </a:t>
            </a:r>
            <a:r>
              <a:rPr lang="en-US" dirty="0" err="1" smtClean="0">
                <a:solidFill>
                  <a:schemeClr val="bg1"/>
                </a:solidFill>
                <a:latin typeface="BRH Devanagari RN" pitchFamily="2" charset="0"/>
              </a:rPr>
              <a:t>MüTü</a:t>
            </a:r>
            <a:r>
              <a:rPr lang="en-US" dirty="0" smtClean="0">
                <a:solidFill>
                  <a:schemeClr val="bg1"/>
                </a:solidFill>
                <a:latin typeface="BRH Devanagari RN" pitchFamily="2" charset="0"/>
              </a:rPr>
              <a:t> </a:t>
            </a:r>
            <a:r>
              <a:rPr lang="en-US" dirty="0" err="1" smtClean="0">
                <a:solidFill>
                  <a:schemeClr val="bg1"/>
                </a:solidFill>
                <a:latin typeface="BRH Devanagari RN" pitchFamily="2" charset="0"/>
              </a:rPr>
              <a:t>xÉÇcÉrÉ</a:t>
            </a:r>
            <a:r>
              <a:rPr lang="en-US" dirty="0" smtClean="0">
                <a:solidFill>
                  <a:schemeClr val="bg1"/>
                </a:solidFill>
                <a:latin typeface="BRH Devanagari RN" pitchFamily="2" charset="0"/>
              </a:rPr>
              <a:t> – </a:t>
            </a:r>
            <a:r>
              <a:rPr lang="en-US" dirty="0" err="1" smtClean="0">
                <a:solidFill>
                  <a:schemeClr val="bg1"/>
                </a:solidFill>
                <a:latin typeface="BRH Devanagari RN" pitchFamily="2" charset="0"/>
              </a:rPr>
              <a:t>ÌmÉ¨É</a:t>
            </a:r>
            <a:r>
              <a:rPr lang="en-US" dirty="0" smtClean="0">
                <a:solidFill>
                  <a:schemeClr val="bg1"/>
                </a:solidFill>
                <a:latin typeface="BRH Devanagari RN" pitchFamily="2" charset="0"/>
              </a:rPr>
              <a:t> </a:t>
            </a:r>
            <a:r>
              <a:rPr lang="en-US" dirty="0" err="1" smtClean="0">
                <a:solidFill>
                  <a:schemeClr val="bg1"/>
                </a:solidFill>
                <a:latin typeface="BRH Devanagari RN" pitchFamily="2" charset="0"/>
              </a:rPr>
              <a:t>mÉëzÉqÉlÉ</a:t>
            </a:r>
            <a:endParaRPr lang="en-US" dirty="0" smtClean="0">
              <a:solidFill>
                <a:schemeClr val="bg1"/>
              </a:solidFill>
              <a:latin typeface="BRH Devanagari RN" pitchFamily="2" charset="0"/>
            </a:endParaRPr>
          </a:p>
          <a:p>
            <a:r>
              <a:rPr lang="en-US" dirty="0" err="1" smtClean="0">
                <a:solidFill>
                  <a:schemeClr val="bg1"/>
                </a:solidFill>
                <a:latin typeface="BRH Devanagari RN" pitchFamily="2" charset="0"/>
              </a:rPr>
              <a:t>EwhÉ</a:t>
            </a:r>
            <a:r>
              <a:rPr lang="en-US" dirty="0" smtClean="0">
                <a:solidFill>
                  <a:schemeClr val="bg1"/>
                </a:solidFill>
                <a:latin typeface="BRH Devanagari RN" pitchFamily="2" charset="0"/>
              </a:rPr>
              <a:t> </a:t>
            </a:r>
            <a:r>
              <a:rPr lang="en-US" dirty="0" err="1" smtClean="0">
                <a:solidFill>
                  <a:schemeClr val="bg1"/>
                </a:solidFill>
                <a:latin typeface="BRH Devanagari RN" pitchFamily="2" charset="0"/>
              </a:rPr>
              <a:t>EmÉcÉÉU</a:t>
            </a:r>
            <a:endParaRPr lang="en-US" dirty="0" smtClean="0">
              <a:solidFill>
                <a:schemeClr val="bg1"/>
              </a:solidFill>
              <a:latin typeface="BRH Devanagari RN" pitchFamily="2" charset="0"/>
            </a:endParaRPr>
          </a:p>
          <a:p>
            <a:r>
              <a:rPr lang="en-US" dirty="0" err="1" smtClean="0">
                <a:solidFill>
                  <a:schemeClr val="bg1"/>
                </a:solidFill>
                <a:latin typeface="BRH Devanagari RN" pitchFamily="2" charset="0"/>
              </a:rPr>
              <a:t>EmÉrÉÉåÌaÉ</a:t>
            </a:r>
            <a:r>
              <a:rPr lang="en-US" dirty="0" smtClean="0">
                <a:solidFill>
                  <a:schemeClr val="bg1"/>
                </a:solidFill>
                <a:latin typeface="BRH Devanagari RN" pitchFamily="2" charset="0"/>
              </a:rPr>
              <a:t> </a:t>
            </a:r>
            <a:r>
              <a:rPr lang="en-US" dirty="0" err="1" smtClean="0">
                <a:solidFill>
                  <a:schemeClr val="bg1"/>
                </a:solidFill>
                <a:latin typeface="BRH Devanagari RN" pitchFamily="2" charset="0"/>
              </a:rPr>
              <a:t>UxÉ</a:t>
            </a:r>
            <a:r>
              <a:rPr lang="en-US" dirty="0" smtClean="0">
                <a:solidFill>
                  <a:schemeClr val="bg1"/>
                </a:solidFill>
                <a:latin typeface="BRH Devanagari RN" pitchFamily="2" charset="0"/>
              </a:rPr>
              <a:t> – </a:t>
            </a:r>
            <a:r>
              <a:rPr lang="en-US" dirty="0" err="1" smtClean="0">
                <a:solidFill>
                  <a:schemeClr val="bg1"/>
                </a:solidFill>
                <a:latin typeface="BRH Devanagari RN" pitchFamily="2" charset="0"/>
              </a:rPr>
              <a:t>xuÉÉSÒ</a:t>
            </a:r>
            <a:r>
              <a:rPr lang="en-US" dirty="0" smtClean="0">
                <a:solidFill>
                  <a:schemeClr val="bg1"/>
                </a:solidFill>
                <a:latin typeface="BRH Devanagari RN" pitchFamily="2" charset="0"/>
              </a:rPr>
              <a:t>, </a:t>
            </a:r>
            <a:r>
              <a:rPr lang="en-US" dirty="0" err="1" smtClean="0">
                <a:solidFill>
                  <a:schemeClr val="bg1"/>
                </a:solidFill>
                <a:latin typeface="BRH Devanagari RN" pitchFamily="2" charset="0"/>
              </a:rPr>
              <a:t>AqsÉ</a:t>
            </a:r>
            <a:r>
              <a:rPr lang="en-US" dirty="0" smtClean="0">
                <a:solidFill>
                  <a:schemeClr val="bg1"/>
                </a:solidFill>
                <a:latin typeface="BRH Devanagari RN" pitchFamily="2" charset="0"/>
              </a:rPr>
              <a:t>, </a:t>
            </a:r>
            <a:r>
              <a:rPr lang="en-US" dirty="0" err="1" smtClean="0">
                <a:solidFill>
                  <a:schemeClr val="bg1"/>
                </a:solidFill>
                <a:latin typeface="BRH Devanagari RN" pitchFamily="2" charset="0"/>
              </a:rPr>
              <a:t>sÉÉuÉhÉ</a:t>
            </a:r>
            <a:endParaRPr lang="en-US" dirty="0" smtClean="0">
              <a:solidFill>
                <a:schemeClr val="bg1"/>
              </a:solidFill>
              <a:latin typeface="BRH Devanagari RN" pitchFamily="2" charset="0"/>
            </a:endParaRPr>
          </a:p>
          <a:p>
            <a:r>
              <a:rPr lang="en-US" dirty="0" err="1" smtClean="0">
                <a:solidFill>
                  <a:schemeClr val="bg1"/>
                </a:solidFill>
                <a:latin typeface="BRH Devanagari RN" pitchFamily="2" charset="0"/>
              </a:rPr>
              <a:t>ÌSlÉcÉrÉÉï</a:t>
            </a:r>
            <a:r>
              <a:rPr lang="en-US" dirty="0" smtClean="0">
                <a:solidFill>
                  <a:schemeClr val="bg1"/>
                </a:solidFill>
                <a:latin typeface="BRH Devanagari RN" pitchFamily="2" charset="0"/>
              </a:rPr>
              <a:t> – </a:t>
            </a:r>
          </a:p>
          <a:p>
            <a:pPr lvl="1"/>
            <a:r>
              <a:rPr lang="en-US" dirty="0" err="1" smtClean="0">
                <a:solidFill>
                  <a:schemeClr val="bg1"/>
                </a:solidFill>
                <a:latin typeface="BRH Devanagari RN" pitchFamily="2" charset="0"/>
              </a:rPr>
              <a:t>uÉÉiÉWûUiÉæsÉ</a:t>
            </a:r>
            <a:r>
              <a:rPr lang="en-US" dirty="0" smtClean="0">
                <a:solidFill>
                  <a:schemeClr val="bg1"/>
                </a:solidFill>
                <a:latin typeface="BRH Devanagari RN" pitchFamily="2" charset="0"/>
              </a:rPr>
              <a:t> </a:t>
            </a:r>
            <a:r>
              <a:rPr lang="en-US" dirty="0" err="1" smtClean="0">
                <a:solidFill>
                  <a:schemeClr val="bg1"/>
                </a:solidFill>
                <a:latin typeface="BRH Devanagari RN" pitchFamily="2" charset="0"/>
              </a:rPr>
              <a:t>AprÉ</a:t>
            </a:r>
            <a:r>
              <a:rPr lang="en-US" dirty="0" smtClean="0">
                <a:solidFill>
                  <a:schemeClr val="bg1"/>
                </a:solidFill>
                <a:latin typeface="BRH Devanagari RN" pitchFamily="2" charset="0"/>
              </a:rPr>
              <a:t>…¡û, </a:t>
            </a:r>
            <a:r>
              <a:rPr lang="en-US" dirty="0" err="1" smtClean="0">
                <a:solidFill>
                  <a:schemeClr val="bg1"/>
                </a:solidFill>
                <a:latin typeface="BRH Devanagari RN" pitchFamily="2" charset="0"/>
              </a:rPr>
              <a:t>qÉÔkÉïiÉæsÉ</a:t>
            </a:r>
            <a:r>
              <a:rPr lang="en-US" dirty="0" smtClean="0">
                <a:solidFill>
                  <a:schemeClr val="bg1"/>
                </a:solidFill>
                <a:latin typeface="BRH Devanagari RN" pitchFamily="2" charset="0"/>
              </a:rPr>
              <a:t>, </a:t>
            </a:r>
            <a:r>
              <a:rPr lang="en-US" dirty="0" err="1" smtClean="0">
                <a:solidFill>
                  <a:schemeClr val="bg1"/>
                </a:solidFill>
                <a:latin typeface="BRH Devanagari RN" pitchFamily="2" charset="0"/>
              </a:rPr>
              <a:t>mÉÉSÉbÉÉiÉ</a:t>
            </a:r>
            <a:endParaRPr lang="en-US" dirty="0" smtClean="0">
              <a:solidFill>
                <a:schemeClr val="bg1"/>
              </a:solidFill>
              <a:latin typeface="BRH Devanagari RN" pitchFamily="2" charset="0"/>
            </a:endParaRPr>
          </a:p>
          <a:p>
            <a:pPr lvl="1"/>
            <a:r>
              <a:rPr lang="en-US" dirty="0" err="1" smtClean="0">
                <a:solidFill>
                  <a:schemeClr val="bg1"/>
                </a:solidFill>
                <a:latin typeface="BRH Devanagari RN" pitchFamily="2" charset="0"/>
              </a:rPr>
              <a:t>MüwÉÉrÉ</a:t>
            </a:r>
            <a:r>
              <a:rPr lang="en-US" dirty="0" smtClean="0">
                <a:solidFill>
                  <a:schemeClr val="bg1"/>
                </a:solidFill>
                <a:latin typeface="BRH Devanagari RN" pitchFamily="2" charset="0"/>
              </a:rPr>
              <a:t> </a:t>
            </a:r>
            <a:r>
              <a:rPr lang="en-US" dirty="0" err="1" smtClean="0">
                <a:solidFill>
                  <a:schemeClr val="bg1"/>
                </a:solidFill>
                <a:latin typeface="BRH Devanagari RN" pitchFamily="2" charset="0"/>
              </a:rPr>
              <a:t>UxÉ</a:t>
            </a:r>
            <a:r>
              <a:rPr lang="en-US" dirty="0" smtClean="0">
                <a:solidFill>
                  <a:schemeClr val="bg1"/>
                </a:solidFill>
                <a:latin typeface="BRH Devanagari RN" pitchFamily="2" charset="0"/>
              </a:rPr>
              <a:t> </a:t>
            </a:r>
            <a:r>
              <a:rPr lang="en-US" dirty="0" err="1" smtClean="0">
                <a:solidFill>
                  <a:schemeClr val="bg1"/>
                </a:solidFill>
                <a:latin typeface="BRH Devanagari RN" pitchFamily="2" charset="0"/>
              </a:rPr>
              <a:t>cÉÔhÉï</a:t>
            </a:r>
            <a:r>
              <a:rPr lang="en-US" dirty="0" smtClean="0">
                <a:solidFill>
                  <a:schemeClr val="bg1"/>
                </a:solidFill>
                <a:latin typeface="BRH Devanagari RN" pitchFamily="2" charset="0"/>
              </a:rPr>
              <a:t> E²iÉïlÉ, </a:t>
            </a:r>
            <a:r>
              <a:rPr lang="en-US" dirty="0" err="1" smtClean="0">
                <a:solidFill>
                  <a:schemeClr val="bg1"/>
                </a:solidFill>
                <a:latin typeface="BRH Devanagari RN" pitchFamily="2" charset="0"/>
              </a:rPr>
              <a:t>xlÉÉlÉ</a:t>
            </a:r>
            <a:endParaRPr lang="en-US" dirty="0" smtClean="0">
              <a:solidFill>
                <a:schemeClr val="bg1"/>
              </a:solidFill>
              <a:latin typeface="BRH Devanagari RN" pitchFamily="2"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Users\Dr Siva\Downloads\hemanta non veg.jpg"/>
          <p:cNvPicPr>
            <a:picLocks noChangeAspect="1" noChangeArrowheads="1"/>
          </p:cNvPicPr>
          <p:nvPr/>
        </p:nvPicPr>
        <p:blipFill>
          <a:blip r:embed="rId3">
            <a:lum contrast="-46000"/>
          </a:blip>
          <a:srcRect/>
          <a:stretch>
            <a:fillRect/>
          </a:stretch>
        </p:blipFill>
        <p:spPr bwMode="auto">
          <a:xfrm>
            <a:off x="0" y="0"/>
            <a:ext cx="9144000" cy="6858000"/>
          </a:xfrm>
          <a:prstGeom prst="rect">
            <a:avLst/>
          </a:prstGeom>
          <a:noFill/>
        </p:spPr>
      </p:pic>
      <p:sp>
        <p:nvSpPr>
          <p:cNvPr id="2" name="Title 1"/>
          <p:cNvSpPr>
            <a:spLocks noGrp="1"/>
          </p:cNvSpPr>
          <p:nvPr>
            <p:ph type="title"/>
          </p:nvPr>
        </p:nvSpPr>
        <p:spPr/>
        <p:txBody>
          <a:bodyPr/>
          <a:lstStyle/>
          <a:p>
            <a:r>
              <a:rPr lang="en-US" dirty="0" err="1" smtClean="0">
                <a:solidFill>
                  <a:srgbClr val="C00000"/>
                </a:solidFill>
                <a:latin typeface="BRH Devanagari RN" pitchFamily="2" charset="0"/>
              </a:rPr>
              <a:t>WåûqÉliÉ</a:t>
            </a:r>
            <a:r>
              <a:rPr lang="en-US" dirty="0" smtClean="0">
                <a:solidFill>
                  <a:srgbClr val="C00000"/>
                </a:solidFill>
                <a:latin typeface="BRH Devanagari RN" pitchFamily="2" charset="0"/>
              </a:rPr>
              <a:t> </a:t>
            </a:r>
            <a:r>
              <a:rPr lang="en-US" dirty="0" err="1" smtClean="0">
                <a:solidFill>
                  <a:srgbClr val="C00000"/>
                </a:solidFill>
                <a:latin typeface="BRH Devanagari RN" pitchFamily="2" charset="0"/>
              </a:rPr>
              <a:t>GiÉÑ</a:t>
            </a:r>
            <a:endParaRPr lang="en-US" dirty="0">
              <a:solidFill>
                <a:srgbClr val="C00000"/>
              </a:solidFill>
            </a:endParaRPr>
          </a:p>
        </p:txBody>
      </p:sp>
      <p:sp>
        <p:nvSpPr>
          <p:cNvPr id="3" name="Content Placeholder 2"/>
          <p:cNvSpPr>
            <a:spLocks noGrp="1"/>
          </p:cNvSpPr>
          <p:nvPr>
            <p:ph idx="1"/>
          </p:nvPr>
        </p:nvSpPr>
        <p:spPr>
          <a:xfrm>
            <a:off x="0" y="1600200"/>
            <a:ext cx="6781800" cy="4525963"/>
          </a:xfrm>
        </p:spPr>
        <p:txBody>
          <a:bodyPr/>
          <a:lstStyle/>
          <a:p>
            <a:r>
              <a:rPr lang="en-US" b="1" dirty="0" err="1" smtClean="0">
                <a:solidFill>
                  <a:schemeClr val="bg1"/>
                </a:solidFill>
                <a:latin typeface="BRH Devanagari RN" pitchFamily="2" charset="0"/>
              </a:rPr>
              <a:t>AÉWûÉU</a:t>
            </a:r>
            <a:r>
              <a:rPr lang="en-US" b="1" dirty="0" smtClean="0">
                <a:solidFill>
                  <a:schemeClr val="bg1"/>
                </a:solidFill>
                <a:latin typeface="BRH Devanagari RN" pitchFamily="2" charset="0"/>
              </a:rPr>
              <a:t> </a:t>
            </a:r>
          </a:p>
          <a:p>
            <a:pPr lvl="1"/>
            <a:r>
              <a:rPr lang="en-US" b="1" dirty="0" err="1" smtClean="0">
                <a:solidFill>
                  <a:schemeClr val="bg1"/>
                </a:solidFill>
                <a:latin typeface="BRH Devanagari RN" pitchFamily="2" charset="0"/>
              </a:rPr>
              <a:t>xlÉåWûrÉÑ£ü</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qÉÉÇxÉ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UxÉ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AÉæSMü</a:t>
            </a:r>
            <a:r>
              <a:rPr lang="en-US" b="1" dirty="0" smtClean="0">
                <a:solidFill>
                  <a:schemeClr val="bg1"/>
                </a:solidFill>
                <a:latin typeface="BRH Devanagari RN" pitchFamily="2" charset="0"/>
              </a:rPr>
              <a:t> </a:t>
            </a:r>
            <a:r>
              <a:rPr lang="en-US" b="1" dirty="0" smtClean="0">
                <a:solidFill>
                  <a:schemeClr val="bg1"/>
                </a:solidFill>
              </a:rPr>
              <a:t>(fish, </a:t>
            </a:r>
            <a:r>
              <a:rPr lang="en-US" b="1" dirty="0" err="1" smtClean="0">
                <a:solidFill>
                  <a:schemeClr val="bg1"/>
                </a:solidFill>
              </a:rPr>
              <a:t>crab,lobster</a:t>
            </a:r>
            <a:r>
              <a:rPr lang="en-US" b="1" dirty="0" smtClean="0">
                <a:solidFill>
                  <a:schemeClr val="bg1"/>
                </a:solidFill>
              </a:rPr>
              <a:t>),</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AÉlÉÔmÉ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qÉÉÇxÉ</a:t>
            </a:r>
            <a:r>
              <a:rPr lang="en-US" b="1" dirty="0" smtClean="0">
                <a:solidFill>
                  <a:schemeClr val="bg1"/>
                </a:solidFill>
                <a:latin typeface="BRH Devanagari RN" pitchFamily="2" charset="0"/>
              </a:rPr>
              <a:t> (</a:t>
            </a:r>
            <a:r>
              <a:rPr lang="en-US" b="1" dirty="0" smtClean="0">
                <a:solidFill>
                  <a:schemeClr val="bg1"/>
                </a:solidFill>
              </a:rPr>
              <a:t>pork, buffalo),</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qÉå</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qÉÉÇxÉ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ÌoÉsÉåzÉrÉ</a:t>
            </a:r>
            <a:r>
              <a:rPr lang="en-US" b="1" dirty="0" smtClean="0">
                <a:solidFill>
                  <a:schemeClr val="bg1"/>
                </a:solidFill>
                <a:latin typeface="BRH Devanagari RN" pitchFamily="2" charset="0"/>
              </a:rPr>
              <a:t> </a:t>
            </a:r>
            <a:r>
              <a:rPr lang="en-US" b="1" dirty="0" smtClean="0">
                <a:solidFill>
                  <a:schemeClr val="bg1"/>
                </a:solidFill>
              </a:rPr>
              <a:t>(frog, snake, monitor lizard, mongoose),</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mÉëxÉWû</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qÉÉÇxÉ</a:t>
            </a:r>
            <a:r>
              <a:rPr lang="en-US" b="1" dirty="0" smtClean="0">
                <a:solidFill>
                  <a:schemeClr val="bg1"/>
                </a:solidFill>
                <a:latin typeface="BRH Devanagari RN" pitchFamily="2" charset="0"/>
              </a:rPr>
              <a:t> (</a:t>
            </a:r>
            <a:r>
              <a:rPr lang="en-US" b="1" dirty="0" smtClean="0">
                <a:solidFill>
                  <a:schemeClr val="bg1"/>
                </a:solidFill>
              </a:rPr>
              <a:t>cow, camel, dog</a:t>
            </a:r>
            <a:endParaRPr lang="en-US" b="1" dirty="0" smtClean="0">
              <a:solidFill>
                <a:schemeClr val="bg1"/>
              </a:solidFill>
              <a:latin typeface="BRH Devanagari RN" pitchFamily="2" charset="0"/>
            </a:endParaRPr>
          </a:p>
          <a:p>
            <a:pPr lvl="1"/>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qÉÌSUÉ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uÉÉiÉWûU</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xÉÏkÉÑ</a:t>
            </a:r>
            <a:r>
              <a:rPr lang="en-US" b="1" dirty="0" smtClean="0">
                <a:solidFill>
                  <a:schemeClr val="bg1"/>
                </a:solidFill>
                <a:latin typeface="BRH Devanagari RN" pitchFamily="2" charset="0"/>
              </a:rPr>
              <a:t> (</a:t>
            </a:r>
            <a:r>
              <a:rPr lang="en-US" b="1" dirty="0" smtClean="0">
                <a:solidFill>
                  <a:schemeClr val="bg1"/>
                </a:solidFill>
              </a:rPr>
              <a:t>made from molasses/ Rum)</a:t>
            </a:r>
          </a:p>
          <a:p>
            <a:pPr lvl="1"/>
            <a:endParaRPr lang="en-US" b="1" dirty="0">
              <a:solidFill>
                <a:schemeClr val="bg1"/>
              </a:solidFill>
              <a:latin typeface="BRH Devanagari RN" pitchFamily="2" charset="0"/>
            </a:endParaRPr>
          </a:p>
        </p:txBody>
      </p:sp>
      <p:sp>
        <p:nvSpPr>
          <p:cNvPr id="18438" name="AutoShape 6" descr="rabbits in an underground burrow with leaves on the floor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40" name="AutoShape 8" descr="rabbits in an underground burrow with leaves on the floor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42" name="AutoShape 10" descr="What is a Rabbit home called? - Quor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44" name="AutoShape 12" descr="What is a Rabbit home called? - Quor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46" name="AutoShape 14" descr="What is a Rabbit home called? - Quor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50" name="AutoShape 18" descr="Monitor Lizard - Udumbu | The reptile that reminds you of th… | Flick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52" name="AutoShape 20" descr="Monitor Lizard - Udumbu | The reptile that reminds you of th… | Flick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54" name="AutoShape 22" descr="Monitor Lizard - Udumbu | The reptile that reminds you of th… | Flick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Users\Dr Siva\Downloads\hemanta.jpg"/>
          <p:cNvPicPr>
            <a:picLocks noChangeAspect="1" noChangeArrowheads="1"/>
          </p:cNvPicPr>
          <p:nvPr/>
        </p:nvPicPr>
        <p:blipFill>
          <a:blip r:embed="rId2">
            <a:lum bright="-5000" contrast="-38000"/>
          </a:blip>
          <a:srcRect/>
          <a:stretch>
            <a:fillRect/>
          </a:stretch>
        </p:blipFill>
        <p:spPr bwMode="auto">
          <a:xfrm>
            <a:off x="0" y="-1"/>
            <a:ext cx="9144000" cy="6858001"/>
          </a:xfrm>
          <a:prstGeom prst="rect">
            <a:avLst/>
          </a:prstGeom>
          <a:noFill/>
          <a:effectLst>
            <a:outerShdw blurRad="50800" dist="50800" dir="5400000" algn="ctr" rotWithShape="0">
              <a:srgbClr val="000000">
                <a:alpha val="53000"/>
              </a:srgbClr>
            </a:outerShdw>
          </a:effectLst>
        </p:spPr>
      </p:pic>
      <p:sp>
        <p:nvSpPr>
          <p:cNvPr id="2" name="Title 1"/>
          <p:cNvSpPr>
            <a:spLocks noGrp="1"/>
          </p:cNvSpPr>
          <p:nvPr>
            <p:ph type="title"/>
          </p:nvPr>
        </p:nvSpPr>
        <p:spPr>
          <a:xfrm>
            <a:off x="457200" y="533400"/>
            <a:ext cx="8229600" cy="944562"/>
          </a:xfrm>
        </p:spPr>
        <p:txBody>
          <a:bodyPr>
            <a:noAutofit/>
          </a:bodyPr>
          <a:lstStyle/>
          <a:p>
            <a:r>
              <a:rPr lang="en-US" sz="6000" b="1" dirty="0" err="1" smtClean="0">
                <a:solidFill>
                  <a:schemeClr val="bg1"/>
                </a:solidFill>
                <a:latin typeface="BRH Devanagari RN" pitchFamily="2" charset="0"/>
              </a:rPr>
              <a:t>WåûqÉliÉ</a:t>
            </a:r>
            <a:r>
              <a:rPr lang="en-US" sz="6000" b="1" dirty="0" smtClean="0">
                <a:solidFill>
                  <a:schemeClr val="bg1"/>
                </a:solidFill>
                <a:latin typeface="BRH Devanagari RN" pitchFamily="2" charset="0"/>
              </a:rPr>
              <a:t> </a:t>
            </a:r>
            <a:r>
              <a:rPr lang="en-US" sz="6000" b="1" dirty="0" err="1" smtClean="0">
                <a:solidFill>
                  <a:schemeClr val="bg1"/>
                </a:solidFill>
                <a:latin typeface="BRH Devanagari RN" pitchFamily="2" charset="0"/>
              </a:rPr>
              <a:t>GiÉÑ</a:t>
            </a:r>
            <a:endParaRPr lang="en-US" sz="6000" b="1" dirty="0">
              <a:solidFill>
                <a:schemeClr val="bg1"/>
              </a:solidFill>
            </a:endParaRPr>
          </a:p>
        </p:txBody>
      </p:sp>
      <p:sp>
        <p:nvSpPr>
          <p:cNvPr id="3" name="Content Placeholder 2"/>
          <p:cNvSpPr>
            <a:spLocks noGrp="1"/>
          </p:cNvSpPr>
          <p:nvPr>
            <p:ph idx="1"/>
          </p:nvPr>
        </p:nvSpPr>
        <p:spPr>
          <a:xfrm>
            <a:off x="228600" y="1371600"/>
            <a:ext cx="8915400" cy="5334000"/>
          </a:xfrm>
        </p:spPr>
        <p:txBody>
          <a:bodyPr/>
          <a:lstStyle/>
          <a:p>
            <a:r>
              <a:rPr lang="en-US" b="1" dirty="0" err="1" smtClean="0">
                <a:solidFill>
                  <a:srgbClr val="FFC000"/>
                </a:solidFill>
                <a:latin typeface="BRH Devanagari RN" pitchFamily="2" charset="0"/>
              </a:rPr>
              <a:t>aÉÉåkÉÔqÉ</a:t>
            </a:r>
            <a:r>
              <a:rPr lang="en-US" b="1" dirty="0" smtClean="0">
                <a:solidFill>
                  <a:srgbClr val="FFC000"/>
                </a:solidFill>
                <a:latin typeface="BRH Devanagari RN" pitchFamily="2" charset="0"/>
              </a:rPr>
              <a:t> (</a:t>
            </a:r>
            <a:r>
              <a:rPr lang="en-US" b="1" dirty="0" err="1" smtClean="0">
                <a:solidFill>
                  <a:srgbClr val="FFC000"/>
                </a:solidFill>
                <a:latin typeface="BRH Devanagari RN" pitchFamily="2" charset="0"/>
              </a:rPr>
              <a:t>WûsuÉÉ</a:t>
            </a:r>
            <a:r>
              <a:rPr lang="en-US" sz="900" b="1" dirty="0" err="1" smtClean="0">
                <a:solidFill>
                  <a:srgbClr val="FFC000"/>
                </a:solidFill>
                <a:hlinkClick r:id="rId3"/>
              </a:rPr>
              <a:t>https</a:t>
            </a:r>
            <a:r>
              <a:rPr lang="en-US" sz="900" b="1" dirty="0" smtClean="0">
                <a:solidFill>
                  <a:srgbClr val="FFC000"/>
                </a:solidFill>
                <a:hlinkClick r:id="rId3"/>
              </a:rPr>
              <a:t>://www.youtube.com/watch?v=Gu6WmKmeOiY</a:t>
            </a:r>
            <a:r>
              <a:rPr lang="en-US" b="1" dirty="0" smtClean="0">
                <a:solidFill>
                  <a:srgbClr val="FFC000"/>
                </a:solidFill>
                <a:latin typeface="BRH Devanagari RN" pitchFamily="2" charset="0"/>
              </a:rPr>
              <a:t>, </a:t>
            </a:r>
            <a:r>
              <a:rPr lang="en-US" b="1" dirty="0" err="1" smtClean="0">
                <a:solidFill>
                  <a:srgbClr val="FFC000"/>
                </a:solidFill>
                <a:latin typeface="BRH Devanagari RN" pitchFamily="2" charset="0"/>
              </a:rPr>
              <a:t>sÉŒÖû</a:t>
            </a:r>
            <a:r>
              <a:rPr lang="en-US" b="1" dirty="0" smtClean="0">
                <a:solidFill>
                  <a:srgbClr val="FFC000"/>
                </a:solidFill>
                <a:latin typeface="BRH Devanagari RN" pitchFamily="2" charset="0"/>
              </a:rPr>
              <a:t> </a:t>
            </a:r>
            <a:r>
              <a:rPr lang="en-US" sz="900" b="1" dirty="0" smtClean="0">
                <a:solidFill>
                  <a:srgbClr val="FFC000"/>
                </a:solidFill>
                <a:hlinkClick r:id="rId4"/>
              </a:rPr>
              <a:t>https://www.youtube.com/watch?v=lm4i03V0GPo</a:t>
            </a:r>
            <a:r>
              <a:rPr lang="en-US" b="1" dirty="0" smtClean="0">
                <a:solidFill>
                  <a:srgbClr val="FFC000"/>
                </a:solidFill>
                <a:latin typeface="BRH Devanagari RN" pitchFamily="2" charset="0"/>
              </a:rPr>
              <a:t> </a:t>
            </a:r>
            <a:r>
              <a:rPr lang="en-US" b="1" dirty="0" err="1" smtClean="0">
                <a:solidFill>
                  <a:srgbClr val="FFC000"/>
                </a:solidFill>
                <a:latin typeface="BRH Devanagari RN" pitchFamily="2" charset="0"/>
              </a:rPr>
              <a:t>MüÎqosÉ</a:t>
            </a:r>
            <a:r>
              <a:rPr lang="en-US" b="1" dirty="0" smtClean="0">
                <a:solidFill>
                  <a:srgbClr val="FFC000"/>
                </a:solidFill>
                <a:latin typeface="BRH Devanagari RN" pitchFamily="2" charset="0"/>
              </a:rPr>
              <a:t>, </a:t>
            </a:r>
            <a:r>
              <a:rPr lang="en-US" b="1" dirty="0" err="1" smtClean="0">
                <a:solidFill>
                  <a:srgbClr val="FFC000"/>
                </a:solidFill>
                <a:latin typeface="BRH Devanagari RN" pitchFamily="2" charset="0"/>
              </a:rPr>
              <a:t>ZÉÏcÉQûÉ</a:t>
            </a:r>
            <a:r>
              <a:rPr lang="en-US" b="1" dirty="0" smtClean="0">
                <a:solidFill>
                  <a:srgbClr val="FFC000"/>
                </a:solidFill>
                <a:latin typeface="BRH Devanagari RN" pitchFamily="2" charset="0"/>
              </a:rPr>
              <a:t> </a:t>
            </a:r>
            <a:r>
              <a:rPr lang="en-US" sz="900" b="1" dirty="0" smtClean="0">
                <a:solidFill>
                  <a:srgbClr val="FFC000"/>
                </a:solidFill>
                <a:hlinkClick r:id="rId5"/>
              </a:rPr>
              <a:t>https://www.youtube.com/watch?v=K8ak5jQde0k</a:t>
            </a:r>
            <a:r>
              <a:rPr lang="en-US" b="1" dirty="0" smtClean="0">
                <a:solidFill>
                  <a:srgbClr val="FFC000"/>
                </a:solidFill>
                <a:latin typeface="BRH Devanagari RN" pitchFamily="2" charset="0"/>
              </a:rPr>
              <a:t>), </a:t>
            </a:r>
          </a:p>
          <a:p>
            <a:r>
              <a:rPr lang="en-US" b="1" dirty="0" err="1" smtClean="0">
                <a:solidFill>
                  <a:srgbClr val="FFC000"/>
                </a:solidFill>
                <a:latin typeface="BRH Devanagari RN" pitchFamily="2" charset="0"/>
              </a:rPr>
              <a:t>zÉÉÍsÉ</a:t>
            </a:r>
            <a:r>
              <a:rPr lang="en-US" b="1" dirty="0" smtClean="0">
                <a:solidFill>
                  <a:srgbClr val="FFC000"/>
                </a:solidFill>
                <a:latin typeface="BRH Devanagari RN" pitchFamily="2" charset="0"/>
              </a:rPr>
              <a:t> (</a:t>
            </a:r>
            <a:r>
              <a:rPr lang="en-US" b="1" dirty="0" err="1" smtClean="0">
                <a:solidFill>
                  <a:srgbClr val="FFC000"/>
                </a:solidFill>
                <a:latin typeface="BRH Devanagari RN" pitchFamily="2" charset="0"/>
              </a:rPr>
              <a:t>cÉÎYsÉ</a:t>
            </a:r>
            <a:r>
              <a:rPr lang="en-US" b="1" dirty="0" smtClean="0">
                <a:solidFill>
                  <a:srgbClr val="FFC000"/>
                </a:solidFill>
                <a:latin typeface="BRH Devanagari RN" pitchFamily="2" charset="0"/>
              </a:rPr>
              <a:t>, </a:t>
            </a:r>
            <a:r>
              <a:rPr lang="en-US" sz="800" b="1" dirty="0" smtClean="0">
                <a:solidFill>
                  <a:srgbClr val="FFC000"/>
                </a:solidFill>
                <a:hlinkClick r:id="rId6"/>
              </a:rPr>
              <a:t>https://www.youtube.com/watch?v=wa3xjdUvhzw</a:t>
            </a:r>
            <a:r>
              <a:rPr lang="en-US" b="1" dirty="0" smtClean="0">
                <a:solidFill>
                  <a:srgbClr val="FFC000"/>
                </a:solidFill>
                <a:latin typeface="BRH Devanagari RN" pitchFamily="2" charset="0"/>
              </a:rPr>
              <a:t>) </a:t>
            </a:r>
          </a:p>
          <a:p>
            <a:r>
              <a:rPr lang="en-US" b="1" dirty="0" err="1" smtClean="0">
                <a:solidFill>
                  <a:srgbClr val="FFC000"/>
                </a:solidFill>
                <a:latin typeface="BRH Devanagari RN" pitchFamily="2" charset="0"/>
              </a:rPr>
              <a:t>qÉÉwÉ</a:t>
            </a:r>
            <a:r>
              <a:rPr lang="en-US" b="1" dirty="0" smtClean="0">
                <a:solidFill>
                  <a:srgbClr val="FFC000"/>
                </a:solidFill>
                <a:latin typeface="BRH Devanagari RN" pitchFamily="2" charset="0"/>
              </a:rPr>
              <a:t> (</a:t>
            </a:r>
            <a:r>
              <a:rPr lang="en-US" b="1" dirty="0" smtClean="0">
                <a:solidFill>
                  <a:srgbClr val="FFC000"/>
                </a:solidFill>
              </a:rPr>
              <a:t>porridge </a:t>
            </a:r>
            <a:r>
              <a:rPr lang="en-US" sz="1050" b="1" dirty="0" smtClean="0">
                <a:solidFill>
                  <a:srgbClr val="FFC000"/>
                </a:solidFill>
                <a:hlinkClick r:id="rId7"/>
              </a:rPr>
              <a:t>https://www.youtube.com/watch?v=jf-VyTIiSso</a:t>
            </a:r>
            <a:r>
              <a:rPr lang="en-US" sz="3600" b="1" dirty="0" smtClean="0">
                <a:solidFill>
                  <a:srgbClr val="FFC000"/>
                </a:solidFill>
              </a:rPr>
              <a:t>)</a:t>
            </a:r>
          </a:p>
          <a:p>
            <a:r>
              <a:rPr lang="en-US" sz="3600" b="1" dirty="0" smtClean="0">
                <a:solidFill>
                  <a:srgbClr val="FFC000"/>
                </a:solidFill>
              </a:rPr>
              <a:t>dry fruit </a:t>
            </a:r>
            <a:r>
              <a:rPr lang="en-US" sz="3600" b="1" dirty="0" err="1" smtClean="0">
                <a:solidFill>
                  <a:srgbClr val="FFC000"/>
                </a:solidFill>
              </a:rPr>
              <a:t>laddoo</a:t>
            </a:r>
            <a:r>
              <a:rPr lang="en-US" sz="3600" b="1" dirty="0" smtClean="0">
                <a:solidFill>
                  <a:srgbClr val="FFC000"/>
                </a:solidFill>
              </a:rPr>
              <a:t> (</a:t>
            </a:r>
            <a:r>
              <a:rPr lang="en-US" sz="1000" b="1" dirty="0" smtClean="0">
                <a:solidFill>
                  <a:srgbClr val="FFC000"/>
                </a:solidFill>
                <a:hlinkClick r:id="rId8"/>
              </a:rPr>
              <a:t>https://www.youtube.com/watch?v=7LX-mq4hM1Y</a:t>
            </a:r>
            <a:r>
              <a:rPr lang="en-US" b="1" dirty="0" smtClean="0">
                <a:solidFill>
                  <a:srgbClr val="FFC000"/>
                </a:solidFill>
              </a:rPr>
              <a:t>) </a:t>
            </a:r>
          </a:p>
          <a:p>
            <a:r>
              <a:rPr lang="en-US" b="1" dirty="0" err="1" smtClean="0">
                <a:solidFill>
                  <a:srgbClr val="FFC000"/>
                </a:solidFill>
              </a:rPr>
              <a:t>Mudde</a:t>
            </a:r>
            <a:r>
              <a:rPr lang="en-US" b="1" dirty="0" smtClean="0">
                <a:solidFill>
                  <a:srgbClr val="FFC000"/>
                </a:solidFill>
              </a:rPr>
              <a:t> (</a:t>
            </a:r>
            <a:r>
              <a:rPr lang="en-US" sz="1200" b="1" dirty="0" smtClean="0">
                <a:solidFill>
                  <a:srgbClr val="FFC000"/>
                </a:solidFill>
                <a:hlinkClick r:id="rId9"/>
              </a:rPr>
              <a:t>https://www.youtube.com/watch?v=xtwwHVJjmt8</a:t>
            </a:r>
            <a:r>
              <a:rPr lang="en-US" b="1" dirty="0" smtClean="0">
                <a:solidFill>
                  <a:srgbClr val="FFC000"/>
                </a:solidFill>
              </a:rPr>
              <a:t>) </a:t>
            </a:r>
          </a:p>
          <a:p>
            <a:r>
              <a:rPr lang="en-US" b="1" dirty="0" err="1" smtClean="0">
                <a:solidFill>
                  <a:srgbClr val="FFC000"/>
                </a:solidFill>
              </a:rPr>
              <a:t>Vada</a:t>
            </a:r>
            <a:r>
              <a:rPr lang="en-US" b="1" dirty="0" smtClean="0">
                <a:solidFill>
                  <a:srgbClr val="FFC000"/>
                </a:solidFill>
              </a:rPr>
              <a:t> (</a:t>
            </a:r>
            <a:r>
              <a:rPr lang="en-US" sz="1100" b="1" dirty="0" smtClean="0">
                <a:solidFill>
                  <a:srgbClr val="FFC000"/>
                </a:solidFill>
                <a:hlinkClick r:id="rId10"/>
              </a:rPr>
              <a:t>https://www.youtube.com/watch?v=qgYTSsxe7W4</a:t>
            </a:r>
            <a:r>
              <a:rPr lang="en-US" b="1" dirty="0" smtClean="0">
                <a:solidFill>
                  <a:srgbClr val="FFC000"/>
                </a:solidFill>
              </a:rPr>
              <a:t>)</a:t>
            </a:r>
          </a:p>
          <a:p>
            <a:r>
              <a:rPr lang="en-US" b="1" dirty="0" smtClean="0">
                <a:solidFill>
                  <a:srgbClr val="FFC000"/>
                </a:solidFill>
                <a:latin typeface="BRH Devanagari RN" pitchFamily="2" charset="0"/>
              </a:rPr>
              <a:t>lÉuÉÉ³É (</a:t>
            </a:r>
            <a:r>
              <a:rPr lang="en-US" b="1" dirty="0" err="1" smtClean="0">
                <a:solidFill>
                  <a:srgbClr val="FFC000"/>
                </a:solidFill>
              </a:rPr>
              <a:t>Pongal</a:t>
            </a:r>
            <a:r>
              <a:rPr lang="en-US" b="1" dirty="0" smtClean="0">
                <a:solidFill>
                  <a:srgbClr val="FFC000"/>
                </a:solidFill>
              </a:rPr>
              <a:t>, </a:t>
            </a:r>
            <a:r>
              <a:rPr lang="en-US" b="1" dirty="0" err="1" smtClean="0">
                <a:solidFill>
                  <a:srgbClr val="FFC000"/>
                </a:solidFill>
              </a:rPr>
              <a:t>Smkranti</a:t>
            </a:r>
            <a:r>
              <a:rPr lang="en-US" b="1" dirty="0" smtClean="0">
                <a:solidFill>
                  <a:srgbClr val="FFC000"/>
                </a:solidFill>
              </a:rPr>
              <a:t> </a:t>
            </a:r>
            <a:r>
              <a:rPr lang="en-US" b="1" dirty="0" err="1" smtClean="0">
                <a:solidFill>
                  <a:srgbClr val="FFC000"/>
                </a:solidFill>
              </a:rPr>
              <a:t>khichada</a:t>
            </a:r>
            <a:r>
              <a:rPr lang="en-US" b="1" dirty="0" smtClean="0">
                <a:solidFill>
                  <a:srgbClr val="FFC000"/>
                </a:solidFill>
              </a:rPr>
              <a:t>)</a:t>
            </a:r>
          </a:p>
          <a:p>
            <a:r>
              <a:rPr lang="en-US" b="1" dirty="0" err="1" smtClean="0">
                <a:solidFill>
                  <a:srgbClr val="FFC000"/>
                </a:solidFill>
                <a:latin typeface="BRH Devanagari RN" pitchFamily="2" charset="0"/>
              </a:rPr>
              <a:t>uÉxÉÉ</a:t>
            </a:r>
            <a:r>
              <a:rPr lang="en-US" b="1" dirty="0" smtClean="0">
                <a:solidFill>
                  <a:srgbClr val="FFC000"/>
                </a:solidFill>
                <a:latin typeface="BRH Devanagari RN" pitchFamily="2" charset="0"/>
              </a:rPr>
              <a:t>, </a:t>
            </a:r>
            <a:r>
              <a:rPr lang="en-US" b="1" dirty="0" err="1" smtClean="0">
                <a:solidFill>
                  <a:srgbClr val="FFC000"/>
                </a:solidFill>
                <a:latin typeface="BRH Devanagari RN" pitchFamily="2" charset="0"/>
              </a:rPr>
              <a:t>iÉæsÉ</a:t>
            </a:r>
            <a:r>
              <a:rPr lang="en-US" b="1" dirty="0" smtClean="0">
                <a:solidFill>
                  <a:srgbClr val="FFC000"/>
                </a:solidFill>
                <a:latin typeface="BRH Devanagari RN" pitchFamily="2" charset="0"/>
              </a:rPr>
              <a:t> (</a:t>
            </a:r>
            <a:r>
              <a:rPr lang="en-US" b="1" dirty="0" err="1" smtClean="0">
                <a:solidFill>
                  <a:srgbClr val="FFC000"/>
                </a:solidFill>
                <a:latin typeface="BRH Devanagari RN" pitchFamily="2" charset="0"/>
              </a:rPr>
              <a:t>iÉæsÉ</a:t>
            </a:r>
            <a:r>
              <a:rPr lang="en-US" b="1" dirty="0" smtClean="0">
                <a:solidFill>
                  <a:srgbClr val="FFC000"/>
                </a:solidFill>
                <a:latin typeface="BRH Devanagari RN" pitchFamily="2" charset="0"/>
              </a:rPr>
              <a:t> </a:t>
            </a:r>
            <a:r>
              <a:rPr lang="en-US" b="1" dirty="0" err="1" smtClean="0">
                <a:solidFill>
                  <a:srgbClr val="FFC000"/>
                </a:solidFill>
                <a:latin typeface="BRH Devanagari RN" pitchFamily="2" charset="0"/>
              </a:rPr>
              <a:t>mÉÉlÉ</a:t>
            </a:r>
            <a:r>
              <a:rPr lang="en-US" b="1" dirty="0" smtClean="0">
                <a:solidFill>
                  <a:srgbClr val="FFC000"/>
                </a:solidFill>
                <a:latin typeface="BRH Devanagari RN" pitchFamily="2" charset="0"/>
              </a:rPr>
              <a:t> </a:t>
            </a:r>
            <a:r>
              <a:rPr lang="en-US" b="1" dirty="0" smtClean="0">
                <a:solidFill>
                  <a:srgbClr val="FFC000"/>
                </a:solidFill>
              </a:rPr>
              <a:t>in Rajasthan)</a:t>
            </a:r>
            <a:endParaRPr lang="en-US" b="1" dirty="0">
              <a:solidFill>
                <a:srgbClr val="FFC000"/>
              </a:solidFill>
              <a:latin typeface="BRH Devanagari RN" pitchFamily="2"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D:\Users\Dr Siva\Downloads\hemanta living place1.jpg"/>
          <p:cNvPicPr>
            <a:picLocks noChangeAspect="1" noChangeArrowheads="1"/>
          </p:cNvPicPr>
          <p:nvPr/>
        </p:nvPicPr>
        <p:blipFill>
          <a:blip r:embed="rId2">
            <a:lum contrast="-44000"/>
          </a:blip>
          <a:srcRect/>
          <a:stretch>
            <a:fillRect/>
          </a:stretch>
        </p:blipFill>
        <p:spPr bwMode="auto">
          <a:xfrm>
            <a:off x="0" y="0"/>
            <a:ext cx="9144000" cy="6858000"/>
          </a:xfrm>
          <a:prstGeom prst="rect">
            <a:avLst/>
          </a:prstGeom>
          <a:noFill/>
        </p:spPr>
      </p:pic>
      <p:sp>
        <p:nvSpPr>
          <p:cNvPr id="2" name="Title 1"/>
          <p:cNvSpPr>
            <a:spLocks noGrp="1"/>
          </p:cNvSpPr>
          <p:nvPr>
            <p:ph type="title"/>
          </p:nvPr>
        </p:nvSpPr>
        <p:spPr/>
        <p:txBody>
          <a:bodyPr/>
          <a:lstStyle/>
          <a:p>
            <a:r>
              <a:rPr lang="en-US" b="1" dirty="0" err="1" smtClean="0">
                <a:solidFill>
                  <a:schemeClr val="bg1"/>
                </a:solidFill>
                <a:latin typeface="BRH Devanagari RN" pitchFamily="2" charset="0"/>
              </a:rPr>
              <a:t>WåûqÉliÉ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GiÉÑ</a:t>
            </a:r>
            <a:r>
              <a:rPr lang="en-US" b="1" dirty="0" smtClean="0">
                <a:solidFill>
                  <a:schemeClr val="bg1"/>
                </a:solidFill>
                <a:latin typeface="BRH Devanagari RN" pitchFamily="2" charset="0"/>
              </a:rPr>
              <a:t> – </a:t>
            </a:r>
            <a:r>
              <a:rPr lang="en-US" b="1" dirty="0" smtClean="0">
                <a:solidFill>
                  <a:schemeClr val="bg1"/>
                </a:solidFill>
                <a:latin typeface="+mn-lt"/>
              </a:rPr>
              <a:t>Living place</a:t>
            </a:r>
            <a:endParaRPr lang="en-US" b="1" dirty="0">
              <a:solidFill>
                <a:schemeClr val="bg1"/>
              </a:solidFill>
              <a:latin typeface="BRH Devanagari RN" pitchFamily="2" charset="0"/>
            </a:endParaRPr>
          </a:p>
        </p:txBody>
      </p:sp>
      <p:sp>
        <p:nvSpPr>
          <p:cNvPr id="3" name="Content Placeholder 2"/>
          <p:cNvSpPr>
            <a:spLocks noGrp="1"/>
          </p:cNvSpPr>
          <p:nvPr>
            <p:ph idx="1"/>
          </p:nvPr>
        </p:nvSpPr>
        <p:spPr>
          <a:xfrm>
            <a:off x="457200" y="1600200"/>
            <a:ext cx="8229600" cy="5105400"/>
          </a:xfrm>
        </p:spPr>
        <p:txBody>
          <a:bodyPr>
            <a:normAutofit fontScale="92500" lnSpcReduction="10000"/>
          </a:bodyPr>
          <a:lstStyle/>
          <a:p>
            <a:r>
              <a:rPr lang="en-US" b="1" dirty="0" err="1" smtClean="0">
                <a:solidFill>
                  <a:schemeClr val="bg1"/>
                </a:solidFill>
                <a:latin typeface="BRH Devanagari RN" pitchFamily="2" charset="0"/>
              </a:rPr>
              <a:t>mÉëÉuÉÉU</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AÎeÉlÉ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MüÉæzÉårÉ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mÉëuÉåhÉÏ</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MüÉæjÉuÉ</a:t>
            </a:r>
            <a:endParaRPr lang="en-US" b="1" dirty="0" smtClean="0">
              <a:solidFill>
                <a:schemeClr val="bg1"/>
              </a:solidFill>
              <a:latin typeface="BRH Devanagari RN" pitchFamily="2" charset="0"/>
            </a:endParaRPr>
          </a:p>
          <a:p>
            <a:r>
              <a:rPr lang="en-US" b="1" dirty="0" smtClean="0">
                <a:solidFill>
                  <a:schemeClr val="bg1"/>
                </a:solidFill>
              </a:rPr>
              <a:t>Sun bath, </a:t>
            </a:r>
            <a:r>
              <a:rPr lang="en-US" b="1" dirty="0" err="1" smtClean="0">
                <a:solidFill>
                  <a:schemeClr val="bg1"/>
                </a:solidFill>
              </a:rPr>
              <a:t>Sveda</a:t>
            </a:r>
            <a:r>
              <a:rPr lang="en-US" b="1" dirty="0" smtClean="0">
                <a:solidFill>
                  <a:schemeClr val="bg1"/>
                </a:solidFill>
              </a:rPr>
              <a:t>, </a:t>
            </a:r>
            <a:r>
              <a:rPr lang="en-US" b="1" dirty="0" err="1" smtClean="0">
                <a:solidFill>
                  <a:schemeClr val="bg1"/>
                </a:solidFill>
              </a:rPr>
              <a:t>Padatraana</a:t>
            </a:r>
            <a:endParaRPr lang="en-US" b="1" dirty="0" smtClean="0">
              <a:solidFill>
                <a:schemeClr val="bg1"/>
              </a:solidFill>
            </a:endParaRPr>
          </a:p>
          <a:p>
            <a:r>
              <a:rPr lang="en-US" b="1" dirty="0" smtClean="0">
                <a:solidFill>
                  <a:schemeClr val="bg1"/>
                </a:solidFill>
                <a:latin typeface="BRH Devanagari RN" pitchFamily="2" charset="0"/>
              </a:rPr>
              <a:t>A…¡</a:t>
            </a:r>
            <a:r>
              <a:rPr lang="en-US" b="1" dirty="0" err="1" smtClean="0">
                <a:solidFill>
                  <a:schemeClr val="bg1"/>
                </a:solidFill>
                <a:latin typeface="BRH Devanagari RN" pitchFamily="2" charset="0"/>
              </a:rPr>
              <a:t>ûÉUiÉÉmÉxÉliÉmiÉ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aÉpÉïpÉÔuÉåzqÉcÉÉËUhÉ</a:t>
            </a:r>
            <a:r>
              <a:rPr lang="en-US" b="1" dirty="0" smtClean="0">
                <a:solidFill>
                  <a:schemeClr val="bg1"/>
                </a:solidFill>
                <a:latin typeface="BRH Devanagari RN" pitchFamily="2" charset="0"/>
              </a:rPr>
              <a:t>: |</a:t>
            </a:r>
          </a:p>
          <a:p>
            <a:r>
              <a:rPr lang="en-US" b="1" dirty="0" err="1" smtClean="0">
                <a:solidFill>
                  <a:schemeClr val="bg1"/>
                </a:solidFill>
                <a:latin typeface="BRH Devanagari RN" pitchFamily="2" charset="0"/>
              </a:rPr>
              <a:t>ÍzÉÍzÉU</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GiÉÑ</a:t>
            </a:r>
            <a:r>
              <a:rPr lang="en-US" b="1" dirty="0" smtClean="0">
                <a:solidFill>
                  <a:schemeClr val="bg1"/>
                </a:solidFill>
                <a:latin typeface="BRH Devanagari RN" pitchFamily="2" charset="0"/>
              </a:rPr>
              <a:t> – </a:t>
            </a:r>
            <a:r>
              <a:rPr lang="en-US" b="1" dirty="0" err="1" smtClean="0">
                <a:solidFill>
                  <a:schemeClr val="bg1"/>
                </a:solidFill>
                <a:latin typeface="BRH Devanagari RN" pitchFamily="2" charset="0"/>
              </a:rPr>
              <a:t>zÉÏiÉqÉÍkÉMÇü</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UÉæ¤rÉÇ</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AÍkÉMüqÉç</a:t>
            </a:r>
            <a:r>
              <a:rPr lang="en-US" b="1" dirty="0" smtClean="0">
                <a:solidFill>
                  <a:schemeClr val="bg1"/>
                </a:solidFill>
                <a:latin typeface="BRH Devanagari RN" pitchFamily="2" charset="0"/>
              </a:rPr>
              <a:t>.</a:t>
            </a:r>
          </a:p>
          <a:p>
            <a:pPr lvl="1"/>
            <a:r>
              <a:rPr lang="en-US" b="1" dirty="0" err="1" smtClean="0">
                <a:solidFill>
                  <a:schemeClr val="bg1"/>
                </a:solidFill>
                <a:latin typeface="BRH Devanagari RN" pitchFamily="2" charset="0"/>
              </a:rPr>
              <a:t>zÉÏiÉÇ</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qÉåbÉqÉÉÂiÉuÉwÉïeÉqÉç</a:t>
            </a:r>
            <a:r>
              <a:rPr lang="en-US" b="1" dirty="0" smtClean="0">
                <a:solidFill>
                  <a:schemeClr val="bg1"/>
                </a:solidFill>
                <a:latin typeface="BRH Devanagari RN" pitchFamily="2" charset="0"/>
              </a:rPr>
              <a:t> | (</a:t>
            </a:r>
            <a:r>
              <a:rPr lang="en-US" b="1" dirty="0" err="1" smtClean="0">
                <a:solidFill>
                  <a:schemeClr val="bg1"/>
                </a:solidFill>
                <a:latin typeface="BRH Devanagari RN" pitchFamily="2" charset="0"/>
              </a:rPr>
              <a:t>cÉ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xÉÔ</a:t>
            </a:r>
            <a:r>
              <a:rPr lang="en-US" b="1" dirty="0" smtClean="0">
                <a:solidFill>
                  <a:schemeClr val="bg1"/>
                </a:solidFill>
                <a:latin typeface="BRH Devanagari RN" pitchFamily="2" charset="0"/>
              </a:rPr>
              <a:t> 6/19)</a:t>
            </a:r>
          </a:p>
          <a:p>
            <a:r>
              <a:rPr lang="en-US" b="1" dirty="0" err="1" smtClean="0">
                <a:solidFill>
                  <a:schemeClr val="bg1"/>
                </a:solidFill>
                <a:latin typeface="BRH Devanagari RN" pitchFamily="2" charset="0"/>
              </a:rPr>
              <a:t>ArÉqÉåuÉ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ÌuÉÍkÉ</a:t>
            </a:r>
            <a:r>
              <a:rPr lang="en-US" b="1" dirty="0" smtClean="0">
                <a:solidFill>
                  <a:schemeClr val="bg1"/>
                </a:solidFill>
                <a:latin typeface="BRH Devanagari RN" pitchFamily="2" charset="0"/>
              </a:rPr>
              <a:t> – </a:t>
            </a:r>
            <a:r>
              <a:rPr lang="en-US" b="1" dirty="0" err="1" smtClean="0">
                <a:solidFill>
                  <a:schemeClr val="bg1"/>
                </a:solidFill>
                <a:latin typeface="BRH Devanagari RN" pitchFamily="2" charset="0"/>
              </a:rPr>
              <a:t>ÌuÉzÉåwÉiÉ</a:t>
            </a:r>
            <a:r>
              <a:rPr lang="en-US" b="1" dirty="0" smtClean="0">
                <a:solidFill>
                  <a:schemeClr val="bg1"/>
                </a:solidFill>
                <a:latin typeface="BRH Devanagari RN" pitchFamily="2" charset="0"/>
              </a:rPr>
              <a:t>:</a:t>
            </a:r>
          </a:p>
          <a:p>
            <a:r>
              <a:rPr lang="en-US" b="1" dirty="0" smtClean="0">
                <a:solidFill>
                  <a:schemeClr val="bg1"/>
                </a:solidFill>
              </a:rPr>
              <a:t>To avoid</a:t>
            </a:r>
          </a:p>
          <a:p>
            <a:pPr lvl="1"/>
            <a:r>
              <a:rPr lang="en-US" b="1" dirty="0" err="1" smtClean="0">
                <a:solidFill>
                  <a:schemeClr val="bg1"/>
                </a:solidFill>
                <a:latin typeface="BRH Devanagari RN" pitchFamily="2" charset="0"/>
              </a:rPr>
              <a:t>MüOÒû</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ÌiÉ£ü</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MüwÉÉrÉ</a:t>
            </a:r>
            <a:endParaRPr lang="en-US" b="1" dirty="0" smtClean="0">
              <a:solidFill>
                <a:schemeClr val="bg1"/>
              </a:solidFill>
              <a:latin typeface="BRH Devanagari RN" pitchFamily="2" charset="0"/>
            </a:endParaRPr>
          </a:p>
          <a:p>
            <a:pPr lvl="1"/>
            <a:r>
              <a:rPr lang="en-US" b="1" dirty="0" err="1" smtClean="0">
                <a:solidFill>
                  <a:schemeClr val="bg1"/>
                </a:solidFill>
                <a:latin typeface="BRH Devanagari RN" pitchFamily="2" charset="0"/>
              </a:rPr>
              <a:t>uÉÉiÉsÉ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AÉWûÉU</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ÌuÉWûÉU</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sÉbÉÑ</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AÉWûÉU</a:t>
            </a:r>
            <a:endParaRPr lang="en-US" b="1" dirty="0" smtClean="0">
              <a:solidFill>
                <a:schemeClr val="bg1"/>
              </a:solidFill>
              <a:latin typeface="BRH Devanagari RN" pitchFamily="2" charset="0"/>
            </a:endParaRPr>
          </a:p>
          <a:p>
            <a:pPr lvl="1"/>
            <a:r>
              <a:rPr lang="en-US" b="1" dirty="0" err="1" smtClean="0">
                <a:solidFill>
                  <a:schemeClr val="bg1"/>
                </a:solidFill>
                <a:latin typeface="BRH Devanagari RN" pitchFamily="2" charset="0"/>
              </a:rPr>
              <a:t>zÉÏiÉ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AÉWûÉU</a:t>
            </a:r>
            <a:endParaRPr lang="en-US" b="1" dirty="0" smtClean="0">
              <a:solidFill>
                <a:schemeClr val="bg1"/>
              </a:solidFill>
              <a:latin typeface="BRH Devanagari RN" pitchFamily="2"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Users\Dr Siva\Downloads\vasantha1.jpg"/>
          <p:cNvPicPr>
            <a:picLocks noChangeAspect="1" noChangeArrowheads="1"/>
          </p:cNvPicPr>
          <p:nvPr/>
        </p:nvPicPr>
        <p:blipFill>
          <a:blip r:embed="rId2">
            <a:lum bright="9000" contrast="-25000"/>
          </a:blip>
          <a:srcRect/>
          <a:stretch>
            <a:fillRect/>
          </a:stretch>
        </p:blipFill>
        <p:spPr bwMode="auto">
          <a:xfrm>
            <a:off x="0" y="0"/>
            <a:ext cx="9144000" cy="6858000"/>
          </a:xfrm>
          <a:prstGeom prst="rect">
            <a:avLst/>
          </a:prstGeom>
          <a:noFill/>
        </p:spPr>
      </p:pic>
      <p:sp>
        <p:nvSpPr>
          <p:cNvPr id="2" name="Title 1"/>
          <p:cNvSpPr>
            <a:spLocks noGrp="1"/>
          </p:cNvSpPr>
          <p:nvPr>
            <p:ph type="title"/>
          </p:nvPr>
        </p:nvSpPr>
        <p:spPr/>
        <p:txBody>
          <a:bodyPr/>
          <a:lstStyle/>
          <a:p>
            <a:r>
              <a:rPr lang="en-US" b="1" dirty="0" err="1" smtClean="0">
                <a:latin typeface="BRH Devanagari RN" pitchFamily="2" charset="0"/>
              </a:rPr>
              <a:t>uÉxÉliÉ</a:t>
            </a:r>
            <a:r>
              <a:rPr lang="en-US" b="1" dirty="0" smtClean="0">
                <a:latin typeface="BRH Devanagari RN" pitchFamily="2" charset="0"/>
              </a:rPr>
              <a:t> </a:t>
            </a:r>
            <a:r>
              <a:rPr lang="en-US" b="1" dirty="0" err="1" smtClean="0">
                <a:latin typeface="BRH Devanagari RN" pitchFamily="2" charset="0"/>
              </a:rPr>
              <a:t>GiÉÑ</a:t>
            </a:r>
            <a:endParaRPr lang="en-US" b="1" dirty="0">
              <a:latin typeface="BRH Devanagari RN" pitchFamily="2" charset="0"/>
            </a:endParaRPr>
          </a:p>
        </p:txBody>
      </p:sp>
      <p:sp>
        <p:nvSpPr>
          <p:cNvPr id="3" name="Content Placeholder 2"/>
          <p:cNvSpPr>
            <a:spLocks noGrp="1"/>
          </p:cNvSpPr>
          <p:nvPr>
            <p:ph idx="1"/>
          </p:nvPr>
        </p:nvSpPr>
        <p:spPr>
          <a:xfrm>
            <a:off x="457200" y="1600200"/>
            <a:ext cx="8229600" cy="5257800"/>
          </a:xfrm>
        </p:spPr>
        <p:txBody>
          <a:bodyPr/>
          <a:lstStyle/>
          <a:p>
            <a:r>
              <a:rPr lang="en-US" b="1" dirty="0" err="1" smtClean="0">
                <a:solidFill>
                  <a:srgbClr val="FFFF00"/>
                </a:solidFill>
                <a:latin typeface="BRH Devanagari RN" pitchFamily="2" charset="0"/>
              </a:rPr>
              <a:t>GiÉÑ</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sÉ¤ÉhÉ</a:t>
            </a:r>
            <a:r>
              <a:rPr lang="en-US" b="1" dirty="0" smtClean="0">
                <a:solidFill>
                  <a:srgbClr val="FFFF00"/>
                </a:solidFill>
                <a:latin typeface="BRH Devanagari RN" pitchFamily="2" charset="0"/>
              </a:rPr>
              <a:t> - </a:t>
            </a:r>
            <a:r>
              <a:rPr lang="en-US" b="1" dirty="0" err="1" smtClean="0">
                <a:solidFill>
                  <a:srgbClr val="FFFF00"/>
                </a:solidFill>
                <a:latin typeface="BRH Devanagari RN" pitchFamily="2" charset="0"/>
              </a:rPr>
              <a:t>xÉÔrÉï</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ÌMüUhÉ</a:t>
            </a:r>
            <a:r>
              <a:rPr lang="en-US" b="1" dirty="0" smtClean="0">
                <a:solidFill>
                  <a:srgbClr val="FFFF00"/>
                </a:solidFill>
                <a:latin typeface="BRH Devanagari RN" pitchFamily="2" charset="0"/>
              </a:rPr>
              <a:t> – </a:t>
            </a:r>
            <a:r>
              <a:rPr lang="en-US" b="1" dirty="0" err="1" smtClean="0">
                <a:solidFill>
                  <a:srgbClr val="FFFF00"/>
                </a:solidFill>
                <a:latin typeface="BRH Devanagari RN" pitchFamily="2" charset="0"/>
              </a:rPr>
              <a:t>EwhÉ</a:t>
            </a:r>
            <a:r>
              <a:rPr lang="en-US" b="1" dirty="0" smtClean="0">
                <a:solidFill>
                  <a:srgbClr val="FFFF00"/>
                </a:solidFill>
                <a:latin typeface="BRH Devanagari RN" pitchFamily="2" charset="0"/>
              </a:rPr>
              <a:t> </a:t>
            </a:r>
            <a:r>
              <a:rPr lang="en-US" b="1" dirty="0" smtClean="0">
                <a:solidFill>
                  <a:srgbClr val="FFFF00"/>
                </a:solidFill>
              </a:rPr>
              <a:t>after continuous winter </a:t>
            </a:r>
          </a:p>
          <a:p>
            <a:r>
              <a:rPr lang="en-US" b="1" dirty="0" err="1" smtClean="0">
                <a:solidFill>
                  <a:srgbClr val="FFFF00"/>
                </a:solidFill>
                <a:latin typeface="BRH Devanagari RN" pitchFamily="2" charset="0"/>
              </a:rPr>
              <a:t>WåûqÉliÉ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ÌlÉÍcÉiÉ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MüTü</a:t>
            </a:r>
            <a:r>
              <a:rPr lang="en-US" b="1" dirty="0" smtClean="0">
                <a:solidFill>
                  <a:srgbClr val="FFFF00"/>
                </a:solidFill>
                <a:latin typeface="BRH Devanagari RN" pitchFamily="2" charset="0"/>
              </a:rPr>
              <a:t> – </a:t>
            </a:r>
            <a:r>
              <a:rPr lang="en-US" b="1" dirty="0" err="1" smtClean="0">
                <a:solidFill>
                  <a:srgbClr val="FFFF00"/>
                </a:solidFill>
                <a:latin typeface="BRH Devanagari RN" pitchFamily="2" charset="0"/>
              </a:rPr>
              <a:t>SìuÉÏMüUhÉ</a:t>
            </a:r>
            <a:endParaRPr lang="en-US" b="1" dirty="0" smtClean="0">
              <a:solidFill>
                <a:srgbClr val="FFFF00"/>
              </a:solidFill>
              <a:latin typeface="BRH Devanagari RN" pitchFamily="2" charset="0"/>
            </a:endParaRPr>
          </a:p>
          <a:p>
            <a:r>
              <a:rPr lang="en-US" b="1" dirty="0" err="1" smtClean="0">
                <a:solidFill>
                  <a:srgbClr val="FFFF00"/>
                </a:solidFill>
                <a:latin typeface="BRH Devanagari RN" pitchFamily="2" charset="0"/>
              </a:rPr>
              <a:t>WûiuÉÉ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AÎalÉÇ</a:t>
            </a:r>
            <a:endParaRPr lang="en-US" b="1" dirty="0" smtClean="0">
              <a:solidFill>
                <a:srgbClr val="FFFF00"/>
              </a:solidFill>
              <a:latin typeface="BRH Devanagari RN" pitchFamily="2" charset="0"/>
            </a:endParaRPr>
          </a:p>
          <a:p>
            <a:r>
              <a:rPr lang="en-US" b="1" dirty="0" err="1" smtClean="0">
                <a:solidFill>
                  <a:srgbClr val="FF0000"/>
                </a:solidFill>
                <a:latin typeface="BRH Devanagari RN" pitchFamily="2" charset="0"/>
              </a:rPr>
              <a:t>ÎxlÉakÉ</a:t>
            </a:r>
            <a:r>
              <a:rPr lang="en-US" b="1" dirty="0" smtClean="0">
                <a:solidFill>
                  <a:srgbClr val="FF0000"/>
                </a:solidFill>
                <a:latin typeface="BRH Devanagari RN" pitchFamily="2" charset="0"/>
              </a:rPr>
              <a:t>: </a:t>
            </a:r>
            <a:r>
              <a:rPr lang="en-US" b="1" dirty="0" err="1" smtClean="0">
                <a:solidFill>
                  <a:srgbClr val="FF0000"/>
                </a:solidFill>
                <a:latin typeface="BRH Devanagari RN" pitchFamily="2" charset="0"/>
              </a:rPr>
              <a:t>zÉÏiÉÉå</a:t>
            </a:r>
            <a:r>
              <a:rPr lang="en-US" b="1" dirty="0" smtClean="0">
                <a:solidFill>
                  <a:srgbClr val="FF0000"/>
                </a:solidFill>
                <a:latin typeface="BRH Devanagari RN" pitchFamily="2" charset="0"/>
              </a:rPr>
              <a:t> </a:t>
            </a:r>
            <a:r>
              <a:rPr lang="en-US" b="1" dirty="0" err="1" smtClean="0">
                <a:solidFill>
                  <a:srgbClr val="FF0000"/>
                </a:solidFill>
                <a:latin typeface="BRH Devanagari RN" pitchFamily="2" charset="0"/>
              </a:rPr>
              <a:t>aÉÑÂqÉïlS</a:t>
            </a:r>
            <a:r>
              <a:rPr lang="en-US" b="1" dirty="0" smtClean="0">
                <a:solidFill>
                  <a:srgbClr val="FF0000"/>
                </a:solidFill>
                <a:latin typeface="BRH Devanagari RN" pitchFamily="2" charset="0"/>
              </a:rPr>
              <a:t>: </a:t>
            </a:r>
            <a:r>
              <a:rPr lang="en-US" b="1" dirty="0" err="1" smtClean="0">
                <a:solidFill>
                  <a:srgbClr val="FF0000"/>
                </a:solidFill>
                <a:latin typeface="BRH Devanagari RN" pitchFamily="2" charset="0"/>
              </a:rPr>
              <a:t>zsÉ¤hÉÉå</a:t>
            </a:r>
            <a:r>
              <a:rPr lang="en-US" b="1" dirty="0" smtClean="0">
                <a:solidFill>
                  <a:srgbClr val="FF0000"/>
                </a:solidFill>
                <a:latin typeface="BRH Devanagari RN" pitchFamily="2" charset="0"/>
              </a:rPr>
              <a:t> </a:t>
            </a:r>
            <a:r>
              <a:rPr lang="en-US" b="1" dirty="0" err="1" smtClean="0">
                <a:solidFill>
                  <a:srgbClr val="FF0000"/>
                </a:solidFill>
                <a:latin typeface="BRH Devanagari RN" pitchFamily="2" charset="0"/>
              </a:rPr>
              <a:t>qÉ×ixlÉ:ÎxjÉU</a:t>
            </a:r>
            <a:r>
              <a:rPr lang="en-US" b="1" dirty="0" smtClean="0">
                <a:solidFill>
                  <a:srgbClr val="FF0000"/>
                </a:solidFill>
                <a:latin typeface="BRH Devanagari RN" pitchFamily="2" charset="0"/>
              </a:rPr>
              <a:t>: </a:t>
            </a:r>
            <a:r>
              <a:rPr lang="en-US" b="1" dirty="0" err="1" smtClean="0">
                <a:solidFill>
                  <a:srgbClr val="FF0000"/>
                </a:solidFill>
                <a:latin typeface="BRH Devanagari RN" pitchFamily="2" charset="0"/>
              </a:rPr>
              <a:t>MüTü</a:t>
            </a:r>
            <a:r>
              <a:rPr lang="en-US" b="1" dirty="0" smtClean="0">
                <a:solidFill>
                  <a:srgbClr val="FF0000"/>
                </a:solidFill>
                <a:latin typeface="BRH Devanagari RN" pitchFamily="2" charset="0"/>
              </a:rPr>
              <a:t>: |</a:t>
            </a:r>
          </a:p>
          <a:p>
            <a:endParaRPr lang="en-US" b="1" dirty="0" smtClean="0">
              <a:solidFill>
                <a:srgbClr val="FFFF00"/>
              </a:solidFill>
              <a:latin typeface="BRH Devanagari RN" pitchFamily="2"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Users\Dr Siva\Downloads\vasantha2.jpg"/>
          <p:cNvPicPr>
            <a:picLocks noChangeAspect="1" noChangeArrowheads="1"/>
          </p:cNvPicPr>
          <p:nvPr/>
        </p:nvPicPr>
        <p:blipFill>
          <a:blip r:embed="rId2">
            <a:lum bright="-30000" contrast="-41000"/>
          </a:blip>
          <a:srcRect/>
          <a:stretch>
            <a:fillRect/>
          </a:stretch>
        </p:blipFill>
        <p:spPr bwMode="auto">
          <a:xfrm>
            <a:off x="0" y="0"/>
            <a:ext cx="9144000" cy="6858000"/>
          </a:xfrm>
          <a:prstGeom prst="rect">
            <a:avLst/>
          </a:prstGeom>
          <a:noFill/>
        </p:spPr>
      </p:pic>
      <p:sp>
        <p:nvSpPr>
          <p:cNvPr id="2" name="Title 1"/>
          <p:cNvSpPr>
            <a:spLocks noGrp="1"/>
          </p:cNvSpPr>
          <p:nvPr>
            <p:ph type="title"/>
          </p:nvPr>
        </p:nvSpPr>
        <p:spPr/>
        <p:txBody>
          <a:bodyPr/>
          <a:lstStyle/>
          <a:p>
            <a:r>
              <a:rPr lang="en-US" b="1" dirty="0" err="1" smtClean="0">
                <a:solidFill>
                  <a:schemeClr val="bg1"/>
                </a:solidFill>
                <a:latin typeface="BRH Devanagari RN" pitchFamily="2" charset="0"/>
              </a:rPr>
              <a:t>uÉxÉliÉ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GiÉÑ</a:t>
            </a:r>
            <a:endParaRPr lang="en-US" b="1" dirty="0">
              <a:solidFill>
                <a:schemeClr val="bg1"/>
              </a:solidFill>
            </a:endParaRPr>
          </a:p>
        </p:txBody>
      </p:sp>
      <p:sp>
        <p:nvSpPr>
          <p:cNvPr id="3" name="Content Placeholder 2"/>
          <p:cNvSpPr>
            <a:spLocks noGrp="1"/>
          </p:cNvSpPr>
          <p:nvPr>
            <p:ph idx="1"/>
          </p:nvPr>
        </p:nvSpPr>
        <p:spPr/>
        <p:txBody>
          <a:bodyPr/>
          <a:lstStyle/>
          <a:p>
            <a:r>
              <a:rPr lang="en-US" b="1" dirty="0" err="1" smtClean="0">
                <a:solidFill>
                  <a:schemeClr val="bg1"/>
                </a:solidFill>
                <a:latin typeface="BRH Devanagari RN" pitchFamily="2" charset="0"/>
              </a:rPr>
              <a:t>EmÉcÉÉU</a:t>
            </a:r>
            <a:r>
              <a:rPr lang="en-US" b="1" dirty="0" smtClean="0">
                <a:solidFill>
                  <a:schemeClr val="bg1"/>
                </a:solidFill>
                <a:latin typeface="BRH Devanagari RN" pitchFamily="2" charset="0"/>
              </a:rPr>
              <a:t> – Ã¤É </a:t>
            </a:r>
            <a:r>
              <a:rPr lang="en-US" b="1" dirty="0" err="1" smtClean="0">
                <a:solidFill>
                  <a:schemeClr val="bg1"/>
                </a:solidFill>
                <a:latin typeface="BRH Devanagari RN" pitchFamily="2" charset="0"/>
              </a:rPr>
              <a:t>EwhÉ</a:t>
            </a:r>
            <a:endParaRPr lang="en-US" b="1" dirty="0" smtClean="0">
              <a:solidFill>
                <a:schemeClr val="bg1"/>
              </a:solidFill>
              <a:latin typeface="BRH Devanagari RN" pitchFamily="2" charset="0"/>
            </a:endParaRPr>
          </a:p>
          <a:p>
            <a:r>
              <a:rPr lang="en-US" b="1" dirty="0" err="1" smtClean="0">
                <a:solidFill>
                  <a:schemeClr val="bg1"/>
                </a:solidFill>
                <a:latin typeface="BRH Devanagari RN" pitchFamily="2" charset="0"/>
              </a:rPr>
              <a:t>iÉÏ¤hÉ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uÉqÉlÉ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lÉxrÉ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AgeÉlÉ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kÉÔqÉ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MüuÉsÉ</a:t>
            </a:r>
            <a:endParaRPr lang="en-US" b="1" dirty="0" smtClean="0">
              <a:solidFill>
                <a:schemeClr val="bg1"/>
              </a:solidFill>
              <a:latin typeface="BRH Devanagari RN" pitchFamily="2" charset="0"/>
            </a:endParaRPr>
          </a:p>
          <a:p>
            <a:r>
              <a:rPr lang="en-US" b="1" dirty="0" err="1" smtClean="0">
                <a:solidFill>
                  <a:schemeClr val="bg1"/>
                </a:solidFill>
                <a:latin typeface="BRH Devanagari RN" pitchFamily="2" charset="0"/>
              </a:rPr>
              <a:t>ÌuÉWûÉU</a:t>
            </a:r>
            <a:r>
              <a:rPr lang="en-US" b="1" dirty="0" smtClean="0">
                <a:solidFill>
                  <a:schemeClr val="bg1"/>
                </a:solidFill>
                <a:latin typeface="BRH Devanagari RN" pitchFamily="2" charset="0"/>
              </a:rPr>
              <a:t> </a:t>
            </a:r>
          </a:p>
          <a:p>
            <a:pPr lvl="1"/>
            <a:r>
              <a:rPr lang="en-US" b="1" dirty="0" err="1" smtClean="0">
                <a:solidFill>
                  <a:schemeClr val="bg1"/>
                </a:solidFill>
                <a:latin typeface="BRH Devanagari RN" pitchFamily="2" charset="0"/>
              </a:rPr>
              <a:t>urÉÉrÉqÉ</a:t>
            </a:r>
            <a:r>
              <a:rPr lang="en-US" b="1" dirty="0" smtClean="0">
                <a:solidFill>
                  <a:schemeClr val="bg1"/>
                </a:solidFill>
                <a:latin typeface="BRH Devanagari RN" pitchFamily="2" charset="0"/>
              </a:rPr>
              <a:t>, E²iÉïlÉ, </a:t>
            </a:r>
            <a:r>
              <a:rPr lang="en-US" b="1" dirty="0" err="1" smtClean="0">
                <a:solidFill>
                  <a:schemeClr val="bg1"/>
                </a:solidFill>
                <a:latin typeface="BRH Devanagari RN" pitchFamily="2" charset="0"/>
              </a:rPr>
              <a:t>AÉbÉÉiÉ</a:t>
            </a:r>
            <a:endParaRPr lang="en-US" b="1" dirty="0" smtClean="0">
              <a:solidFill>
                <a:schemeClr val="bg1"/>
              </a:solidFill>
              <a:latin typeface="BRH Devanagari RN" pitchFamily="2" charset="0"/>
            </a:endParaRPr>
          </a:p>
          <a:p>
            <a:r>
              <a:rPr lang="en-US" b="1" dirty="0" err="1" smtClean="0">
                <a:solidFill>
                  <a:schemeClr val="bg1"/>
                </a:solidFill>
                <a:latin typeface="BRH Devanagari RN" pitchFamily="2" charset="0"/>
              </a:rPr>
              <a:t>AÉWûÉU</a:t>
            </a:r>
            <a:r>
              <a:rPr lang="en-US" b="1" dirty="0" smtClean="0">
                <a:solidFill>
                  <a:schemeClr val="bg1"/>
                </a:solidFill>
                <a:latin typeface="BRH Devanagari RN" pitchFamily="2" charset="0"/>
              </a:rPr>
              <a:t> – </a:t>
            </a:r>
            <a:r>
              <a:rPr lang="en-US" b="1" dirty="0" err="1" smtClean="0">
                <a:solidFill>
                  <a:schemeClr val="bg1"/>
                </a:solidFill>
                <a:latin typeface="BRH Devanagari RN" pitchFamily="2" charset="0"/>
              </a:rPr>
              <a:t>sÉbÉÑ</a:t>
            </a:r>
            <a:r>
              <a:rPr lang="en-US" b="1" dirty="0" smtClean="0">
                <a:solidFill>
                  <a:schemeClr val="bg1"/>
                </a:solidFill>
                <a:latin typeface="BRH Devanagari RN" pitchFamily="2" charset="0"/>
              </a:rPr>
              <a:t>, Ã¤É</a:t>
            </a:r>
          </a:p>
          <a:p>
            <a:pPr lvl="1"/>
            <a:r>
              <a:rPr lang="en-US" b="1" dirty="0" err="1" smtClean="0">
                <a:solidFill>
                  <a:schemeClr val="bg1"/>
                </a:solidFill>
                <a:latin typeface="BRH Devanagari RN" pitchFamily="2" charset="0"/>
              </a:rPr>
              <a:t>mÉÑUÉhÉ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rÉuÉ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aÉÉåkÉÔqÉ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qÉkÉÑ</a:t>
            </a:r>
            <a:endParaRPr lang="en-US" b="1" dirty="0" smtClean="0">
              <a:solidFill>
                <a:schemeClr val="bg1"/>
              </a:solidFill>
              <a:latin typeface="BRH Devanagari RN" pitchFamily="2" charset="0"/>
            </a:endParaRPr>
          </a:p>
          <a:p>
            <a:pPr lvl="1"/>
            <a:r>
              <a:rPr lang="en-US" b="1" dirty="0" err="1" smtClean="0">
                <a:solidFill>
                  <a:schemeClr val="bg1"/>
                </a:solidFill>
                <a:latin typeface="BRH Devanagari RN" pitchFamily="2" charset="0"/>
              </a:rPr>
              <a:t>eÉÉ</a:t>
            </a:r>
            <a:r>
              <a:rPr lang="en-US" b="1" dirty="0" smtClean="0">
                <a:solidFill>
                  <a:schemeClr val="bg1"/>
                </a:solidFill>
                <a:latin typeface="BRH Devanagari RN" pitchFamily="2" charset="0"/>
              </a:rPr>
              <a:t>…¡</a:t>
            </a:r>
            <a:r>
              <a:rPr lang="en-US" b="1" dirty="0" err="1" smtClean="0">
                <a:solidFill>
                  <a:schemeClr val="bg1"/>
                </a:solidFill>
                <a:latin typeface="BRH Devanagari RN" pitchFamily="2" charset="0"/>
              </a:rPr>
              <a:t>ûsÉ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qÉÉÇxÉ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zÉÔsrÉ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qÉÉÇxÉ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qÉ×aÉ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ÌuÉÎwMüU</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mÉëiÉÑSÉ</a:t>
            </a:r>
            <a:r>
              <a:rPr lang="en-US" b="1" dirty="0" smtClean="0">
                <a:solidFill>
                  <a:schemeClr val="bg1"/>
                </a:solidFill>
                <a:latin typeface="BRH Devanagari RN" pitchFamily="2"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checkerboard(across)">
                                      <p:cBhvr>
                                        <p:cTn id="12" dur="500"/>
                                        <p:tgtEl>
                                          <p:spTgt spid="6146"/>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diamond(in)">
                                      <p:cBhvr>
                                        <p:cTn id="17" dur="2000"/>
                                        <p:tgtEl>
                                          <p:spTgt spid="3">
                                            <p:txEl>
                                              <p:pRg st="0" end="0"/>
                                            </p:txEl>
                                          </p:spTgt>
                                        </p:tgtEl>
                                      </p:cBhvr>
                                    </p:animEffect>
                                  </p:childTnLst>
                                </p:cTn>
                              </p:par>
                              <p:par>
                                <p:cTn id="18" presetID="8" presetClass="entr" presetSubtype="16"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diamond(in)">
                                      <p:cBhvr>
                                        <p:cTn id="20" dur="2000"/>
                                        <p:tgtEl>
                                          <p:spTgt spid="3">
                                            <p:txEl>
                                              <p:pRg st="1" end="1"/>
                                            </p:txEl>
                                          </p:spTgt>
                                        </p:tgtEl>
                                      </p:cBhvr>
                                    </p:animEffect>
                                  </p:childTnLst>
                                </p:cTn>
                              </p:par>
                              <p:par>
                                <p:cTn id="21" presetID="8" presetClass="entr" presetSubtype="16"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diamond(in)">
                                      <p:cBhvr>
                                        <p:cTn id="23" dur="2000"/>
                                        <p:tgtEl>
                                          <p:spTgt spid="3">
                                            <p:txEl>
                                              <p:pRg st="2" end="2"/>
                                            </p:txEl>
                                          </p:spTgt>
                                        </p:tgtEl>
                                      </p:cBhvr>
                                    </p:animEffect>
                                  </p:childTnLst>
                                </p:cTn>
                              </p:par>
                              <p:par>
                                <p:cTn id="24" presetID="8" presetClass="entr" presetSubtype="16"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diamond(in)">
                                      <p:cBhvr>
                                        <p:cTn id="26" dur="2000"/>
                                        <p:tgtEl>
                                          <p:spTgt spid="3">
                                            <p:txEl>
                                              <p:pRg st="3" end="3"/>
                                            </p:txEl>
                                          </p:spTgt>
                                        </p:tgtEl>
                                      </p:cBhvr>
                                    </p:animEffect>
                                  </p:childTnLst>
                                </p:cTn>
                              </p:par>
                              <p:par>
                                <p:cTn id="27" presetID="8" presetClass="entr" presetSubtype="16"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diamond(in)">
                                      <p:cBhvr>
                                        <p:cTn id="29" dur="2000"/>
                                        <p:tgtEl>
                                          <p:spTgt spid="3">
                                            <p:txEl>
                                              <p:pRg st="4" end="4"/>
                                            </p:txEl>
                                          </p:spTgt>
                                        </p:tgtEl>
                                      </p:cBhvr>
                                    </p:animEffect>
                                  </p:childTnLst>
                                </p:cTn>
                              </p:par>
                              <p:par>
                                <p:cTn id="30" presetID="8" presetClass="entr" presetSubtype="16"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amond(in)">
                                      <p:cBhvr>
                                        <p:cTn id="32" dur="2000"/>
                                        <p:tgtEl>
                                          <p:spTgt spid="3">
                                            <p:txEl>
                                              <p:pRg st="5" end="5"/>
                                            </p:txEl>
                                          </p:spTgt>
                                        </p:tgtEl>
                                      </p:cBhvr>
                                    </p:animEffect>
                                  </p:childTnLst>
                                </p:cTn>
                              </p:par>
                              <p:par>
                                <p:cTn id="33" presetID="8" presetClass="entr" presetSubtype="16"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diamond(in)">
                                      <p:cBhvr>
                                        <p:cTn id="3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Users\Dr Siva\Downloads\vasantha3.jpg"/>
          <p:cNvPicPr>
            <a:picLocks noChangeAspect="1" noChangeArrowheads="1"/>
          </p:cNvPicPr>
          <p:nvPr/>
        </p:nvPicPr>
        <p:blipFill>
          <a:blip r:embed="rId2">
            <a:lum bright="-19000" contrast="-40000"/>
          </a:blip>
          <a:srcRect/>
          <a:stretch>
            <a:fillRect/>
          </a:stretch>
        </p:blipFill>
        <p:spPr bwMode="auto">
          <a:xfrm>
            <a:off x="0" y="0"/>
            <a:ext cx="9144000" cy="6858000"/>
          </a:xfrm>
          <a:prstGeom prst="rect">
            <a:avLst/>
          </a:prstGeom>
          <a:noFill/>
        </p:spPr>
      </p:pic>
      <p:sp>
        <p:nvSpPr>
          <p:cNvPr id="2" name="Title 1"/>
          <p:cNvSpPr>
            <a:spLocks noGrp="1"/>
          </p:cNvSpPr>
          <p:nvPr>
            <p:ph type="title"/>
          </p:nvPr>
        </p:nvSpPr>
        <p:spPr/>
        <p:txBody>
          <a:bodyPr/>
          <a:lstStyle/>
          <a:p>
            <a:r>
              <a:rPr lang="en-US" dirty="0" err="1" smtClean="0">
                <a:solidFill>
                  <a:schemeClr val="bg1"/>
                </a:solidFill>
                <a:latin typeface="BRH Devanagari RN" pitchFamily="2" charset="0"/>
              </a:rPr>
              <a:t>uÉxÉliÉ</a:t>
            </a:r>
            <a:r>
              <a:rPr lang="en-US" dirty="0" smtClean="0">
                <a:solidFill>
                  <a:schemeClr val="bg1"/>
                </a:solidFill>
                <a:latin typeface="BRH Devanagari RN" pitchFamily="2" charset="0"/>
              </a:rPr>
              <a:t> </a:t>
            </a:r>
            <a:r>
              <a:rPr lang="en-US" dirty="0" err="1" smtClean="0">
                <a:solidFill>
                  <a:schemeClr val="bg1"/>
                </a:solidFill>
                <a:latin typeface="BRH Devanagari RN" pitchFamily="2" charset="0"/>
              </a:rPr>
              <a:t>GiÉÑ</a:t>
            </a:r>
            <a:endParaRPr lang="en-US" dirty="0">
              <a:solidFill>
                <a:schemeClr val="bg1"/>
              </a:solidFill>
            </a:endParaRPr>
          </a:p>
        </p:txBody>
      </p:sp>
      <p:sp>
        <p:nvSpPr>
          <p:cNvPr id="3" name="Content Placeholder 2"/>
          <p:cNvSpPr>
            <a:spLocks noGrp="1"/>
          </p:cNvSpPr>
          <p:nvPr>
            <p:ph idx="1"/>
          </p:nvPr>
        </p:nvSpPr>
        <p:spPr/>
        <p:txBody>
          <a:bodyPr>
            <a:normAutofit lnSpcReduction="10000"/>
          </a:bodyPr>
          <a:lstStyle/>
          <a:p>
            <a:pPr>
              <a:buNone/>
            </a:pPr>
            <a:r>
              <a:rPr lang="en-US" b="1" dirty="0" err="1" smtClean="0">
                <a:solidFill>
                  <a:schemeClr val="bg1"/>
                </a:solidFill>
                <a:latin typeface="BRH Devanagari RN" pitchFamily="2" charset="0"/>
              </a:rPr>
              <a:t>ÌlÉaÉïS</a:t>
            </a:r>
            <a:r>
              <a:rPr lang="en-US" b="1" dirty="0" smtClean="0">
                <a:solidFill>
                  <a:schemeClr val="bg1"/>
                </a:solidFill>
                <a:latin typeface="BRH Devanagari RN" pitchFamily="2" charset="0"/>
              </a:rPr>
              <a:t> - </a:t>
            </a:r>
            <a:r>
              <a:rPr lang="en-US" b="1" dirty="0" err="1" smtClean="0">
                <a:solidFill>
                  <a:schemeClr val="bg1"/>
                </a:solidFill>
                <a:latin typeface="BRH Devanagari RN" pitchFamily="2" charset="0"/>
              </a:rPr>
              <a:t>ÌlÉSÉåïwÉ</a:t>
            </a:r>
            <a:endParaRPr lang="en-US" b="1" dirty="0" smtClean="0">
              <a:solidFill>
                <a:schemeClr val="bg1"/>
              </a:solidFill>
              <a:latin typeface="BRH Devanagari RN" pitchFamily="2" charset="0"/>
            </a:endParaRPr>
          </a:p>
          <a:p>
            <a:r>
              <a:rPr lang="en-US" b="1" dirty="0" err="1" smtClean="0">
                <a:solidFill>
                  <a:schemeClr val="bg1"/>
                </a:solidFill>
                <a:latin typeface="BRH Devanagari RN" pitchFamily="2" charset="0"/>
              </a:rPr>
              <a:t>xÉÏkÉÑ</a:t>
            </a:r>
            <a:r>
              <a:rPr lang="en-US" b="1" dirty="0" smtClean="0">
                <a:solidFill>
                  <a:schemeClr val="bg1"/>
                </a:solidFill>
                <a:latin typeface="BRH Devanagari RN" pitchFamily="2" charset="0"/>
              </a:rPr>
              <a:t> (C¤ÉÑ </a:t>
            </a:r>
            <a:r>
              <a:rPr lang="en-US" b="1" dirty="0" err="1" smtClean="0">
                <a:solidFill>
                  <a:schemeClr val="bg1"/>
                </a:solidFill>
                <a:latin typeface="BRH Devanagari RN" pitchFamily="2" charset="0"/>
              </a:rPr>
              <a:t>UxÉålÉ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ÌlÉÍqÉïiÉ</a:t>
            </a:r>
            <a:r>
              <a:rPr lang="en-US" b="1" dirty="0" smtClean="0">
                <a:solidFill>
                  <a:schemeClr val="bg1"/>
                </a:solidFill>
                <a:latin typeface="BRH Devanagari RN" pitchFamily="2" charset="0"/>
              </a:rPr>
              <a:t>)</a:t>
            </a:r>
          </a:p>
          <a:p>
            <a:r>
              <a:rPr lang="en-US" b="1" dirty="0" smtClean="0">
                <a:solidFill>
                  <a:schemeClr val="bg1"/>
                </a:solidFill>
                <a:latin typeface="BRH Devanagari RN" pitchFamily="2" charset="0"/>
              </a:rPr>
              <a:t>qÉÉ²ÏïMü (</a:t>
            </a:r>
            <a:r>
              <a:rPr lang="en-US" b="1" dirty="0" err="1" smtClean="0">
                <a:solidFill>
                  <a:schemeClr val="bg1"/>
                </a:solidFill>
                <a:latin typeface="BRH Devanagari RN" pitchFamily="2" charset="0"/>
              </a:rPr>
              <a:t>SìÉ¤ÉÉ</a:t>
            </a:r>
            <a:r>
              <a:rPr lang="en-US" b="1" dirty="0" smtClean="0">
                <a:solidFill>
                  <a:schemeClr val="bg1"/>
                </a:solidFill>
                <a:latin typeface="BRH Devanagari RN" pitchFamily="2" charset="0"/>
              </a:rPr>
              <a:t>)</a:t>
            </a:r>
          </a:p>
          <a:p>
            <a:r>
              <a:rPr lang="en-US" b="1" dirty="0" err="1" smtClean="0">
                <a:solidFill>
                  <a:schemeClr val="bg1"/>
                </a:solidFill>
                <a:latin typeface="BRH Devanagari RN" pitchFamily="2" charset="0"/>
              </a:rPr>
              <a:t>qÉÉkÉuÉ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qÉÉæuÉÉ</a:t>
            </a:r>
            <a:r>
              <a:rPr lang="en-US" b="1" dirty="0" smtClean="0">
                <a:solidFill>
                  <a:schemeClr val="bg1"/>
                </a:solidFill>
                <a:latin typeface="BRH Devanagari RN" pitchFamily="2" charset="0"/>
              </a:rPr>
              <a:t>)</a:t>
            </a:r>
          </a:p>
          <a:p>
            <a:r>
              <a:rPr lang="en-US" b="1" dirty="0" err="1" smtClean="0">
                <a:solidFill>
                  <a:schemeClr val="bg1"/>
                </a:solidFill>
                <a:latin typeface="BRH Devanagari RN" pitchFamily="2" charset="0"/>
              </a:rPr>
              <a:t>zÉ</a:t>
            </a:r>
            <a:r>
              <a:rPr lang="en-US" b="1" dirty="0" smtClean="0">
                <a:solidFill>
                  <a:schemeClr val="bg1"/>
                </a:solidFill>
                <a:latin typeface="BRH Devanagari RN" pitchFamily="2" charset="0"/>
              </a:rPr>
              <a:t>×…¡</a:t>
            </a:r>
            <a:r>
              <a:rPr lang="en-US" b="1" dirty="0" err="1" smtClean="0">
                <a:solidFill>
                  <a:schemeClr val="bg1"/>
                </a:solidFill>
                <a:latin typeface="BRH Devanagari RN" pitchFamily="2" charset="0"/>
              </a:rPr>
              <a:t>ûuÉåUÉqoÉÑ</a:t>
            </a:r>
            <a:endParaRPr lang="en-US" b="1" dirty="0" smtClean="0">
              <a:solidFill>
                <a:schemeClr val="bg1"/>
              </a:solidFill>
              <a:latin typeface="BRH Devanagari RN" pitchFamily="2" charset="0"/>
            </a:endParaRPr>
          </a:p>
          <a:p>
            <a:r>
              <a:rPr lang="en-US" b="1" dirty="0" err="1" smtClean="0">
                <a:solidFill>
                  <a:schemeClr val="bg1"/>
                </a:solidFill>
                <a:latin typeface="BRH Devanagari RN" pitchFamily="2" charset="0"/>
              </a:rPr>
              <a:t>xÉÉUÉqoÉÑ</a:t>
            </a:r>
            <a:endParaRPr lang="en-US" b="1" dirty="0" smtClean="0">
              <a:solidFill>
                <a:schemeClr val="bg1"/>
              </a:solidFill>
              <a:latin typeface="BRH Devanagari RN" pitchFamily="2" charset="0"/>
            </a:endParaRPr>
          </a:p>
          <a:p>
            <a:r>
              <a:rPr lang="en-US" b="1" dirty="0" err="1" smtClean="0">
                <a:solidFill>
                  <a:schemeClr val="bg1"/>
                </a:solidFill>
                <a:latin typeface="BRH Devanagari RN" pitchFamily="2" charset="0"/>
              </a:rPr>
              <a:t>qÉkuÉÉqoÉÑ</a:t>
            </a:r>
            <a:endParaRPr lang="en-US" b="1" dirty="0" smtClean="0">
              <a:solidFill>
                <a:schemeClr val="bg1"/>
              </a:solidFill>
              <a:latin typeface="BRH Devanagari RN" pitchFamily="2" charset="0"/>
            </a:endParaRPr>
          </a:p>
          <a:p>
            <a:r>
              <a:rPr lang="en-US" b="1" dirty="0" err="1" smtClean="0">
                <a:solidFill>
                  <a:schemeClr val="bg1"/>
                </a:solidFill>
                <a:latin typeface="BRH Devanagari RN" pitchFamily="2" charset="0"/>
              </a:rPr>
              <a:t>eÉsÉSÉqoÉÑ</a:t>
            </a:r>
            <a:endParaRPr lang="en-US" b="1" dirty="0">
              <a:solidFill>
                <a:schemeClr val="bg1"/>
              </a:solidFill>
              <a:latin typeface="BRH Devanagari RN" pitchFamily="2"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Users\Dr Siva\Downloads\greeshma1.jpg"/>
          <p:cNvPicPr>
            <a:picLocks noChangeAspect="1" noChangeArrowheads="1"/>
          </p:cNvPicPr>
          <p:nvPr/>
        </p:nvPicPr>
        <p:blipFill>
          <a:blip r:embed="rId2">
            <a:lum contrast="-45000"/>
          </a:blip>
          <a:srcRect/>
          <a:stretch>
            <a:fillRect/>
          </a:stretch>
        </p:blipFill>
        <p:spPr bwMode="auto">
          <a:xfrm>
            <a:off x="0" y="0"/>
            <a:ext cx="9144000" cy="6858000"/>
          </a:xfrm>
          <a:prstGeom prst="rect">
            <a:avLst/>
          </a:prstGeom>
          <a:noFill/>
        </p:spPr>
      </p:pic>
      <p:sp>
        <p:nvSpPr>
          <p:cNvPr id="2" name="Title 1"/>
          <p:cNvSpPr>
            <a:spLocks noGrp="1"/>
          </p:cNvSpPr>
          <p:nvPr>
            <p:ph type="title"/>
          </p:nvPr>
        </p:nvSpPr>
        <p:spPr/>
        <p:txBody>
          <a:bodyPr/>
          <a:lstStyle/>
          <a:p>
            <a:r>
              <a:rPr lang="en-US" dirty="0" err="1" smtClean="0">
                <a:solidFill>
                  <a:schemeClr val="tx1">
                    <a:lumMod val="95000"/>
                    <a:lumOff val="5000"/>
                  </a:schemeClr>
                </a:solidFill>
                <a:latin typeface="BRH Devanagari RN" pitchFamily="2" charset="0"/>
              </a:rPr>
              <a:t>aÉëÏwqÉ</a:t>
            </a:r>
            <a:r>
              <a:rPr lang="en-US" dirty="0" smtClean="0">
                <a:solidFill>
                  <a:schemeClr val="tx1">
                    <a:lumMod val="95000"/>
                    <a:lumOff val="5000"/>
                  </a:schemeClr>
                </a:solidFill>
                <a:latin typeface="BRH Devanagari RN" pitchFamily="2" charset="0"/>
              </a:rPr>
              <a:t> </a:t>
            </a:r>
            <a:r>
              <a:rPr lang="en-US" dirty="0" err="1" smtClean="0">
                <a:solidFill>
                  <a:schemeClr val="tx1">
                    <a:lumMod val="95000"/>
                    <a:lumOff val="5000"/>
                  </a:schemeClr>
                </a:solidFill>
                <a:latin typeface="BRH Devanagari RN" pitchFamily="2" charset="0"/>
              </a:rPr>
              <a:t>GiÉÑ</a:t>
            </a:r>
            <a:endParaRPr lang="en-US" dirty="0">
              <a:solidFill>
                <a:schemeClr val="tx1">
                  <a:lumMod val="95000"/>
                  <a:lumOff val="5000"/>
                </a:schemeClr>
              </a:solidFill>
              <a:latin typeface="BRH Devanagari RN" pitchFamily="2" charset="0"/>
            </a:endParaRPr>
          </a:p>
        </p:txBody>
      </p:sp>
      <p:sp>
        <p:nvSpPr>
          <p:cNvPr id="3" name="Content Placeholder 2"/>
          <p:cNvSpPr>
            <a:spLocks noGrp="1"/>
          </p:cNvSpPr>
          <p:nvPr>
            <p:ph idx="1"/>
          </p:nvPr>
        </p:nvSpPr>
        <p:spPr/>
        <p:txBody>
          <a:bodyPr/>
          <a:lstStyle/>
          <a:p>
            <a:r>
              <a:rPr lang="en-US" b="1" dirty="0" err="1" smtClean="0">
                <a:solidFill>
                  <a:srgbClr val="FFFF00"/>
                </a:solidFill>
                <a:latin typeface="BRH Devanagari RN" pitchFamily="2" charset="0"/>
              </a:rPr>
              <a:t>GiÉÑ</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sÉ¤ÉhÉ</a:t>
            </a:r>
            <a:r>
              <a:rPr lang="en-US" b="1" dirty="0" smtClean="0">
                <a:solidFill>
                  <a:srgbClr val="FFFF00"/>
                </a:solidFill>
                <a:latin typeface="BRH Devanagari RN" pitchFamily="2" charset="0"/>
              </a:rPr>
              <a:t> – </a:t>
            </a:r>
            <a:r>
              <a:rPr lang="en-US" b="1" dirty="0" err="1" smtClean="0">
                <a:solidFill>
                  <a:srgbClr val="FFFF00"/>
                </a:solidFill>
                <a:latin typeface="BRH Devanagari RN" pitchFamily="2" charset="0"/>
              </a:rPr>
              <a:t>AirÉÑwhÉ</a:t>
            </a:r>
            <a:r>
              <a:rPr lang="en-US" b="1" dirty="0" smtClean="0">
                <a:solidFill>
                  <a:srgbClr val="FFFF00"/>
                </a:solidFill>
                <a:latin typeface="BRH Devanagari RN" pitchFamily="2" charset="0"/>
              </a:rPr>
              <a:t>, Ã¤É</a:t>
            </a:r>
          </a:p>
          <a:p>
            <a:r>
              <a:rPr lang="en-US" b="1" dirty="0" err="1" smtClean="0">
                <a:solidFill>
                  <a:srgbClr val="FFFF00"/>
                </a:solidFill>
                <a:latin typeface="BRH Devanagari RN" pitchFamily="2" charset="0"/>
              </a:rPr>
              <a:t>SÉåwÉ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ÌuÉMüsmÉ</a:t>
            </a:r>
            <a:r>
              <a:rPr lang="en-US" b="1" dirty="0" smtClean="0">
                <a:solidFill>
                  <a:srgbClr val="FFFF00"/>
                </a:solidFill>
                <a:latin typeface="BRH Devanagari RN" pitchFamily="2" charset="0"/>
              </a:rPr>
              <a:t> – </a:t>
            </a:r>
            <a:r>
              <a:rPr lang="en-US" b="1" dirty="0" err="1" smtClean="0">
                <a:solidFill>
                  <a:srgbClr val="FFFF00"/>
                </a:solidFill>
                <a:latin typeface="BRH Devanagari RN" pitchFamily="2" charset="0"/>
              </a:rPr>
              <a:t>MüTü</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ÉrÉ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uÉÉiÉ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uÉ×Î</a:t>
            </a:r>
            <a:r>
              <a:rPr lang="en-US" b="1" dirty="0" smtClean="0">
                <a:solidFill>
                  <a:srgbClr val="FFFF00"/>
                </a:solidFill>
                <a:latin typeface="BRH Devanagari RN" pitchFamily="2" charset="0"/>
              </a:rPr>
              <a:t>®</a:t>
            </a:r>
          </a:p>
          <a:p>
            <a:r>
              <a:rPr lang="en-US" b="1" dirty="0" err="1" smtClean="0">
                <a:solidFill>
                  <a:srgbClr val="FFFF00"/>
                </a:solidFill>
                <a:latin typeface="BRH Devanagari RN" pitchFamily="2" charset="0"/>
              </a:rPr>
              <a:t>AÎalÉ</a:t>
            </a:r>
            <a:r>
              <a:rPr lang="en-US" b="1" dirty="0" smtClean="0">
                <a:solidFill>
                  <a:srgbClr val="FFFF00"/>
                </a:solidFill>
                <a:latin typeface="BRH Devanagari RN" pitchFamily="2" charset="0"/>
              </a:rPr>
              <a:t> – </a:t>
            </a:r>
            <a:r>
              <a:rPr lang="en-US" b="1" dirty="0" err="1" smtClean="0">
                <a:solidFill>
                  <a:srgbClr val="FFFF00"/>
                </a:solidFill>
                <a:latin typeface="BRH Devanagari RN" pitchFamily="2" charset="0"/>
              </a:rPr>
              <a:t>qÉlS</a:t>
            </a:r>
            <a:endParaRPr lang="en-US" b="1" dirty="0" smtClean="0">
              <a:solidFill>
                <a:srgbClr val="FFFF00"/>
              </a:solidFill>
              <a:latin typeface="BRH Devanagari RN" pitchFamily="2" charset="0"/>
            </a:endParaRPr>
          </a:p>
          <a:p>
            <a:r>
              <a:rPr lang="en-US" b="1" dirty="0" err="1" smtClean="0">
                <a:solidFill>
                  <a:srgbClr val="FFFF00"/>
                </a:solidFill>
                <a:latin typeface="BRH Devanagari RN" pitchFamily="2" charset="0"/>
              </a:rPr>
              <a:t>EmÉcÉÉU</a:t>
            </a:r>
            <a:r>
              <a:rPr lang="en-US" b="1" dirty="0" smtClean="0">
                <a:solidFill>
                  <a:srgbClr val="FFFF00"/>
                </a:solidFill>
                <a:latin typeface="BRH Devanagari RN" pitchFamily="2" charset="0"/>
              </a:rPr>
              <a:t> – </a:t>
            </a:r>
            <a:r>
              <a:rPr lang="en-US" b="1" dirty="0" err="1" smtClean="0">
                <a:solidFill>
                  <a:srgbClr val="FFFF00"/>
                </a:solidFill>
                <a:latin typeface="BRH Devanagari RN" pitchFamily="2" charset="0"/>
              </a:rPr>
              <a:t>zÉÏiÉ</a:t>
            </a:r>
            <a:endParaRPr lang="en-US" b="1" dirty="0" smtClean="0">
              <a:solidFill>
                <a:srgbClr val="FFFF00"/>
              </a:solidFill>
              <a:latin typeface="BRH Devanagari RN" pitchFamily="2" charset="0"/>
            </a:endParaRPr>
          </a:p>
          <a:p>
            <a:r>
              <a:rPr lang="en-US" b="1" dirty="0" err="1" smtClean="0">
                <a:solidFill>
                  <a:srgbClr val="FFFF00"/>
                </a:solidFill>
                <a:latin typeface="BRH Devanagari RN" pitchFamily="2" charset="0"/>
              </a:rPr>
              <a:t>EmÉrÉÉåÌaÉ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UxÉ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aÉÑhÉ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qÉkÉÑU</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zÉÏiÉ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sÉbÉÑ</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ÎxlÉakÉ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AÉWûÉU</a:t>
            </a:r>
            <a:endParaRPr lang="en-US" b="1" dirty="0" smtClean="0">
              <a:solidFill>
                <a:srgbClr val="FFFF00"/>
              </a:solidFill>
              <a:latin typeface="BRH Devanagari RN" pitchFamily="2" charset="0"/>
            </a:endParaRPr>
          </a:p>
          <a:p>
            <a:endParaRPr lang="en-US" b="1" dirty="0">
              <a:solidFill>
                <a:srgbClr val="FFFF00"/>
              </a:solidFill>
              <a:latin typeface="BRH Devanagari RN" pitchFamily="2"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D:\Users\Dr Siva\Downloads\greeshma4.jpg"/>
          <p:cNvPicPr>
            <a:picLocks noChangeAspect="1" noChangeArrowheads="1"/>
          </p:cNvPicPr>
          <p:nvPr/>
        </p:nvPicPr>
        <p:blipFill>
          <a:blip r:embed="rId2">
            <a:lum bright="-9000" contrast="-30000"/>
          </a:blip>
          <a:srcRect/>
          <a:stretch>
            <a:fillRect/>
          </a:stretch>
        </p:blipFill>
        <p:spPr bwMode="auto">
          <a:xfrm>
            <a:off x="0" y="0"/>
            <a:ext cx="9144000" cy="6858000"/>
          </a:xfrm>
          <a:prstGeom prst="rect">
            <a:avLst/>
          </a:prstGeom>
          <a:noFill/>
        </p:spPr>
      </p:pic>
      <p:sp>
        <p:nvSpPr>
          <p:cNvPr id="2" name="Title 1"/>
          <p:cNvSpPr>
            <a:spLocks noGrp="1"/>
          </p:cNvSpPr>
          <p:nvPr>
            <p:ph type="title"/>
          </p:nvPr>
        </p:nvSpPr>
        <p:spPr/>
        <p:txBody>
          <a:bodyPr/>
          <a:lstStyle/>
          <a:p>
            <a:r>
              <a:rPr lang="en-US" b="1" dirty="0" err="1" smtClean="0">
                <a:solidFill>
                  <a:srgbClr val="FFFF00"/>
                </a:solidFill>
                <a:latin typeface="BRH Devanagari RN" pitchFamily="2" charset="0"/>
              </a:rPr>
              <a:t>aÉëÏwqÉ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GiÉÑ</a:t>
            </a:r>
            <a:endParaRPr lang="en-US" b="1" dirty="0">
              <a:solidFill>
                <a:srgbClr val="FFFF00"/>
              </a:solidFill>
            </a:endParaRPr>
          </a:p>
        </p:txBody>
      </p:sp>
      <p:sp>
        <p:nvSpPr>
          <p:cNvPr id="3" name="Content Placeholder 2"/>
          <p:cNvSpPr>
            <a:spLocks noGrp="1"/>
          </p:cNvSpPr>
          <p:nvPr>
            <p:ph idx="1"/>
          </p:nvPr>
        </p:nvSpPr>
        <p:spPr>
          <a:xfrm>
            <a:off x="457200" y="1219200"/>
            <a:ext cx="8229600" cy="5334000"/>
          </a:xfrm>
        </p:spPr>
        <p:txBody>
          <a:bodyPr>
            <a:normAutofit fontScale="92500" lnSpcReduction="10000"/>
          </a:bodyPr>
          <a:lstStyle/>
          <a:p>
            <a:r>
              <a:rPr lang="en-US" b="1" dirty="0" err="1" smtClean="0">
                <a:solidFill>
                  <a:srgbClr val="FFFF00"/>
                </a:solidFill>
                <a:latin typeface="BRH Devanagari RN" pitchFamily="2" charset="0"/>
              </a:rPr>
              <a:t>xÉ£Ñü</a:t>
            </a:r>
            <a:r>
              <a:rPr lang="en-US" b="1" dirty="0" smtClean="0">
                <a:solidFill>
                  <a:srgbClr val="FFFF00"/>
                </a:solidFill>
                <a:latin typeface="BRH Devanagari RN" pitchFamily="2" charset="0"/>
              </a:rPr>
              <a:t> + </a:t>
            </a:r>
            <a:r>
              <a:rPr lang="en-US" b="1" dirty="0" err="1" smtClean="0">
                <a:solidFill>
                  <a:srgbClr val="FFFF00"/>
                </a:solidFill>
                <a:latin typeface="BRH Devanagari RN" pitchFamily="2" charset="0"/>
              </a:rPr>
              <a:t>zÉMïüUÉ</a:t>
            </a:r>
            <a:r>
              <a:rPr lang="en-US" b="1" dirty="0" smtClean="0">
                <a:solidFill>
                  <a:srgbClr val="FFFF00"/>
                </a:solidFill>
                <a:latin typeface="BRH Devanagari RN" pitchFamily="2" charset="0"/>
              </a:rPr>
              <a:t> – </a:t>
            </a:r>
            <a:r>
              <a:rPr lang="en-US" b="1" dirty="0" err="1" smtClean="0">
                <a:solidFill>
                  <a:srgbClr val="FFFF00"/>
                </a:solidFill>
                <a:latin typeface="BRH Devanagari RN" pitchFamily="2" charset="0"/>
              </a:rPr>
              <a:t>sÉåWû</a:t>
            </a:r>
            <a:endParaRPr lang="en-US" b="1" dirty="0" smtClean="0">
              <a:solidFill>
                <a:srgbClr val="FFFF00"/>
              </a:solidFill>
              <a:latin typeface="BRH Devanagari RN" pitchFamily="2" charset="0"/>
            </a:endParaRPr>
          </a:p>
          <a:p>
            <a:r>
              <a:rPr lang="en-US" b="1" dirty="0" err="1" smtClean="0">
                <a:solidFill>
                  <a:srgbClr val="FFFF00"/>
                </a:solidFill>
                <a:latin typeface="BRH Devanagari RN" pitchFamily="2" charset="0"/>
              </a:rPr>
              <a:t>xÉ£Ñü</a:t>
            </a:r>
            <a:r>
              <a:rPr lang="en-US" b="1" dirty="0" smtClean="0">
                <a:solidFill>
                  <a:srgbClr val="FFFF00"/>
                </a:solidFill>
                <a:latin typeface="BRH Devanagari RN" pitchFamily="2" charset="0"/>
              </a:rPr>
              <a:t> + </a:t>
            </a:r>
            <a:r>
              <a:rPr lang="en-US" b="1" dirty="0" err="1" smtClean="0">
                <a:solidFill>
                  <a:srgbClr val="FFFF00"/>
                </a:solidFill>
                <a:latin typeface="BRH Devanagari RN" pitchFamily="2" charset="0"/>
              </a:rPr>
              <a:t>zÉMïüUÉ</a:t>
            </a:r>
            <a:r>
              <a:rPr lang="en-US" b="1" dirty="0" smtClean="0">
                <a:solidFill>
                  <a:srgbClr val="FFFF00"/>
                </a:solidFill>
                <a:latin typeface="BRH Devanagari RN" pitchFamily="2" charset="0"/>
              </a:rPr>
              <a:t> + ¤ÉÏU + </a:t>
            </a:r>
            <a:r>
              <a:rPr lang="en-US" b="1" dirty="0" err="1" smtClean="0">
                <a:solidFill>
                  <a:srgbClr val="FFFF00"/>
                </a:solidFill>
                <a:latin typeface="BRH Devanagari RN" pitchFamily="2" charset="0"/>
              </a:rPr>
              <a:t>bÉ×iÉ</a:t>
            </a:r>
            <a:r>
              <a:rPr lang="en-US" b="1" dirty="0" smtClean="0">
                <a:solidFill>
                  <a:srgbClr val="FFFF00"/>
                </a:solidFill>
                <a:latin typeface="BRH Devanagari RN" pitchFamily="2" charset="0"/>
              </a:rPr>
              <a:t> – </a:t>
            </a:r>
            <a:r>
              <a:rPr lang="en-US" b="1" dirty="0" err="1" smtClean="0">
                <a:solidFill>
                  <a:srgbClr val="FFFF00"/>
                </a:solidFill>
                <a:latin typeface="BRH Devanagari RN" pitchFamily="2" charset="0"/>
              </a:rPr>
              <a:t>qÉljÉÇ</a:t>
            </a:r>
            <a:endParaRPr lang="en-US" b="1" dirty="0" smtClean="0">
              <a:solidFill>
                <a:srgbClr val="FFFF00"/>
              </a:solidFill>
              <a:latin typeface="BRH Devanagari RN" pitchFamily="2" charset="0"/>
            </a:endParaRPr>
          </a:p>
          <a:p>
            <a:r>
              <a:rPr lang="en-US" b="1" dirty="0" err="1" smtClean="0">
                <a:solidFill>
                  <a:srgbClr val="FFFF00"/>
                </a:solidFill>
                <a:latin typeface="BRH Devanagari RN" pitchFamily="2" charset="0"/>
              </a:rPr>
              <a:t>MÑülSålSÒkÉuÉsÉÇ</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zÉÉsÉÏqzlÉÏrÉÉiÉç</a:t>
            </a:r>
            <a:r>
              <a:rPr lang="en-US" b="1" dirty="0" smtClean="0">
                <a:solidFill>
                  <a:srgbClr val="FFFF00"/>
                </a:solidFill>
                <a:latin typeface="BRH Devanagari RN" pitchFamily="2" charset="0"/>
              </a:rPr>
              <a:t> (</a:t>
            </a:r>
            <a:r>
              <a:rPr lang="en-US" b="1" dirty="0" smtClean="0">
                <a:solidFill>
                  <a:srgbClr val="FFFF00"/>
                </a:solidFill>
              </a:rPr>
              <a:t>light)</a:t>
            </a:r>
            <a:endParaRPr lang="en-US" b="1" dirty="0" smtClean="0">
              <a:solidFill>
                <a:srgbClr val="FFFF00"/>
              </a:solidFill>
              <a:latin typeface="BRH Devanagari RN" pitchFamily="2" charset="0"/>
            </a:endParaRPr>
          </a:p>
          <a:p>
            <a:r>
              <a:rPr lang="en-US" b="1" dirty="0" err="1" smtClean="0">
                <a:solidFill>
                  <a:srgbClr val="FFFF00"/>
                </a:solidFill>
                <a:latin typeface="BRH Devanagari RN" pitchFamily="2" charset="0"/>
              </a:rPr>
              <a:t>eÉÉ</a:t>
            </a:r>
            <a:r>
              <a:rPr lang="en-US" b="1" dirty="0" smtClean="0">
                <a:solidFill>
                  <a:srgbClr val="FFFF00"/>
                </a:solidFill>
                <a:latin typeface="BRH Devanagari RN" pitchFamily="2" charset="0"/>
              </a:rPr>
              <a:t>…¡</a:t>
            </a:r>
            <a:r>
              <a:rPr lang="en-US" b="1" dirty="0" err="1" smtClean="0">
                <a:solidFill>
                  <a:srgbClr val="FFFF00"/>
                </a:solidFill>
                <a:latin typeface="BRH Devanagari RN" pitchFamily="2" charset="0"/>
              </a:rPr>
              <a:t>ûsÉ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qÉÉÇxÉ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UxÉ</a:t>
            </a:r>
            <a:r>
              <a:rPr lang="en-US" b="1" dirty="0" smtClean="0">
                <a:solidFill>
                  <a:srgbClr val="FFFF00"/>
                </a:solidFill>
                <a:latin typeface="BRH Devanagari RN" pitchFamily="2" charset="0"/>
              </a:rPr>
              <a:t> </a:t>
            </a:r>
            <a:r>
              <a:rPr lang="en-US" b="1" dirty="0" smtClean="0">
                <a:solidFill>
                  <a:srgbClr val="FFFF00"/>
                </a:solidFill>
              </a:rPr>
              <a:t>sizzled with ghee</a:t>
            </a:r>
          </a:p>
          <a:p>
            <a:r>
              <a:rPr lang="en-US" b="1" dirty="0" err="1" smtClean="0">
                <a:solidFill>
                  <a:srgbClr val="FFFF00"/>
                </a:solidFill>
                <a:latin typeface="BRH Devanagari RN" pitchFamily="2" charset="0"/>
              </a:rPr>
              <a:t>mÉÉlÉMü</a:t>
            </a:r>
            <a:r>
              <a:rPr lang="en-US" b="1" dirty="0" smtClean="0">
                <a:solidFill>
                  <a:srgbClr val="FFFF00"/>
                </a:solidFill>
                <a:latin typeface="BRH Devanagari RN" pitchFamily="2" charset="0"/>
              </a:rPr>
              <a:t> (</a:t>
            </a:r>
            <a:r>
              <a:rPr lang="en-US" sz="1050" b="1" dirty="0" smtClean="0">
                <a:solidFill>
                  <a:srgbClr val="FFFF00"/>
                </a:solidFill>
                <a:hlinkClick r:id="rId3"/>
              </a:rPr>
              <a:t>https://www.youtube.com/watch?v=l0dDxkNTGfA</a:t>
            </a:r>
            <a:r>
              <a:rPr lang="en-US" sz="1050" b="1" dirty="0" smtClean="0">
                <a:solidFill>
                  <a:srgbClr val="FFFF00"/>
                </a:solidFill>
              </a:rPr>
              <a:t>, </a:t>
            </a:r>
            <a:r>
              <a:rPr lang="en-US" sz="3000" b="1" dirty="0" err="1" smtClean="0">
                <a:solidFill>
                  <a:srgbClr val="FFFF00"/>
                </a:solidFill>
              </a:rPr>
              <a:t>Aam</a:t>
            </a:r>
            <a:r>
              <a:rPr lang="en-US" sz="3000" b="1" dirty="0" smtClean="0">
                <a:solidFill>
                  <a:srgbClr val="FFFF00"/>
                </a:solidFill>
              </a:rPr>
              <a:t> </a:t>
            </a:r>
            <a:r>
              <a:rPr lang="en-US" sz="3000" b="1" dirty="0" err="1" smtClean="0">
                <a:solidFill>
                  <a:srgbClr val="FFFF00"/>
                </a:solidFill>
              </a:rPr>
              <a:t>panna</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UxÉÉsÉ</a:t>
            </a:r>
            <a:r>
              <a:rPr lang="en-US" b="1" dirty="0" smtClean="0">
                <a:solidFill>
                  <a:srgbClr val="FFFF00"/>
                </a:solidFill>
                <a:latin typeface="BRH Devanagari RN" pitchFamily="2" charset="0"/>
              </a:rPr>
              <a:t> (</a:t>
            </a:r>
            <a:r>
              <a:rPr lang="en-US" b="1" dirty="0" smtClean="0">
                <a:solidFill>
                  <a:srgbClr val="FFFF00"/>
                </a:solidFill>
              </a:rPr>
              <a:t>curd mixed with sugar and spices, ca </a:t>
            </a:r>
            <a:r>
              <a:rPr lang="en-US" b="1" dirty="0" err="1" smtClean="0">
                <a:solidFill>
                  <a:srgbClr val="FFFF00"/>
                </a:solidFill>
              </a:rPr>
              <a:t>su</a:t>
            </a:r>
            <a:r>
              <a:rPr lang="en-US" b="1" dirty="0" smtClean="0">
                <a:solidFill>
                  <a:srgbClr val="FFFF00"/>
                </a:solidFill>
              </a:rPr>
              <a:t> 27/278)</a:t>
            </a:r>
            <a:endParaRPr lang="en-US" b="1" dirty="0" smtClean="0">
              <a:solidFill>
                <a:srgbClr val="FFFF00"/>
              </a:solidFill>
              <a:latin typeface="BRH Devanagari RN" pitchFamily="2" charset="0"/>
            </a:endParaRPr>
          </a:p>
          <a:p>
            <a:r>
              <a:rPr lang="en-US" b="1" dirty="0" smtClean="0">
                <a:solidFill>
                  <a:srgbClr val="FFFF00"/>
                </a:solidFill>
              </a:rPr>
              <a:t>Fanning with large leaves (A/C, Air coolers)</a:t>
            </a:r>
          </a:p>
          <a:p>
            <a:r>
              <a:rPr lang="en-US" b="1" dirty="0" err="1" smtClean="0">
                <a:solidFill>
                  <a:srgbClr val="FFFF00"/>
                </a:solidFill>
                <a:latin typeface="BRH Devanagari RN" pitchFamily="2" charset="0"/>
              </a:rPr>
              <a:t>qÉÌWûwÉÏ</a:t>
            </a:r>
            <a:r>
              <a:rPr lang="en-US" b="1" dirty="0" smtClean="0">
                <a:solidFill>
                  <a:srgbClr val="FFFF00"/>
                </a:solidFill>
                <a:latin typeface="BRH Devanagari RN" pitchFamily="2" charset="0"/>
              </a:rPr>
              <a:t> ¤ÉÏU –UÉÌ§É</a:t>
            </a:r>
          </a:p>
          <a:p>
            <a:r>
              <a:rPr lang="en-US" b="1" dirty="0" smtClean="0">
                <a:solidFill>
                  <a:srgbClr val="FFFF00"/>
                </a:solidFill>
              </a:rPr>
              <a:t>Spending day time in dense forests or </a:t>
            </a:r>
            <a:r>
              <a:rPr lang="en-US" b="1" dirty="0" err="1" smtClean="0">
                <a:solidFill>
                  <a:srgbClr val="FFFF00"/>
                </a:solidFill>
                <a:latin typeface="BRH Devanagari RN" pitchFamily="2" charset="0"/>
              </a:rPr>
              <a:t>kÉÉUÉaÉ×Wû</a:t>
            </a:r>
            <a:endParaRPr lang="en-US" b="1" dirty="0" smtClean="0">
              <a:solidFill>
                <a:srgbClr val="FFFF00"/>
              </a:solidFill>
              <a:latin typeface="BRH Devanagari RN" pitchFamily="2" charset="0"/>
            </a:endParaRPr>
          </a:p>
          <a:p>
            <a:r>
              <a:rPr lang="en-US" b="1" dirty="0" err="1" smtClean="0">
                <a:solidFill>
                  <a:srgbClr val="FFFF00"/>
                </a:solidFill>
                <a:latin typeface="BRH Devanagari RN" pitchFamily="2" charset="0"/>
              </a:rPr>
              <a:t>MümÉÔïUqÉÎssÉMüÉqÉÉsÉÉ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WûÉUÉ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xÉWûËU</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cÉlSlÉÉ</a:t>
            </a:r>
            <a:r>
              <a:rPr lang="en-US" b="1" dirty="0" smtClean="0">
                <a:solidFill>
                  <a:srgbClr val="FFFF00"/>
                </a:solidFill>
                <a:latin typeface="BRH Devanagari RN" pitchFamily="2" charset="0"/>
              </a:rPr>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Users\Dr Siva\Downloads\varsha1.jpg"/>
          <p:cNvPicPr>
            <a:picLocks noChangeAspect="1" noChangeArrowheads="1"/>
          </p:cNvPicPr>
          <p:nvPr/>
        </p:nvPicPr>
        <p:blipFill>
          <a:blip r:embed="rId2">
            <a:lum bright="5000" contrast="-23000"/>
          </a:blip>
          <a:srcRect/>
          <a:stretch>
            <a:fillRect/>
          </a:stretch>
        </p:blipFill>
        <p:spPr bwMode="auto">
          <a:xfrm>
            <a:off x="0" y="0"/>
            <a:ext cx="9144000" cy="6858000"/>
          </a:xfrm>
          <a:prstGeom prst="rect">
            <a:avLst/>
          </a:prstGeom>
          <a:noFill/>
        </p:spPr>
      </p:pic>
      <p:sp>
        <p:nvSpPr>
          <p:cNvPr id="2" name="Title 1"/>
          <p:cNvSpPr>
            <a:spLocks noGrp="1"/>
          </p:cNvSpPr>
          <p:nvPr>
            <p:ph type="title"/>
          </p:nvPr>
        </p:nvSpPr>
        <p:spPr/>
        <p:txBody>
          <a:bodyPr/>
          <a:lstStyle/>
          <a:p>
            <a:r>
              <a:rPr lang="en-US" dirty="0" err="1" smtClean="0">
                <a:solidFill>
                  <a:schemeClr val="tx1">
                    <a:lumMod val="95000"/>
                    <a:lumOff val="5000"/>
                  </a:schemeClr>
                </a:solidFill>
                <a:latin typeface="BRH Devanagari RN" pitchFamily="2" charset="0"/>
              </a:rPr>
              <a:t>uÉwÉï</a:t>
            </a:r>
            <a:r>
              <a:rPr lang="en-US" dirty="0" smtClean="0">
                <a:solidFill>
                  <a:schemeClr val="tx1">
                    <a:lumMod val="95000"/>
                    <a:lumOff val="5000"/>
                  </a:schemeClr>
                </a:solidFill>
                <a:latin typeface="BRH Devanagari RN" pitchFamily="2" charset="0"/>
              </a:rPr>
              <a:t> </a:t>
            </a:r>
            <a:r>
              <a:rPr lang="en-US" dirty="0" err="1" smtClean="0">
                <a:solidFill>
                  <a:schemeClr val="tx1">
                    <a:lumMod val="95000"/>
                    <a:lumOff val="5000"/>
                  </a:schemeClr>
                </a:solidFill>
                <a:latin typeface="BRH Devanagari RN" pitchFamily="2" charset="0"/>
              </a:rPr>
              <a:t>GiÉÑ</a:t>
            </a:r>
            <a:endParaRPr lang="en-US" dirty="0"/>
          </a:p>
        </p:txBody>
      </p:sp>
      <p:sp>
        <p:nvSpPr>
          <p:cNvPr id="3" name="Content Placeholder 2"/>
          <p:cNvSpPr>
            <a:spLocks noGrp="1"/>
          </p:cNvSpPr>
          <p:nvPr>
            <p:ph idx="1"/>
          </p:nvPr>
        </p:nvSpPr>
        <p:spPr/>
        <p:txBody>
          <a:bodyPr/>
          <a:lstStyle/>
          <a:p>
            <a:r>
              <a:rPr lang="en-US" b="1" dirty="0" err="1" smtClean="0">
                <a:solidFill>
                  <a:srgbClr val="FFFF00"/>
                </a:solidFill>
                <a:latin typeface="BRH Devanagari RN" pitchFamily="2" charset="0"/>
              </a:rPr>
              <a:t>GiÉÑ</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sÉ¤ÉhÉ</a:t>
            </a:r>
            <a:r>
              <a:rPr lang="en-US" b="1" dirty="0" smtClean="0">
                <a:solidFill>
                  <a:srgbClr val="FFFF00"/>
                </a:solidFill>
                <a:latin typeface="BRH Devanagari RN" pitchFamily="2" charset="0"/>
              </a:rPr>
              <a:t> – </a:t>
            </a:r>
            <a:r>
              <a:rPr lang="en-US" b="1" dirty="0" err="1" smtClean="0">
                <a:solidFill>
                  <a:srgbClr val="FFFF00"/>
                </a:solidFill>
                <a:latin typeface="BRH Devanagari RN" pitchFamily="2" charset="0"/>
              </a:rPr>
              <a:t>uÉwÉï</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zÉÏiÉ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SìuÉ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ÎxlÉakÉ</a:t>
            </a:r>
            <a:endParaRPr lang="en-US" b="1" dirty="0" smtClean="0">
              <a:solidFill>
                <a:srgbClr val="FFFF00"/>
              </a:solidFill>
              <a:latin typeface="BRH Devanagari RN" pitchFamily="2" charset="0"/>
            </a:endParaRPr>
          </a:p>
          <a:p>
            <a:r>
              <a:rPr lang="en-US" b="1" dirty="0" err="1" smtClean="0">
                <a:solidFill>
                  <a:srgbClr val="FFFF00"/>
                </a:solidFill>
                <a:latin typeface="BRH Devanagari RN" pitchFamily="2" charset="0"/>
              </a:rPr>
              <a:t>pÉÔoÉÉwmÉ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AqsÉÌuÉmÉÉMü</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AÎalÉqÉÉl</a:t>
            </a:r>
            <a:r>
              <a:rPr lang="en-US" b="1" dirty="0" smtClean="0">
                <a:solidFill>
                  <a:srgbClr val="FFFF00"/>
                </a:solidFill>
                <a:latin typeface="BRH Devanagari RN" pitchFamily="2" charset="0"/>
              </a:rPr>
              <a:t>±-</a:t>
            </a:r>
            <a:r>
              <a:rPr lang="en-US" b="1" dirty="0" err="1" smtClean="0">
                <a:solidFill>
                  <a:srgbClr val="FFFF00"/>
                </a:solidFill>
                <a:latin typeface="BRH Devanagari RN" pitchFamily="2" charset="0"/>
              </a:rPr>
              <a:t>SÉåwÉ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mÉëMüÉåmÉ</a:t>
            </a:r>
            <a:endParaRPr lang="en-US" b="1" dirty="0" smtClean="0">
              <a:solidFill>
                <a:srgbClr val="FFFF00"/>
              </a:solidFill>
              <a:latin typeface="BRH Devanagari RN" pitchFamily="2" charset="0"/>
            </a:endParaRPr>
          </a:p>
          <a:p>
            <a:r>
              <a:rPr lang="en-US" b="1" dirty="0" err="1" smtClean="0">
                <a:solidFill>
                  <a:srgbClr val="FFFF00"/>
                </a:solidFill>
                <a:latin typeface="BRH Devanagari RN" pitchFamily="2" charset="0"/>
              </a:rPr>
              <a:t>uÉÉiÉ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mÉëkÉÉlÉ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ÌmÉ¨ÉÉlÉÑoÉlkÉ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Ì§ÉSÉåwÉ</a:t>
            </a:r>
            <a:r>
              <a:rPr lang="en-US" b="1" dirty="0" smtClean="0">
                <a:solidFill>
                  <a:srgbClr val="FFFF00"/>
                </a:solidFill>
                <a:latin typeface="BRH Devanagari RN" pitchFamily="2" charset="0"/>
              </a:rPr>
              <a:t> SÒÌ¹</a:t>
            </a:r>
          </a:p>
          <a:p>
            <a:r>
              <a:rPr lang="en-US" b="1" dirty="0" err="1" smtClean="0">
                <a:solidFill>
                  <a:srgbClr val="FFFF00"/>
                </a:solidFill>
                <a:latin typeface="BRH Devanagari RN" pitchFamily="2" charset="0"/>
              </a:rPr>
              <a:t>EmÉcÉÉU</a:t>
            </a:r>
            <a:r>
              <a:rPr lang="en-US" b="1" dirty="0" smtClean="0">
                <a:solidFill>
                  <a:srgbClr val="FFFF00"/>
                </a:solidFill>
                <a:latin typeface="BRH Devanagari RN" pitchFamily="2" charset="0"/>
              </a:rPr>
              <a:t> – </a:t>
            </a:r>
            <a:r>
              <a:rPr lang="en-US" b="1" dirty="0" err="1" smtClean="0">
                <a:solidFill>
                  <a:srgbClr val="FFFF00"/>
                </a:solidFill>
                <a:latin typeface="BRH Devanagari RN" pitchFamily="2" charset="0"/>
              </a:rPr>
              <a:t>xÉÉkÉÉUhÉ</a:t>
            </a:r>
            <a:r>
              <a:rPr lang="en-US" b="1" dirty="0" smtClean="0">
                <a:solidFill>
                  <a:srgbClr val="FFFF00"/>
                </a:solidFill>
                <a:latin typeface="BRH Devanagari RN" pitchFamily="2" charset="0"/>
              </a:rPr>
              <a:t>, </a:t>
            </a:r>
            <a:r>
              <a:rPr lang="en-US" b="1" dirty="0" err="1" smtClean="0">
                <a:solidFill>
                  <a:srgbClr val="FFFF00"/>
                </a:solidFill>
                <a:latin typeface="BRH Devanagari RN" pitchFamily="2" charset="0"/>
              </a:rPr>
              <a:t>EwhÉ</a:t>
            </a:r>
            <a:endParaRPr lang="en-US" b="1" dirty="0" smtClean="0">
              <a:solidFill>
                <a:srgbClr val="FFFF00"/>
              </a:solidFill>
              <a:latin typeface="BRH Devanagari RN" pitchFamily="2" charset="0"/>
            </a:endParaRPr>
          </a:p>
          <a:p>
            <a:r>
              <a:rPr lang="en-US" b="1" dirty="0" err="1" smtClean="0">
                <a:solidFill>
                  <a:srgbClr val="FFFF00"/>
                </a:solidFill>
                <a:latin typeface="BRH Devanagari RN" pitchFamily="2" charset="0"/>
              </a:rPr>
              <a:t>AÎalÉ</a:t>
            </a:r>
            <a:r>
              <a:rPr lang="en-US" b="1" dirty="0" smtClean="0">
                <a:solidFill>
                  <a:srgbClr val="FFFF00"/>
                </a:solidFill>
                <a:latin typeface="BRH Devanagari RN" pitchFamily="2" charset="0"/>
              </a:rPr>
              <a:t> - </a:t>
            </a:r>
            <a:r>
              <a:rPr lang="en-US" b="1" dirty="0" err="1" smtClean="0">
                <a:solidFill>
                  <a:srgbClr val="FFFF00"/>
                </a:solidFill>
                <a:latin typeface="BRH Devanagari RN" pitchFamily="2" charset="0"/>
              </a:rPr>
              <a:t>qÉlS</a:t>
            </a:r>
            <a:endParaRPr lang="en-US" b="1" dirty="0" smtClean="0">
              <a:solidFill>
                <a:srgbClr val="FFFF00"/>
              </a:solidFill>
              <a:latin typeface="BRH Devanagari RN" pitchFamily="2"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Users\Dr Siva\Downloads\varsha3.jpg"/>
          <p:cNvPicPr>
            <a:picLocks noChangeAspect="1" noChangeArrowheads="1"/>
          </p:cNvPicPr>
          <p:nvPr/>
        </p:nvPicPr>
        <p:blipFill>
          <a:blip r:embed="rId2">
            <a:lum bright="-16000" contrast="-27000"/>
          </a:blip>
          <a:srcRect/>
          <a:stretch>
            <a:fillRect/>
          </a:stretch>
        </p:blipFill>
        <p:spPr bwMode="auto">
          <a:xfrm>
            <a:off x="0" y="0"/>
            <a:ext cx="9144000" cy="6858000"/>
          </a:xfrm>
          <a:prstGeom prst="rect">
            <a:avLst/>
          </a:prstGeom>
          <a:noFill/>
        </p:spPr>
      </p:pic>
      <p:sp>
        <p:nvSpPr>
          <p:cNvPr id="2" name="Title 1"/>
          <p:cNvSpPr>
            <a:spLocks noGrp="1"/>
          </p:cNvSpPr>
          <p:nvPr>
            <p:ph type="title"/>
          </p:nvPr>
        </p:nvSpPr>
        <p:spPr/>
        <p:txBody>
          <a:bodyPr/>
          <a:lstStyle/>
          <a:p>
            <a:r>
              <a:rPr lang="en-US" b="1" dirty="0" err="1" smtClean="0">
                <a:solidFill>
                  <a:schemeClr val="bg1"/>
                </a:solidFill>
                <a:latin typeface="BRH Devanagari RN" pitchFamily="2" charset="0"/>
              </a:rPr>
              <a:t>uÉwÉï</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GiÉÑ</a:t>
            </a:r>
            <a:endParaRPr lang="en-US" b="1" dirty="0">
              <a:solidFill>
                <a:schemeClr val="bg1"/>
              </a:solidFill>
            </a:endParaRPr>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r>
              <a:rPr lang="en-US" b="1" dirty="0" err="1" smtClean="0">
                <a:solidFill>
                  <a:schemeClr val="bg1"/>
                </a:solidFill>
                <a:latin typeface="BRH Devanagari RN" pitchFamily="2" charset="0"/>
              </a:rPr>
              <a:t>AÉWûÉU</a:t>
            </a:r>
            <a:r>
              <a:rPr lang="en-US" b="1" dirty="0" smtClean="0">
                <a:solidFill>
                  <a:schemeClr val="bg1"/>
                </a:solidFill>
                <a:latin typeface="BRH Devanagari RN" pitchFamily="2" charset="0"/>
              </a:rPr>
              <a:t> – </a:t>
            </a:r>
            <a:r>
              <a:rPr lang="en-US" b="1" dirty="0" err="1" smtClean="0">
                <a:solidFill>
                  <a:schemeClr val="bg1"/>
                </a:solidFill>
                <a:latin typeface="BRH Devanagari RN" pitchFamily="2" charset="0"/>
              </a:rPr>
              <a:t>mÉÑUÉhÉ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kÉÉlrÉ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rÉuÉ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aÉÉåkÉÔqÉ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zÉÉÍsÉ</a:t>
            </a:r>
            <a:r>
              <a:rPr lang="en-US" b="1" dirty="0" smtClean="0">
                <a:solidFill>
                  <a:schemeClr val="bg1"/>
                </a:solidFill>
                <a:latin typeface="BRH Devanagari RN" pitchFamily="2" charset="0"/>
              </a:rPr>
              <a:t>)</a:t>
            </a:r>
          </a:p>
          <a:p>
            <a:r>
              <a:rPr lang="en-US" b="1" dirty="0" err="1" smtClean="0">
                <a:solidFill>
                  <a:schemeClr val="bg1"/>
                </a:solidFill>
                <a:latin typeface="BRH Devanagari RN" pitchFamily="2" charset="0"/>
              </a:rPr>
              <a:t>eÉÉ</a:t>
            </a:r>
            <a:r>
              <a:rPr lang="en-US" b="1" dirty="0" smtClean="0">
                <a:solidFill>
                  <a:schemeClr val="bg1"/>
                </a:solidFill>
                <a:latin typeface="BRH Devanagari RN" pitchFamily="2" charset="0"/>
              </a:rPr>
              <a:t>…¡</a:t>
            </a:r>
            <a:r>
              <a:rPr lang="en-US" b="1" dirty="0" err="1" smtClean="0">
                <a:solidFill>
                  <a:schemeClr val="bg1"/>
                </a:solidFill>
                <a:latin typeface="BRH Devanagari RN" pitchFamily="2" charset="0"/>
              </a:rPr>
              <a:t>ûsÉ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qÉÉÇxÉ</a:t>
            </a:r>
            <a:endParaRPr lang="en-US" b="1" dirty="0" smtClean="0">
              <a:solidFill>
                <a:schemeClr val="bg1"/>
              </a:solidFill>
              <a:latin typeface="BRH Devanagari RN" pitchFamily="2" charset="0"/>
            </a:endParaRPr>
          </a:p>
          <a:p>
            <a:r>
              <a:rPr lang="en-US" b="1" dirty="0" err="1" smtClean="0">
                <a:solidFill>
                  <a:schemeClr val="bg1"/>
                </a:solidFill>
                <a:latin typeface="BRH Devanagari RN" pitchFamily="2" charset="0"/>
              </a:rPr>
              <a:t>rÉÔwÉ</a:t>
            </a:r>
            <a:endParaRPr lang="en-US" b="1" dirty="0" smtClean="0">
              <a:solidFill>
                <a:schemeClr val="bg1"/>
              </a:solidFill>
              <a:latin typeface="BRH Devanagari RN" pitchFamily="2" charset="0"/>
            </a:endParaRPr>
          </a:p>
          <a:p>
            <a:r>
              <a:rPr lang="en-US" b="1" dirty="0" smtClean="0">
                <a:solidFill>
                  <a:schemeClr val="bg1"/>
                </a:solidFill>
                <a:latin typeface="BRH Devanagari RN" pitchFamily="2" charset="0"/>
              </a:rPr>
              <a:t>qÉkuÉËU¹, </a:t>
            </a:r>
            <a:r>
              <a:rPr lang="en-US" b="1" dirty="0" err="1" smtClean="0">
                <a:solidFill>
                  <a:schemeClr val="bg1"/>
                </a:solidFill>
                <a:latin typeface="BRH Devanagari RN" pitchFamily="2" charset="0"/>
              </a:rPr>
              <a:t>qÉxiÉÑ</a:t>
            </a:r>
            <a:r>
              <a:rPr lang="en-US" b="1" dirty="0" smtClean="0">
                <a:solidFill>
                  <a:schemeClr val="bg1"/>
                </a:solidFill>
                <a:latin typeface="BRH Devanagari RN" pitchFamily="2" charset="0"/>
              </a:rPr>
              <a:t> + </a:t>
            </a:r>
            <a:r>
              <a:rPr lang="en-US" b="1" dirty="0" err="1" smtClean="0">
                <a:solidFill>
                  <a:srgbClr val="FF0000"/>
                </a:solidFill>
                <a:latin typeface="BRH Devanagari RN" pitchFamily="2" charset="0"/>
              </a:rPr>
              <a:t>xÉÉæuÉcÉïsÉ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mÉgcÉMüÉåsÉ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cÉÔhÉï</a:t>
            </a:r>
            <a:endParaRPr lang="en-US" b="1" dirty="0" smtClean="0">
              <a:solidFill>
                <a:schemeClr val="bg1"/>
              </a:solidFill>
              <a:latin typeface="BRH Devanagari RN" pitchFamily="2" charset="0"/>
            </a:endParaRPr>
          </a:p>
          <a:p>
            <a:r>
              <a:rPr lang="en-US" b="1" dirty="0" err="1" smtClean="0">
                <a:solidFill>
                  <a:schemeClr val="bg1"/>
                </a:solidFill>
                <a:latin typeface="BRH Devanagari RN" pitchFamily="2" charset="0"/>
              </a:rPr>
              <a:t>zÉ×iÉÇ</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cÉ</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AqpÉÉå</a:t>
            </a:r>
            <a:endParaRPr lang="en-US" b="1" dirty="0" smtClean="0">
              <a:solidFill>
                <a:schemeClr val="bg1"/>
              </a:solidFill>
              <a:latin typeface="BRH Devanagari RN" pitchFamily="2" charset="0"/>
            </a:endParaRPr>
          </a:p>
          <a:p>
            <a:r>
              <a:rPr lang="en-US" b="1" dirty="0" err="1" smtClean="0">
                <a:solidFill>
                  <a:schemeClr val="bg1"/>
                </a:solidFill>
                <a:latin typeface="BRH Devanagari RN" pitchFamily="2" charset="0"/>
              </a:rPr>
              <a:t>pÉÉåeÉlÉÇ</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iÉÑ</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AÌiÉSÒÌSïlÉå</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urÉ£üÉqsÉsÉuÉhÉxlÉåWÇû</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xÉÇzÉÑwMÇü</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ÉÉæSìuÉssÉbÉÑ</a:t>
            </a:r>
            <a:r>
              <a:rPr lang="en-US" b="1" dirty="0" smtClean="0">
                <a:solidFill>
                  <a:schemeClr val="bg1"/>
                </a:solidFill>
                <a:latin typeface="BRH Devanagari RN" pitchFamily="2" charset="0"/>
              </a:rPr>
              <a:t> |</a:t>
            </a:r>
          </a:p>
          <a:p>
            <a:r>
              <a:rPr lang="en-US" b="1" dirty="0" err="1" smtClean="0">
                <a:solidFill>
                  <a:schemeClr val="bg1"/>
                </a:solidFill>
                <a:latin typeface="BRH Devanagari RN" pitchFamily="2" charset="0"/>
              </a:rPr>
              <a:t>xÉiÉiÉÇ</a:t>
            </a:r>
            <a:r>
              <a:rPr lang="en-US" b="1" dirty="0" smtClean="0">
                <a:solidFill>
                  <a:schemeClr val="bg1"/>
                </a:solidFill>
                <a:latin typeface="BRH Devanagari RN" pitchFamily="2" charset="0"/>
              </a:rPr>
              <a:t> </a:t>
            </a:r>
            <a:r>
              <a:rPr lang="en-US" b="1" dirty="0" err="1" smtClean="0">
                <a:solidFill>
                  <a:schemeClr val="bg1"/>
                </a:solidFill>
                <a:latin typeface="BRH Devanagari RN" pitchFamily="2" charset="0"/>
              </a:rPr>
              <a:t>kÉÔÌmÉiÉÉqoÉU</a:t>
            </a:r>
            <a:r>
              <a:rPr lang="en-US" b="1" dirty="0" smtClean="0">
                <a:solidFill>
                  <a:schemeClr val="bg1"/>
                </a:solidFill>
                <a:latin typeface="BRH Devanagari RN" pitchFamily="2" charset="0"/>
              </a:rPr>
              <a:t>: |</a:t>
            </a:r>
          </a:p>
          <a:p>
            <a:r>
              <a:rPr lang="en-US" b="1" dirty="0" err="1" smtClean="0">
                <a:solidFill>
                  <a:schemeClr val="bg1"/>
                </a:solidFill>
                <a:latin typeface="BRH Devanagari RN" pitchFamily="2" charset="0"/>
              </a:rPr>
              <a:t>WûqrÉïmÉ</a:t>
            </a:r>
            <a:r>
              <a:rPr lang="en-US" b="1" dirty="0" smtClean="0">
                <a:solidFill>
                  <a:schemeClr val="bg1"/>
                </a:solidFill>
                <a:latin typeface="BRH Devanagari RN" pitchFamily="2" charset="0"/>
              </a:rPr>
              <a:t>×¸å </a:t>
            </a:r>
            <a:r>
              <a:rPr lang="en-US" b="1" dirty="0" err="1" smtClean="0">
                <a:solidFill>
                  <a:schemeClr val="bg1"/>
                </a:solidFill>
                <a:latin typeface="BRH Devanagari RN" pitchFamily="2" charset="0"/>
              </a:rPr>
              <a:t>uÉxÉå¯ÉwmÉzÉÏiÉzÉÏMüUuÉÎeÉïiÉå</a:t>
            </a:r>
            <a:r>
              <a:rPr lang="en-US" b="1" dirty="0" smtClean="0">
                <a:solidFill>
                  <a:schemeClr val="bg1"/>
                </a:solidFill>
                <a:latin typeface="BRH Devanagari RN" pitchFamily="2" charset="0"/>
              </a:rPr>
              <a:t> |</a:t>
            </a:r>
            <a:endParaRPr lang="en-US" b="1" dirty="0">
              <a:solidFill>
                <a:schemeClr val="bg1"/>
              </a:solidFill>
              <a:latin typeface="BRH Devanagari RN" pitchFamily="2"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BRH Devanagari RN" pitchFamily="2" charset="0"/>
              </a:rPr>
              <a:t>zÉUSè</a:t>
            </a:r>
            <a:r>
              <a:rPr lang="en-US" dirty="0" smtClean="0">
                <a:latin typeface="BRH Devanagari RN" pitchFamily="2" charset="0"/>
              </a:rPr>
              <a:t> </a:t>
            </a:r>
            <a:r>
              <a:rPr lang="en-US" dirty="0" err="1" smtClean="0">
                <a:latin typeface="BRH Devanagari RN" pitchFamily="2" charset="0"/>
              </a:rPr>
              <a:t>GiÉÑ</a:t>
            </a:r>
            <a:endParaRPr lang="en-US" dirty="0">
              <a:latin typeface="BRH Devanagari RN" pitchFamily="2" charset="0"/>
            </a:endParaRPr>
          </a:p>
        </p:txBody>
      </p:sp>
      <p:sp>
        <p:nvSpPr>
          <p:cNvPr id="3" name="Content Placeholder 2"/>
          <p:cNvSpPr>
            <a:spLocks noGrp="1"/>
          </p:cNvSpPr>
          <p:nvPr>
            <p:ph idx="1"/>
          </p:nvPr>
        </p:nvSpPr>
        <p:spPr/>
        <p:txBody>
          <a:bodyPr>
            <a:normAutofit fontScale="92500"/>
          </a:bodyPr>
          <a:lstStyle/>
          <a:p>
            <a:r>
              <a:rPr lang="en-US" dirty="0" err="1" smtClean="0">
                <a:latin typeface="BRH Devanagari RN" pitchFamily="2" charset="0"/>
              </a:rPr>
              <a:t>sÉ¤ÉhÉ</a:t>
            </a:r>
            <a:r>
              <a:rPr lang="en-US" dirty="0" smtClean="0">
                <a:latin typeface="BRH Devanagari RN" pitchFamily="2" charset="0"/>
              </a:rPr>
              <a:t> -  </a:t>
            </a:r>
            <a:r>
              <a:rPr lang="en-US" dirty="0" err="1" smtClean="0">
                <a:latin typeface="BRH Devanagari RN" pitchFamily="2" charset="0"/>
              </a:rPr>
              <a:t>EwhÉ</a:t>
            </a:r>
            <a:endParaRPr lang="en-US" dirty="0" smtClean="0">
              <a:latin typeface="BRH Devanagari RN" pitchFamily="2" charset="0"/>
            </a:endParaRPr>
          </a:p>
          <a:p>
            <a:r>
              <a:rPr lang="en-US" dirty="0" err="1" smtClean="0">
                <a:latin typeface="BRH Devanagari RN" pitchFamily="2" charset="0"/>
              </a:rPr>
              <a:t>AÎalÉ</a:t>
            </a:r>
            <a:r>
              <a:rPr lang="en-US" dirty="0" smtClean="0">
                <a:latin typeface="BRH Devanagari RN" pitchFamily="2" charset="0"/>
              </a:rPr>
              <a:t> - </a:t>
            </a:r>
            <a:r>
              <a:rPr lang="en-US" dirty="0" err="1" smtClean="0">
                <a:latin typeface="BRH Devanagari RN" pitchFamily="2" charset="0"/>
              </a:rPr>
              <a:t>qÉlS</a:t>
            </a:r>
            <a:endParaRPr lang="en-US" dirty="0" smtClean="0">
              <a:latin typeface="BRH Devanagari RN" pitchFamily="2" charset="0"/>
            </a:endParaRPr>
          </a:p>
          <a:p>
            <a:r>
              <a:rPr lang="en-US" dirty="0" err="1" smtClean="0">
                <a:latin typeface="BRH Devanagari RN" pitchFamily="2" charset="0"/>
              </a:rPr>
              <a:t>cÉrÉ</a:t>
            </a:r>
            <a:r>
              <a:rPr lang="en-US" dirty="0" smtClean="0">
                <a:latin typeface="BRH Devanagari RN" pitchFamily="2" charset="0"/>
              </a:rPr>
              <a:t> </a:t>
            </a:r>
            <a:r>
              <a:rPr lang="en-US" dirty="0" err="1" smtClean="0">
                <a:latin typeface="BRH Devanagari RN" pitchFamily="2" charset="0"/>
              </a:rPr>
              <a:t>ÌmÉ¨É</a:t>
            </a:r>
            <a:r>
              <a:rPr lang="en-US" dirty="0" smtClean="0">
                <a:latin typeface="BRH Devanagari RN" pitchFamily="2" charset="0"/>
              </a:rPr>
              <a:t> </a:t>
            </a:r>
            <a:r>
              <a:rPr lang="en-US" dirty="0" smtClean="0"/>
              <a:t>(</a:t>
            </a:r>
            <a:r>
              <a:rPr lang="en-US" dirty="0" err="1" smtClean="0"/>
              <a:t>Sheeta</a:t>
            </a:r>
            <a:r>
              <a:rPr lang="en-US" dirty="0" smtClean="0"/>
              <a:t> in previous </a:t>
            </a:r>
            <a:r>
              <a:rPr lang="en-US" dirty="0" err="1" smtClean="0"/>
              <a:t>Rtu</a:t>
            </a:r>
            <a:r>
              <a:rPr lang="en-US" dirty="0" smtClean="0"/>
              <a:t> opposing </a:t>
            </a:r>
            <a:r>
              <a:rPr lang="en-US" dirty="0" err="1" smtClean="0"/>
              <a:t>Pitta</a:t>
            </a:r>
            <a:r>
              <a:rPr lang="en-US" dirty="0" smtClean="0"/>
              <a:t> </a:t>
            </a:r>
            <a:r>
              <a:rPr lang="en-US" dirty="0" err="1" smtClean="0"/>
              <a:t>Prakopa</a:t>
            </a:r>
            <a:r>
              <a:rPr lang="en-US" dirty="0" smtClean="0"/>
              <a:t>)</a:t>
            </a:r>
            <a:r>
              <a:rPr lang="en-US" dirty="0" smtClean="0">
                <a:latin typeface="BRH Devanagari RN" pitchFamily="2" charset="0"/>
              </a:rPr>
              <a:t> + </a:t>
            </a:r>
            <a:r>
              <a:rPr lang="en-US" dirty="0" err="1" smtClean="0">
                <a:latin typeface="BRH Devanagari RN" pitchFamily="2" charset="0"/>
              </a:rPr>
              <a:t>EwhÉ</a:t>
            </a:r>
            <a:r>
              <a:rPr lang="en-US" dirty="0" smtClean="0">
                <a:latin typeface="BRH Devanagari RN" pitchFamily="2" charset="0"/>
              </a:rPr>
              <a:t> = </a:t>
            </a:r>
            <a:r>
              <a:rPr lang="en-US" dirty="0" err="1" smtClean="0">
                <a:latin typeface="BRH Devanagari RN" pitchFamily="2" charset="0"/>
              </a:rPr>
              <a:t>ÌmÉ¨É</a:t>
            </a:r>
            <a:r>
              <a:rPr lang="en-US" dirty="0" smtClean="0">
                <a:latin typeface="BRH Devanagari RN" pitchFamily="2" charset="0"/>
              </a:rPr>
              <a:t> </a:t>
            </a:r>
            <a:r>
              <a:rPr lang="en-US" dirty="0" err="1" smtClean="0">
                <a:latin typeface="BRH Devanagari RN" pitchFamily="2" charset="0"/>
              </a:rPr>
              <a:t>mÉëMüÉåmÉ</a:t>
            </a:r>
            <a:r>
              <a:rPr lang="en-US" dirty="0" smtClean="0">
                <a:latin typeface="BRH Devanagari RN" pitchFamily="2" charset="0"/>
              </a:rPr>
              <a:t> (</a:t>
            </a:r>
            <a:r>
              <a:rPr lang="en-US" dirty="0" err="1" smtClean="0">
                <a:latin typeface="BRH Devanagari RN" pitchFamily="2" charset="0"/>
              </a:rPr>
              <a:t>SìuÉ</a:t>
            </a:r>
            <a:r>
              <a:rPr lang="en-US" dirty="0" smtClean="0">
                <a:latin typeface="BRH Devanagari RN" pitchFamily="2" charset="0"/>
              </a:rPr>
              <a:t> </a:t>
            </a:r>
            <a:r>
              <a:rPr lang="en-US" dirty="0" err="1" smtClean="0">
                <a:latin typeface="BRH Devanagari RN" pitchFamily="2" charset="0"/>
              </a:rPr>
              <a:t>aÉÑhÉ</a:t>
            </a:r>
            <a:r>
              <a:rPr lang="en-US" dirty="0" smtClean="0">
                <a:latin typeface="BRH Devanagari RN" pitchFamily="2" charset="0"/>
              </a:rPr>
              <a:t>)</a:t>
            </a:r>
          </a:p>
          <a:p>
            <a:r>
              <a:rPr lang="en-US" dirty="0" smtClean="0">
                <a:latin typeface="BRH Devanagari RN" pitchFamily="2" charset="0"/>
              </a:rPr>
              <a:t>1. </a:t>
            </a:r>
            <a:r>
              <a:rPr lang="en-US" dirty="0" err="1" smtClean="0">
                <a:latin typeface="BRH Devanagari RN" pitchFamily="2" charset="0"/>
              </a:rPr>
              <a:t>ÌiÉ£ü</a:t>
            </a:r>
            <a:r>
              <a:rPr lang="en-US" dirty="0" smtClean="0">
                <a:latin typeface="BRH Devanagari RN" pitchFamily="2" charset="0"/>
              </a:rPr>
              <a:t> </a:t>
            </a:r>
            <a:r>
              <a:rPr lang="en-US" dirty="0" err="1" smtClean="0">
                <a:latin typeface="BRH Devanagari RN" pitchFamily="2" charset="0"/>
              </a:rPr>
              <a:t>bÉ×iÉ</a:t>
            </a:r>
            <a:r>
              <a:rPr lang="en-US" dirty="0" smtClean="0">
                <a:latin typeface="BRH Devanagari RN" pitchFamily="2" charset="0"/>
              </a:rPr>
              <a:t> 2. </a:t>
            </a:r>
            <a:r>
              <a:rPr lang="en-US" dirty="0" err="1" smtClean="0">
                <a:latin typeface="BRH Devanagari RN" pitchFamily="2" charset="0"/>
              </a:rPr>
              <a:t>ÌuÉUåcÉlÉ</a:t>
            </a:r>
            <a:r>
              <a:rPr lang="en-US" dirty="0" smtClean="0">
                <a:latin typeface="BRH Devanagari RN" pitchFamily="2" charset="0"/>
              </a:rPr>
              <a:t> 3. </a:t>
            </a:r>
            <a:r>
              <a:rPr lang="en-US" dirty="0" err="1" smtClean="0">
                <a:latin typeface="BRH Devanagari RN" pitchFamily="2" charset="0"/>
              </a:rPr>
              <a:t>U£üqÉÉå¤ÉhÉ</a:t>
            </a:r>
            <a:endParaRPr lang="en-US" dirty="0" smtClean="0">
              <a:latin typeface="BRH Devanagari RN" pitchFamily="2" charset="0"/>
            </a:endParaRPr>
          </a:p>
          <a:p>
            <a:r>
              <a:rPr lang="en-US" dirty="0" err="1" smtClean="0">
                <a:latin typeface="BRH Devanagari RN" pitchFamily="2" charset="0"/>
              </a:rPr>
              <a:t>AÉWûÉU</a:t>
            </a:r>
            <a:r>
              <a:rPr lang="en-US" dirty="0" smtClean="0">
                <a:latin typeface="BRH Devanagari RN" pitchFamily="2" charset="0"/>
              </a:rPr>
              <a:t> – </a:t>
            </a:r>
            <a:r>
              <a:rPr lang="en-US" dirty="0" err="1" smtClean="0">
                <a:latin typeface="BRH Devanagari RN" pitchFamily="2" charset="0"/>
              </a:rPr>
              <a:t>ÌiÉ£ü</a:t>
            </a:r>
            <a:r>
              <a:rPr lang="en-US" dirty="0" smtClean="0">
                <a:latin typeface="BRH Devanagari RN" pitchFamily="2" charset="0"/>
              </a:rPr>
              <a:t>, </a:t>
            </a:r>
            <a:r>
              <a:rPr lang="en-US" dirty="0" err="1" smtClean="0">
                <a:latin typeface="BRH Devanagari RN" pitchFamily="2" charset="0"/>
              </a:rPr>
              <a:t>qÉkÉÑU</a:t>
            </a:r>
            <a:r>
              <a:rPr lang="en-US" dirty="0" smtClean="0">
                <a:latin typeface="BRH Devanagari RN" pitchFamily="2" charset="0"/>
              </a:rPr>
              <a:t>, </a:t>
            </a:r>
            <a:r>
              <a:rPr lang="en-US" dirty="0" err="1" smtClean="0">
                <a:latin typeface="BRH Devanagari RN" pitchFamily="2" charset="0"/>
              </a:rPr>
              <a:t>MüwÉÉrÉ</a:t>
            </a:r>
            <a:r>
              <a:rPr lang="en-US" dirty="0" smtClean="0">
                <a:latin typeface="BRH Devanagari RN" pitchFamily="2" charset="0"/>
              </a:rPr>
              <a:t> (</a:t>
            </a:r>
            <a:r>
              <a:rPr lang="en-US" dirty="0" err="1" smtClean="0">
                <a:latin typeface="BRH Devanagari RN" pitchFamily="2" charset="0"/>
              </a:rPr>
              <a:t>ZÉÉuÉÉrÉÑ</a:t>
            </a:r>
            <a:r>
              <a:rPr lang="en-US" dirty="0" smtClean="0">
                <a:latin typeface="BRH Devanagari RN" pitchFamily="2" charset="0"/>
              </a:rPr>
              <a:t>, ¤</a:t>
            </a:r>
            <a:r>
              <a:rPr lang="en-US" dirty="0" err="1" smtClean="0">
                <a:latin typeface="BRH Devanagari RN" pitchFamily="2" charset="0"/>
              </a:rPr>
              <a:t>qÉÉqpÉÉå</a:t>
            </a:r>
            <a:r>
              <a:rPr lang="en-US" dirty="0" smtClean="0">
                <a:latin typeface="BRH Devanagari RN" pitchFamily="2" charset="0"/>
              </a:rPr>
              <a:t>, </a:t>
            </a:r>
            <a:r>
              <a:rPr lang="en-US" dirty="0" err="1" smtClean="0">
                <a:latin typeface="BRH Devanagari RN" pitchFamily="2" charset="0"/>
              </a:rPr>
              <a:t>aÉÉåÅÌlÉsÉ</a:t>
            </a:r>
            <a:r>
              <a:rPr lang="en-US" dirty="0" smtClean="0">
                <a:latin typeface="BRH Devanagari RN" pitchFamily="2" charset="0"/>
              </a:rPr>
              <a:t>)</a:t>
            </a:r>
          </a:p>
          <a:p>
            <a:r>
              <a:rPr lang="en-US" dirty="0" err="1" smtClean="0">
                <a:latin typeface="BRH Devanagari RN" pitchFamily="2" charset="0"/>
              </a:rPr>
              <a:t>zÉÉÍsÉ</a:t>
            </a:r>
            <a:r>
              <a:rPr lang="en-US" dirty="0" smtClean="0">
                <a:latin typeface="BRH Devanagari RN" pitchFamily="2" charset="0"/>
              </a:rPr>
              <a:t>, </a:t>
            </a:r>
            <a:r>
              <a:rPr lang="en-US" dirty="0" err="1" smtClean="0">
                <a:latin typeface="BRH Devanagari RN" pitchFamily="2" charset="0"/>
              </a:rPr>
              <a:t>rÉuÉ</a:t>
            </a:r>
            <a:r>
              <a:rPr lang="en-US" dirty="0" smtClean="0">
                <a:latin typeface="BRH Devanagari RN" pitchFamily="2" charset="0"/>
              </a:rPr>
              <a:t>, </a:t>
            </a:r>
            <a:r>
              <a:rPr lang="en-US" dirty="0" err="1" smtClean="0">
                <a:latin typeface="BRH Devanagari RN" pitchFamily="2" charset="0"/>
              </a:rPr>
              <a:t>aÉÉåkÉÔqÉ</a:t>
            </a:r>
            <a:r>
              <a:rPr lang="en-US" dirty="0" smtClean="0">
                <a:latin typeface="BRH Devanagari RN" pitchFamily="2" charset="0"/>
              </a:rPr>
              <a:t>, </a:t>
            </a:r>
            <a:r>
              <a:rPr lang="en-US" dirty="0" err="1" smtClean="0">
                <a:latin typeface="BRH Devanagari RN" pitchFamily="2" charset="0"/>
              </a:rPr>
              <a:t>qÉÑ</a:t>
            </a:r>
            <a:r>
              <a:rPr lang="en-US" dirty="0" smtClean="0">
                <a:latin typeface="BRH Devanagari RN" pitchFamily="2" charset="0"/>
              </a:rPr>
              <a:t>ª, </a:t>
            </a:r>
            <a:r>
              <a:rPr lang="en-US" dirty="0" err="1" smtClean="0">
                <a:latin typeface="BRH Devanagari RN" pitchFamily="2" charset="0"/>
              </a:rPr>
              <a:t>ÍxÉiÉÉ</a:t>
            </a:r>
            <a:r>
              <a:rPr lang="en-US" dirty="0" smtClean="0">
                <a:latin typeface="BRH Devanagari RN" pitchFamily="2" charset="0"/>
              </a:rPr>
              <a:t>, </a:t>
            </a:r>
            <a:r>
              <a:rPr lang="en-US" dirty="0" err="1" smtClean="0">
                <a:latin typeface="BRH Devanagari RN" pitchFamily="2" charset="0"/>
              </a:rPr>
              <a:t>kÉÉ§ÉÏ</a:t>
            </a:r>
            <a:r>
              <a:rPr lang="en-US" dirty="0" smtClean="0">
                <a:latin typeface="BRH Devanagari RN" pitchFamily="2" charset="0"/>
              </a:rPr>
              <a:t>, </a:t>
            </a:r>
            <a:r>
              <a:rPr lang="en-US" dirty="0" err="1" smtClean="0">
                <a:latin typeface="BRH Devanagari RN" pitchFamily="2" charset="0"/>
              </a:rPr>
              <a:t>mÉOûÉåsÉ</a:t>
            </a:r>
            <a:r>
              <a:rPr lang="en-US" dirty="0" smtClean="0">
                <a:latin typeface="BRH Devanagari RN" pitchFamily="2" charset="0"/>
              </a:rPr>
              <a:t>, </a:t>
            </a:r>
            <a:r>
              <a:rPr lang="en-US" dirty="0" err="1" smtClean="0">
                <a:latin typeface="BRH Devanagari RN" pitchFamily="2" charset="0"/>
              </a:rPr>
              <a:t>qÉkÉÑ</a:t>
            </a:r>
            <a:r>
              <a:rPr lang="en-US" dirty="0" smtClean="0">
                <a:latin typeface="BRH Devanagari RN" pitchFamily="2" charset="0"/>
              </a:rPr>
              <a:t>, </a:t>
            </a:r>
            <a:r>
              <a:rPr lang="en-US" dirty="0" err="1" smtClean="0">
                <a:latin typeface="BRH Devanagari RN" pitchFamily="2" charset="0"/>
              </a:rPr>
              <a:t>eÉÉ</a:t>
            </a:r>
            <a:r>
              <a:rPr lang="en-US" dirty="0" smtClean="0">
                <a:latin typeface="BRH Devanagari RN" pitchFamily="2" charset="0"/>
              </a:rPr>
              <a:t>…¡</a:t>
            </a:r>
            <a:r>
              <a:rPr lang="en-US" dirty="0" err="1" smtClean="0">
                <a:latin typeface="BRH Devanagari RN" pitchFamily="2" charset="0"/>
              </a:rPr>
              <a:t>ûsÉ</a:t>
            </a:r>
            <a:r>
              <a:rPr lang="en-US" dirty="0" smtClean="0">
                <a:latin typeface="BRH Devanagari RN" pitchFamily="2" charset="0"/>
              </a:rPr>
              <a:t> </a:t>
            </a:r>
            <a:r>
              <a:rPr lang="en-US" dirty="0" err="1" smtClean="0">
                <a:latin typeface="BRH Devanagari RN" pitchFamily="2" charset="0"/>
              </a:rPr>
              <a:t>qÉÉÇxÉ</a:t>
            </a:r>
            <a:r>
              <a:rPr lang="en-US" dirty="0" smtClean="0">
                <a:latin typeface="BRH Devanagari RN" pitchFamily="2" charset="0"/>
              </a:rPr>
              <a:t> (</a:t>
            </a:r>
            <a:r>
              <a:rPr lang="en-US" dirty="0" err="1" smtClean="0">
                <a:latin typeface="BRH Devanagari RN" pitchFamily="2" charset="0"/>
              </a:rPr>
              <a:t>EUpÉë</a:t>
            </a:r>
            <a:r>
              <a:rPr lang="en-US" dirty="0" smtClean="0">
                <a:latin typeface="BRH Devanagari RN" pitchFamily="2" charset="0"/>
              </a:rPr>
              <a:t>)</a:t>
            </a:r>
            <a:endParaRPr lang="en-US" dirty="0">
              <a:latin typeface="BRH Devanagari RN" pitchFamily="2"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BRH Devanagari RN" pitchFamily="2" charset="0"/>
              </a:rPr>
              <a:t>zÉUSè</a:t>
            </a:r>
            <a:r>
              <a:rPr lang="en-US" dirty="0" smtClean="0">
                <a:latin typeface="BRH Devanagari RN" pitchFamily="2" charset="0"/>
              </a:rPr>
              <a:t> </a:t>
            </a:r>
            <a:r>
              <a:rPr lang="en-US" dirty="0" err="1" smtClean="0">
                <a:latin typeface="BRH Devanagari RN" pitchFamily="2" charset="0"/>
              </a:rPr>
              <a:t>GiÉÑ</a:t>
            </a:r>
            <a:endParaRPr lang="en-US" dirty="0"/>
          </a:p>
        </p:txBody>
      </p:sp>
      <p:sp>
        <p:nvSpPr>
          <p:cNvPr id="3" name="Content Placeholder 2"/>
          <p:cNvSpPr>
            <a:spLocks noGrp="1"/>
          </p:cNvSpPr>
          <p:nvPr>
            <p:ph idx="1"/>
          </p:nvPr>
        </p:nvSpPr>
        <p:spPr/>
        <p:txBody>
          <a:bodyPr/>
          <a:lstStyle/>
          <a:p>
            <a:r>
              <a:rPr lang="en-US" dirty="0" smtClean="0"/>
              <a:t>EAT WHEN HUNGRY -</a:t>
            </a:r>
            <a:r>
              <a:rPr lang="en-US" dirty="0" smtClean="0">
                <a:latin typeface="BRH Devanagari RN" pitchFamily="2" charset="0"/>
              </a:rPr>
              <a:t>¤ÉÑÌSiÉÉåÅ³ÉÇ </a:t>
            </a:r>
            <a:r>
              <a:rPr lang="en-US" dirty="0" err="1" smtClean="0">
                <a:latin typeface="BRH Devanagari RN" pitchFamily="2" charset="0"/>
              </a:rPr>
              <a:t>pÉeÉåssÉbÉÑ</a:t>
            </a:r>
            <a:r>
              <a:rPr lang="en-US" dirty="0" smtClean="0">
                <a:latin typeface="BRH Devanagari RN" pitchFamily="2" charset="0"/>
              </a:rPr>
              <a:t> | </a:t>
            </a:r>
            <a:r>
              <a:rPr lang="en-US" dirty="0" err="1" smtClean="0">
                <a:latin typeface="BRH Devanagari RN" pitchFamily="2" charset="0"/>
              </a:rPr>
              <a:t>qÉÉ§ÉrÉÉ</a:t>
            </a:r>
            <a:r>
              <a:rPr lang="en-US" dirty="0" smtClean="0">
                <a:latin typeface="BRH Devanagari RN" pitchFamily="2" charset="0"/>
              </a:rPr>
              <a:t> </a:t>
            </a:r>
            <a:r>
              <a:rPr lang="en-US" dirty="0" err="1" smtClean="0">
                <a:latin typeface="BRH Devanagari RN" pitchFamily="2" charset="0"/>
              </a:rPr>
              <a:t>mÉëMüÉÎXç¤ÉiÉæ</a:t>
            </a:r>
            <a:r>
              <a:rPr lang="en-US" dirty="0" smtClean="0">
                <a:latin typeface="BRH Devanagari RN" pitchFamily="2" charset="0"/>
              </a:rPr>
              <a:t>: |</a:t>
            </a:r>
          </a:p>
          <a:p>
            <a:r>
              <a:rPr lang="en-US" dirty="0" err="1" smtClean="0">
                <a:latin typeface="BRH Devanagari RN" pitchFamily="2" charset="0"/>
              </a:rPr>
              <a:t>WÇûxÉÉåSMü</a:t>
            </a:r>
            <a:r>
              <a:rPr lang="en-US" dirty="0" smtClean="0">
                <a:latin typeface="BRH Devanagari RN" pitchFamily="2" charset="0"/>
              </a:rPr>
              <a:t> </a:t>
            </a:r>
          </a:p>
          <a:p>
            <a:r>
              <a:rPr lang="en-US" dirty="0" err="1" smtClean="0">
                <a:latin typeface="BRH Devanagari RN" pitchFamily="2" charset="0"/>
              </a:rPr>
              <a:t>uÉeÉïrÉåiÉç</a:t>
            </a:r>
            <a:r>
              <a:rPr lang="en-US" dirty="0" smtClean="0">
                <a:latin typeface="BRH Devanagari RN" pitchFamily="2" charset="0"/>
              </a:rPr>
              <a:t>-</a:t>
            </a:r>
          </a:p>
          <a:p>
            <a:pPr lvl="1"/>
            <a:r>
              <a:rPr lang="en-US" dirty="0" err="1" smtClean="0">
                <a:latin typeface="BRH Devanagari RN" pitchFamily="2" charset="0"/>
              </a:rPr>
              <a:t>uÉxÉÉ</a:t>
            </a:r>
            <a:r>
              <a:rPr lang="en-US" dirty="0" smtClean="0">
                <a:latin typeface="BRH Devanagari RN" pitchFamily="2" charset="0"/>
              </a:rPr>
              <a:t>, ¤ÉÉU, </a:t>
            </a:r>
            <a:r>
              <a:rPr lang="en-US" dirty="0" err="1" smtClean="0">
                <a:latin typeface="BRH Devanagari RN" pitchFamily="2" charset="0"/>
              </a:rPr>
              <a:t>iÉæsÉ</a:t>
            </a:r>
            <a:r>
              <a:rPr lang="en-US" dirty="0" smtClean="0">
                <a:latin typeface="BRH Devanagari RN" pitchFamily="2" charset="0"/>
              </a:rPr>
              <a:t>, </a:t>
            </a:r>
            <a:r>
              <a:rPr lang="en-US" dirty="0" err="1" smtClean="0">
                <a:latin typeface="BRH Devanagari RN" pitchFamily="2" charset="0"/>
              </a:rPr>
              <a:t>ÌSuÉÉxuÉmlÉ</a:t>
            </a:r>
            <a:r>
              <a:rPr lang="en-US" dirty="0" smtClean="0">
                <a:latin typeface="BRH Devanagari RN" pitchFamily="2" charset="0"/>
              </a:rPr>
              <a:t>, </a:t>
            </a:r>
            <a:r>
              <a:rPr lang="en-US" dirty="0" err="1" smtClean="0">
                <a:latin typeface="BRH Devanagari RN" pitchFamily="2" charset="0"/>
              </a:rPr>
              <a:t>AuÉzrÉÉrÉ</a:t>
            </a:r>
            <a:r>
              <a:rPr lang="en-US" dirty="0" smtClean="0">
                <a:latin typeface="BRH Devanagari RN" pitchFamily="2" charset="0"/>
              </a:rPr>
              <a:t>, </a:t>
            </a:r>
            <a:r>
              <a:rPr lang="en-US" dirty="0" err="1" smtClean="0">
                <a:latin typeface="BRH Devanagari RN" pitchFamily="2" charset="0"/>
              </a:rPr>
              <a:t>AÉæSMüÉlÉÔmÉ</a:t>
            </a:r>
            <a:r>
              <a:rPr lang="en-US" dirty="0" smtClean="0">
                <a:latin typeface="BRH Devanagari RN" pitchFamily="2" charset="0"/>
              </a:rPr>
              <a:t> </a:t>
            </a:r>
            <a:r>
              <a:rPr lang="en-US" dirty="0" err="1" smtClean="0">
                <a:latin typeface="BRH Devanagari RN" pitchFamily="2" charset="0"/>
              </a:rPr>
              <a:t>qÉÉÇxÉ</a:t>
            </a:r>
            <a:r>
              <a:rPr lang="en-US" dirty="0" smtClean="0">
                <a:latin typeface="BRH Devanagari RN" pitchFamily="2" charset="0"/>
              </a:rPr>
              <a:t>, </a:t>
            </a:r>
            <a:r>
              <a:rPr lang="en-US" dirty="0" err="1" smtClean="0">
                <a:latin typeface="BRH Devanagari RN" pitchFamily="2" charset="0"/>
              </a:rPr>
              <a:t>SÍkÉ</a:t>
            </a:r>
            <a:r>
              <a:rPr lang="en-US" dirty="0" smtClean="0">
                <a:latin typeface="BRH Devanagari RN" pitchFamily="2" charset="0"/>
              </a:rPr>
              <a:t>, </a:t>
            </a:r>
            <a:r>
              <a:rPr lang="en-US" dirty="0" err="1" smtClean="0">
                <a:latin typeface="BRH Devanagari RN" pitchFamily="2" charset="0"/>
              </a:rPr>
              <a:t>mÉëÉauÉÉiÉ</a:t>
            </a:r>
            <a:endParaRPr lang="en-US" dirty="0" smtClean="0">
              <a:latin typeface="BRH Devanagari RN" pitchFamily="2" charset="0"/>
            </a:endParaRPr>
          </a:p>
          <a:p>
            <a:endParaRPr lang="en-US" dirty="0" smtClean="0">
              <a:latin typeface="BRH Devanagari RN" pitchFamily="2" charset="0"/>
            </a:endParaRP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interesting facts</a:t>
            </a:r>
            <a:endParaRPr lang="en-US" dirty="0"/>
          </a:p>
        </p:txBody>
      </p:sp>
      <p:sp>
        <p:nvSpPr>
          <p:cNvPr id="3" name="Content Placeholder 2"/>
          <p:cNvSpPr>
            <a:spLocks noGrp="1"/>
          </p:cNvSpPr>
          <p:nvPr>
            <p:ph idx="1"/>
          </p:nvPr>
        </p:nvSpPr>
        <p:spPr/>
        <p:txBody>
          <a:bodyPr>
            <a:normAutofit lnSpcReduction="10000"/>
          </a:bodyPr>
          <a:lstStyle/>
          <a:p>
            <a:r>
              <a:rPr lang="en-US" dirty="0" smtClean="0"/>
              <a:t>Night-time levels of melatonin are at least 10-fold higher than daytime concentrations.</a:t>
            </a:r>
          </a:p>
          <a:p>
            <a:r>
              <a:rPr lang="en-US" dirty="0" smtClean="0"/>
              <a:t>In addition to its circadian rhythm, melatonin levels also have a seasonal (or </a:t>
            </a:r>
            <a:r>
              <a:rPr lang="en-US" dirty="0" err="1" smtClean="0"/>
              <a:t>circannual</a:t>
            </a:r>
            <a:r>
              <a:rPr lang="en-US" dirty="0" smtClean="0"/>
              <a:t>) rhythm, with higher levels in the autumn and winter, when nights are longer, and lower levels in the spring and summer.</a:t>
            </a:r>
          </a:p>
          <a:p>
            <a:r>
              <a:rPr lang="en-US" dirty="0" smtClean="0"/>
              <a:t>Does buffalo milk increases melatonin secretion?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l"/>
            <a:r>
              <a:rPr lang="en-US" dirty="0" err="1" smtClean="0"/>
              <a:t>Contd</a:t>
            </a:r>
            <a:r>
              <a:rPr lang="en-US" dirty="0" smtClean="0"/>
              <a:t>…</a:t>
            </a:r>
            <a:endParaRPr lang="en-US" dirty="0"/>
          </a:p>
        </p:txBody>
      </p:sp>
      <p:sp>
        <p:nvSpPr>
          <p:cNvPr id="3" name="Content Placeholder 2"/>
          <p:cNvSpPr>
            <a:spLocks noGrp="1"/>
          </p:cNvSpPr>
          <p:nvPr>
            <p:ph idx="1"/>
          </p:nvPr>
        </p:nvSpPr>
        <p:spPr>
          <a:xfrm>
            <a:off x="457200" y="1143000"/>
            <a:ext cx="8458200" cy="5334000"/>
          </a:xfrm>
        </p:spPr>
        <p:txBody>
          <a:bodyPr>
            <a:normAutofit/>
          </a:bodyPr>
          <a:lstStyle/>
          <a:p>
            <a:r>
              <a:rPr lang="en-US" dirty="0" smtClean="0"/>
              <a:t>For instance, it is believed that the cold temperatures may cause the pituitary gland to produce more thyroid stimulating hormone (TSH) &gt;&gt; T3, T4^^</a:t>
            </a:r>
          </a:p>
          <a:p>
            <a:r>
              <a:rPr lang="en-US" dirty="0" smtClean="0"/>
              <a:t>Increased gastric secretion - Increased metabolism (increased BMR) BMR is a </a:t>
            </a:r>
            <a:r>
              <a:rPr lang="en-US" dirty="0" smtClean="0">
                <a:hlinkClick r:id="rId2" tooltip="Phenotypic plasticity"/>
              </a:rPr>
              <a:t>flexible trait</a:t>
            </a:r>
            <a:r>
              <a:rPr lang="en-US" dirty="0" smtClean="0"/>
              <a:t> (it can be reversibly adjusted within individuals), with, for example, lower temperatures generally resulting in higher basal metabolic rates for both birds</a:t>
            </a:r>
            <a:r>
              <a:rPr lang="en-US" baseline="30000" dirty="0" smtClean="0">
                <a:hlinkClick r:id="rId3"/>
              </a:rPr>
              <a:t>[7]</a:t>
            </a:r>
            <a:r>
              <a:rPr lang="en-US" dirty="0" smtClean="0"/>
              <a:t> and rodents.</a:t>
            </a:r>
            <a:r>
              <a:rPr lang="en-US" baseline="30000" dirty="0" smtClean="0">
                <a:hlinkClick r:id="rId3"/>
              </a:rPr>
              <a:t>[8]</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pPr algn="l"/>
            <a:r>
              <a:rPr lang="en-US" dirty="0" err="1" smtClean="0"/>
              <a:t>Contd</a:t>
            </a:r>
            <a:r>
              <a:rPr lang="en-US" dirty="0" smtClean="0"/>
              <a: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Although testosterone levels are within normal limits in both seasons, its level in cold months is lower than the hot months. Testosterone levels can change according to the season. The impact of cold seasons in particular should be taken into account when evaluating testosterone levels and sexual status, as well as the other influences (social, cultural).</a:t>
            </a:r>
          </a:p>
          <a:p>
            <a:r>
              <a:rPr lang="en-US" dirty="0" smtClean="0">
                <a:hlinkClick r:id="rId2"/>
              </a:rPr>
              <a:t>https://www.ncbi.nlm.nih.gov/pmc/articles/PMC5057046/#:~:text=affect%20our%20results.-,CONCLUSIONS,change%20according%20to%20the%20season.</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lnSpcReduction="10000"/>
          </a:bodyPr>
          <a:lstStyle/>
          <a:p>
            <a:r>
              <a:rPr lang="en-US" dirty="0" smtClean="0"/>
              <a:t>The seasonal changes are the stimuli bringing changes in our metabolism, hormones, immune system, etc.</a:t>
            </a:r>
          </a:p>
          <a:p>
            <a:r>
              <a:rPr lang="en-US" dirty="0" smtClean="0"/>
              <a:t>We  need to adopt and adapt to specific changes in the environment which is the inherent nature of every living being.</a:t>
            </a:r>
          </a:p>
          <a:p>
            <a:r>
              <a:rPr lang="en-US" dirty="0" smtClean="0"/>
              <a:t>Our adoption of various food and activities are based on the attribute (</a:t>
            </a:r>
            <a:r>
              <a:rPr lang="en-US" dirty="0" err="1" smtClean="0"/>
              <a:t>Guna</a:t>
            </a:r>
            <a:r>
              <a:rPr lang="en-US" dirty="0" smtClean="0"/>
              <a:t>) predominant in the season.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l"/>
            <a:r>
              <a:rPr lang="en-US" dirty="0" err="1" smtClean="0"/>
              <a:t>Contd</a:t>
            </a:r>
            <a:r>
              <a:rPr lang="en-US" dirty="0" smtClean="0"/>
              <a:t>….</a:t>
            </a:r>
            <a:endParaRPr lang="en-US" dirty="0"/>
          </a:p>
        </p:txBody>
      </p:sp>
      <p:sp>
        <p:nvSpPr>
          <p:cNvPr id="3" name="Content Placeholder 2"/>
          <p:cNvSpPr>
            <a:spLocks noGrp="1"/>
          </p:cNvSpPr>
          <p:nvPr>
            <p:ph idx="1"/>
          </p:nvPr>
        </p:nvSpPr>
        <p:spPr>
          <a:xfrm>
            <a:off x="457200" y="1143000"/>
            <a:ext cx="8229600" cy="5334000"/>
          </a:xfrm>
        </p:spPr>
        <p:txBody>
          <a:bodyPr>
            <a:normAutofit fontScale="92500" lnSpcReduction="10000"/>
          </a:bodyPr>
          <a:lstStyle/>
          <a:p>
            <a:r>
              <a:rPr lang="en-US" dirty="0" smtClean="0"/>
              <a:t>Apart from the predominant seasonal attribute its influence/ response by the host are also taken on deciding what are the specific do’s and don'ts for the given season.</a:t>
            </a:r>
          </a:p>
          <a:p>
            <a:r>
              <a:rPr lang="en-US" dirty="0" smtClean="0"/>
              <a:t>Condition of Agni, </a:t>
            </a:r>
            <a:r>
              <a:rPr lang="en-US" dirty="0" err="1" smtClean="0"/>
              <a:t>Pradhana</a:t>
            </a:r>
            <a:r>
              <a:rPr lang="en-US" dirty="0" smtClean="0"/>
              <a:t> </a:t>
            </a:r>
            <a:r>
              <a:rPr lang="en-US" dirty="0" err="1" smtClean="0"/>
              <a:t>Dosha</a:t>
            </a:r>
            <a:r>
              <a:rPr lang="en-US" dirty="0" smtClean="0"/>
              <a:t>, </a:t>
            </a:r>
            <a:r>
              <a:rPr lang="en-US" dirty="0" err="1" smtClean="0"/>
              <a:t>Anubandha</a:t>
            </a:r>
            <a:r>
              <a:rPr lang="en-US" dirty="0" smtClean="0"/>
              <a:t> </a:t>
            </a:r>
            <a:r>
              <a:rPr lang="en-US" dirty="0" err="1" smtClean="0"/>
              <a:t>Dosha</a:t>
            </a:r>
            <a:r>
              <a:rPr lang="en-US" dirty="0" smtClean="0"/>
              <a:t> need to be considered.</a:t>
            </a:r>
          </a:p>
          <a:p>
            <a:r>
              <a:rPr lang="en-US" dirty="0" smtClean="0"/>
              <a:t>Seasonal foods practices are part of ethno –medical practices.</a:t>
            </a:r>
          </a:p>
          <a:p>
            <a:r>
              <a:rPr lang="en-US" dirty="0" smtClean="0"/>
              <a:t>Observation of nature, changes happening in it, the process involved in the change and the response by the host will help us in clear understanding of our guiding principles.</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r>
              <a:rPr lang="en-US" sz="11500" dirty="0" smtClean="0">
                <a:latin typeface="Baskerville Old Face" pitchFamily="18" charset="0"/>
              </a:rPr>
              <a:t>THANK YOU</a:t>
            </a:r>
            <a:endParaRPr lang="en-US" sz="11500" dirty="0">
              <a:latin typeface="Baskerville Old Face"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2438</TotalTime>
  <Words>1494</Words>
  <Application>Microsoft Office PowerPoint</Application>
  <PresentationFormat>On-screen Show (4:3)</PresentationFormat>
  <Paragraphs>213</Paragraphs>
  <Slides>31</Slides>
  <Notes>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Rtucarya – A way to prevent seasonal Disorders</vt:lpstr>
      <vt:lpstr>Slide 2</vt:lpstr>
      <vt:lpstr>Living thing</vt:lpstr>
      <vt:lpstr>Slide 4</vt:lpstr>
      <vt:lpstr>Slide 5</vt:lpstr>
      <vt:lpstr>Operational definition of Health by WHO</vt:lpstr>
      <vt:lpstr>Time - MüÉsÉ</vt:lpstr>
      <vt:lpstr>GiÉÑ pÉåS</vt:lpstr>
      <vt:lpstr>Slide 9</vt:lpstr>
      <vt:lpstr>How Day – night and season influence us?</vt:lpstr>
      <vt:lpstr>What are seasonal disorders?</vt:lpstr>
      <vt:lpstr>Fundamental </vt:lpstr>
      <vt:lpstr>WåûqÉliÉ GiÉÑ</vt:lpstr>
      <vt:lpstr>WåûqÉliÉ GiÉÑ</vt:lpstr>
      <vt:lpstr>WåûqÉliÉ GiÉÑ</vt:lpstr>
      <vt:lpstr>WåûqÉliÉ GiÉÑ – Living place</vt:lpstr>
      <vt:lpstr>uÉxÉliÉ GiÉÑ</vt:lpstr>
      <vt:lpstr>uÉxÉliÉ GiÉÑ</vt:lpstr>
      <vt:lpstr>uÉxÉliÉ GiÉÑ</vt:lpstr>
      <vt:lpstr>aÉëÏwqÉ GiÉÑ</vt:lpstr>
      <vt:lpstr>aÉëÏwqÉ GiÉÑ</vt:lpstr>
      <vt:lpstr>uÉwÉï GiÉÑ</vt:lpstr>
      <vt:lpstr>uÉwÉï GiÉÑ</vt:lpstr>
      <vt:lpstr>zÉUSè GiÉÑ</vt:lpstr>
      <vt:lpstr>zÉUSè GiÉÑ</vt:lpstr>
      <vt:lpstr>Some interesting facts</vt:lpstr>
      <vt:lpstr>Contd…</vt:lpstr>
      <vt:lpstr>Contd…</vt:lpstr>
      <vt:lpstr>Conclusion</vt:lpstr>
      <vt:lpstr>Contd….</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Rtucarya – A way to prevent seasonal Disorders</dc:title>
  <dc:creator>Dr Siva</dc:creator>
  <cp:lastModifiedBy>Sony</cp:lastModifiedBy>
  <cp:revision>249</cp:revision>
  <dcterms:created xsi:type="dcterms:W3CDTF">2006-08-16T00:00:00Z</dcterms:created>
  <dcterms:modified xsi:type="dcterms:W3CDTF">2024-09-03T10:59:19Z</dcterms:modified>
</cp:coreProperties>
</file>