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61" r:id="rId4"/>
    <p:sldId id="265" r:id="rId5"/>
    <p:sldId id="258" r:id="rId6"/>
    <p:sldId id="259" r:id="rId7"/>
    <p:sldId id="262" r:id="rId8"/>
    <p:sldId id="260" r:id="rId9"/>
    <p:sldId id="264" r:id="rId10"/>
    <p:sldId id="263" r:id="rId11"/>
    <p:sldId id="266" r:id="rId12"/>
    <p:sldId id="304" r:id="rId13"/>
    <p:sldId id="267" r:id="rId14"/>
    <p:sldId id="268" r:id="rId15"/>
    <p:sldId id="269" r:id="rId16"/>
    <p:sldId id="272" r:id="rId17"/>
    <p:sldId id="270" r:id="rId18"/>
    <p:sldId id="273" r:id="rId19"/>
    <p:sldId id="274" r:id="rId20"/>
    <p:sldId id="278" r:id="rId21"/>
    <p:sldId id="275" r:id="rId22"/>
    <p:sldId id="277" r:id="rId23"/>
    <p:sldId id="276" r:id="rId24"/>
    <p:sldId id="279" r:id="rId25"/>
    <p:sldId id="280" r:id="rId26"/>
    <p:sldId id="281" r:id="rId27"/>
    <p:sldId id="283" r:id="rId28"/>
    <p:sldId id="284" r:id="rId29"/>
    <p:sldId id="285" r:id="rId30"/>
    <p:sldId id="286" r:id="rId31"/>
    <p:sldId id="282" r:id="rId32"/>
    <p:sldId id="290" r:id="rId33"/>
    <p:sldId id="289" r:id="rId34"/>
    <p:sldId id="291" r:id="rId35"/>
    <p:sldId id="293" r:id="rId36"/>
    <p:sldId id="287" r:id="rId37"/>
    <p:sldId id="294" r:id="rId38"/>
    <p:sldId id="295" r:id="rId39"/>
    <p:sldId id="296" r:id="rId40"/>
    <p:sldId id="297" r:id="rId41"/>
    <p:sldId id="288" r:id="rId42"/>
    <p:sldId id="298" r:id="rId43"/>
    <p:sldId id="299" r:id="rId44"/>
    <p:sldId id="300" r:id="rId45"/>
    <p:sldId id="301" r:id="rId46"/>
    <p:sldId id="302" r:id="rId47"/>
    <p:sldId id="303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4" autoAdjust="0"/>
    <p:restoredTop sz="94660"/>
  </p:normalViewPr>
  <p:slideViewPr>
    <p:cSldViewPr>
      <p:cViewPr varScale="1">
        <p:scale>
          <a:sx n="67" d="100"/>
          <a:sy n="67" d="100"/>
        </p:scale>
        <p:origin x="-14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7555E1-2DED-4309-A04A-D9C174FFC32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3B711B4F-B5E1-4FC5-8DD1-BED2928B7BE9}">
      <dgm:prSet phldrT="[Text]"/>
      <dgm:spPr/>
      <dgm:t>
        <a:bodyPr/>
        <a:lstStyle/>
        <a:p>
          <a:r>
            <a:rPr lang="en-US" dirty="0" err="1" smtClean="0"/>
            <a:t>Satvika</a:t>
          </a:r>
          <a:r>
            <a:rPr lang="en-US" dirty="0" smtClean="0"/>
            <a:t>(7)</a:t>
          </a:r>
          <a:endParaRPr lang="en-IN" dirty="0"/>
        </a:p>
      </dgm:t>
    </dgm:pt>
    <dgm:pt modelId="{F9A22314-6292-4D5D-9BF2-55F8E581B9E1}" type="parTrans" cxnId="{7077171D-8FC0-4346-8BF6-B9373DC48C57}">
      <dgm:prSet/>
      <dgm:spPr/>
      <dgm:t>
        <a:bodyPr/>
        <a:lstStyle/>
        <a:p>
          <a:endParaRPr lang="en-IN"/>
        </a:p>
      </dgm:t>
    </dgm:pt>
    <dgm:pt modelId="{E551A0CC-C95D-45B7-ABF7-D80E4E9A0079}" type="sibTrans" cxnId="{7077171D-8FC0-4346-8BF6-B9373DC48C57}">
      <dgm:prSet/>
      <dgm:spPr/>
      <dgm:t>
        <a:bodyPr/>
        <a:lstStyle/>
        <a:p>
          <a:endParaRPr lang="en-IN"/>
        </a:p>
      </dgm:t>
    </dgm:pt>
    <dgm:pt modelId="{D194BAE3-9C2B-484F-BF84-30C89D0B3027}">
      <dgm:prSet phldrT="[Text]"/>
      <dgm:spPr/>
      <dgm:t>
        <a:bodyPr/>
        <a:lstStyle/>
        <a:p>
          <a:r>
            <a:rPr lang="en-US" dirty="0" smtClean="0"/>
            <a:t>Brahma</a:t>
          </a:r>
          <a:endParaRPr lang="en-IN" dirty="0"/>
        </a:p>
      </dgm:t>
    </dgm:pt>
    <dgm:pt modelId="{0A2F460E-E517-4E33-8CB5-D32EC0D0F468}" type="parTrans" cxnId="{1743A0BC-AD4F-4648-A57F-C12D003FA406}">
      <dgm:prSet/>
      <dgm:spPr/>
      <dgm:t>
        <a:bodyPr/>
        <a:lstStyle/>
        <a:p>
          <a:endParaRPr lang="en-IN"/>
        </a:p>
      </dgm:t>
    </dgm:pt>
    <dgm:pt modelId="{B76F54F7-A90C-402A-9E53-408EF8DC26D1}" type="sibTrans" cxnId="{1743A0BC-AD4F-4648-A57F-C12D003FA406}">
      <dgm:prSet/>
      <dgm:spPr/>
      <dgm:t>
        <a:bodyPr/>
        <a:lstStyle/>
        <a:p>
          <a:endParaRPr lang="en-IN"/>
        </a:p>
      </dgm:t>
    </dgm:pt>
    <dgm:pt modelId="{D8DEAF19-230E-4A81-A2D9-05229D4336B9}">
      <dgm:prSet phldrT="[Text]"/>
      <dgm:spPr/>
      <dgm:t>
        <a:bodyPr/>
        <a:lstStyle/>
        <a:p>
          <a:r>
            <a:rPr lang="en-US" dirty="0" err="1" smtClean="0"/>
            <a:t>Kaubera</a:t>
          </a:r>
          <a:endParaRPr lang="en-IN" dirty="0"/>
        </a:p>
      </dgm:t>
    </dgm:pt>
    <dgm:pt modelId="{10FABC76-5897-4CFC-99F9-FD0DE9B6D969}" type="parTrans" cxnId="{32A67043-0F6E-4A0D-B6DD-E3D97C3A053A}">
      <dgm:prSet/>
      <dgm:spPr/>
      <dgm:t>
        <a:bodyPr/>
        <a:lstStyle/>
        <a:p>
          <a:endParaRPr lang="en-IN"/>
        </a:p>
      </dgm:t>
    </dgm:pt>
    <dgm:pt modelId="{2434D469-AFA4-4E19-9218-9A9AC4E36099}" type="sibTrans" cxnId="{32A67043-0F6E-4A0D-B6DD-E3D97C3A053A}">
      <dgm:prSet/>
      <dgm:spPr/>
      <dgm:t>
        <a:bodyPr/>
        <a:lstStyle/>
        <a:p>
          <a:endParaRPr lang="en-IN"/>
        </a:p>
      </dgm:t>
    </dgm:pt>
    <dgm:pt modelId="{C8B34F73-D7F2-4BF2-93EA-31B6EBABA872}">
      <dgm:prSet phldrT="[Text]"/>
      <dgm:spPr/>
      <dgm:t>
        <a:bodyPr/>
        <a:lstStyle/>
        <a:p>
          <a:r>
            <a:rPr lang="en-US" dirty="0" err="1" smtClean="0"/>
            <a:t>Rajasika</a:t>
          </a:r>
          <a:r>
            <a:rPr lang="en-US" dirty="0" smtClean="0"/>
            <a:t>(6)</a:t>
          </a:r>
          <a:endParaRPr lang="en-IN" dirty="0"/>
        </a:p>
      </dgm:t>
    </dgm:pt>
    <dgm:pt modelId="{2E465294-97B1-482F-A0EB-55EC3C8DA4F4}" type="parTrans" cxnId="{DB9B4A68-6908-4088-97E5-EA314273D866}">
      <dgm:prSet/>
      <dgm:spPr/>
      <dgm:t>
        <a:bodyPr/>
        <a:lstStyle/>
        <a:p>
          <a:endParaRPr lang="en-IN"/>
        </a:p>
      </dgm:t>
    </dgm:pt>
    <dgm:pt modelId="{76A65335-FF21-41C9-9C17-784FB7839A04}" type="sibTrans" cxnId="{DB9B4A68-6908-4088-97E5-EA314273D866}">
      <dgm:prSet/>
      <dgm:spPr/>
      <dgm:t>
        <a:bodyPr/>
        <a:lstStyle/>
        <a:p>
          <a:endParaRPr lang="en-IN"/>
        </a:p>
      </dgm:t>
    </dgm:pt>
    <dgm:pt modelId="{DB9572D3-F157-4120-ACB4-CA54907EAEF7}">
      <dgm:prSet phldrT="[Text]"/>
      <dgm:spPr/>
      <dgm:t>
        <a:bodyPr/>
        <a:lstStyle/>
        <a:p>
          <a:r>
            <a:rPr lang="en-US" dirty="0" err="1" smtClean="0"/>
            <a:t>Asura</a:t>
          </a:r>
          <a:endParaRPr lang="en-IN" dirty="0"/>
        </a:p>
      </dgm:t>
    </dgm:pt>
    <dgm:pt modelId="{5238C28F-CC06-4683-B6CF-30CEE53E5445}" type="parTrans" cxnId="{E82E8E6D-2118-4018-BD54-FA07C4139D5D}">
      <dgm:prSet/>
      <dgm:spPr/>
      <dgm:t>
        <a:bodyPr/>
        <a:lstStyle/>
        <a:p>
          <a:endParaRPr lang="en-IN"/>
        </a:p>
      </dgm:t>
    </dgm:pt>
    <dgm:pt modelId="{B5D99662-22CB-473D-AFBD-F2FB4FE608FE}" type="sibTrans" cxnId="{E82E8E6D-2118-4018-BD54-FA07C4139D5D}">
      <dgm:prSet/>
      <dgm:spPr/>
      <dgm:t>
        <a:bodyPr/>
        <a:lstStyle/>
        <a:p>
          <a:endParaRPr lang="en-IN"/>
        </a:p>
      </dgm:t>
    </dgm:pt>
    <dgm:pt modelId="{2A9FC131-02EC-4140-A1B7-748FA7B8EAAB}">
      <dgm:prSet phldrT="[Text]"/>
      <dgm:spPr/>
      <dgm:t>
        <a:bodyPr/>
        <a:lstStyle/>
        <a:p>
          <a:r>
            <a:rPr lang="en-US" dirty="0" err="1" smtClean="0"/>
            <a:t>Rakshasa</a:t>
          </a:r>
          <a:endParaRPr lang="en-IN" dirty="0"/>
        </a:p>
      </dgm:t>
    </dgm:pt>
    <dgm:pt modelId="{D5B4BBEC-AE2F-454B-9115-75F485A01B53}" type="parTrans" cxnId="{7268CB54-8224-4E44-9721-FD3B90A1AD20}">
      <dgm:prSet/>
      <dgm:spPr/>
      <dgm:t>
        <a:bodyPr/>
        <a:lstStyle/>
        <a:p>
          <a:endParaRPr lang="en-IN"/>
        </a:p>
      </dgm:t>
    </dgm:pt>
    <dgm:pt modelId="{523D8F6B-FA51-40CB-9DB1-64C8818E4DA7}" type="sibTrans" cxnId="{7268CB54-8224-4E44-9721-FD3B90A1AD20}">
      <dgm:prSet/>
      <dgm:spPr/>
      <dgm:t>
        <a:bodyPr/>
        <a:lstStyle/>
        <a:p>
          <a:endParaRPr lang="en-IN"/>
        </a:p>
      </dgm:t>
    </dgm:pt>
    <dgm:pt modelId="{64E62442-B802-4BC6-9287-2A487EAD08E6}">
      <dgm:prSet phldrT="[Text]"/>
      <dgm:spPr/>
      <dgm:t>
        <a:bodyPr/>
        <a:lstStyle/>
        <a:p>
          <a:r>
            <a:rPr lang="en-US" dirty="0" err="1" smtClean="0"/>
            <a:t>Tamasika</a:t>
          </a:r>
          <a:r>
            <a:rPr lang="en-US" dirty="0" smtClean="0"/>
            <a:t>(3)</a:t>
          </a:r>
          <a:endParaRPr lang="en-IN" dirty="0"/>
        </a:p>
      </dgm:t>
    </dgm:pt>
    <dgm:pt modelId="{11C2D3BD-09C6-4022-8B89-C9FE5FF8B856}" type="parTrans" cxnId="{4F76B895-2195-4E2A-939C-49DD4304D77B}">
      <dgm:prSet/>
      <dgm:spPr/>
      <dgm:t>
        <a:bodyPr/>
        <a:lstStyle/>
        <a:p>
          <a:endParaRPr lang="en-IN"/>
        </a:p>
      </dgm:t>
    </dgm:pt>
    <dgm:pt modelId="{0DCB2505-CD93-441A-ACAD-4DE0B1CA5EFC}" type="sibTrans" cxnId="{4F76B895-2195-4E2A-939C-49DD4304D77B}">
      <dgm:prSet/>
      <dgm:spPr/>
      <dgm:t>
        <a:bodyPr/>
        <a:lstStyle/>
        <a:p>
          <a:endParaRPr lang="en-IN"/>
        </a:p>
      </dgm:t>
    </dgm:pt>
    <dgm:pt modelId="{8051FE53-99DE-4648-BF20-7D58D3DB0906}">
      <dgm:prSet phldrT="[Text]"/>
      <dgm:spPr/>
      <dgm:t>
        <a:bodyPr/>
        <a:lstStyle/>
        <a:p>
          <a:r>
            <a:rPr lang="en-US" dirty="0" err="1" smtClean="0"/>
            <a:t>Pashava</a:t>
          </a:r>
          <a:endParaRPr lang="en-IN" dirty="0"/>
        </a:p>
      </dgm:t>
    </dgm:pt>
    <dgm:pt modelId="{DB4DA3D4-5D94-4993-9EA5-02819757E78D}" type="parTrans" cxnId="{DEA33140-9A9B-4261-A97D-D817EBA7736D}">
      <dgm:prSet/>
      <dgm:spPr/>
      <dgm:t>
        <a:bodyPr/>
        <a:lstStyle/>
        <a:p>
          <a:endParaRPr lang="en-IN"/>
        </a:p>
      </dgm:t>
    </dgm:pt>
    <dgm:pt modelId="{2E0A6AEE-0F30-49A7-ABF1-8A5B150C7630}" type="sibTrans" cxnId="{DEA33140-9A9B-4261-A97D-D817EBA7736D}">
      <dgm:prSet/>
      <dgm:spPr/>
      <dgm:t>
        <a:bodyPr/>
        <a:lstStyle/>
        <a:p>
          <a:endParaRPr lang="en-IN"/>
        </a:p>
      </dgm:t>
    </dgm:pt>
    <dgm:pt modelId="{A86CF4A1-5E38-4888-B216-86D065C0BE24}">
      <dgm:prSet phldrT="[Text]"/>
      <dgm:spPr/>
      <dgm:t>
        <a:bodyPr/>
        <a:lstStyle/>
        <a:p>
          <a:r>
            <a:rPr lang="en-US" dirty="0" err="1" smtClean="0"/>
            <a:t>Matsya</a:t>
          </a:r>
          <a:endParaRPr lang="en-IN" dirty="0"/>
        </a:p>
      </dgm:t>
    </dgm:pt>
    <dgm:pt modelId="{24EF35EE-D8F1-4DF0-906C-F6CCB30F2C82}" type="parTrans" cxnId="{00DED458-DB09-47F9-AEBC-FEBDBFBBF15B}">
      <dgm:prSet/>
      <dgm:spPr/>
      <dgm:t>
        <a:bodyPr/>
        <a:lstStyle/>
        <a:p>
          <a:endParaRPr lang="en-IN"/>
        </a:p>
      </dgm:t>
    </dgm:pt>
    <dgm:pt modelId="{0B64B7FB-BE92-4A92-B632-645950314ADB}" type="sibTrans" cxnId="{00DED458-DB09-47F9-AEBC-FEBDBFBBF15B}">
      <dgm:prSet/>
      <dgm:spPr/>
      <dgm:t>
        <a:bodyPr/>
        <a:lstStyle/>
        <a:p>
          <a:endParaRPr lang="en-IN"/>
        </a:p>
      </dgm:t>
    </dgm:pt>
    <dgm:pt modelId="{60DE634E-8477-49FD-AB5B-B0E515F256D7}">
      <dgm:prSet phldrT="[Text]"/>
      <dgm:spPr/>
      <dgm:t>
        <a:bodyPr/>
        <a:lstStyle/>
        <a:p>
          <a:r>
            <a:rPr lang="en-US" dirty="0" err="1" smtClean="0"/>
            <a:t>Aindra</a:t>
          </a:r>
          <a:endParaRPr lang="en-IN" dirty="0"/>
        </a:p>
      </dgm:t>
    </dgm:pt>
    <dgm:pt modelId="{C516E716-2E7A-48B2-831D-4C170DC43768}" type="parTrans" cxnId="{FA5DE81A-2D3D-4F20-9573-0788F4DB102C}">
      <dgm:prSet/>
      <dgm:spPr/>
      <dgm:t>
        <a:bodyPr/>
        <a:lstStyle/>
        <a:p>
          <a:endParaRPr lang="en-IN"/>
        </a:p>
      </dgm:t>
    </dgm:pt>
    <dgm:pt modelId="{094DA8FC-E7F2-4CB2-9567-D6C3667109D1}" type="sibTrans" cxnId="{FA5DE81A-2D3D-4F20-9573-0788F4DB102C}">
      <dgm:prSet/>
      <dgm:spPr/>
      <dgm:t>
        <a:bodyPr/>
        <a:lstStyle/>
        <a:p>
          <a:endParaRPr lang="en-IN"/>
        </a:p>
      </dgm:t>
    </dgm:pt>
    <dgm:pt modelId="{77064CC7-B579-4612-8956-6D74C08796CF}">
      <dgm:prSet phldrT="[Text]"/>
      <dgm:spPr/>
      <dgm:t>
        <a:bodyPr/>
        <a:lstStyle/>
        <a:p>
          <a:r>
            <a:rPr lang="en-US" dirty="0" err="1" smtClean="0"/>
            <a:t>Varuna</a:t>
          </a:r>
          <a:endParaRPr lang="en-IN" dirty="0"/>
        </a:p>
      </dgm:t>
    </dgm:pt>
    <dgm:pt modelId="{0ABDAECB-BF33-4E1F-A2EC-8C817D57787D}" type="parTrans" cxnId="{EA95BBDF-55B4-415E-A3EF-A24A2CBD6B86}">
      <dgm:prSet/>
      <dgm:spPr/>
      <dgm:t>
        <a:bodyPr/>
        <a:lstStyle/>
        <a:p>
          <a:endParaRPr lang="en-IN"/>
        </a:p>
      </dgm:t>
    </dgm:pt>
    <dgm:pt modelId="{2ED95C90-41CF-41D0-90A6-6B92D2BC423D}" type="sibTrans" cxnId="{EA95BBDF-55B4-415E-A3EF-A24A2CBD6B86}">
      <dgm:prSet/>
      <dgm:spPr/>
      <dgm:t>
        <a:bodyPr/>
        <a:lstStyle/>
        <a:p>
          <a:endParaRPr lang="en-IN"/>
        </a:p>
      </dgm:t>
    </dgm:pt>
    <dgm:pt modelId="{7CA37F7D-E6EF-4429-8384-82C7CD5C0779}">
      <dgm:prSet phldrT="[Text]"/>
      <dgm:spPr/>
      <dgm:t>
        <a:bodyPr/>
        <a:lstStyle/>
        <a:p>
          <a:r>
            <a:rPr lang="en-US" dirty="0" err="1" smtClean="0"/>
            <a:t>Gandharva</a:t>
          </a:r>
          <a:endParaRPr lang="en-IN" dirty="0"/>
        </a:p>
      </dgm:t>
    </dgm:pt>
    <dgm:pt modelId="{BD1E6CB4-B3DE-48F2-93F2-773CA4421990}" type="parTrans" cxnId="{1EAFE2BA-DBC0-4742-975B-93CB6433D6CD}">
      <dgm:prSet/>
      <dgm:spPr/>
      <dgm:t>
        <a:bodyPr/>
        <a:lstStyle/>
        <a:p>
          <a:endParaRPr lang="en-IN"/>
        </a:p>
      </dgm:t>
    </dgm:pt>
    <dgm:pt modelId="{27BD5D42-AC11-481E-A7CC-943EC10592FD}" type="sibTrans" cxnId="{1EAFE2BA-DBC0-4742-975B-93CB6433D6CD}">
      <dgm:prSet/>
      <dgm:spPr/>
      <dgm:t>
        <a:bodyPr/>
        <a:lstStyle/>
        <a:p>
          <a:endParaRPr lang="en-IN"/>
        </a:p>
      </dgm:t>
    </dgm:pt>
    <dgm:pt modelId="{D6582920-266B-4FDE-9BAB-54EFBAED7E12}">
      <dgm:prSet phldrT="[Text]"/>
      <dgm:spPr/>
      <dgm:t>
        <a:bodyPr/>
        <a:lstStyle/>
        <a:p>
          <a:r>
            <a:rPr lang="en-US" dirty="0" err="1" smtClean="0"/>
            <a:t>Yamya</a:t>
          </a:r>
          <a:endParaRPr lang="en-IN" dirty="0"/>
        </a:p>
      </dgm:t>
    </dgm:pt>
    <dgm:pt modelId="{1806C94F-4CE9-4B06-B526-D96D60E07400}" type="parTrans" cxnId="{E9494A99-2F2F-4C03-96FA-82ECB9ED3781}">
      <dgm:prSet/>
      <dgm:spPr/>
      <dgm:t>
        <a:bodyPr/>
        <a:lstStyle/>
        <a:p>
          <a:endParaRPr lang="en-IN"/>
        </a:p>
      </dgm:t>
    </dgm:pt>
    <dgm:pt modelId="{2ACCF67E-5AD3-40FD-851D-EA6FA7E4C37A}" type="sibTrans" cxnId="{E9494A99-2F2F-4C03-96FA-82ECB9ED3781}">
      <dgm:prSet/>
      <dgm:spPr/>
      <dgm:t>
        <a:bodyPr/>
        <a:lstStyle/>
        <a:p>
          <a:endParaRPr lang="en-IN"/>
        </a:p>
      </dgm:t>
    </dgm:pt>
    <dgm:pt modelId="{8D3DF4E4-67F0-4314-AFA2-32BB47FD9BB2}">
      <dgm:prSet phldrT="[Text]"/>
      <dgm:spPr/>
      <dgm:t>
        <a:bodyPr/>
        <a:lstStyle/>
        <a:p>
          <a:r>
            <a:rPr lang="en-US" dirty="0" err="1" smtClean="0"/>
            <a:t>Arsha</a:t>
          </a:r>
          <a:endParaRPr lang="en-IN" dirty="0"/>
        </a:p>
      </dgm:t>
    </dgm:pt>
    <dgm:pt modelId="{8132FB77-CD7F-406E-9617-1B9DBEBE0B5A}" type="parTrans" cxnId="{473079AC-F934-4DD6-942F-33A887D4A0B9}">
      <dgm:prSet/>
      <dgm:spPr/>
      <dgm:t>
        <a:bodyPr/>
        <a:lstStyle/>
        <a:p>
          <a:endParaRPr lang="en-IN"/>
        </a:p>
      </dgm:t>
    </dgm:pt>
    <dgm:pt modelId="{5C64E8B5-DB93-460A-8446-131782BC9569}" type="sibTrans" cxnId="{473079AC-F934-4DD6-942F-33A887D4A0B9}">
      <dgm:prSet/>
      <dgm:spPr/>
      <dgm:t>
        <a:bodyPr/>
        <a:lstStyle/>
        <a:p>
          <a:endParaRPr lang="en-IN"/>
        </a:p>
      </dgm:t>
    </dgm:pt>
    <dgm:pt modelId="{AA279756-867E-463B-8ADC-0ABCAFBB8F0A}">
      <dgm:prSet phldrT="[Text]"/>
      <dgm:spPr/>
      <dgm:t>
        <a:bodyPr/>
        <a:lstStyle/>
        <a:p>
          <a:r>
            <a:rPr lang="en-US" dirty="0" err="1" smtClean="0"/>
            <a:t>Paisacha</a:t>
          </a:r>
          <a:endParaRPr lang="en-IN" dirty="0"/>
        </a:p>
      </dgm:t>
    </dgm:pt>
    <dgm:pt modelId="{881C0BAF-B2C2-4BF1-A5F8-31911227C251}" type="parTrans" cxnId="{8E421D8F-8F82-41A8-9CC7-26C5738DF39B}">
      <dgm:prSet/>
      <dgm:spPr/>
      <dgm:t>
        <a:bodyPr/>
        <a:lstStyle/>
        <a:p>
          <a:endParaRPr lang="en-IN"/>
        </a:p>
      </dgm:t>
    </dgm:pt>
    <dgm:pt modelId="{639D0284-AA11-44FB-ACF9-E08AC72106AB}" type="sibTrans" cxnId="{8E421D8F-8F82-41A8-9CC7-26C5738DF39B}">
      <dgm:prSet/>
      <dgm:spPr/>
      <dgm:t>
        <a:bodyPr/>
        <a:lstStyle/>
        <a:p>
          <a:endParaRPr lang="en-IN"/>
        </a:p>
      </dgm:t>
    </dgm:pt>
    <dgm:pt modelId="{000EC426-E948-4EDF-8C50-D83F47A71E29}">
      <dgm:prSet phldrT="[Text]"/>
      <dgm:spPr/>
      <dgm:t>
        <a:bodyPr/>
        <a:lstStyle/>
        <a:p>
          <a:r>
            <a:rPr lang="en-US" dirty="0" err="1" smtClean="0"/>
            <a:t>Preta</a:t>
          </a:r>
          <a:endParaRPr lang="en-IN" dirty="0"/>
        </a:p>
      </dgm:t>
    </dgm:pt>
    <dgm:pt modelId="{55D0C1C3-C679-425B-8872-228677D25C70}" type="parTrans" cxnId="{B55A8A6C-8E33-4BD4-BF3F-FB8B28AC4B37}">
      <dgm:prSet/>
      <dgm:spPr/>
      <dgm:t>
        <a:bodyPr/>
        <a:lstStyle/>
        <a:p>
          <a:endParaRPr lang="en-IN"/>
        </a:p>
      </dgm:t>
    </dgm:pt>
    <dgm:pt modelId="{D82CA91A-E5D9-4BCA-8992-A5E2B81206EC}" type="sibTrans" cxnId="{B55A8A6C-8E33-4BD4-BF3F-FB8B28AC4B37}">
      <dgm:prSet/>
      <dgm:spPr/>
      <dgm:t>
        <a:bodyPr/>
        <a:lstStyle/>
        <a:p>
          <a:endParaRPr lang="en-IN"/>
        </a:p>
      </dgm:t>
    </dgm:pt>
    <dgm:pt modelId="{98496E9F-10FC-43BD-9321-2D7854629DFD}">
      <dgm:prSet phldrT="[Text]"/>
      <dgm:spPr/>
      <dgm:t>
        <a:bodyPr/>
        <a:lstStyle/>
        <a:p>
          <a:r>
            <a:rPr lang="en-US" dirty="0" err="1" smtClean="0"/>
            <a:t>Sarpa</a:t>
          </a:r>
          <a:endParaRPr lang="en-IN" dirty="0"/>
        </a:p>
      </dgm:t>
    </dgm:pt>
    <dgm:pt modelId="{7A6CFA80-B9AF-49A0-B554-4E369AA5D5A3}" type="parTrans" cxnId="{58EAFD96-E0BB-47A7-A534-75405561DB18}">
      <dgm:prSet/>
      <dgm:spPr/>
      <dgm:t>
        <a:bodyPr/>
        <a:lstStyle/>
        <a:p>
          <a:endParaRPr lang="en-IN"/>
        </a:p>
      </dgm:t>
    </dgm:pt>
    <dgm:pt modelId="{AB7A81C7-0BD9-4A30-BD75-64E991C33CE1}" type="sibTrans" cxnId="{58EAFD96-E0BB-47A7-A534-75405561DB18}">
      <dgm:prSet/>
      <dgm:spPr/>
      <dgm:t>
        <a:bodyPr/>
        <a:lstStyle/>
        <a:p>
          <a:endParaRPr lang="en-IN"/>
        </a:p>
      </dgm:t>
    </dgm:pt>
    <dgm:pt modelId="{F8CDBAA0-4A27-454D-82C2-2C88294313E0}">
      <dgm:prSet phldrT="[Text]"/>
      <dgm:spPr/>
      <dgm:t>
        <a:bodyPr/>
        <a:lstStyle/>
        <a:p>
          <a:r>
            <a:rPr lang="en-US" dirty="0" err="1" smtClean="0"/>
            <a:t>Shakuna</a:t>
          </a:r>
          <a:endParaRPr lang="en-IN" dirty="0"/>
        </a:p>
      </dgm:t>
    </dgm:pt>
    <dgm:pt modelId="{1676CF3A-1C5C-47B8-9ACD-454B00D76F36}" type="parTrans" cxnId="{1579FAEA-40B1-449A-9AC5-D496E05FB1A9}">
      <dgm:prSet/>
      <dgm:spPr/>
      <dgm:t>
        <a:bodyPr/>
        <a:lstStyle/>
        <a:p>
          <a:endParaRPr lang="en-IN"/>
        </a:p>
      </dgm:t>
    </dgm:pt>
    <dgm:pt modelId="{5DDCFA55-0ED9-40E9-8A54-CD4FABA85954}" type="sibTrans" cxnId="{1579FAEA-40B1-449A-9AC5-D496E05FB1A9}">
      <dgm:prSet/>
      <dgm:spPr/>
      <dgm:t>
        <a:bodyPr/>
        <a:lstStyle/>
        <a:p>
          <a:endParaRPr lang="en-IN"/>
        </a:p>
      </dgm:t>
    </dgm:pt>
    <dgm:pt modelId="{EAD306F3-C877-4A21-BDF9-308A4FBE56BA}">
      <dgm:prSet phldrT="[Text]"/>
      <dgm:spPr/>
      <dgm:t>
        <a:bodyPr/>
        <a:lstStyle/>
        <a:p>
          <a:r>
            <a:rPr lang="en-US" dirty="0" err="1" smtClean="0"/>
            <a:t>Vanaspatya</a:t>
          </a:r>
          <a:endParaRPr lang="en-IN" dirty="0"/>
        </a:p>
      </dgm:t>
    </dgm:pt>
    <dgm:pt modelId="{CFDFE8E3-0C92-4A23-9DBF-852E01FF8AA4}" type="parTrans" cxnId="{BD780C86-947A-41E7-AD56-E1D18497793C}">
      <dgm:prSet/>
      <dgm:spPr/>
      <dgm:t>
        <a:bodyPr/>
        <a:lstStyle/>
        <a:p>
          <a:endParaRPr lang="en-IN"/>
        </a:p>
      </dgm:t>
    </dgm:pt>
    <dgm:pt modelId="{90F04DAB-DC60-499E-BE4E-AB49E6860609}" type="sibTrans" cxnId="{BD780C86-947A-41E7-AD56-E1D18497793C}">
      <dgm:prSet/>
      <dgm:spPr/>
      <dgm:t>
        <a:bodyPr/>
        <a:lstStyle/>
        <a:p>
          <a:endParaRPr lang="en-IN"/>
        </a:p>
      </dgm:t>
    </dgm:pt>
    <dgm:pt modelId="{16E11FAB-4378-4516-8076-80A8F39377BB}" type="pres">
      <dgm:prSet presAssocID="{247555E1-2DED-4309-A04A-D9C174FFC32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FE4CCEB-67B1-4345-886C-6AFE3AF96D1A}" type="pres">
      <dgm:prSet presAssocID="{3B711B4F-B5E1-4FC5-8DD1-BED2928B7BE9}" presName="composite" presStyleCnt="0"/>
      <dgm:spPr/>
    </dgm:pt>
    <dgm:pt modelId="{08493E21-28CD-4101-AFD3-A526FAB53AFF}" type="pres">
      <dgm:prSet presAssocID="{3B711B4F-B5E1-4FC5-8DD1-BED2928B7BE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D8B6C76-57BE-40F7-90F5-D7601E12F77D}" type="pres">
      <dgm:prSet presAssocID="{3B711B4F-B5E1-4FC5-8DD1-BED2928B7BE9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CA62D5C-04ED-4DDF-BE0B-5DE7C92CDF75}" type="pres">
      <dgm:prSet presAssocID="{E551A0CC-C95D-45B7-ABF7-D80E4E9A0079}" presName="space" presStyleCnt="0"/>
      <dgm:spPr/>
    </dgm:pt>
    <dgm:pt modelId="{B9D86103-B74F-48A0-B1FE-5C4B707D78FB}" type="pres">
      <dgm:prSet presAssocID="{C8B34F73-D7F2-4BF2-93EA-31B6EBABA872}" presName="composite" presStyleCnt="0"/>
      <dgm:spPr/>
    </dgm:pt>
    <dgm:pt modelId="{245AAEDE-1D36-43A1-B2EF-C7A067F41F14}" type="pres">
      <dgm:prSet presAssocID="{C8B34F73-D7F2-4BF2-93EA-31B6EBABA87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8F66E67-EFBA-4278-A964-9F269CA8E884}" type="pres">
      <dgm:prSet presAssocID="{C8B34F73-D7F2-4BF2-93EA-31B6EBABA872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4FC3DAA-14C2-463C-B6DC-74F3CA570D3B}" type="pres">
      <dgm:prSet presAssocID="{76A65335-FF21-41C9-9C17-784FB7839A04}" presName="space" presStyleCnt="0"/>
      <dgm:spPr/>
    </dgm:pt>
    <dgm:pt modelId="{7CD48B06-4582-4DDF-89B2-32A5ECE6CA0A}" type="pres">
      <dgm:prSet presAssocID="{64E62442-B802-4BC6-9287-2A487EAD08E6}" presName="composite" presStyleCnt="0"/>
      <dgm:spPr/>
    </dgm:pt>
    <dgm:pt modelId="{3BBC3891-9822-4C85-9C96-FF365A91A9EB}" type="pres">
      <dgm:prSet presAssocID="{64E62442-B802-4BC6-9287-2A487EAD08E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C19FA30-96FD-4037-BEF2-07CF5620D57B}" type="pres">
      <dgm:prSet presAssocID="{64E62442-B802-4BC6-9287-2A487EAD08E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1EAFE2BA-DBC0-4742-975B-93CB6433D6CD}" srcId="{3B711B4F-B5E1-4FC5-8DD1-BED2928B7BE9}" destId="{7CA37F7D-E6EF-4429-8384-82C7CD5C0779}" srcOrd="4" destOrd="0" parTransId="{BD1E6CB4-B3DE-48F2-93F2-773CA4421990}" sibTransId="{27BD5D42-AC11-481E-A7CC-943EC10592FD}"/>
    <dgm:cxn modelId="{BD780C86-947A-41E7-AD56-E1D18497793C}" srcId="{64E62442-B802-4BC6-9287-2A487EAD08E6}" destId="{EAD306F3-C877-4A21-BDF9-308A4FBE56BA}" srcOrd="2" destOrd="0" parTransId="{CFDFE8E3-0C92-4A23-9DBF-852E01FF8AA4}" sibTransId="{90F04DAB-DC60-499E-BE4E-AB49E6860609}"/>
    <dgm:cxn modelId="{6558FCB5-A736-4B59-9837-6AA351127F95}" type="presOf" srcId="{EAD306F3-C877-4A21-BDF9-308A4FBE56BA}" destId="{4C19FA30-96FD-4037-BEF2-07CF5620D57B}" srcOrd="0" destOrd="2" presId="urn:microsoft.com/office/officeart/2005/8/layout/hList1"/>
    <dgm:cxn modelId="{EF4DEB97-5972-4BB1-ADDF-04E1C7ACFA5C}" type="presOf" srcId="{247555E1-2DED-4309-A04A-D9C174FFC324}" destId="{16E11FAB-4378-4516-8076-80A8F39377BB}" srcOrd="0" destOrd="0" presId="urn:microsoft.com/office/officeart/2005/8/layout/hList1"/>
    <dgm:cxn modelId="{38DE27D3-8334-4BA2-878E-C8349A41A3EB}" type="presOf" srcId="{64E62442-B802-4BC6-9287-2A487EAD08E6}" destId="{3BBC3891-9822-4C85-9C96-FF365A91A9EB}" srcOrd="0" destOrd="0" presId="urn:microsoft.com/office/officeart/2005/8/layout/hList1"/>
    <dgm:cxn modelId="{EA95BBDF-55B4-415E-A3EF-A24A2CBD6B86}" srcId="{3B711B4F-B5E1-4FC5-8DD1-BED2928B7BE9}" destId="{77064CC7-B579-4612-8956-6D74C08796CF}" srcOrd="2" destOrd="0" parTransId="{0ABDAECB-BF33-4E1F-A2EC-8C817D57787D}" sibTransId="{2ED95C90-41CF-41D0-90A6-6B92D2BC423D}"/>
    <dgm:cxn modelId="{B55A8A6C-8E33-4BD4-BF3F-FB8B28AC4B37}" srcId="{C8B34F73-D7F2-4BF2-93EA-31B6EBABA872}" destId="{000EC426-E948-4EDF-8C50-D83F47A71E29}" srcOrd="3" destOrd="0" parTransId="{55D0C1C3-C679-425B-8872-228677D25C70}" sibTransId="{D82CA91A-E5D9-4BCA-8992-A5E2B81206EC}"/>
    <dgm:cxn modelId="{CD256044-124F-450F-92A3-5F40D6FEA169}" type="presOf" srcId="{D6582920-266B-4FDE-9BAB-54EFBAED7E12}" destId="{7D8B6C76-57BE-40F7-90F5-D7601E12F77D}" srcOrd="0" destOrd="5" presId="urn:microsoft.com/office/officeart/2005/8/layout/hList1"/>
    <dgm:cxn modelId="{A2C87258-E8CE-4B85-A3BB-AB0C09FBA014}" type="presOf" srcId="{000EC426-E948-4EDF-8C50-D83F47A71E29}" destId="{C8F66E67-EFBA-4278-A964-9F269CA8E884}" srcOrd="0" destOrd="3" presId="urn:microsoft.com/office/officeart/2005/8/layout/hList1"/>
    <dgm:cxn modelId="{32A67043-0F6E-4A0D-B6DD-E3D97C3A053A}" srcId="{3B711B4F-B5E1-4FC5-8DD1-BED2928B7BE9}" destId="{D8DEAF19-230E-4A81-A2D9-05229D4336B9}" srcOrd="3" destOrd="0" parTransId="{10FABC76-5897-4CFC-99F9-FD0DE9B6D969}" sibTransId="{2434D469-AFA4-4E19-9218-9A9AC4E36099}"/>
    <dgm:cxn modelId="{B7487FCF-2137-46E1-8CCF-6F11AB6972B1}" type="presOf" srcId="{98496E9F-10FC-43BD-9321-2D7854629DFD}" destId="{C8F66E67-EFBA-4278-A964-9F269CA8E884}" srcOrd="0" destOrd="4" presId="urn:microsoft.com/office/officeart/2005/8/layout/hList1"/>
    <dgm:cxn modelId="{85F26ECA-D18D-4762-8C7D-C82E04C8B91F}" type="presOf" srcId="{DB9572D3-F157-4120-ACB4-CA54907EAEF7}" destId="{C8F66E67-EFBA-4278-A964-9F269CA8E884}" srcOrd="0" destOrd="0" presId="urn:microsoft.com/office/officeart/2005/8/layout/hList1"/>
    <dgm:cxn modelId="{1743A0BC-AD4F-4648-A57F-C12D003FA406}" srcId="{3B711B4F-B5E1-4FC5-8DD1-BED2928B7BE9}" destId="{D194BAE3-9C2B-484F-BF84-30C89D0B3027}" srcOrd="0" destOrd="0" parTransId="{0A2F460E-E517-4E33-8CB5-D32EC0D0F468}" sibTransId="{B76F54F7-A90C-402A-9E53-408EF8DC26D1}"/>
    <dgm:cxn modelId="{7EC55A91-7CA5-41D5-A898-278938D8D646}" type="presOf" srcId="{3B711B4F-B5E1-4FC5-8DD1-BED2928B7BE9}" destId="{08493E21-28CD-4101-AFD3-A526FAB53AFF}" srcOrd="0" destOrd="0" presId="urn:microsoft.com/office/officeart/2005/8/layout/hList1"/>
    <dgm:cxn modelId="{BCD48D66-B241-42D6-AB8B-79CDC812D5AE}" type="presOf" srcId="{77064CC7-B579-4612-8956-6D74C08796CF}" destId="{7D8B6C76-57BE-40F7-90F5-D7601E12F77D}" srcOrd="0" destOrd="2" presId="urn:microsoft.com/office/officeart/2005/8/layout/hList1"/>
    <dgm:cxn modelId="{00DED458-DB09-47F9-AEBC-FEBDBFBBF15B}" srcId="{64E62442-B802-4BC6-9287-2A487EAD08E6}" destId="{A86CF4A1-5E38-4888-B216-86D065C0BE24}" srcOrd="1" destOrd="0" parTransId="{24EF35EE-D8F1-4DF0-906C-F6CCB30F2C82}" sibTransId="{0B64B7FB-BE92-4A92-B632-645950314ADB}"/>
    <dgm:cxn modelId="{E82E8E6D-2118-4018-BD54-FA07C4139D5D}" srcId="{C8B34F73-D7F2-4BF2-93EA-31B6EBABA872}" destId="{DB9572D3-F157-4120-ACB4-CA54907EAEF7}" srcOrd="0" destOrd="0" parTransId="{5238C28F-CC06-4683-B6CF-30CEE53E5445}" sibTransId="{B5D99662-22CB-473D-AFBD-F2FB4FE608FE}"/>
    <dgm:cxn modelId="{4E2E46D5-F3D1-4544-BFBF-14A6D70CA94B}" type="presOf" srcId="{F8CDBAA0-4A27-454D-82C2-2C88294313E0}" destId="{C8F66E67-EFBA-4278-A964-9F269CA8E884}" srcOrd="0" destOrd="5" presId="urn:microsoft.com/office/officeart/2005/8/layout/hList1"/>
    <dgm:cxn modelId="{DEA33140-9A9B-4261-A97D-D817EBA7736D}" srcId="{64E62442-B802-4BC6-9287-2A487EAD08E6}" destId="{8051FE53-99DE-4648-BF20-7D58D3DB0906}" srcOrd="0" destOrd="0" parTransId="{DB4DA3D4-5D94-4993-9EA5-02819757E78D}" sibTransId="{2E0A6AEE-0F30-49A7-ABF1-8A5B150C7630}"/>
    <dgm:cxn modelId="{473079AC-F934-4DD6-942F-33A887D4A0B9}" srcId="{3B711B4F-B5E1-4FC5-8DD1-BED2928B7BE9}" destId="{8D3DF4E4-67F0-4314-AFA2-32BB47FD9BB2}" srcOrd="6" destOrd="0" parTransId="{8132FB77-CD7F-406E-9617-1B9DBEBE0B5A}" sibTransId="{5C64E8B5-DB93-460A-8446-131782BC9569}"/>
    <dgm:cxn modelId="{1579FAEA-40B1-449A-9AC5-D496E05FB1A9}" srcId="{C8B34F73-D7F2-4BF2-93EA-31B6EBABA872}" destId="{F8CDBAA0-4A27-454D-82C2-2C88294313E0}" srcOrd="5" destOrd="0" parTransId="{1676CF3A-1C5C-47B8-9ACD-454B00D76F36}" sibTransId="{5DDCFA55-0ED9-40E9-8A54-CD4FABA85954}"/>
    <dgm:cxn modelId="{CD978718-3E61-4B3E-B7E2-75CD425E0F62}" type="presOf" srcId="{60DE634E-8477-49FD-AB5B-B0E515F256D7}" destId="{7D8B6C76-57BE-40F7-90F5-D7601E12F77D}" srcOrd="0" destOrd="1" presId="urn:microsoft.com/office/officeart/2005/8/layout/hList1"/>
    <dgm:cxn modelId="{7077171D-8FC0-4346-8BF6-B9373DC48C57}" srcId="{247555E1-2DED-4309-A04A-D9C174FFC324}" destId="{3B711B4F-B5E1-4FC5-8DD1-BED2928B7BE9}" srcOrd="0" destOrd="0" parTransId="{F9A22314-6292-4D5D-9BF2-55F8E581B9E1}" sibTransId="{E551A0CC-C95D-45B7-ABF7-D80E4E9A0079}"/>
    <dgm:cxn modelId="{62F1DCAE-5B85-4782-BF63-8A0A6DC5BAF6}" type="presOf" srcId="{C8B34F73-D7F2-4BF2-93EA-31B6EBABA872}" destId="{245AAEDE-1D36-43A1-B2EF-C7A067F41F14}" srcOrd="0" destOrd="0" presId="urn:microsoft.com/office/officeart/2005/8/layout/hList1"/>
    <dgm:cxn modelId="{DB9B4A68-6908-4088-97E5-EA314273D866}" srcId="{247555E1-2DED-4309-A04A-D9C174FFC324}" destId="{C8B34F73-D7F2-4BF2-93EA-31B6EBABA872}" srcOrd="1" destOrd="0" parTransId="{2E465294-97B1-482F-A0EB-55EC3C8DA4F4}" sibTransId="{76A65335-FF21-41C9-9C17-784FB7839A04}"/>
    <dgm:cxn modelId="{D25F216B-2F7F-4E20-9AEF-20B3C2FA0AA9}" type="presOf" srcId="{D8DEAF19-230E-4A81-A2D9-05229D4336B9}" destId="{7D8B6C76-57BE-40F7-90F5-D7601E12F77D}" srcOrd="0" destOrd="3" presId="urn:microsoft.com/office/officeart/2005/8/layout/hList1"/>
    <dgm:cxn modelId="{4F76B895-2195-4E2A-939C-49DD4304D77B}" srcId="{247555E1-2DED-4309-A04A-D9C174FFC324}" destId="{64E62442-B802-4BC6-9287-2A487EAD08E6}" srcOrd="2" destOrd="0" parTransId="{11C2D3BD-09C6-4022-8B89-C9FE5FF8B856}" sibTransId="{0DCB2505-CD93-441A-ACAD-4DE0B1CA5EFC}"/>
    <dgm:cxn modelId="{F1A4AF24-AE17-48EE-ADEE-9679AFD37734}" type="presOf" srcId="{A86CF4A1-5E38-4888-B216-86D065C0BE24}" destId="{4C19FA30-96FD-4037-BEF2-07CF5620D57B}" srcOrd="0" destOrd="1" presId="urn:microsoft.com/office/officeart/2005/8/layout/hList1"/>
    <dgm:cxn modelId="{E9494A99-2F2F-4C03-96FA-82ECB9ED3781}" srcId="{3B711B4F-B5E1-4FC5-8DD1-BED2928B7BE9}" destId="{D6582920-266B-4FDE-9BAB-54EFBAED7E12}" srcOrd="5" destOrd="0" parTransId="{1806C94F-4CE9-4B06-B526-D96D60E07400}" sibTransId="{2ACCF67E-5AD3-40FD-851D-EA6FA7E4C37A}"/>
    <dgm:cxn modelId="{C7061578-54BE-42E3-B788-2B4CA2E47AD3}" type="presOf" srcId="{D194BAE3-9C2B-484F-BF84-30C89D0B3027}" destId="{7D8B6C76-57BE-40F7-90F5-D7601E12F77D}" srcOrd="0" destOrd="0" presId="urn:microsoft.com/office/officeart/2005/8/layout/hList1"/>
    <dgm:cxn modelId="{47F2BBDA-BAD8-4F7E-94F4-FC54E795C436}" type="presOf" srcId="{AA279756-867E-463B-8ADC-0ABCAFBB8F0A}" destId="{C8F66E67-EFBA-4278-A964-9F269CA8E884}" srcOrd="0" destOrd="2" presId="urn:microsoft.com/office/officeart/2005/8/layout/hList1"/>
    <dgm:cxn modelId="{FA5DE81A-2D3D-4F20-9573-0788F4DB102C}" srcId="{3B711B4F-B5E1-4FC5-8DD1-BED2928B7BE9}" destId="{60DE634E-8477-49FD-AB5B-B0E515F256D7}" srcOrd="1" destOrd="0" parTransId="{C516E716-2E7A-48B2-831D-4C170DC43768}" sibTransId="{094DA8FC-E7F2-4CB2-9567-D6C3667109D1}"/>
    <dgm:cxn modelId="{794DB916-1A55-4490-84B3-32FA78359448}" type="presOf" srcId="{2A9FC131-02EC-4140-A1B7-748FA7B8EAAB}" destId="{C8F66E67-EFBA-4278-A964-9F269CA8E884}" srcOrd="0" destOrd="1" presId="urn:microsoft.com/office/officeart/2005/8/layout/hList1"/>
    <dgm:cxn modelId="{2A34FB17-DE69-49E0-9056-283AC37A8783}" type="presOf" srcId="{8D3DF4E4-67F0-4314-AFA2-32BB47FD9BB2}" destId="{7D8B6C76-57BE-40F7-90F5-D7601E12F77D}" srcOrd="0" destOrd="6" presId="urn:microsoft.com/office/officeart/2005/8/layout/hList1"/>
    <dgm:cxn modelId="{A1C2F92D-2E47-4BBD-B244-5D37EA36D8F0}" type="presOf" srcId="{8051FE53-99DE-4648-BF20-7D58D3DB0906}" destId="{4C19FA30-96FD-4037-BEF2-07CF5620D57B}" srcOrd="0" destOrd="0" presId="urn:microsoft.com/office/officeart/2005/8/layout/hList1"/>
    <dgm:cxn modelId="{58EAFD96-E0BB-47A7-A534-75405561DB18}" srcId="{C8B34F73-D7F2-4BF2-93EA-31B6EBABA872}" destId="{98496E9F-10FC-43BD-9321-2D7854629DFD}" srcOrd="4" destOrd="0" parTransId="{7A6CFA80-B9AF-49A0-B554-4E369AA5D5A3}" sibTransId="{AB7A81C7-0BD9-4A30-BD75-64E991C33CE1}"/>
    <dgm:cxn modelId="{DA36F608-0B0D-4CB6-8CB4-A536676CE32F}" type="presOf" srcId="{7CA37F7D-E6EF-4429-8384-82C7CD5C0779}" destId="{7D8B6C76-57BE-40F7-90F5-D7601E12F77D}" srcOrd="0" destOrd="4" presId="urn:microsoft.com/office/officeart/2005/8/layout/hList1"/>
    <dgm:cxn modelId="{8E421D8F-8F82-41A8-9CC7-26C5738DF39B}" srcId="{C8B34F73-D7F2-4BF2-93EA-31B6EBABA872}" destId="{AA279756-867E-463B-8ADC-0ABCAFBB8F0A}" srcOrd="2" destOrd="0" parTransId="{881C0BAF-B2C2-4BF1-A5F8-31911227C251}" sibTransId="{639D0284-AA11-44FB-ACF9-E08AC72106AB}"/>
    <dgm:cxn modelId="{7268CB54-8224-4E44-9721-FD3B90A1AD20}" srcId="{C8B34F73-D7F2-4BF2-93EA-31B6EBABA872}" destId="{2A9FC131-02EC-4140-A1B7-748FA7B8EAAB}" srcOrd="1" destOrd="0" parTransId="{D5B4BBEC-AE2F-454B-9115-75F485A01B53}" sibTransId="{523D8F6B-FA51-40CB-9DB1-64C8818E4DA7}"/>
    <dgm:cxn modelId="{043C22F0-AB9C-4B93-BED5-8CACF5B73908}" type="presParOf" srcId="{16E11FAB-4378-4516-8076-80A8F39377BB}" destId="{4FE4CCEB-67B1-4345-886C-6AFE3AF96D1A}" srcOrd="0" destOrd="0" presId="urn:microsoft.com/office/officeart/2005/8/layout/hList1"/>
    <dgm:cxn modelId="{1CC176F0-CA59-42C2-AD50-0357777176CF}" type="presParOf" srcId="{4FE4CCEB-67B1-4345-886C-6AFE3AF96D1A}" destId="{08493E21-28CD-4101-AFD3-A526FAB53AFF}" srcOrd="0" destOrd="0" presId="urn:microsoft.com/office/officeart/2005/8/layout/hList1"/>
    <dgm:cxn modelId="{EDF88FBF-7019-4ACE-BBF2-B18743E4CA6E}" type="presParOf" srcId="{4FE4CCEB-67B1-4345-886C-6AFE3AF96D1A}" destId="{7D8B6C76-57BE-40F7-90F5-D7601E12F77D}" srcOrd="1" destOrd="0" presId="urn:microsoft.com/office/officeart/2005/8/layout/hList1"/>
    <dgm:cxn modelId="{A801AF85-9ACD-4547-BE07-F0EA626FD724}" type="presParOf" srcId="{16E11FAB-4378-4516-8076-80A8F39377BB}" destId="{3CA62D5C-04ED-4DDF-BE0B-5DE7C92CDF75}" srcOrd="1" destOrd="0" presId="urn:microsoft.com/office/officeart/2005/8/layout/hList1"/>
    <dgm:cxn modelId="{BC9E2FE8-E2A3-42C4-8392-61EC89F8AF1E}" type="presParOf" srcId="{16E11FAB-4378-4516-8076-80A8F39377BB}" destId="{B9D86103-B74F-48A0-B1FE-5C4B707D78FB}" srcOrd="2" destOrd="0" presId="urn:microsoft.com/office/officeart/2005/8/layout/hList1"/>
    <dgm:cxn modelId="{FF13699E-34B8-417D-AC97-5964601905B2}" type="presParOf" srcId="{B9D86103-B74F-48A0-B1FE-5C4B707D78FB}" destId="{245AAEDE-1D36-43A1-B2EF-C7A067F41F14}" srcOrd="0" destOrd="0" presId="urn:microsoft.com/office/officeart/2005/8/layout/hList1"/>
    <dgm:cxn modelId="{D150028A-EB34-4272-9D7C-85761081E687}" type="presParOf" srcId="{B9D86103-B74F-48A0-B1FE-5C4B707D78FB}" destId="{C8F66E67-EFBA-4278-A964-9F269CA8E884}" srcOrd="1" destOrd="0" presId="urn:microsoft.com/office/officeart/2005/8/layout/hList1"/>
    <dgm:cxn modelId="{AD0A8687-9C7E-45F8-9C87-C5367946AEDF}" type="presParOf" srcId="{16E11FAB-4378-4516-8076-80A8F39377BB}" destId="{74FC3DAA-14C2-463C-B6DC-74F3CA570D3B}" srcOrd="3" destOrd="0" presId="urn:microsoft.com/office/officeart/2005/8/layout/hList1"/>
    <dgm:cxn modelId="{108DC467-65C4-46E9-8907-43114ABD2D96}" type="presParOf" srcId="{16E11FAB-4378-4516-8076-80A8F39377BB}" destId="{7CD48B06-4582-4DDF-89B2-32A5ECE6CA0A}" srcOrd="4" destOrd="0" presId="urn:microsoft.com/office/officeart/2005/8/layout/hList1"/>
    <dgm:cxn modelId="{BD6DDE9D-39BE-4B6F-B799-8C8D7FBFC8AA}" type="presParOf" srcId="{7CD48B06-4582-4DDF-89B2-32A5ECE6CA0A}" destId="{3BBC3891-9822-4C85-9C96-FF365A91A9EB}" srcOrd="0" destOrd="0" presId="urn:microsoft.com/office/officeart/2005/8/layout/hList1"/>
    <dgm:cxn modelId="{61DCD3C0-35BF-45A5-9A13-C01F3280BFE3}" type="presParOf" srcId="{7CD48B06-4582-4DDF-89B2-32A5ECE6CA0A}" destId="{4C19FA30-96FD-4037-BEF2-07CF5620D57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263709-3D13-45F9-B4BB-217DBEC6EDD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7DA29CB-A4D5-4C6A-9C2B-3D4CDEDCDA68}">
      <dgm:prSet phldrT="[Text]"/>
      <dgm:spPr/>
      <dgm:t>
        <a:bodyPr/>
        <a:lstStyle/>
        <a:p>
          <a:r>
            <a:rPr lang="en-US" dirty="0" err="1" smtClean="0"/>
            <a:t>Satvika</a:t>
          </a:r>
          <a:r>
            <a:rPr lang="en-US" dirty="0" smtClean="0"/>
            <a:t> </a:t>
          </a:r>
          <a:r>
            <a:rPr lang="en-US" dirty="0" err="1" smtClean="0"/>
            <a:t>kaya</a:t>
          </a:r>
          <a:endParaRPr lang="en-IN" dirty="0"/>
        </a:p>
      </dgm:t>
    </dgm:pt>
    <dgm:pt modelId="{9BAEA06A-643F-450C-82DF-DCA7FEFEBF9F}" type="parTrans" cxnId="{2C91718C-1557-4832-80BC-3537798D2367}">
      <dgm:prSet/>
      <dgm:spPr/>
      <dgm:t>
        <a:bodyPr/>
        <a:lstStyle/>
        <a:p>
          <a:endParaRPr lang="en-IN"/>
        </a:p>
      </dgm:t>
    </dgm:pt>
    <dgm:pt modelId="{BA617D48-EDDB-472F-B104-15BFC19421C4}" type="sibTrans" cxnId="{2C91718C-1557-4832-80BC-3537798D2367}">
      <dgm:prSet/>
      <dgm:spPr/>
      <dgm:t>
        <a:bodyPr/>
        <a:lstStyle/>
        <a:p>
          <a:endParaRPr lang="en-IN"/>
        </a:p>
      </dgm:t>
    </dgm:pt>
    <dgm:pt modelId="{72397A18-6EA6-4609-BE24-C87C8B26DDEB}">
      <dgm:prSet phldrT="[Text]"/>
      <dgm:spPr/>
      <dgm:t>
        <a:bodyPr/>
        <a:lstStyle/>
        <a:p>
          <a:r>
            <a:rPr lang="en-US" dirty="0" smtClean="0"/>
            <a:t>Brahma</a:t>
          </a:r>
          <a:endParaRPr lang="en-IN" dirty="0"/>
        </a:p>
      </dgm:t>
    </dgm:pt>
    <dgm:pt modelId="{1ECD9AA2-5936-47EE-BBB5-A590043EFB95}" type="parTrans" cxnId="{1C88E2E8-6D00-45AB-9BE8-FD2E7C77A70D}">
      <dgm:prSet/>
      <dgm:spPr/>
      <dgm:t>
        <a:bodyPr/>
        <a:lstStyle/>
        <a:p>
          <a:endParaRPr lang="en-IN"/>
        </a:p>
      </dgm:t>
    </dgm:pt>
    <dgm:pt modelId="{56172DC4-8645-441E-AE83-244A41DA5B85}" type="sibTrans" cxnId="{1C88E2E8-6D00-45AB-9BE8-FD2E7C77A70D}">
      <dgm:prSet/>
      <dgm:spPr/>
      <dgm:t>
        <a:bodyPr/>
        <a:lstStyle/>
        <a:p>
          <a:endParaRPr lang="en-IN"/>
        </a:p>
      </dgm:t>
    </dgm:pt>
    <dgm:pt modelId="{AFFED8C4-B795-4DE3-9053-346CF33E701A}">
      <dgm:prSet phldrT="[Text]"/>
      <dgm:spPr/>
      <dgm:t>
        <a:bodyPr/>
        <a:lstStyle/>
        <a:p>
          <a:r>
            <a:rPr lang="en-US" dirty="0" err="1" smtClean="0"/>
            <a:t>Rajasika</a:t>
          </a:r>
          <a:r>
            <a:rPr lang="en-US" dirty="0" smtClean="0"/>
            <a:t> </a:t>
          </a:r>
          <a:r>
            <a:rPr lang="en-US" dirty="0" err="1" smtClean="0"/>
            <a:t>kaya</a:t>
          </a:r>
          <a:endParaRPr lang="en-IN" dirty="0"/>
        </a:p>
      </dgm:t>
    </dgm:pt>
    <dgm:pt modelId="{B1EB1D64-78F7-48EC-B68A-AD685226F6EB}" type="parTrans" cxnId="{87ABB33B-ACB2-4F9B-A27D-1FCDECDE6F36}">
      <dgm:prSet/>
      <dgm:spPr/>
      <dgm:t>
        <a:bodyPr/>
        <a:lstStyle/>
        <a:p>
          <a:endParaRPr lang="en-IN"/>
        </a:p>
      </dgm:t>
    </dgm:pt>
    <dgm:pt modelId="{FE31F38E-D460-4547-9F94-0438E7B5E1EC}" type="sibTrans" cxnId="{87ABB33B-ACB2-4F9B-A27D-1FCDECDE6F36}">
      <dgm:prSet/>
      <dgm:spPr/>
      <dgm:t>
        <a:bodyPr/>
        <a:lstStyle/>
        <a:p>
          <a:endParaRPr lang="en-IN"/>
        </a:p>
      </dgm:t>
    </dgm:pt>
    <dgm:pt modelId="{E247C9EF-5890-4C41-998E-D184606C032C}">
      <dgm:prSet phldrT="[Text]"/>
      <dgm:spPr/>
      <dgm:t>
        <a:bodyPr/>
        <a:lstStyle/>
        <a:p>
          <a:r>
            <a:rPr lang="en-US" dirty="0" err="1" smtClean="0"/>
            <a:t>Asura</a:t>
          </a:r>
          <a:endParaRPr lang="en-IN" dirty="0"/>
        </a:p>
      </dgm:t>
    </dgm:pt>
    <dgm:pt modelId="{95C09C80-9170-40CA-A58A-A3EDEAED22A2}" type="parTrans" cxnId="{4C3D00FF-CF03-437A-9089-1F964E138787}">
      <dgm:prSet/>
      <dgm:spPr/>
      <dgm:t>
        <a:bodyPr/>
        <a:lstStyle/>
        <a:p>
          <a:endParaRPr lang="en-IN"/>
        </a:p>
      </dgm:t>
    </dgm:pt>
    <dgm:pt modelId="{C206A19A-2367-40A9-A5FD-B7E074965E20}" type="sibTrans" cxnId="{4C3D00FF-CF03-437A-9089-1F964E138787}">
      <dgm:prSet/>
      <dgm:spPr/>
      <dgm:t>
        <a:bodyPr/>
        <a:lstStyle/>
        <a:p>
          <a:endParaRPr lang="en-IN"/>
        </a:p>
      </dgm:t>
    </dgm:pt>
    <dgm:pt modelId="{694ABF39-CBB2-4754-8C50-C73EEF9BE996}">
      <dgm:prSet phldrT="[Text]"/>
      <dgm:spPr/>
      <dgm:t>
        <a:bodyPr/>
        <a:lstStyle/>
        <a:p>
          <a:r>
            <a:rPr lang="en-US" dirty="0" err="1" smtClean="0"/>
            <a:t>Tamasika</a:t>
          </a:r>
          <a:r>
            <a:rPr lang="en-US" dirty="0" smtClean="0"/>
            <a:t> </a:t>
          </a:r>
          <a:r>
            <a:rPr lang="en-US" dirty="0" err="1" smtClean="0"/>
            <a:t>kaya</a:t>
          </a:r>
          <a:endParaRPr lang="en-IN" dirty="0"/>
        </a:p>
      </dgm:t>
    </dgm:pt>
    <dgm:pt modelId="{808F668E-E883-4E2E-AEA0-EB07529C12B0}" type="parTrans" cxnId="{C60FE649-1743-4BF9-8058-5FB178EFBBD2}">
      <dgm:prSet/>
      <dgm:spPr/>
      <dgm:t>
        <a:bodyPr/>
        <a:lstStyle/>
        <a:p>
          <a:endParaRPr lang="en-IN"/>
        </a:p>
      </dgm:t>
    </dgm:pt>
    <dgm:pt modelId="{A04D0025-1FF7-42DD-B4EF-46CC7C4AED4C}" type="sibTrans" cxnId="{C60FE649-1743-4BF9-8058-5FB178EFBBD2}">
      <dgm:prSet/>
      <dgm:spPr/>
      <dgm:t>
        <a:bodyPr/>
        <a:lstStyle/>
        <a:p>
          <a:endParaRPr lang="en-IN"/>
        </a:p>
      </dgm:t>
    </dgm:pt>
    <dgm:pt modelId="{075E7DD6-B831-42A9-A917-C3ED657306DD}">
      <dgm:prSet phldrT="[Text]"/>
      <dgm:spPr/>
      <dgm:t>
        <a:bodyPr/>
        <a:lstStyle/>
        <a:p>
          <a:r>
            <a:rPr lang="en-US" dirty="0" err="1" smtClean="0"/>
            <a:t>Pashava</a:t>
          </a:r>
          <a:endParaRPr lang="en-IN" dirty="0"/>
        </a:p>
      </dgm:t>
    </dgm:pt>
    <dgm:pt modelId="{E5BF9B1E-F538-4CFF-8582-EE93A685C955}" type="parTrans" cxnId="{8D41988B-BA59-4A0F-988D-B34A3BCFE625}">
      <dgm:prSet/>
      <dgm:spPr/>
      <dgm:t>
        <a:bodyPr/>
        <a:lstStyle/>
        <a:p>
          <a:endParaRPr lang="en-IN"/>
        </a:p>
      </dgm:t>
    </dgm:pt>
    <dgm:pt modelId="{BB4409C5-3C28-4525-909A-AEDBE4D06285}" type="sibTrans" cxnId="{8D41988B-BA59-4A0F-988D-B34A3BCFE625}">
      <dgm:prSet/>
      <dgm:spPr/>
      <dgm:t>
        <a:bodyPr/>
        <a:lstStyle/>
        <a:p>
          <a:endParaRPr lang="en-IN"/>
        </a:p>
      </dgm:t>
    </dgm:pt>
    <dgm:pt modelId="{BE12A3D4-C873-4269-9973-54BC95EAECAD}">
      <dgm:prSet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Mahendra</a:t>
          </a:r>
          <a:endParaRPr lang="en-IN" dirty="0">
            <a:solidFill>
              <a:srgbClr val="FF0000"/>
            </a:solidFill>
          </a:endParaRPr>
        </a:p>
      </dgm:t>
    </dgm:pt>
    <dgm:pt modelId="{EC36E032-5B69-4158-807A-75BA28B11440}" type="parTrans" cxnId="{9A257956-3E34-4568-9BD8-6986889597EB}">
      <dgm:prSet/>
      <dgm:spPr/>
      <dgm:t>
        <a:bodyPr/>
        <a:lstStyle/>
        <a:p>
          <a:endParaRPr lang="en-IN"/>
        </a:p>
      </dgm:t>
    </dgm:pt>
    <dgm:pt modelId="{78B7E4D5-2621-44C9-BF74-992F648364D4}" type="sibTrans" cxnId="{9A257956-3E34-4568-9BD8-6986889597EB}">
      <dgm:prSet/>
      <dgm:spPr/>
      <dgm:t>
        <a:bodyPr/>
        <a:lstStyle/>
        <a:p>
          <a:endParaRPr lang="en-IN"/>
        </a:p>
      </dgm:t>
    </dgm:pt>
    <dgm:pt modelId="{28C3F156-26D0-4204-877F-460DEC451248}">
      <dgm:prSet/>
      <dgm:spPr/>
      <dgm:t>
        <a:bodyPr/>
        <a:lstStyle/>
        <a:p>
          <a:r>
            <a:rPr lang="en-US" smtClean="0"/>
            <a:t>Varuna</a:t>
          </a:r>
          <a:endParaRPr lang="en-IN" dirty="0"/>
        </a:p>
      </dgm:t>
    </dgm:pt>
    <dgm:pt modelId="{B2C84859-91CC-4552-B168-298FFA074C84}" type="parTrans" cxnId="{76146DF8-4A25-4B47-AAE4-65F7393B3177}">
      <dgm:prSet/>
      <dgm:spPr/>
      <dgm:t>
        <a:bodyPr/>
        <a:lstStyle/>
        <a:p>
          <a:endParaRPr lang="en-IN"/>
        </a:p>
      </dgm:t>
    </dgm:pt>
    <dgm:pt modelId="{2D04EA96-8BFD-4953-BC77-EF1E635D4861}" type="sibTrans" cxnId="{76146DF8-4A25-4B47-AAE4-65F7393B3177}">
      <dgm:prSet/>
      <dgm:spPr/>
      <dgm:t>
        <a:bodyPr/>
        <a:lstStyle/>
        <a:p>
          <a:endParaRPr lang="en-IN"/>
        </a:p>
      </dgm:t>
    </dgm:pt>
    <dgm:pt modelId="{7F7BC461-A7C5-4C2E-B66D-3B2E68246C5E}">
      <dgm:prSet/>
      <dgm:spPr/>
      <dgm:t>
        <a:bodyPr/>
        <a:lstStyle/>
        <a:p>
          <a:r>
            <a:rPr lang="en-US" smtClean="0"/>
            <a:t>Kaubera</a:t>
          </a:r>
          <a:endParaRPr lang="en-IN" dirty="0"/>
        </a:p>
      </dgm:t>
    </dgm:pt>
    <dgm:pt modelId="{8EF4A104-9FEC-4B7C-970E-AFEFBDF150D3}" type="parTrans" cxnId="{820EB615-6022-4868-946D-C68673F94631}">
      <dgm:prSet/>
      <dgm:spPr/>
      <dgm:t>
        <a:bodyPr/>
        <a:lstStyle/>
        <a:p>
          <a:endParaRPr lang="en-IN"/>
        </a:p>
      </dgm:t>
    </dgm:pt>
    <dgm:pt modelId="{18CFB92C-1DE0-48A7-AE51-B9497E2DAC9D}" type="sibTrans" cxnId="{820EB615-6022-4868-946D-C68673F94631}">
      <dgm:prSet/>
      <dgm:spPr/>
      <dgm:t>
        <a:bodyPr/>
        <a:lstStyle/>
        <a:p>
          <a:endParaRPr lang="en-IN"/>
        </a:p>
      </dgm:t>
    </dgm:pt>
    <dgm:pt modelId="{D7F57C04-EB0F-413E-A8F3-310C671C9312}">
      <dgm:prSet/>
      <dgm:spPr/>
      <dgm:t>
        <a:bodyPr/>
        <a:lstStyle/>
        <a:p>
          <a:r>
            <a:rPr lang="en-US" smtClean="0"/>
            <a:t>Gandharva</a:t>
          </a:r>
          <a:endParaRPr lang="en-IN" dirty="0"/>
        </a:p>
      </dgm:t>
    </dgm:pt>
    <dgm:pt modelId="{20633C7C-68A9-4920-8485-73793C9D59F6}" type="parTrans" cxnId="{4C2328FC-C5D0-422E-94F8-A9C2D0BC6A35}">
      <dgm:prSet/>
      <dgm:spPr/>
      <dgm:t>
        <a:bodyPr/>
        <a:lstStyle/>
        <a:p>
          <a:endParaRPr lang="en-IN"/>
        </a:p>
      </dgm:t>
    </dgm:pt>
    <dgm:pt modelId="{7B3D366C-12F4-4C69-8FCB-97D942562B03}" type="sibTrans" cxnId="{4C2328FC-C5D0-422E-94F8-A9C2D0BC6A35}">
      <dgm:prSet/>
      <dgm:spPr/>
      <dgm:t>
        <a:bodyPr/>
        <a:lstStyle/>
        <a:p>
          <a:endParaRPr lang="en-IN"/>
        </a:p>
      </dgm:t>
    </dgm:pt>
    <dgm:pt modelId="{0AAA36F4-B458-4746-8261-C361311FC532}">
      <dgm:prSet/>
      <dgm:spPr/>
      <dgm:t>
        <a:bodyPr/>
        <a:lstStyle/>
        <a:p>
          <a:r>
            <a:rPr lang="en-US" smtClean="0"/>
            <a:t>Yamya</a:t>
          </a:r>
          <a:endParaRPr lang="en-IN" dirty="0"/>
        </a:p>
      </dgm:t>
    </dgm:pt>
    <dgm:pt modelId="{C958C526-AA13-4D8E-AFA5-97557BB57612}" type="parTrans" cxnId="{19135B06-B722-4BE8-944F-6BCE86A74536}">
      <dgm:prSet/>
      <dgm:spPr/>
      <dgm:t>
        <a:bodyPr/>
        <a:lstStyle/>
        <a:p>
          <a:endParaRPr lang="en-IN"/>
        </a:p>
      </dgm:t>
    </dgm:pt>
    <dgm:pt modelId="{55A5A01B-9F3B-4996-A8EA-75C21E3E41B0}" type="sibTrans" cxnId="{19135B06-B722-4BE8-944F-6BCE86A74536}">
      <dgm:prSet/>
      <dgm:spPr/>
      <dgm:t>
        <a:bodyPr/>
        <a:lstStyle/>
        <a:p>
          <a:endParaRPr lang="en-IN"/>
        </a:p>
      </dgm:t>
    </dgm:pt>
    <dgm:pt modelId="{275D3D83-C386-41AC-A9EC-4704F395B095}">
      <dgm:prSet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Rishi</a:t>
          </a:r>
          <a:endParaRPr lang="en-IN" dirty="0">
            <a:solidFill>
              <a:srgbClr val="FF0000"/>
            </a:solidFill>
          </a:endParaRPr>
        </a:p>
      </dgm:t>
    </dgm:pt>
    <dgm:pt modelId="{C19EFAFD-AAF7-4DAC-A666-D9DF5A743512}" type="parTrans" cxnId="{037E725A-CF01-4369-BFCF-E92BC414DA8D}">
      <dgm:prSet/>
      <dgm:spPr/>
      <dgm:t>
        <a:bodyPr/>
        <a:lstStyle/>
        <a:p>
          <a:endParaRPr lang="en-IN"/>
        </a:p>
      </dgm:t>
    </dgm:pt>
    <dgm:pt modelId="{2BCAD05D-F9B8-4468-B9F6-DA5149BB3343}" type="sibTrans" cxnId="{037E725A-CF01-4369-BFCF-E92BC414DA8D}">
      <dgm:prSet/>
      <dgm:spPr/>
      <dgm:t>
        <a:bodyPr/>
        <a:lstStyle/>
        <a:p>
          <a:endParaRPr lang="en-IN"/>
        </a:p>
      </dgm:t>
    </dgm:pt>
    <dgm:pt modelId="{8AD5AF39-6B35-44F5-8615-2F26EC2841EC}">
      <dgm:prSet/>
      <dgm:spPr/>
      <dgm:t>
        <a:bodyPr/>
        <a:lstStyle/>
        <a:p>
          <a:r>
            <a:rPr lang="en-US" smtClean="0"/>
            <a:t>Rakshasa</a:t>
          </a:r>
          <a:endParaRPr lang="en-IN" dirty="0"/>
        </a:p>
      </dgm:t>
    </dgm:pt>
    <dgm:pt modelId="{3EE42014-FF1F-4C47-90B0-145ECA53CF54}" type="parTrans" cxnId="{8E4D35A7-3C5F-4BD9-BF78-E2D77B99F061}">
      <dgm:prSet/>
      <dgm:spPr/>
      <dgm:t>
        <a:bodyPr/>
        <a:lstStyle/>
        <a:p>
          <a:endParaRPr lang="en-IN"/>
        </a:p>
      </dgm:t>
    </dgm:pt>
    <dgm:pt modelId="{41CCEEAF-BD58-4B0C-93E0-3BE45B5B9971}" type="sibTrans" cxnId="{8E4D35A7-3C5F-4BD9-BF78-E2D77B99F061}">
      <dgm:prSet/>
      <dgm:spPr/>
      <dgm:t>
        <a:bodyPr/>
        <a:lstStyle/>
        <a:p>
          <a:endParaRPr lang="en-IN"/>
        </a:p>
      </dgm:t>
    </dgm:pt>
    <dgm:pt modelId="{300945F8-4C61-43AB-8B60-C3F70A30C691}">
      <dgm:prSet/>
      <dgm:spPr/>
      <dgm:t>
        <a:bodyPr/>
        <a:lstStyle/>
        <a:p>
          <a:r>
            <a:rPr lang="en-US" smtClean="0"/>
            <a:t>Paisacha</a:t>
          </a:r>
          <a:endParaRPr lang="en-IN" dirty="0"/>
        </a:p>
      </dgm:t>
    </dgm:pt>
    <dgm:pt modelId="{86BB7F42-F2AF-4C09-A255-73A08F6C7EE6}" type="parTrans" cxnId="{ED018AC9-BDEB-48BB-B8C5-EA0C5E3E1E78}">
      <dgm:prSet/>
      <dgm:spPr/>
      <dgm:t>
        <a:bodyPr/>
        <a:lstStyle/>
        <a:p>
          <a:endParaRPr lang="en-IN"/>
        </a:p>
      </dgm:t>
    </dgm:pt>
    <dgm:pt modelId="{5210856C-9735-4637-AA53-ABC70C2B1463}" type="sibTrans" cxnId="{ED018AC9-BDEB-48BB-B8C5-EA0C5E3E1E78}">
      <dgm:prSet/>
      <dgm:spPr/>
      <dgm:t>
        <a:bodyPr/>
        <a:lstStyle/>
        <a:p>
          <a:endParaRPr lang="en-IN"/>
        </a:p>
      </dgm:t>
    </dgm:pt>
    <dgm:pt modelId="{EAB6B8C1-626A-4840-8CD9-B7CC314178E3}">
      <dgm:prSet/>
      <dgm:spPr/>
      <dgm:t>
        <a:bodyPr/>
        <a:lstStyle/>
        <a:p>
          <a:r>
            <a:rPr lang="en-US" smtClean="0"/>
            <a:t>Preta</a:t>
          </a:r>
          <a:endParaRPr lang="en-IN" dirty="0"/>
        </a:p>
      </dgm:t>
    </dgm:pt>
    <dgm:pt modelId="{6093B287-9357-4D3E-87E1-0F7C50B4CD90}" type="parTrans" cxnId="{0953C662-32B0-4636-BF75-92E4B2DADCFA}">
      <dgm:prSet/>
      <dgm:spPr/>
      <dgm:t>
        <a:bodyPr/>
        <a:lstStyle/>
        <a:p>
          <a:endParaRPr lang="en-IN"/>
        </a:p>
      </dgm:t>
    </dgm:pt>
    <dgm:pt modelId="{D9539CCB-2AC9-44C4-B1C7-5AE025E6E2C6}" type="sibTrans" cxnId="{0953C662-32B0-4636-BF75-92E4B2DADCFA}">
      <dgm:prSet/>
      <dgm:spPr/>
      <dgm:t>
        <a:bodyPr/>
        <a:lstStyle/>
        <a:p>
          <a:endParaRPr lang="en-IN"/>
        </a:p>
      </dgm:t>
    </dgm:pt>
    <dgm:pt modelId="{76BA110D-8B17-4AE6-B560-B11248BD5F5F}">
      <dgm:prSet/>
      <dgm:spPr/>
      <dgm:t>
        <a:bodyPr/>
        <a:lstStyle/>
        <a:p>
          <a:r>
            <a:rPr lang="en-US" smtClean="0"/>
            <a:t>Sarpa</a:t>
          </a:r>
          <a:endParaRPr lang="en-IN" dirty="0"/>
        </a:p>
      </dgm:t>
    </dgm:pt>
    <dgm:pt modelId="{9D46C4B2-6203-4B43-A291-532BED791170}" type="parTrans" cxnId="{6C7F2609-ECDF-4B99-9155-AF3162B1977C}">
      <dgm:prSet/>
      <dgm:spPr/>
      <dgm:t>
        <a:bodyPr/>
        <a:lstStyle/>
        <a:p>
          <a:endParaRPr lang="en-IN"/>
        </a:p>
      </dgm:t>
    </dgm:pt>
    <dgm:pt modelId="{1761AB96-7480-4557-840F-7E73365D9509}" type="sibTrans" cxnId="{6C7F2609-ECDF-4B99-9155-AF3162B1977C}">
      <dgm:prSet/>
      <dgm:spPr/>
      <dgm:t>
        <a:bodyPr/>
        <a:lstStyle/>
        <a:p>
          <a:endParaRPr lang="en-IN"/>
        </a:p>
      </dgm:t>
    </dgm:pt>
    <dgm:pt modelId="{7357955D-45E4-468E-A209-2E012F6D421F}">
      <dgm:prSet/>
      <dgm:spPr/>
      <dgm:t>
        <a:bodyPr/>
        <a:lstStyle/>
        <a:p>
          <a:r>
            <a:rPr lang="en-US" dirty="0" err="1" smtClean="0"/>
            <a:t>Shakuna</a:t>
          </a:r>
          <a:endParaRPr lang="en-IN" dirty="0"/>
        </a:p>
      </dgm:t>
    </dgm:pt>
    <dgm:pt modelId="{6D7281D5-4BEA-49A4-B1F9-65DF70789041}" type="parTrans" cxnId="{61CC070E-D7A5-4346-AC38-F278F3602D7A}">
      <dgm:prSet/>
      <dgm:spPr/>
      <dgm:t>
        <a:bodyPr/>
        <a:lstStyle/>
        <a:p>
          <a:endParaRPr lang="en-IN"/>
        </a:p>
      </dgm:t>
    </dgm:pt>
    <dgm:pt modelId="{4FF3B6B0-4F8B-44CB-A32B-960C4FC8D231}" type="sibTrans" cxnId="{61CC070E-D7A5-4346-AC38-F278F3602D7A}">
      <dgm:prSet/>
      <dgm:spPr/>
      <dgm:t>
        <a:bodyPr/>
        <a:lstStyle/>
        <a:p>
          <a:endParaRPr lang="en-IN"/>
        </a:p>
      </dgm:t>
    </dgm:pt>
    <dgm:pt modelId="{EA3503C3-AAEE-49EF-8201-9D51B1A963AB}">
      <dgm:prSet/>
      <dgm:spPr/>
      <dgm:t>
        <a:bodyPr/>
        <a:lstStyle/>
        <a:p>
          <a:r>
            <a:rPr lang="en-US" smtClean="0"/>
            <a:t>Matsya</a:t>
          </a:r>
          <a:endParaRPr lang="en-IN" dirty="0"/>
        </a:p>
      </dgm:t>
    </dgm:pt>
    <dgm:pt modelId="{006F4F7D-D708-471B-AF9D-4ACF404FC9B9}" type="parTrans" cxnId="{4A010BBB-200D-4AFA-A10D-76B33F7D663D}">
      <dgm:prSet/>
      <dgm:spPr/>
      <dgm:t>
        <a:bodyPr/>
        <a:lstStyle/>
        <a:p>
          <a:endParaRPr lang="en-IN"/>
        </a:p>
      </dgm:t>
    </dgm:pt>
    <dgm:pt modelId="{A40F23BF-7556-4B29-9538-00B6CFAEEF23}" type="sibTrans" cxnId="{4A010BBB-200D-4AFA-A10D-76B33F7D663D}">
      <dgm:prSet/>
      <dgm:spPr/>
      <dgm:t>
        <a:bodyPr/>
        <a:lstStyle/>
        <a:p>
          <a:endParaRPr lang="en-IN"/>
        </a:p>
      </dgm:t>
    </dgm:pt>
    <dgm:pt modelId="{29A97D97-7284-442C-946A-AE91B5BABF97}">
      <dgm:prSet/>
      <dgm:spPr/>
      <dgm:t>
        <a:bodyPr/>
        <a:lstStyle/>
        <a:p>
          <a:r>
            <a:rPr lang="en-US" dirty="0" err="1" smtClean="0"/>
            <a:t>Vanaspatya</a:t>
          </a:r>
          <a:endParaRPr lang="en-IN" dirty="0"/>
        </a:p>
      </dgm:t>
    </dgm:pt>
    <dgm:pt modelId="{9AEBEDFF-4A16-4FD4-BC40-100A821A26FF}" type="parTrans" cxnId="{9E8EB5E1-9554-406B-AA06-C28C724EDD6A}">
      <dgm:prSet/>
      <dgm:spPr/>
      <dgm:t>
        <a:bodyPr/>
        <a:lstStyle/>
        <a:p>
          <a:endParaRPr lang="en-IN"/>
        </a:p>
      </dgm:t>
    </dgm:pt>
    <dgm:pt modelId="{9007AA24-0542-4693-8569-192D9D85B1D5}" type="sibTrans" cxnId="{9E8EB5E1-9554-406B-AA06-C28C724EDD6A}">
      <dgm:prSet/>
      <dgm:spPr/>
      <dgm:t>
        <a:bodyPr/>
        <a:lstStyle/>
        <a:p>
          <a:endParaRPr lang="en-IN"/>
        </a:p>
      </dgm:t>
    </dgm:pt>
    <dgm:pt modelId="{16775B53-C31B-43C1-ADB9-2E85BA669D74}" type="pres">
      <dgm:prSet presAssocID="{79263709-3D13-45F9-B4BB-217DBEC6EDD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0C6F350-1836-4E8C-9D8D-D5C6E46D7EC5}" type="pres">
      <dgm:prSet presAssocID="{07DA29CB-A4D5-4C6A-9C2B-3D4CDEDCDA68}" presName="composite" presStyleCnt="0"/>
      <dgm:spPr/>
    </dgm:pt>
    <dgm:pt modelId="{AD1F6C0A-B9A7-4A35-BB1D-AEF18FCB900E}" type="pres">
      <dgm:prSet presAssocID="{07DA29CB-A4D5-4C6A-9C2B-3D4CDEDCDA6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EEF2BAB-74AB-47B5-B154-66398C63F9AE}" type="pres">
      <dgm:prSet presAssocID="{07DA29CB-A4D5-4C6A-9C2B-3D4CDEDCDA68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3381EB3-9CA5-490D-8394-F653E3DF9A73}" type="pres">
      <dgm:prSet presAssocID="{BA617D48-EDDB-472F-B104-15BFC19421C4}" presName="space" presStyleCnt="0"/>
      <dgm:spPr/>
    </dgm:pt>
    <dgm:pt modelId="{7C2125EE-1A54-4049-A914-7FE6CA42D6C7}" type="pres">
      <dgm:prSet presAssocID="{AFFED8C4-B795-4DE3-9053-346CF33E701A}" presName="composite" presStyleCnt="0"/>
      <dgm:spPr/>
    </dgm:pt>
    <dgm:pt modelId="{481EDA2C-24A8-4D2C-8C22-827279742FCA}" type="pres">
      <dgm:prSet presAssocID="{AFFED8C4-B795-4DE3-9053-346CF33E701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3494DF2-1E81-4D71-A3F4-ED06301F35F2}" type="pres">
      <dgm:prSet presAssocID="{AFFED8C4-B795-4DE3-9053-346CF33E701A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71DCEAD-56C2-44F5-AD21-E3EAA186068F}" type="pres">
      <dgm:prSet presAssocID="{FE31F38E-D460-4547-9F94-0438E7B5E1EC}" presName="space" presStyleCnt="0"/>
      <dgm:spPr/>
    </dgm:pt>
    <dgm:pt modelId="{A2DB4D08-C2AF-4F03-BFA0-9C151701F6FC}" type="pres">
      <dgm:prSet presAssocID="{694ABF39-CBB2-4754-8C50-C73EEF9BE996}" presName="composite" presStyleCnt="0"/>
      <dgm:spPr/>
    </dgm:pt>
    <dgm:pt modelId="{5C5A5B88-1517-4C3B-BED2-9FA3E2177CDB}" type="pres">
      <dgm:prSet presAssocID="{694ABF39-CBB2-4754-8C50-C73EEF9BE99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F7B84F7-DA66-4B79-9947-00F148BE06E0}" type="pres">
      <dgm:prSet presAssocID="{694ABF39-CBB2-4754-8C50-C73EEF9BE99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7794C373-71A6-40E3-9A8A-BE5183726E24}" type="presOf" srcId="{AFFED8C4-B795-4DE3-9053-346CF33E701A}" destId="{481EDA2C-24A8-4D2C-8C22-827279742FCA}" srcOrd="0" destOrd="0" presId="urn:microsoft.com/office/officeart/2005/8/layout/hList1"/>
    <dgm:cxn modelId="{04D55144-85BD-4026-96B5-5C696BF7AA86}" type="presOf" srcId="{694ABF39-CBB2-4754-8C50-C73EEF9BE996}" destId="{5C5A5B88-1517-4C3B-BED2-9FA3E2177CDB}" srcOrd="0" destOrd="0" presId="urn:microsoft.com/office/officeart/2005/8/layout/hList1"/>
    <dgm:cxn modelId="{8E4D35A7-3C5F-4BD9-BF78-E2D77B99F061}" srcId="{AFFED8C4-B795-4DE3-9053-346CF33E701A}" destId="{8AD5AF39-6B35-44F5-8615-2F26EC2841EC}" srcOrd="1" destOrd="0" parTransId="{3EE42014-FF1F-4C47-90B0-145ECA53CF54}" sibTransId="{41CCEEAF-BD58-4B0C-93E0-3BE45B5B9971}"/>
    <dgm:cxn modelId="{36CAD078-92B8-4762-B878-0EE376FA6470}" type="presOf" srcId="{075E7DD6-B831-42A9-A917-C3ED657306DD}" destId="{7F7B84F7-DA66-4B79-9947-00F148BE06E0}" srcOrd="0" destOrd="0" presId="urn:microsoft.com/office/officeart/2005/8/layout/hList1"/>
    <dgm:cxn modelId="{820EB615-6022-4868-946D-C68673F94631}" srcId="{07DA29CB-A4D5-4C6A-9C2B-3D4CDEDCDA68}" destId="{7F7BC461-A7C5-4C2E-B66D-3B2E68246C5E}" srcOrd="3" destOrd="0" parTransId="{8EF4A104-9FEC-4B7C-970E-AFEFBDF150D3}" sibTransId="{18CFB92C-1DE0-48A7-AE51-B9497E2DAC9D}"/>
    <dgm:cxn modelId="{87ABB33B-ACB2-4F9B-A27D-1FCDECDE6F36}" srcId="{79263709-3D13-45F9-B4BB-217DBEC6EDD3}" destId="{AFFED8C4-B795-4DE3-9053-346CF33E701A}" srcOrd="1" destOrd="0" parTransId="{B1EB1D64-78F7-48EC-B68A-AD685226F6EB}" sibTransId="{FE31F38E-D460-4547-9F94-0438E7B5E1EC}"/>
    <dgm:cxn modelId="{6630FBF1-AF30-4CE6-BE25-71F45E064321}" type="presOf" srcId="{300945F8-4C61-43AB-8B60-C3F70A30C691}" destId="{33494DF2-1E81-4D71-A3F4-ED06301F35F2}" srcOrd="0" destOrd="2" presId="urn:microsoft.com/office/officeart/2005/8/layout/hList1"/>
    <dgm:cxn modelId="{6C7F2609-ECDF-4B99-9155-AF3162B1977C}" srcId="{AFFED8C4-B795-4DE3-9053-346CF33E701A}" destId="{76BA110D-8B17-4AE6-B560-B11248BD5F5F}" srcOrd="4" destOrd="0" parTransId="{9D46C4B2-6203-4B43-A291-532BED791170}" sibTransId="{1761AB96-7480-4557-840F-7E73365D9509}"/>
    <dgm:cxn modelId="{BEDFBC6E-DE2D-4960-845E-6993280BC7DA}" type="presOf" srcId="{7F7BC461-A7C5-4C2E-B66D-3B2E68246C5E}" destId="{4EEF2BAB-74AB-47B5-B154-66398C63F9AE}" srcOrd="0" destOrd="3" presId="urn:microsoft.com/office/officeart/2005/8/layout/hList1"/>
    <dgm:cxn modelId="{1C88E2E8-6D00-45AB-9BE8-FD2E7C77A70D}" srcId="{07DA29CB-A4D5-4C6A-9C2B-3D4CDEDCDA68}" destId="{72397A18-6EA6-4609-BE24-C87C8B26DDEB}" srcOrd="0" destOrd="0" parTransId="{1ECD9AA2-5936-47EE-BBB5-A590043EFB95}" sibTransId="{56172DC4-8645-441E-AE83-244A41DA5B85}"/>
    <dgm:cxn modelId="{037E725A-CF01-4369-BFCF-E92BC414DA8D}" srcId="{07DA29CB-A4D5-4C6A-9C2B-3D4CDEDCDA68}" destId="{275D3D83-C386-41AC-A9EC-4704F395B095}" srcOrd="6" destOrd="0" parTransId="{C19EFAFD-AAF7-4DAC-A666-D9DF5A743512}" sibTransId="{2BCAD05D-F9B8-4468-B9F6-DA5149BB3343}"/>
    <dgm:cxn modelId="{8D41988B-BA59-4A0F-988D-B34A3BCFE625}" srcId="{694ABF39-CBB2-4754-8C50-C73EEF9BE996}" destId="{075E7DD6-B831-42A9-A917-C3ED657306DD}" srcOrd="0" destOrd="0" parTransId="{E5BF9B1E-F538-4CFF-8582-EE93A685C955}" sibTransId="{BB4409C5-3C28-4525-909A-AEDBE4D06285}"/>
    <dgm:cxn modelId="{4C2328FC-C5D0-422E-94F8-A9C2D0BC6A35}" srcId="{07DA29CB-A4D5-4C6A-9C2B-3D4CDEDCDA68}" destId="{D7F57C04-EB0F-413E-A8F3-310C671C9312}" srcOrd="4" destOrd="0" parTransId="{20633C7C-68A9-4920-8485-73793C9D59F6}" sibTransId="{7B3D366C-12F4-4C69-8FCB-97D942562B03}"/>
    <dgm:cxn modelId="{61CC070E-D7A5-4346-AC38-F278F3602D7A}" srcId="{AFFED8C4-B795-4DE3-9053-346CF33E701A}" destId="{7357955D-45E4-468E-A209-2E012F6D421F}" srcOrd="5" destOrd="0" parTransId="{6D7281D5-4BEA-49A4-B1F9-65DF70789041}" sibTransId="{4FF3B6B0-4F8B-44CB-A32B-960C4FC8D231}"/>
    <dgm:cxn modelId="{52834E02-75F1-491A-AA3A-D01552A42AFC}" type="presOf" srcId="{0AAA36F4-B458-4746-8261-C361311FC532}" destId="{4EEF2BAB-74AB-47B5-B154-66398C63F9AE}" srcOrd="0" destOrd="5" presId="urn:microsoft.com/office/officeart/2005/8/layout/hList1"/>
    <dgm:cxn modelId="{C60FE649-1743-4BF9-8058-5FB178EFBBD2}" srcId="{79263709-3D13-45F9-B4BB-217DBEC6EDD3}" destId="{694ABF39-CBB2-4754-8C50-C73EEF9BE996}" srcOrd="2" destOrd="0" parTransId="{808F668E-E883-4E2E-AEA0-EB07529C12B0}" sibTransId="{A04D0025-1FF7-42DD-B4EF-46CC7C4AED4C}"/>
    <dgm:cxn modelId="{D9B822A5-402D-446E-B0BB-2BFC3B5141F1}" type="presOf" srcId="{28C3F156-26D0-4204-877F-460DEC451248}" destId="{4EEF2BAB-74AB-47B5-B154-66398C63F9AE}" srcOrd="0" destOrd="2" presId="urn:microsoft.com/office/officeart/2005/8/layout/hList1"/>
    <dgm:cxn modelId="{2D324F7A-626D-4FC8-AD30-A69049E42298}" type="presOf" srcId="{29A97D97-7284-442C-946A-AE91B5BABF97}" destId="{7F7B84F7-DA66-4B79-9947-00F148BE06E0}" srcOrd="0" destOrd="2" presId="urn:microsoft.com/office/officeart/2005/8/layout/hList1"/>
    <dgm:cxn modelId="{ED018AC9-BDEB-48BB-B8C5-EA0C5E3E1E78}" srcId="{AFFED8C4-B795-4DE3-9053-346CF33E701A}" destId="{300945F8-4C61-43AB-8B60-C3F70A30C691}" srcOrd="2" destOrd="0" parTransId="{86BB7F42-F2AF-4C09-A255-73A08F6C7EE6}" sibTransId="{5210856C-9735-4637-AA53-ABC70C2B1463}"/>
    <dgm:cxn modelId="{4A010BBB-200D-4AFA-A10D-76B33F7D663D}" srcId="{694ABF39-CBB2-4754-8C50-C73EEF9BE996}" destId="{EA3503C3-AAEE-49EF-8201-9D51B1A963AB}" srcOrd="1" destOrd="0" parTransId="{006F4F7D-D708-471B-AF9D-4ACF404FC9B9}" sibTransId="{A40F23BF-7556-4B29-9538-00B6CFAEEF23}"/>
    <dgm:cxn modelId="{19135B06-B722-4BE8-944F-6BCE86A74536}" srcId="{07DA29CB-A4D5-4C6A-9C2B-3D4CDEDCDA68}" destId="{0AAA36F4-B458-4746-8261-C361311FC532}" srcOrd="5" destOrd="0" parTransId="{C958C526-AA13-4D8E-AFA5-97557BB57612}" sibTransId="{55A5A01B-9F3B-4996-A8EA-75C21E3E41B0}"/>
    <dgm:cxn modelId="{9E8EB5E1-9554-406B-AA06-C28C724EDD6A}" srcId="{694ABF39-CBB2-4754-8C50-C73EEF9BE996}" destId="{29A97D97-7284-442C-946A-AE91B5BABF97}" srcOrd="2" destOrd="0" parTransId="{9AEBEDFF-4A16-4FD4-BC40-100A821A26FF}" sibTransId="{9007AA24-0542-4693-8569-192D9D85B1D5}"/>
    <dgm:cxn modelId="{9A257956-3E34-4568-9BD8-6986889597EB}" srcId="{07DA29CB-A4D5-4C6A-9C2B-3D4CDEDCDA68}" destId="{BE12A3D4-C873-4269-9973-54BC95EAECAD}" srcOrd="1" destOrd="0" parTransId="{EC36E032-5B69-4158-807A-75BA28B11440}" sibTransId="{78B7E4D5-2621-44C9-BF74-992F648364D4}"/>
    <dgm:cxn modelId="{FE9810B6-206E-44C4-A3C3-5A1B3C177571}" type="presOf" srcId="{D7F57C04-EB0F-413E-A8F3-310C671C9312}" destId="{4EEF2BAB-74AB-47B5-B154-66398C63F9AE}" srcOrd="0" destOrd="4" presId="urn:microsoft.com/office/officeart/2005/8/layout/hList1"/>
    <dgm:cxn modelId="{2681480C-FE2A-4903-A151-FCA4CFCFD9EA}" type="presOf" srcId="{8AD5AF39-6B35-44F5-8615-2F26EC2841EC}" destId="{33494DF2-1E81-4D71-A3F4-ED06301F35F2}" srcOrd="0" destOrd="1" presId="urn:microsoft.com/office/officeart/2005/8/layout/hList1"/>
    <dgm:cxn modelId="{78518CAD-5BC4-46CB-8C56-816688ABCDDE}" type="presOf" srcId="{EAB6B8C1-626A-4840-8CD9-B7CC314178E3}" destId="{33494DF2-1E81-4D71-A3F4-ED06301F35F2}" srcOrd="0" destOrd="3" presId="urn:microsoft.com/office/officeart/2005/8/layout/hList1"/>
    <dgm:cxn modelId="{93E2414D-92F2-48BC-9726-85E8F4FF269C}" type="presOf" srcId="{72397A18-6EA6-4609-BE24-C87C8B26DDEB}" destId="{4EEF2BAB-74AB-47B5-B154-66398C63F9AE}" srcOrd="0" destOrd="0" presId="urn:microsoft.com/office/officeart/2005/8/layout/hList1"/>
    <dgm:cxn modelId="{E1C30221-3D77-4BE4-AD60-116599958D70}" type="presOf" srcId="{7357955D-45E4-468E-A209-2E012F6D421F}" destId="{33494DF2-1E81-4D71-A3F4-ED06301F35F2}" srcOrd="0" destOrd="5" presId="urn:microsoft.com/office/officeart/2005/8/layout/hList1"/>
    <dgm:cxn modelId="{76146DF8-4A25-4B47-AAE4-65F7393B3177}" srcId="{07DA29CB-A4D5-4C6A-9C2B-3D4CDEDCDA68}" destId="{28C3F156-26D0-4204-877F-460DEC451248}" srcOrd="2" destOrd="0" parTransId="{B2C84859-91CC-4552-B168-298FFA074C84}" sibTransId="{2D04EA96-8BFD-4953-BC77-EF1E635D4861}"/>
    <dgm:cxn modelId="{8CF9253D-65E3-47AD-800E-C661FE635853}" type="presOf" srcId="{E247C9EF-5890-4C41-998E-D184606C032C}" destId="{33494DF2-1E81-4D71-A3F4-ED06301F35F2}" srcOrd="0" destOrd="0" presId="urn:microsoft.com/office/officeart/2005/8/layout/hList1"/>
    <dgm:cxn modelId="{F67FFE66-8DF0-4BC4-BF2B-DF16DF947305}" type="presOf" srcId="{79263709-3D13-45F9-B4BB-217DBEC6EDD3}" destId="{16775B53-C31B-43C1-ADB9-2E85BA669D74}" srcOrd="0" destOrd="0" presId="urn:microsoft.com/office/officeart/2005/8/layout/hList1"/>
    <dgm:cxn modelId="{479A84A8-0397-4E16-A7ED-387BAD0D0111}" type="presOf" srcId="{275D3D83-C386-41AC-A9EC-4704F395B095}" destId="{4EEF2BAB-74AB-47B5-B154-66398C63F9AE}" srcOrd="0" destOrd="6" presId="urn:microsoft.com/office/officeart/2005/8/layout/hList1"/>
    <dgm:cxn modelId="{9F2F7546-ACB9-4D1A-AF7B-9363261EC61B}" type="presOf" srcId="{76BA110D-8B17-4AE6-B560-B11248BD5F5F}" destId="{33494DF2-1E81-4D71-A3F4-ED06301F35F2}" srcOrd="0" destOrd="4" presId="urn:microsoft.com/office/officeart/2005/8/layout/hList1"/>
    <dgm:cxn modelId="{2C91718C-1557-4832-80BC-3537798D2367}" srcId="{79263709-3D13-45F9-B4BB-217DBEC6EDD3}" destId="{07DA29CB-A4D5-4C6A-9C2B-3D4CDEDCDA68}" srcOrd="0" destOrd="0" parTransId="{9BAEA06A-643F-450C-82DF-DCA7FEFEBF9F}" sibTransId="{BA617D48-EDDB-472F-B104-15BFC19421C4}"/>
    <dgm:cxn modelId="{0953C662-32B0-4636-BF75-92E4B2DADCFA}" srcId="{AFFED8C4-B795-4DE3-9053-346CF33E701A}" destId="{EAB6B8C1-626A-4840-8CD9-B7CC314178E3}" srcOrd="3" destOrd="0" parTransId="{6093B287-9357-4D3E-87E1-0F7C50B4CD90}" sibTransId="{D9539CCB-2AC9-44C4-B1C7-5AE025E6E2C6}"/>
    <dgm:cxn modelId="{1FBC015C-94D9-4BB2-8BD0-F53409A2ABF5}" type="presOf" srcId="{07DA29CB-A4D5-4C6A-9C2B-3D4CDEDCDA68}" destId="{AD1F6C0A-B9A7-4A35-BB1D-AEF18FCB900E}" srcOrd="0" destOrd="0" presId="urn:microsoft.com/office/officeart/2005/8/layout/hList1"/>
    <dgm:cxn modelId="{0A8D5A95-326E-4401-B51A-560C0E0877DE}" type="presOf" srcId="{BE12A3D4-C873-4269-9973-54BC95EAECAD}" destId="{4EEF2BAB-74AB-47B5-B154-66398C63F9AE}" srcOrd="0" destOrd="1" presId="urn:microsoft.com/office/officeart/2005/8/layout/hList1"/>
    <dgm:cxn modelId="{88FE82F5-C788-459C-B503-81BF3C73C3DC}" type="presOf" srcId="{EA3503C3-AAEE-49EF-8201-9D51B1A963AB}" destId="{7F7B84F7-DA66-4B79-9947-00F148BE06E0}" srcOrd="0" destOrd="1" presId="urn:microsoft.com/office/officeart/2005/8/layout/hList1"/>
    <dgm:cxn modelId="{4C3D00FF-CF03-437A-9089-1F964E138787}" srcId="{AFFED8C4-B795-4DE3-9053-346CF33E701A}" destId="{E247C9EF-5890-4C41-998E-D184606C032C}" srcOrd="0" destOrd="0" parTransId="{95C09C80-9170-40CA-A58A-A3EDEAED22A2}" sibTransId="{C206A19A-2367-40A9-A5FD-B7E074965E20}"/>
    <dgm:cxn modelId="{2524A387-AC25-48F0-BF23-460D72AEAD71}" type="presParOf" srcId="{16775B53-C31B-43C1-ADB9-2E85BA669D74}" destId="{00C6F350-1836-4E8C-9D8D-D5C6E46D7EC5}" srcOrd="0" destOrd="0" presId="urn:microsoft.com/office/officeart/2005/8/layout/hList1"/>
    <dgm:cxn modelId="{08B3BEC6-4E71-4D03-BE0A-85228BE130B3}" type="presParOf" srcId="{00C6F350-1836-4E8C-9D8D-D5C6E46D7EC5}" destId="{AD1F6C0A-B9A7-4A35-BB1D-AEF18FCB900E}" srcOrd="0" destOrd="0" presId="urn:microsoft.com/office/officeart/2005/8/layout/hList1"/>
    <dgm:cxn modelId="{F09BBE89-5BBC-40AB-BB59-69463BB83C5E}" type="presParOf" srcId="{00C6F350-1836-4E8C-9D8D-D5C6E46D7EC5}" destId="{4EEF2BAB-74AB-47B5-B154-66398C63F9AE}" srcOrd="1" destOrd="0" presId="urn:microsoft.com/office/officeart/2005/8/layout/hList1"/>
    <dgm:cxn modelId="{4B988A8B-6161-480D-A803-0957D9719DA8}" type="presParOf" srcId="{16775B53-C31B-43C1-ADB9-2E85BA669D74}" destId="{A3381EB3-9CA5-490D-8394-F653E3DF9A73}" srcOrd="1" destOrd="0" presId="urn:microsoft.com/office/officeart/2005/8/layout/hList1"/>
    <dgm:cxn modelId="{8F02A7DA-6BAE-49AE-AFC6-2EAA724B452B}" type="presParOf" srcId="{16775B53-C31B-43C1-ADB9-2E85BA669D74}" destId="{7C2125EE-1A54-4049-A914-7FE6CA42D6C7}" srcOrd="2" destOrd="0" presId="urn:microsoft.com/office/officeart/2005/8/layout/hList1"/>
    <dgm:cxn modelId="{D0C0F22A-1BDA-4BBD-AF8C-79C701F25AD2}" type="presParOf" srcId="{7C2125EE-1A54-4049-A914-7FE6CA42D6C7}" destId="{481EDA2C-24A8-4D2C-8C22-827279742FCA}" srcOrd="0" destOrd="0" presId="urn:microsoft.com/office/officeart/2005/8/layout/hList1"/>
    <dgm:cxn modelId="{052347DA-A32D-465A-AE5F-D7513FED9905}" type="presParOf" srcId="{7C2125EE-1A54-4049-A914-7FE6CA42D6C7}" destId="{33494DF2-1E81-4D71-A3F4-ED06301F35F2}" srcOrd="1" destOrd="0" presId="urn:microsoft.com/office/officeart/2005/8/layout/hList1"/>
    <dgm:cxn modelId="{4201B892-6941-4C2C-AE63-B76F89B3CEC1}" type="presParOf" srcId="{16775B53-C31B-43C1-ADB9-2E85BA669D74}" destId="{F71DCEAD-56C2-44F5-AD21-E3EAA186068F}" srcOrd="3" destOrd="0" presId="urn:microsoft.com/office/officeart/2005/8/layout/hList1"/>
    <dgm:cxn modelId="{CBE38A85-EBF7-42FC-A3D8-0CEC9B24EA2C}" type="presParOf" srcId="{16775B53-C31B-43C1-ADB9-2E85BA669D74}" destId="{A2DB4D08-C2AF-4F03-BFA0-9C151701F6FC}" srcOrd="4" destOrd="0" presId="urn:microsoft.com/office/officeart/2005/8/layout/hList1"/>
    <dgm:cxn modelId="{CEA86AED-B553-45AC-B824-CC0D2A51E386}" type="presParOf" srcId="{A2DB4D08-C2AF-4F03-BFA0-9C151701F6FC}" destId="{5C5A5B88-1517-4C3B-BED2-9FA3E2177CDB}" srcOrd="0" destOrd="0" presId="urn:microsoft.com/office/officeart/2005/8/layout/hList1"/>
    <dgm:cxn modelId="{CE1E5BFC-7FE1-4D70-8D23-0AD25B434B6D}" type="presParOf" srcId="{A2DB4D08-C2AF-4F03-BFA0-9C151701F6FC}" destId="{7F7B84F7-DA66-4B79-9947-00F148BE06E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225405-9A45-4F3B-BA13-D5F5B6C611DB}" type="doc">
      <dgm:prSet loTypeId="urn:microsoft.com/office/officeart/2005/8/layout/default#1" loCatId="list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IN"/>
        </a:p>
      </dgm:t>
    </dgm:pt>
    <dgm:pt modelId="{6166C993-50EF-41A4-8992-9D49485A19AD}">
      <dgm:prSet phldrT="[Text]"/>
      <dgm:spPr/>
      <dgm:t>
        <a:bodyPr/>
        <a:lstStyle/>
        <a:p>
          <a:r>
            <a:rPr lang="en-US" dirty="0" err="1" smtClean="0"/>
            <a:t>Dehaprakriti</a:t>
          </a:r>
          <a:r>
            <a:rPr lang="en-US" dirty="0" smtClean="0"/>
            <a:t>/ </a:t>
          </a:r>
          <a:r>
            <a:rPr lang="en-US" dirty="0" err="1" smtClean="0"/>
            <a:t>dosha</a:t>
          </a:r>
          <a:r>
            <a:rPr lang="en-US" dirty="0" smtClean="0"/>
            <a:t> </a:t>
          </a:r>
          <a:r>
            <a:rPr lang="en-US" dirty="0" err="1" smtClean="0"/>
            <a:t>prakriti</a:t>
          </a:r>
          <a:endParaRPr lang="en-IN" dirty="0"/>
        </a:p>
      </dgm:t>
    </dgm:pt>
    <dgm:pt modelId="{F55D93C0-F243-47EF-B5E2-CED526B72AE9}" type="parTrans" cxnId="{243D611C-CC04-4E3A-91AC-D1093E09CAB5}">
      <dgm:prSet/>
      <dgm:spPr/>
      <dgm:t>
        <a:bodyPr/>
        <a:lstStyle/>
        <a:p>
          <a:endParaRPr lang="en-IN"/>
        </a:p>
      </dgm:t>
    </dgm:pt>
    <dgm:pt modelId="{85B0E94C-7941-4B7B-83D5-ED33CBBC6811}" type="sibTrans" cxnId="{243D611C-CC04-4E3A-91AC-D1093E09CAB5}">
      <dgm:prSet/>
      <dgm:spPr/>
      <dgm:t>
        <a:bodyPr/>
        <a:lstStyle/>
        <a:p>
          <a:endParaRPr lang="en-IN"/>
        </a:p>
      </dgm:t>
    </dgm:pt>
    <dgm:pt modelId="{5E8C3507-AF8C-413C-93C6-E857A47EA56B}">
      <dgm:prSet phldrT="[Text]"/>
      <dgm:spPr/>
      <dgm:t>
        <a:bodyPr/>
        <a:lstStyle/>
        <a:p>
          <a:r>
            <a:rPr lang="en-US" dirty="0" err="1" smtClean="0"/>
            <a:t>Guna</a:t>
          </a:r>
          <a:r>
            <a:rPr lang="en-US" dirty="0" smtClean="0"/>
            <a:t> </a:t>
          </a:r>
          <a:r>
            <a:rPr lang="en-US" dirty="0" err="1" smtClean="0"/>
            <a:t>prakriti</a:t>
          </a:r>
          <a:r>
            <a:rPr lang="en-US" dirty="0" smtClean="0"/>
            <a:t>/ </a:t>
          </a:r>
          <a:r>
            <a:rPr lang="en-US" dirty="0" err="1" smtClean="0"/>
            <a:t>manasika</a:t>
          </a:r>
          <a:r>
            <a:rPr lang="en-US" dirty="0" smtClean="0"/>
            <a:t> </a:t>
          </a:r>
          <a:r>
            <a:rPr lang="en-US" dirty="0" err="1" smtClean="0"/>
            <a:t>prakriti</a:t>
          </a:r>
          <a:endParaRPr lang="en-IN" dirty="0"/>
        </a:p>
      </dgm:t>
    </dgm:pt>
    <dgm:pt modelId="{27BCC06D-F58B-4B4F-8367-DD48403E2E38}" type="parTrans" cxnId="{417AA653-CBBF-4AE4-95B3-5CB0F1B71B72}">
      <dgm:prSet/>
      <dgm:spPr/>
      <dgm:t>
        <a:bodyPr/>
        <a:lstStyle/>
        <a:p>
          <a:endParaRPr lang="en-IN"/>
        </a:p>
      </dgm:t>
    </dgm:pt>
    <dgm:pt modelId="{EEE30315-2789-4CD6-90CB-260F2A57D89D}" type="sibTrans" cxnId="{417AA653-CBBF-4AE4-95B3-5CB0F1B71B72}">
      <dgm:prSet/>
      <dgm:spPr/>
      <dgm:t>
        <a:bodyPr/>
        <a:lstStyle/>
        <a:p>
          <a:endParaRPr lang="en-IN"/>
        </a:p>
      </dgm:t>
    </dgm:pt>
    <dgm:pt modelId="{0A3D7290-8BF0-4442-8C88-A05DD0320C9B}">
      <dgm:prSet phldrT="[Text]"/>
      <dgm:spPr/>
      <dgm:t>
        <a:bodyPr/>
        <a:lstStyle/>
        <a:p>
          <a:r>
            <a:rPr lang="en-US" dirty="0" err="1" smtClean="0"/>
            <a:t>Bhautika</a:t>
          </a:r>
          <a:r>
            <a:rPr lang="en-US" dirty="0" smtClean="0"/>
            <a:t> </a:t>
          </a:r>
          <a:r>
            <a:rPr lang="en-US" dirty="0" err="1" smtClean="0"/>
            <a:t>prakriti</a:t>
          </a:r>
          <a:endParaRPr lang="en-IN" dirty="0"/>
        </a:p>
      </dgm:t>
    </dgm:pt>
    <dgm:pt modelId="{B4F6F8F3-AEBE-4FC8-AF52-60C28347147A}" type="parTrans" cxnId="{04299DB5-6F77-4CED-A969-07DEB75392A1}">
      <dgm:prSet/>
      <dgm:spPr/>
      <dgm:t>
        <a:bodyPr/>
        <a:lstStyle/>
        <a:p>
          <a:endParaRPr lang="en-IN"/>
        </a:p>
      </dgm:t>
    </dgm:pt>
    <dgm:pt modelId="{51FEF31E-C6AB-4F72-85EA-D524DF3EA2DF}" type="sibTrans" cxnId="{04299DB5-6F77-4CED-A969-07DEB75392A1}">
      <dgm:prSet/>
      <dgm:spPr/>
      <dgm:t>
        <a:bodyPr/>
        <a:lstStyle/>
        <a:p>
          <a:endParaRPr lang="en-IN"/>
        </a:p>
      </dgm:t>
    </dgm:pt>
    <dgm:pt modelId="{5DF2828F-99F1-43C3-8435-36488F4A99C4}">
      <dgm:prSet phldrT="[Text]"/>
      <dgm:spPr/>
      <dgm:t>
        <a:bodyPr/>
        <a:lstStyle/>
        <a:p>
          <a:r>
            <a:rPr lang="en-US" dirty="0" err="1" smtClean="0"/>
            <a:t>Jatyadi</a:t>
          </a:r>
          <a:r>
            <a:rPr lang="en-US" dirty="0" smtClean="0"/>
            <a:t> </a:t>
          </a:r>
          <a:r>
            <a:rPr lang="en-US" dirty="0" err="1" smtClean="0"/>
            <a:t>prakriti</a:t>
          </a:r>
          <a:endParaRPr lang="en-IN" dirty="0"/>
        </a:p>
      </dgm:t>
    </dgm:pt>
    <dgm:pt modelId="{D2C094D3-3222-4FA2-AFEB-05EC98194CCD}" type="parTrans" cxnId="{377DBA58-0A30-4653-9A57-36C9245A7E5A}">
      <dgm:prSet/>
      <dgm:spPr/>
      <dgm:t>
        <a:bodyPr/>
        <a:lstStyle/>
        <a:p>
          <a:endParaRPr lang="en-IN"/>
        </a:p>
      </dgm:t>
    </dgm:pt>
    <dgm:pt modelId="{02E27F5C-22A6-4A62-9E9F-473C4D01AE00}" type="sibTrans" cxnId="{377DBA58-0A30-4653-9A57-36C9245A7E5A}">
      <dgm:prSet/>
      <dgm:spPr/>
      <dgm:t>
        <a:bodyPr/>
        <a:lstStyle/>
        <a:p>
          <a:endParaRPr lang="en-IN"/>
        </a:p>
      </dgm:t>
    </dgm:pt>
    <dgm:pt modelId="{FDCEE56A-F728-482C-9C4B-E0C0883197F1}">
      <dgm:prSet phldrT="[Text]"/>
      <dgm:spPr/>
      <dgm:t>
        <a:bodyPr/>
        <a:lstStyle/>
        <a:p>
          <a:r>
            <a:rPr lang="en-US" dirty="0" err="1" smtClean="0"/>
            <a:t>Kashyapas</a:t>
          </a:r>
          <a:r>
            <a:rPr lang="en-US" dirty="0" smtClean="0"/>
            <a:t> </a:t>
          </a:r>
          <a:r>
            <a:rPr lang="en-US" dirty="0" err="1" smtClean="0"/>
            <a:t>prakriti</a:t>
          </a:r>
          <a:endParaRPr lang="en-IN" dirty="0"/>
        </a:p>
      </dgm:t>
    </dgm:pt>
    <dgm:pt modelId="{FB6CA5B3-02FE-4CB3-87BD-EA901BD4265F}" type="parTrans" cxnId="{D6190C92-19FD-4249-A2C8-F501FF7DB36B}">
      <dgm:prSet/>
      <dgm:spPr/>
      <dgm:t>
        <a:bodyPr/>
        <a:lstStyle/>
        <a:p>
          <a:endParaRPr lang="en-IN"/>
        </a:p>
      </dgm:t>
    </dgm:pt>
    <dgm:pt modelId="{B06B48E2-82EF-480F-B609-E00582DDFCC9}" type="sibTrans" cxnId="{D6190C92-19FD-4249-A2C8-F501FF7DB36B}">
      <dgm:prSet/>
      <dgm:spPr/>
      <dgm:t>
        <a:bodyPr/>
        <a:lstStyle/>
        <a:p>
          <a:endParaRPr lang="en-IN"/>
        </a:p>
      </dgm:t>
    </dgm:pt>
    <dgm:pt modelId="{C264E48C-78E7-4C68-A05A-F067EB5EF043}" type="pres">
      <dgm:prSet presAssocID="{56225405-9A45-4F3B-BA13-D5F5B6C611D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4976D59-C82A-40DE-BCD3-09151FD47244}" type="pres">
      <dgm:prSet presAssocID="{6166C993-50EF-41A4-8992-9D49485A19A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0D82ACE-0807-4644-ABF7-BD19C3961703}" type="pres">
      <dgm:prSet presAssocID="{85B0E94C-7941-4B7B-83D5-ED33CBBC6811}" presName="sibTrans" presStyleCnt="0"/>
      <dgm:spPr/>
    </dgm:pt>
    <dgm:pt modelId="{033A70A7-4AE4-4890-AFBF-9FAB1AD9BE3A}" type="pres">
      <dgm:prSet presAssocID="{5E8C3507-AF8C-413C-93C6-E857A47EA56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B37DAD0-4A88-4600-9D1A-6258ECFFAFE9}" type="pres">
      <dgm:prSet presAssocID="{EEE30315-2789-4CD6-90CB-260F2A57D89D}" presName="sibTrans" presStyleCnt="0"/>
      <dgm:spPr/>
    </dgm:pt>
    <dgm:pt modelId="{9131ADD4-BDBF-4F52-BB2E-D6FA428CC7ED}" type="pres">
      <dgm:prSet presAssocID="{0A3D7290-8BF0-4442-8C88-A05DD0320C9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41582F1-9C2A-4AF1-9CD0-20CB2D42AB88}" type="pres">
      <dgm:prSet presAssocID="{51FEF31E-C6AB-4F72-85EA-D524DF3EA2DF}" presName="sibTrans" presStyleCnt="0"/>
      <dgm:spPr/>
    </dgm:pt>
    <dgm:pt modelId="{02D3B9EE-A6B1-47B8-964C-FF4D2B70CE06}" type="pres">
      <dgm:prSet presAssocID="{5DF2828F-99F1-43C3-8435-36488F4A99C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D1ADF5B-1C7D-4101-BF89-7F3AA5735146}" type="pres">
      <dgm:prSet presAssocID="{02E27F5C-22A6-4A62-9E9F-473C4D01AE00}" presName="sibTrans" presStyleCnt="0"/>
      <dgm:spPr/>
    </dgm:pt>
    <dgm:pt modelId="{52F166FA-E206-49C8-AF22-E661265D8A34}" type="pres">
      <dgm:prSet presAssocID="{FDCEE56A-F728-482C-9C4B-E0C0883197F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43D611C-CC04-4E3A-91AC-D1093E09CAB5}" srcId="{56225405-9A45-4F3B-BA13-D5F5B6C611DB}" destId="{6166C993-50EF-41A4-8992-9D49485A19AD}" srcOrd="0" destOrd="0" parTransId="{F55D93C0-F243-47EF-B5E2-CED526B72AE9}" sibTransId="{85B0E94C-7941-4B7B-83D5-ED33CBBC6811}"/>
    <dgm:cxn modelId="{61290F5F-CCC5-4DF1-BF36-84ECE397EB67}" type="presOf" srcId="{5E8C3507-AF8C-413C-93C6-E857A47EA56B}" destId="{033A70A7-4AE4-4890-AFBF-9FAB1AD9BE3A}" srcOrd="0" destOrd="0" presId="urn:microsoft.com/office/officeart/2005/8/layout/default#1"/>
    <dgm:cxn modelId="{04299DB5-6F77-4CED-A969-07DEB75392A1}" srcId="{56225405-9A45-4F3B-BA13-D5F5B6C611DB}" destId="{0A3D7290-8BF0-4442-8C88-A05DD0320C9B}" srcOrd="2" destOrd="0" parTransId="{B4F6F8F3-AEBE-4FC8-AF52-60C28347147A}" sibTransId="{51FEF31E-C6AB-4F72-85EA-D524DF3EA2DF}"/>
    <dgm:cxn modelId="{FB1F0904-A060-41D1-B929-831519415C38}" type="presOf" srcId="{6166C993-50EF-41A4-8992-9D49485A19AD}" destId="{D4976D59-C82A-40DE-BCD3-09151FD47244}" srcOrd="0" destOrd="0" presId="urn:microsoft.com/office/officeart/2005/8/layout/default#1"/>
    <dgm:cxn modelId="{417AA653-CBBF-4AE4-95B3-5CB0F1B71B72}" srcId="{56225405-9A45-4F3B-BA13-D5F5B6C611DB}" destId="{5E8C3507-AF8C-413C-93C6-E857A47EA56B}" srcOrd="1" destOrd="0" parTransId="{27BCC06D-F58B-4B4F-8367-DD48403E2E38}" sibTransId="{EEE30315-2789-4CD6-90CB-260F2A57D89D}"/>
    <dgm:cxn modelId="{1F5F6F4E-353A-4325-8D8A-EB4B91DCCDEB}" type="presOf" srcId="{56225405-9A45-4F3B-BA13-D5F5B6C611DB}" destId="{C264E48C-78E7-4C68-A05A-F067EB5EF043}" srcOrd="0" destOrd="0" presId="urn:microsoft.com/office/officeart/2005/8/layout/default#1"/>
    <dgm:cxn modelId="{9353710F-A26D-4A5B-A5A9-1E7DFB49E685}" type="presOf" srcId="{5DF2828F-99F1-43C3-8435-36488F4A99C4}" destId="{02D3B9EE-A6B1-47B8-964C-FF4D2B70CE06}" srcOrd="0" destOrd="0" presId="urn:microsoft.com/office/officeart/2005/8/layout/default#1"/>
    <dgm:cxn modelId="{A5C53F3A-EE39-4081-BFC7-4C633A9F702C}" type="presOf" srcId="{FDCEE56A-F728-482C-9C4B-E0C0883197F1}" destId="{52F166FA-E206-49C8-AF22-E661265D8A34}" srcOrd="0" destOrd="0" presId="urn:microsoft.com/office/officeart/2005/8/layout/default#1"/>
    <dgm:cxn modelId="{A30308FD-14A4-4863-9B20-9B793E4C70E4}" type="presOf" srcId="{0A3D7290-8BF0-4442-8C88-A05DD0320C9B}" destId="{9131ADD4-BDBF-4F52-BB2E-D6FA428CC7ED}" srcOrd="0" destOrd="0" presId="urn:microsoft.com/office/officeart/2005/8/layout/default#1"/>
    <dgm:cxn modelId="{377DBA58-0A30-4653-9A57-36C9245A7E5A}" srcId="{56225405-9A45-4F3B-BA13-D5F5B6C611DB}" destId="{5DF2828F-99F1-43C3-8435-36488F4A99C4}" srcOrd="3" destOrd="0" parTransId="{D2C094D3-3222-4FA2-AFEB-05EC98194CCD}" sibTransId="{02E27F5C-22A6-4A62-9E9F-473C4D01AE00}"/>
    <dgm:cxn modelId="{D6190C92-19FD-4249-A2C8-F501FF7DB36B}" srcId="{56225405-9A45-4F3B-BA13-D5F5B6C611DB}" destId="{FDCEE56A-F728-482C-9C4B-E0C0883197F1}" srcOrd="4" destOrd="0" parTransId="{FB6CA5B3-02FE-4CB3-87BD-EA901BD4265F}" sibTransId="{B06B48E2-82EF-480F-B609-E00582DDFCC9}"/>
    <dgm:cxn modelId="{A7A19AC1-5A15-42FA-8818-ED74A4AE8FAF}" type="presParOf" srcId="{C264E48C-78E7-4C68-A05A-F067EB5EF043}" destId="{D4976D59-C82A-40DE-BCD3-09151FD47244}" srcOrd="0" destOrd="0" presId="urn:microsoft.com/office/officeart/2005/8/layout/default#1"/>
    <dgm:cxn modelId="{710DBE80-2F9A-4333-BCFC-1B330B70B189}" type="presParOf" srcId="{C264E48C-78E7-4C68-A05A-F067EB5EF043}" destId="{50D82ACE-0807-4644-ABF7-BD19C3961703}" srcOrd="1" destOrd="0" presId="urn:microsoft.com/office/officeart/2005/8/layout/default#1"/>
    <dgm:cxn modelId="{C90959CE-7F67-47EA-9EDE-DE5D825415C8}" type="presParOf" srcId="{C264E48C-78E7-4C68-A05A-F067EB5EF043}" destId="{033A70A7-4AE4-4890-AFBF-9FAB1AD9BE3A}" srcOrd="2" destOrd="0" presId="urn:microsoft.com/office/officeart/2005/8/layout/default#1"/>
    <dgm:cxn modelId="{AAE7D847-04D8-4591-AC6F-82D043E985EF}" type="presParOf" srcId="{C264E48C-78E7-4C68-A05A-F067EB5EF043}" destId="{EB37DAD0-4A88-4600-9D1A-6258ECFFAFE9}" srcOrd="3" destOrd="0" presId="urn:microsoft.com/office/officeart/2005/8/layout/default#1"/>
    <dgm:cxn modelId="{BB73611E-D691-48FE-A7D3-81CEA8FABC68}" type="presParOf" srcId="{C264E48C-78E7-4C68-A05A-F067EB5EF043}" destId="{9131ADD4-BDBF-4F52-BB2E-D6FA428CC7ED}" srcOrd="4" destOrd="0" presId="urn:microsoft.com/office/officeart/2005/8/layout/default#1"/>
    <dgm:cxn modelId="{509BC0D8-6DD2-420A-8E9D-239725A968D4}" type="presParOf" srcId="{C264E48C-78E7-4C68-A05A-F067EB5EF043}" destId="{F41582F1-9C2A-4AF1-9CD0-20CB2D42AB88}" srcOrd="5" destOrd="0" presId="urn:microsoft.com/office/officeart/2005/8/layout/default#1"/>
    <dgm:cxn modelId="{A70E573A-8BDC-4C51-8396-204CC4C4CF2D}" type="presParOf" srcId="{C264E48C-78E7-4C68-A05A-F067EB5EF043}" destId="{02D3B9EE-A6B1-47B8-964C-FF4D2B70CE06}" srcOrd="6" destOrd="0" presId="urn:microsoft.com/office/officeart/2005/8/layout/default#1"/>
    <dgm:cxn modelId="{966F4B51-EB0B-480E-9E59-906B233C8ABE}" type="presParOf" srcId="{C264E48C-78E7-4C68-A05A-F067EB5EF043}" destId="{0D1ADF5B-1C7D-4101-BF89-7F3AA5735146}" srcOrd="7" destOrd="0" presId="urn:microsoft.com/office/officeart/2005/8/layout/default#1"/>
    <dgm:cxn modelId="{8FA6CF20-AB1F-4D54-8E14-4CAA902B07AA}" type="presParOf" srcId="{C264E48C-78E7-4C68-A05A-F067EB5EF043}" destId="{52F166FA-E206-49C8-AF22-E661265D8A34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D8D877-33B7-487F-B3AC-E9E27E5288D6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IN"/>
        </a:p>
      </dgm:t>
    </dgm:pt>
    <dgm:pt modelId="{74321B49-C23E-4E44-BBAF-D5BD8E57AFEC}" type="pres">
      <dgm:prSet presAssocID="{E2D8D877-33B7-487F-B3AC-E9E27E5288D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</dgm:ptLst>
  <dgm:cxnLst>
    <dgm:cxn modelId="{6619056E-4BE0-4015-BF69-0099071E100E}" type="presOf" srcId="{E2D8D877-33B7-487F-B3AC-E9E27E5288D6}" destId="{74321B49-C23E-4E44-BBAF-D5BD8E57AFEC}" srcOrd="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4846F4-52F9-4E54-8B4B-C14A78F431C2}" type="doc">
      <dgm:prSet loTypeId="urn:microsoft.com/office/officeart/2005/8/layout/pyramid2" loCatId="list" qsTypeId="urn:microsoft.com/office/officeart/2005/8/quickstyle/3d4" qsCatId="3D" csTypeId="urn:microsoft.com/office/officeart/2005/8/colors/colorful2" csCatId="colorful" phldr="1"/>
      <dgm:spPr/>
    </dgm:pt>
    <dgm:pt modelId="{EC7E11E2-4A1B-44EE-BB8F-2D79D8049A74}">
      <dgm:prSet phldrT="[Text]"/>
      <dgm:spPr/>
      <dgm:t>
        <a:bodyPr/>
        <a:lstStyle/>
        <a:p>
          <a:r>
            <a:rPr lang="en-US" dirty="0" err="1" smtClean="0"/>
            <a:t>Lakshanas</a:t>
          </a:r>
          <a:endParaRPr lang="en-IN" dirty="0"/>
        </a:p>
      </dgm:t>
    </dgm:pt>
    <dgm:pt modelId="{571C4F8C-310E-49EA-896C-9FCD1FD0F6AC}" type="parTrans" cxnId="{B8827AF2-5B5B-48D1-B580-D50B9B647EFF}">
      <dgm:prSet/>
      <dgm:spPr/>
      <dgm:t>
        <a:bodyPr/>
        <a:lstStyle/>
        <a:p>
          <a:endParaRPr lang="en-IN"/>
        </a:p>
      </dgm:t>
    </dgm:pt>
    <dgm:pt modelId="{15097E48-B6C2-4355-A9B5-C2296369FE5D}" type="sibTrans" cxnId="{B8827AF2-5B5B-48D1-B580-D50B9B647EFF}">
      <dgm:prSet/>
      <dgm:spPr/>
      <dgm:t>
        <a:bodyPr/>
        <a:lstStyle/>
        <a:p>
          <a:endParaRPr lang="en-IN"/>
        </a:p>
      </dgm:t>
    </dgm:pt>
    <dgm:pt modelId="{B662A456-6671-496B-9F11-9C429629ECA6}">
      <dgm:prSet phldrT="[Text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dirty="0" err="1" smtClean="0"/>
            <a:t>Sarangadhara</a:t>
          </a:r>
          <a:endParaRPr lang="en-IN" dirty="0"/>
        </a:p>
      </dgm:t>
    </dgm:pt>
    <dgm:pt modelId="{FFA3293A-45A9-4153-A71B-C7DD4508CAC1}" type="parTrans" cxnId="{30241303-18A5-4795-BB73-0D5C99008AE6}">
      <dgm:prSet/>
      <dgm:spPr/>
      <dgm:t>
        <a:bodyPr/>
        <a:lstStyle/>
        <a:p>
          <a:endParaRPr lang="en-IN"/>
        </a:p>
      </dgm:t>
    </dgm:pt>
    <dgm:pt modelId="{2AA9B802-126B-4494-9E30-80852782093F}" type="sibTrans" cxnId="{30241303-18A5-4795-BB73-0D5C99008AE6}">
      <dgm:prSet/>
      <dgm:spPr/>
      <dgm:t>
        <a:bodyPr/>
        <a:lstStyle/>
        <a:p>
          <a:endParaRPr lang="en-IN"/>
        </a:p>
      </dgm:t>
    </dgm:pt>
    <dgm:pt modelId="{42A2F2EF-9455-40F2-A516-3AD05A543DA3}">
      <dgm:prSet phldrT="[Text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US" dirty="0" err="1" smtClean="0"/>
            <a:t>Charaka</a:t>
          </a:r>
          <a:endParaRPr lang="en-IN" dirty="0"/>
        </a:p>
      </dgm:t>
    </dgm:pt>
    <dgm:pt modelId="{8026C4DC-58A7-43E5-AEF9-B09A890BF59B}" type="parTrans" cxnId="{77EFC5EC-277D-4815-8F80-01465B565816}">
      <dgm:prSet/>
      <dgm:spPr/>
      <dgm:t>
        <a:bodyPr/>
        <a:lstStyle/>
        <a:p>
          <a:endParaRPr lang="en-IN"/>
        </a:p>
      </dgm:t>
    </dgm:pt>
    <dgm:pt modelId="{EA68B3CB-681D-4723-AC80-6EB106B8F6A5}" type="sibTrans" cxnId="{77EFC5EC-277D-4815-8F80-01465B565816}">
      <dgm:prSet/>
      <dgm:spPr/>
      <dgm:t>
        <a:bodyPr/>
        <a:lstStyle/>
        <a:p>
          <a:endParaRPr lang="en-IN"/>
        </a:p>
      </dgm:t>
    </dgm:pt>
    <dgm:pt modelId="{E8B3D247-9242-415F-9F32-BB2B66FC358B}" type="pres">
      <dgm:prSet presAssocID="{5B4846F4-52F9-4E54-8B4B-C14A78F431C2}" presName="compositeShape" presStyleCnt="0">
        <dgm:presLayoutVars>
          <dgm:dir/>
          <dgm:resizeHandles/>
        </dgm:presLayoutVars>
      </dgm:prSet>
      <dgm:spPr/>
    </dgm:pt>
    <dgm:pt modelId="{84DAD457-15C6-438E-AAA6-773001B4A101}" type="pres">
      <dgm:prSet presAssocID="{5B4846F4-52F9-4E54-8B4B-C14A78F431C2}" presName="pyramid" presStyleLbl="node1" presStyleIdx="0" presStyleCnt="1"/>
      <dgm:spPr/>
    </dgm:pt>
    <dgm:pt modelId="{5FCA9C51-0A9F-47C0-B50D-41098FFC1AA2}" type="pres">
      <dgm:prSet presAssocID="{5B4846F4-52F9-4E54-8B4B-C14A78F431C2}" presName="theList" presStyleCnt="0"/>
      <dgm:spPr/>
    </dgm:pt>
    <dgm:pt modelId="{B7CC2207-AB6F-4ABA-BD07-2E426D7E6B06}" type="pres">
      <dgm:prSet presAssocID="{EC7E11E2-4A1B-44EE-BB8F-2D79D8049A74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DC656E6-1C1C-468B-BE3B-F68160757774}" type="pres">
      <dgm:prSet presAssocID="{EC7E11E2-4A1B-44EE-BB8F-2D79D8049A74}" presName="aSpace" presStyleCnt="0"/>
      <dgm:spPr/>
    </dgm:pt>
    <dgm:pt modelId="{2295190A-3BD4-4936-8229-3512D502F7A8}" type="pres">
      <dgm:prSet presAssocID="{B662A456-6671-496B-9F11-9C429629ECA6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14C372B-927F-4B82-83F7-F11BF3ABB2D4}" type="pres">
      <dgm:prSet presAssocID="{B662A456-6671-496B-9F11-9C429629ECA6}" presName="aSpace" presStyleCnt="0"/>
      <dgm:spPr/>
    </dgm:pt>
    <dgm:pt modelId="{DFBEF306-387C-47DE-B474-212D68EB23A9}" type="pres">
      <dgm:prSet presAssocID="{42A2F2EF-9455-40F2-A516-3AD05A543DA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262E258-4CFF-4B68-AA6F-338D2F43B16A}" type="pres">
      <dgm:prSet presAssocID="{42A2F2EF-9455-40F2-A516-3AD05A543DA3}" presName="aSpace" presStyleCnt="0"/>
      <dgm:spPr/>
    </dgm:pt>
  </dgm:ptLst>
  <dgm:cxnLst>
    <dgm:cxn modelId="{30241303-18A5-4795-BB73-0D5C99008AE6}" srcId="{5B4846F4-52F9-4E54-8B4B-C14A78F431C2}" destId="{B662A456-6671-496B-9F11-9C429629ECA6}" srcOrd="1" destOrd="0" parTransId="{FFA3293A-45A9-4153-A71B-C7DD4508CAC1}" sibTransId="{2AA9B802-126B-4494-9E30-80852782093F}"/>
    <dgm:cxn modelId="{77EFC5EC-277D-4815-8F80-01465B565816}" srcId="{5B4846F4-52F9-4E54-8B4B-C14A78F431C2}" destId="{42A2F2EF-9455-40F2-A516-3AD05A543DA3}" srcOrd="2" destOrd="0" parTransId="{8026C4DC-58A7-43E5-AEF9-B09A890BF59B}" sibTransId="{EA68B3CB-681D-4723-AC80-6EB106B8F6A5}"/>
    <dgm:cxn modelId="{B8827AF2-5B5B-48D1-B580-D50B9B647EFF}" srcId="{5B4846F4-52F9-4E54-8B4B-C14A78F431C2}" destId="{EC7E11E2-4A1B-44EE-BB8F-2D79D8049A74}" srcOrd="0" destOrd="0" parTransId="{571C4F8C-310E-49EA-896C-9FCD1FD0F6AC}" sibTransId="{15097E48-B6C2-4355-A9B5-C2296369FE5D}"/>
    <dgm:cxn modelId="{C327AD56-454F-495B-A8E9-0D5A84539D3D}" type="presOf" srcId="{42A2F2EF-9455-40F2-A516-3AD05A543DA3}" destId="{DFBEF306-387C-47DE-B474-212D68EB23A9}" srcOrd="0" destOrd="0" presId="urn:microsoft.com/office/officeart/2005/8/layout/pyramid2"/>
    <dgm:cxn modelId="{B4B0A996-A94A-4A87-AE4A-1D2040E81305}" type="presOf" srcId="{5B4846F4-52F9-4E54-8B4B-C14A78F431C2}" destId="{E8B3D247-9242-415F-9F32-BB2B66FC358B}" srcOrd="0" destOrd="0" presId="urn:microsoft.com/office/officeart/2005/8/layout/pyramid2"/>
    <dgm:cxn modelId="{29ED8709-1305-42E2-A15B-DFB367B11124}" type="presOf" srcId="{B662A456-6671-496B-9F11-9C429629ECA6}" destId="{2295190A-3BD4-4936-8229-3512D502F7A8}" srcOrd="0" destOrd="0" presId="urn:microsoft.com/office/officeart/2005/8/layout/pyramid2"/>
    <dgm:cxn modelId="{E78DB362-F95C-4D83-986A-E20469BA2EBD}" type="presOf" srcId="{EC7E11E2-4A1B-44EE-BB8F-2D79D8049A74}" destId="{B7CC2207-AB6F-4ABA-BD07-2E426D7E6B06}" srcOrd="0" destOrd="0" presId="urn:microsoft.com/office/officeart/2005/8/layout/pyramid2"/>
    <dgm:cxn modelId="{66718314-248C-4900-9934-993DD51403AA}" type="presParOf" srcId="{E8B3D247-9242-415F-9F32-BB2B66FC358B}" destId="{84DAD457-15C6-438E-AAA6-773001B4A101}" srcOrd="0" destOrd="0" presId="urn:microsoft.com/office/officeart/2005/8/layout/pyramid2"/>
    <dgm:cxn modelId="{6809EAF1-5954-4F5D-8811-A1FE5EEC918C}" type="presParOf" srcId="{E8B3D247-9242-415F-9F32-BB2B66FC358B}" destId="{5FCA9C51-0A9F-47C0-B50D-41098FFC1AA2}" srcOrd="1" destOrd="0" presId="urn:microsoft.com/office/officeart/2005/8/layout/pyramid2"/>
    <dgm:cxn modelId="{477C2625-54EC-4636-886D-F92417F1617B}" type="presParOf" srcId="{5FCA9C51-0A9F-47C0-B50D-41098FFC1AA2}" destId="{B7CC2207-AB6F-4ABA-BD07-2E426D7E6B06}" srcOrd="0" destOrd="0" presId="urn:microsoft.com/office/officeart/2005/8/layout/pyramid2"/>
    <dgm:cxn modelId="{75BBFF40-C843-4B03-9E75-519BD7BE6DE3}" type="presParOf" srcId="{5FCA9C51-0A9F-47C0-B50D-41098FFC1AA2}" destId="{1DC656E6-1C1C-468B-BE3B-F68160757774}" srcOrd="1" destOrd="0" presId="urn:microsoft.com/office/officeart/2005/8/layout/pyramid2"/>
    <dgm:cxn modelId="{BF83DE49-5057-4526-807E-8509C9B77FD6}" type="presParOf" srcId="{5FCA9C51-0A9F-47C0-B50D-41098FFC1AA2}" destId="{2295190A-3BD4-4936-8229-3512D502F7A8}" srcOrd="2" destOrd="0" presId="urn:microsoft.com/office/officeart/2005/8/layout/pyramid2"/>
    <dgm:cxn modelId="{16ABC148-889A-4591-BFBD-D82554C287C9}" type="presParOf" srcId="{5FCA9C51-0A9F-47C0-B50D-41098FFC1AA2}" destId="{914C372B-927F-4B82-83F7-F11BF3ABB2D4}" srcOrd="3" destOrd="0" presId="urn:microsoft.com/office/officeart/2005/8/layout/pyramid2"/>
    <dgm:cxn modelId="{8BE5B1A1-5B30-426A-8AB1-9CA2B0BD7C4A}" type="presParOf" srcId="{5FCA9C51-0A9F-47C0-B50D-41098FFC1AA2}" destId="{DFBEF306-387C-47DE-B474-212D68EB23A9}" srcOrd="4" destOrd="0" presId="urn:microsoft.com/office/officeart/2005/8/layout/pyramid2"/>
    <dgm:cxn modelId="{4CB3750A-0251-432D-B399-99B642B5B930}" type="presParOf" srcId="{5FCA9C51-0A9F-47C0-B50D-41098FFC1AA2}" destId="{B262E258-4CFF-4B68-AA6F-338D2F43B16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4949326-A230-45B3-B08A-5925379D5BD9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5390712B-B483-4C12-B66A-6C0AD0646846}">
      <dgm:prSet phldrT="[Text]"/>
      <dgm:spPr/>
      <dgm:t>
        <a:bodyPr/>
        <a:lstStyle/>
        <a:p>
          <a:r>
            <a:rPr lang="hi-IN" dirty="0" smtClean="0">
              <a:latin typeface="Mangal" pitchFamily="18" charset="0"/>
              <a:cs typeface="Mangal" pitchFamily="18" charset="0"/>
            </a:rPr>
            <a:t>वात प्रकृति</a:t>
          </a:r>
          <a:endParaRPr lang="en-IN" dirty="0">
            <a:latin typeface="Mangal" pitchFamily="18" charset="0"/>
            <a:cs typeface="Mangal" pitchFamily="18" charset="0"/>
          </a:endParaRPr>
        </a:p>
      </dgm:t>
    </dgm:pt>
    <dgm:pt modelId="{5BA54661-EDB0-4F63-97DE-C4B441D42F57}" type="parTrans" cxnId="{77BB21FF-83FA-41FE-A7A6-278CB0482E84}">
      <dgm:prSet/>
      <dgm:spPr/>
      <dgm:t>
        <a:bodyPr/>
        <a:lstStyle/>
        <a:p>
          <a:endParaRPr lang="en-IN"/>
        </a:p>
      </dgm:t>
    </dgm:pt>
    <dgm:pt modelId="{8C561DAD-F080-4587-967B-CA9C5CF5FD51}" type="sibTrans" cxnId="{77BB21FF-83FA-41FE-A7A6-278CB0482E84}">
      <dgm:prSet/>
      <dgm:spPr/>
      <dgm:t>
        <a:bodyPr/>
        <a:lstStyle/>
        <a:p>
          <a:endParaRPr lang="en-IN"/>
        </a:p>
      </dgm:t>
    </dgm:pt>
    <dgm:pt modelId="{CF33203A-E9E1-459F-BFF1-93EB0C3B0668}">
      <dgm:prSet phldrT="[Text]" custT="1"/>
      <dgm:spPr/>
      <dgm:t>
        <a:bodyPr/>
        <a:lstStyle/>
        <a:p>
          <a:r>
            <a:rPr lang="hi-IN" sz="2400" dirty="0" smtClean="0">
              <a:latin typeface="Mangal" pitchFamily="18" charset="0"/>
              <a:cs typeface="Mangal" pitchFamily="18" charset="0"/>
            </a:rPr>
            <a:t>अल्पकेशाकृशोरूक्षो वाचालश्चलमानसः। आकाशचारी स्वप्नेषु वातप्रकृतिको नरः ॥ शा. पू. ६/२०</a:t>
          </a:r>
          <a:endParaRPr lang="en-IN" sz="2400" dirty="0"/>
        </a:p>
      </dgm:t>
    </dgm:pt>
    <dgm:pt modelId="{469F572E-AFFD-49FE-ADF2-878025916C6D}" type="parTrans" cxnId="{D6DFFCB0-B68F-475C-B876-D2C033786A03}">
      <dgm:prSet/>
      <dgm:spPr/>
      <dgm:t>
        <a:bodyPr/>
        <a:lstStyle/>
        <a:p>
          <a:endParaRPr lang="en-IN"/>
        </a:p>
      </dgm:t>
    </dgm:pt>
    <dgm:pt modelId="{E05C99B4-2D83-4D36-8E3E-A7E9C5282661}" type="sibTrans" cxnId="{D6DFFCB0-B68F-475C-B876-D2C033786A03}">
      <dgm:prSet/>
      <dgm:spPr/>
      <dgm:t>
        <a:bodyPr/>
        <a:lstStyle/>
        <a:p>
          <a:endParaRPr lang="en-IN"/>
        </a:p>
      </dgm:t>
    </dgm:pt>
    <dgm:pt modelId="{A65382F9-C6D4-4628-87EF-F700673E224B}">
      <dgm:prSet phldrT="[Text]"/>
      <dgm:spPr/>
      <dgm:t>
        <a:bodyPr/>
        <a:lstStyle/>
        <a:p>
          <a:r>
            <a:rPr lang="hi-IN" dirty="0" smtClean="0"/>
            <a:t>पित्त</a:t>
          </a:r>
          <a:endParaRPr lang="en-IN" dirty="0"/>
        </a:p>
      </dgm:t>
    </dgm:pt>
    <dgm:pt modelId="{87D4F5DC-7CF3-4D4E-975A-6A6E59D40D12}" type="parTrans" cxnId="{EAF1F9CE-5172-4E2B-9903-165A2FCD5BCA}">
      <dgm:prSet/>
      <dgm:spPr/>
      <dgm:t>
        <a:bodyPr/>
        <a:lstStyle/>
        <a:p>
          <a:endParaRPr lang="en-IN"/>
        </a:p>
      </dgm:t>
    </dgm:pt>
    <dgm:pt modelId="{330CB5C9-C419-48AF-9A03-C1FA6B6A7A74}" type="sibTrans" cxnId="{EAF1F9CE-5172-4E2B-9903-165A2FCD5BCA}">
      <dgm:prSet/>
      <dgm:spPr/>
      <dgm:t>
        <a:bodyPr/>
        <a:lstStyle/>
        <a:p>
          <a:endParaRPr lang="en-IN"/>
        </a:p>
      </dgm:t>
    </dgm:pt>
    <dgm:pt modelId="{68E42EB5-5A9D-4622-A864-374F8D9B019A}">
      <dgm:prSet phldrT="[Text]" custT="1"/>
      <dgm:spPr/>
      <dgm:t>
        <a:bodyPr/>
        <a:lstStyle/>
        <a:p>
          <a:r>
            <a:rPr lang="hi-IN" sz="2400" dirty="0" smtClean="0">
              <a:latin typeface="Mangal" pitchFamily="18" charset="0"/>
              <a:cs typeface="Mangal" pitchFamily="18" charset="0"/>
            </a:rPr>
            <a:t>अकालपलितैर्व्याप्तो धीमान् स्वेदो च रोषणः । स्वप्नेषु ज्योतिषां दृष्टा पित्तप्रकृतिको नरः ॥</a:t>
          </a:r>
          <a:endParaRPr lang="en-IN" sz="2400" dirty="0"/>
        </a:p>
      </dgm:t>
    </dgm:pt>
    <dgm:pt modelId="{1BE15025-8B5B-48B4-A3E8-CFDD1875A156}" type="parTrans" cxnId="{1F78B8E9-CFBB-4FC1-997B-47FBB1135D31}">
      <dgm:prSet/>
      <dgm:spPr/>
      <dgm:t>
        <a:bodyPr/>
        <a:lstStyle/>
        <a:p>
          <a:endParaRPr lang="en-IN"/>
        </a:p>
      </dgm:t>
    </dgm:pt>
    <dgm:pt modelId="{58A3DA94-0B6E-4BBC-9B8A-E1124EC6BCD5}" type="sibTrans" cxnId="{1F78B8E9-CFBB-4FC1-997B-47FBB1135D31}">
      <dgm:prSet/>
      <dgm:spPr/>
      <dgm:t>
        <a:bodyPr/>
        <a:lstStyle/>
        <a:p>
          <a:endParaRPr lang="en-IN"/>
        </a:p>
      </dgm:t>
    </dgm:pt>
    <dgm:pt modelId="{7266ED8E-6B0C-405F-BE16-E7DAE3589A4D}">
      <dgm:prSet phldrT="[Text]"/>
      <dgm:spPr/>
      <dgm:t>
        <a:bodyPr/>
        <a:lstStyle/>
        <a:p>
          <a:r>
            <a:rPr lang="hi-IN" dirty="0" smtClean="0"/>
            <a:t>कफ</a:t>
          </a:r>
          <a:endParaRPr lang="en-IN" dirty="0"/>
        </a:p>
      </dgm:t>
    </dgm:pt>
    <dgm:pt modelId="{9D94B8B8-D03D-4CD4-B95B-C1555EB44C3D}" type="parTrans" cxnId="{36F8D90F-B2BA-43D1-BF65-D4AF91BB9BE3}">
      <dgm:prSet/>
      <dgm:spPr/>
      <dgm:t>
        <a:bodyPr/>
        <a:lstStyle/>
        <a:p>
          <a:endParaRPr lang="en-IN"/>
        </a:p>
      </dgm:t>
    </dgm:pt>
    <dgm:pt modelId="{FDC386A8-2B98-43B7-99E9-8A300ACB203D}" type="sibTrans" cxnId="{36F8D90F-B2BA-43D1-BF65-D4AF91BB9BE3}">
      <dgm:prSet/>
      <dgm:spPr/>
      <dgm:t>
        <a:bodyPr/>
        <a:lstStyle/>
        <a:p>
          <a:endParaRPr lang="en-IN"/>
        </a:p>
      </dgm:t>
    </dgm:pt>
    <dgm:pt modelId="{8425DFE5-C070-4DBE-9EF2-00A157F7DD88}">
      <dgm:prSet phldrT="[Text]" custT="1"/>
      <dgm:spPr/>
      <dgm:t>
        <a:bodyPr/>
        <a:lstStyle/>
        <a:p>
          <a:r>
            <a:rPr lang="hi-IN" sz="2400" dirty="0" smtClean="0">
              <a:latin typeface="Mangal" pitchFamily="18" charset="0"/>
              <a:cs typeface="Mangal" pitchFamily="18" charset="0"/>
            </a:rPr>
            <a:t>गम्भीरबुद्धि स्थूलाङ्ग स्निग्धकेशो महाबलः । स्वप्ने जलाशयलोकी श्लेष्मप्रकृतिको नरः ॥</a:t>
          </a:r>
          <a:endParaRPr lang="en-IN" sz="2400" dirty="0"/>
        </a:p>
      </dgm:t>
    </dgm:pt>
    <dgm:pt modelId="{2E9A8D62-9769-42A7-B74C-6834E04CBA36}" type="parTrans" cxnId="{660CE8C7-FE63-4E3F-B1AF-76A90BE400AC}">
      <dgm:prSet/>
      <dgm:spPr/>
      <dgm:t>
        <a:bodyPr/>
        <a:lstStyle/>
        <a:p>
          <a:endParaRPr lang="en-IN"/>
        </a:p>
      </dgm:t>
    </dgm:pt>
    <dgm:pt modelId="{A8F958A6-1389-448F-94A1-1D1960781549}" type="sibTrans" cxnId="{660CE8C7-FE63-4E3F-B1AF-76A90BE400AC}">
      <dgm:prSet/>
      <dgm:spPr/>
      <dgm:t>
        <a:bodyPr/>
        <a:lstStyle/>
        <a:p>
          <a:endParaRPr lang="en-IN"/>
        </a:p>
      </dgm:t>
    </dgm:pt>
    <dgm:pt modelId="{056AD826-6017-42FF-A1BA-A6162632A942}" type="pres">
      <dgm:prSet presAssocID="{74949326-A230-45B3-B08A-5925379D5BD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F564F9D-C47A-47D6-BF33-59357084D3F8}" type="pres">
      <dgm:prSet presAssocID="{5390712B-B483-4C12-B66A-6C0AD0646846}" presName="linNode" presStyleCnt="0"/>
      <dgm:spPr/>
      <dgm:t>
        <a:bodyPr/>
        <a:lstStyle/>
        <a:p>
          <a:endParaRPr lang="en-IN"/>
        </a:p>
      </dgm:t>
    </dgm:pt>
    <dgm:pt modelId="{49F754C4-979D-4AE6-A381-C44941D1250D}" type="pres">
      <dgm:prSet presAssocID="{5390712B-B483-4C12-B66A-6C0AD064684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77A1228-1BE2-406F-B1B4-533796D751A0}" type="pres">
      <dgm:prSet presAssocID="{5390712B-B483-4C12-B66A-6C0AD0646846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1EB4940-88CA-4D69-9EB9-749BA6851392}" type="pres">
      <dgm:prSet presAssocID="{8C561DAD-F080-4587-967B-CA9C5CF5FD51}" presName="sp" presStyleCnt="0"/>
      <dgm:spPr/>
      <dgm:t>
        <a:bodyPr/>
        <a:lstStyle/>
        <a:p>
          <a:endParaRPr lang="en-IN"/>
        </a:p>
      </dgm:t>
    </dgm:pt>
    <dgm:pt modelId="{4F614476-65B6-4A9F-966B-89E60D2CBE5F}" type="pres">
      <dgm:prSet presAssocID="{A65382F9-C6D4-4628-87EF-F700673E224B}" presName="linNode" presStyleCnt="0"/>
      <dgm:spPr/>
      <dgm:t>
        <a:bodyPr/>
        <a:lstStyle/>
        <a:p>
          <a:endParaRPr lang="en-IN"/>
        </a:p>
      </dgm:t>
    </dgm:pt>
    <dgm:pt modelId="{D0108839-9405-4154-8603-E5738DA23463}" type="pres">
      <dgm:prSet presAssocID="{A65382F9-C6D4-4628-87EF-F700673E224B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5FBDD97-F9B7-4580-93E3-A393FA62A834}" type="pres">
      <dgm:prSet presAssocID="{A65382F9-C6D4-4628-87EF-F700673E224B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C0B7EA3-9D10-479B-861A-BC0F182AA98B}" type="pres">
      <dgm:prSet presAssocID="{330CB5C9-C419-48AF-9A03-C1FA6B6A7A74}" presName="sp" presStyleCnt="0"/>
      <dgm:spPr/>
      <dgm:t>
        <a:bodyPr/>
        <a:lstStyle/>
        <a:p>
          <a:endParaRPr lang="en-IN"/>
        </a:p>
      </dgm:t>
    </dgm:pt>
    <dgm:pt modelId="{29375E04-AD15-482D-A5EB-5CEAFB126A81}" type="pres">
      <dgm:prSet presAssocID="{7266ED8E-6B0C-405F-BE16-E7DAE3589A4D}" presName="linNode" presStyleCnt="0"/>
      <dgm:spPr/>
      <dgm:t>
        <a:bodyPr/>
        <a:lstStyle/>
        <a:p>
          <a:endParaRPr lang="en-IN"/>
        </a:p>
      </dgm:t>
    </dgm:pt>
    <dgm:pt modelId="{C1FCE81A-BA6E-42F4-B6E7-7EFF36F6A60C}" type="pres">
      <dgm:prSet presAssocID="{7266ED8E-6B0C-405F-BE16-E7DAE3589A4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455CC08-0F90-4428-B96E-9610F10DAF59}" type="pres">
      <dgm:prSet presAssocID="{7266ED8E-6B0C-405F-BE16-E7DAE3589A4D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344B82F5-FC20-43EA-9989-BB25EBB28706}" type="presOf" srcId="{8425DFE5-C070-4DBE-9EF2-00A157F7DD88}" destId="{F455CC08-0F90-4428-B96E-9610F10DAF59}" srcOrd="0" destOrd="0" presId="urn:microsoft.com/office/officeart/2005/8/layout/vList5"/>
    <dgm:cxn modelId="{D6DFFCB0-B68F-475C-B876-D2C033786A03}" srcId="{5390712B-B483-4C12-B66A-6C0AD0646846}" destId="{CF33203A-E9E1-459F-BFF1-93EB0C3B0668}" srcOrd="0" destOrd="0" parTransId="{469F572E-AFFD-49FE-ADF2-878025916C6D}" sibTransId="{E05C99B4-2D83-4D36-8E3E-A7E9C5282661}"/>
    <dgm:cxn modelId="{22D78EAD-A8F3-496B-A201-E41F4CC8ABB3}" type="presOf" srcId="{A65382F9-C6D4-4628-87EF-F700673E224B}" destId="{D0108839-9405-4154-8603-E5738DA23463}" srcOrd="0" destOrd="0" presId="urn:microsoft.com/office/officeart/2005/8/layout/vList5"/>
    <dgm:cxn modelId="{77BB21FF-83FA-41FE-A7A6-278CB0482E84}" srcId="{74949326-A230-45B3-B08A-5925379D5BD9}" destId="{5390712B-B483-4C12-B66A-6C0AD0646846}" srcOrd="0" destOrd="0" parTransId="{5BA54661-EDB0-4F63-97DE-C4B441D42F57}" sibTransId="{8C561DAD-F080-4587-967B-CA9C5CF5FD51}"/>
    <dgm:cxn modelId="{660CE8C7-FE63-4E3F-B1AF-76A90BE400AC}" srcId="{7266ED8E-6B0C-405F-BE16-E7DAE3589A4D}" destId="{8425DFE5-C070-4DBE-9EF2-00A157F7DD88}" srcOrd="0" destOrd="0" parTransId="{2E9A8D62-9769-42A7-B74C-6834E04CBA36}" sibTransId="{A8F958A6-1389-448F-94A1-1D1960781549}"/>
    <dgm:cxn modelId="{841D6D41-2418-4799-B877-430DB8D0F5C7}" type="presOf" srcId="{74949326-A230-45B3-B08A-5925379D5BD9}" destId="{056AD826-6017-42FF-A1BA-A6162632A942}" srcOrd="0" destOrd="0" presId="urn:microsoft.com/office/officeart/2005/8/layout/vList5"/>
    <dgm:cxn modelId="{36F8D90F-B2BA-43D1-BF65-D4AF91BB9BE3}" srcId="{74949326-A230-45B3-B08A-5925379D5BD9}" destId="{7266ED8E-6B0C-405F-BE16-E7DAE3589A4D}" srcOrd="2" destOrd="0" parTransId="{9D94B8B8-D03D-4CD4-B95B-C1555EB44C3D}" sibTransId="{FDC386A8-2B98-43B7-99E9-8A300ACB203D}"/>
    <dgm:cxn modelId="{EAF1F9CE-5172-4E2B-9903-165A2FCD5BCA}" srcId="{74949326-A230-45B3-B08A-5925379D5BD9}" destId="{A65382F9-C6D4-4628-87EF-F700673E224B}" srcOrd="1" destOrd="0" parTransId="{87D4F5DC-7CF3-4D4E-975A-6A6E59D40D12}" sibTransId="{330CB5C9-C419-48AF-9A03-C1FA6B6A7A74}"/>
    <dgm:cxn modelId="{E4D21EDF-FF7D-473A-A345-46B28E0482E3}" type="presOf" srcId="{68E42EB5-5A9D-4622-A864-374F8D9B019A}" destId="{05FBDD97-F9B7-4580-93E3-A393FA62A834}" srcOrd="0" destOrd="0" presId="urn:microsoft.com/office/officeart/2005/8/layout/vList5"/>
    <dgm:cxn modelId="{1F78B8E9-CFBB-4FC1-997B-47FBB1135D31}" srcId="{A65382F9-C6D4-4628-87EF-F700673E224B}" destId="{68E42EB5-5A9D-4622-A864-374F8D9B019A}" srcOrd="0" destOrd="0" parTransId="{1BE15025-8B5B-48B4-A3E8-CFDD1875A156}" sibTransId="{58A3DA94-0B6E-4BBC-9B8A-E1124EC6BCD5}"/>
    <dgm:cxn modelId="{9D4EFF4E-DA96-4A5E-AE9A-6B6410F65B23}" type="presOf" srcId="{CF33203A-E9E1-459F-BFF1-93EB0C3B0668}" destId="{D77A1228-1BE2-406F-B1B4-533796D751A0}" srcOrd="0" destOrd="0" presId="urn:microsoft.com/office/officeart/2005/8/layout/vList5"/>
    <dgm:cxn modelId="{5EF372D5-737B-4AEC-8693-FDD7046E1BA2}" type="presOf" srcId="{5390712B-B483-4C12-B66A-6C0AD0646846}" destId="{49F754C4-979D-4AE6-A381-C44941D1250D}" srcOrd="0" destOrd="0" presId="urn:microsoft.com/office/officeart/2005/8/layout/vList5"/>
    <dgm:cxn modelId="{D3A3A837-C98E-4561-BC97-8654A9DE4ABA}" type="presOf" srcId="{7266ED8E-6B0C-405F-BE16-E7DAE3589A4D}" destId="{C1FCE81A-BA6E-42F4-B6E7-7EFF36F6A60C}" srcOrd="0" destOrd="0" presId="urn:microsoft.com/office/officeart/2005/8/layout/vList5"/>
    <dgm:cxn modelId="{24688239-20A1-40BF-B987-7002EFA83E5B}" type="presParOf" srcId="{056AD826-6017-42FF-A1BA-A6162632A942}" destId="{FF564F9D-C47A-47D6-BF33-59357084D3F8}" srcOrd="0" destOrd="0" presId="urn:microsoft.com/office/officeart/2005/8/layout/vList5"/>
    <dgm:cxn modelId="{464B18AA-47F4-4B1E-85AD-B01D36E09BA9}" type="presParOf" srcId="{FF564F9D-C47A-47D6-BF33-59357084D3F8}" destId="{49F754C4-979D-4AE6-A381-C44941D1250D}" srcOrd="0" destOrd="0" presId="urn:microsoft.com/office/officeart/2005/8/layout/vList5"/>
    <dgm:cxn modelId="{3A6432E8-515C-46AB-8C5D-ADFA2EC3D9B1}" type="presParOf" srcId="{FF564F9D-C47A-47D6-BF33-59357084D3F8}" destId="{D77A1228-1BE2-406F-B1B4-533796D751A0}" srcOrd="1" destOrd="0" presId="urn:microsoft.com/office/officeart/2005/8/layout/vList5"/>
    <dgm:cxn modelId="{F4E538F9-C5FD-4762-A0A0-1C3DB832E8B0}" type="presParOf" srcId="{056AD826-6017-42FF-A1BA-A6162632A942}" destId="{D1EB4940-88CA-4D69-9EB9-749BA6851392}" srcOrd="1" destOrd="0" presId="urn:microsoft.com/office/officeart/2005/8/layout/vList5"/>
    <dgm:cxn modelId="{F96744CA-9564-4FE5-8DDE-187C4AF8E693}" type="presParOf" srcId="{056AD826-6017-42FF-A1BA-A6162632A942}" destId="{4F614476-65B6-4A9F-966B-89E60D2CBE5F}" srcOrd="2" destOrd="0" presId="urn:microsoft.com/office/officeart/2005/8/layout/vList5"/>
    <dgm:cxn modelId="{5B3945D7-6F41-48EA-8645-B280EF4E4E60}" type="presParOf" srcId="{4F614476-65B6-4A9F-966B-89E60D2CBE5F}" destId="{D0108839-9405-4154-8603-E5738DA23463}" srcOrd="0" destOrd="0" presId="urn:microsoft.com/office/officeart/2005/8/layout/vList5"/>
    <dgm:cxn modelId="{16E8DBBB-362D-4909-9ED9-9E134FB999ED}" type="presParOf" srcId="{4F614476-65B6-4A9F-966B-89E60D2CBE5F}" destId="{05FBDD97-F9B7-4580-93E3-A393FA62A834}" srcOrd="1" destOrd="0" presId="urn:microsoft.com/office/officeart/2005/8/layout/vList5"/>
    <dgm:cxn modelId="{CD116C35-0EE4-4A5F-B12C-C5E337A1534B}" type="presParOf" srcId="{056AD826-6017-42FF-A1BA-A6162632A942}" destId="{6C0B7EA3-9D10-479B-861A-BC0F182AA98B}" srcOrd="3" destOrd="0" presId="urn:microsoft.com/office/officeart/2005/8/layout/vList5"/>
    <dgm:cxn modelId="{CC109374-BF5C-491E-8CB9-B6377037189D}" type="presParOf" srcId="{056AD826-6017-42FF-A1BA-A6162632A942}" destId="{29375E04-AD15-482D-A5EB-5CEAFB126A81}" srcOrd="4" destOrd="0" presId="urn:microsoft.com/office/officeart/2005/8/layout/vList5"/>
    <dgm:cxn modelId="{2A6D5323-74D8-45FE-A511-F295E276C3D7}" type="presParOf" srcId="{29375E04-AD15-482D-A5EB-5CEAFB126A81}" destId="{C1FCE81A-BA6E-42F4-B6E7-7EFF36F6A60C}" srcOrd="0" destOrd="0" presId="urn:microsoft.com/office/officeart/2005/8/layout/vList5"/>
    <dgm:cxn modelId="{0D8FE4F8-954E-44FA-9FC9-C182760C82CE}" type="presParOf" srcId="{29375E04-AD15-482D-A5EB-5CEAFB126A81}" destId="{F455CC08-0F90-4428-B96E-9610F10DAF5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F2CDCF0-67A5-4B86-8959-01DF5D4EE97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8535A17-422A-466D-A063-577A21D027C0}">
      <dgm:prSet phldrT="[Text]"/>
      <dgm:spPr/>
      <dgm:t>
        <a:bodyPr/>
        <a:lstStyle/>
        <a:p>
          <a:r>
            <a:rPr lang="en-US" dirty="0" err="1" smtClean="0"/>
            <a:t>vata</a:t>
          </a:r>
          <a:endParaRPr lang="en-IN" dirty="0"/>
        </a:p>
      </dgm:t>
    </dgm:pt>
    <dgm:pt modelId="{E5B5CF29-BD44-4E2B-B9BB-B865EC11D85F}" type="parTrans" cxnId="{02100EB0-3ACC-4C14-8520-3C4181C2598D}">
      <dgm:prSet/>
      <dgm:spPr/>
      <dgm:t>
        <a:bodyPr/>
        <a:lstStyle/>
        <a:p>
          <a:endParaRPr lang="en-IN"/>
        </a:p>
      </dgm:t>
    </dgm:pt>
    <dgm:pt modelId="{A7F6897C-DD5E-41E8-A38A-130F68B03481}" type="sibTrans" cxnId="{02100EB0-3ACC-4C14-8520-3C4181C2598D}">
      <dgm:prSet/>
      <dgm:spPr/>
      <dgm:t>
        <a:bodyPr/>
        <a:lstStyle/>
        <a:p>
          <a:endParaRPr lang="en-IN"/>
        </a:p>
      </dgm:t>
    </dgm:pt>
    <dgm:pt modelId="{E410627E-23F0-41D9-8224-6FB9C7B1D633}">
      <dgm:prSet phldrT="[Text]"/>
      <dgm:spPr/>
      <dgm:t>
        <a:bodyPr/>
        <a:lstStyle/>
        <a:p>
          <a:r>
            <a:rPr lang="en-US" dirty="0" err="1" smtClean="0"/>
            <a:t>Alpa</a:t>
          </a:r>
          <a:r>
            <a:rPr lang="en-US" dirty="0" smtClean="0"/>
            <a:t> </a:t>
          </a:r>
          <a:r>
            <a:rPr lang="en-US" dirty="0" err="1" smtClean="0"/>
            <a:t>kesa</a:t>
          </a:r>
          <a:r>
            <a:rPr lang="en-US" dirty="0" smtClean="0"/>
            <a:t> (less hair)</a:t>
          </a:r>
          <a:endParaRPr lang="en-IN" dirty="0"/>
        </a:p>
      </dgm:t>
    </dgm:pt>
    <dgm:pt modelId="{58E5353F-1654-4584-BC61-436EB192FB6C}" type="parTrans" cxnId="{73D391BD-DAB1-4DF0-A6F2-653431E59F05}">
      <dgm:prSet/>
      <dgm:spPr/>
      <dgm:t>
        <a:bodyPr/>
        <a:lstStyle/>
        <a:p>
          <a:endParaRPr lang="en-IN"/>
        </a:p>
      </dgm:t>
    </dgm:pt>
    <dgm:pt modelId="{82EC1343-3E43-4A19-BC7C-083D5144EDB6}" type="sibTrans" cxnId="{73D391BD-DAB1-4DF0-A6F2-653431E59F05}">
      <dgm:prSet/>
      <dgm:spPr/>
      <dgm:t>
        <a:bodyPr/>
        <a:lstStyle/>
        <a:p>
          <a:endParaRPr lang="en-IN"/>
        </a:p>
      </dgm:t>
    </dgm:pt>
    <dgm:pt modelId="{828042B0-012C-469B-82A6-58B092E5DAD9}">
      <dgm:prSet phldrT="[Text]"/>
      <dgm:spPr/>
      <dgm:t>
        <a:bodyPr/>
        <a:lstStyle/>
        <a:p>
          <a:r>
            <a:rPr lang="en-US" dirty="0" err="1" smtClean="0"/>
            <a:t>Krusha</a:t>
          </a:r>
          <a:r>
            <a:rPr lang="en-US" dirty="0" smtClean="0"/>
            <a:t> (lean)</a:t>
          </a:r>
          <a:endParaRPr lang="en-IN" dirty="0"/>
        </a:p>
      </dgm:t>
    </dgm:pt>
    <dgm:pt modelId="{B4EAFAB7-4C2A-4DB8-8076-7A41AA325421}" type="parTrans" cxnId="{E984493C-39D8-427F-A58A-7FF4C68B3B7A}">
      <dgm:prSet/>
      <dgm:spPr/>
      <dgm:t>
        <a:bodyPr/>
        <a:lstStyle/>
        <a:p>
          <a:endParaRPr lang="en-IN"/>
        </a:p>
      </dgm:t>
    </dgm:pt>
    <dgm:pt modelId="{F6E03EB3-F59C-4198-917E-CD274218DE9F}" type="sibTrans" cxnId="{E984493C-39D8-427F-A58A-7FF4C68B3B7A}">
      <dgm:prSet/>
      <dgm:spPr/>
      <dgm:t>
        <a:bodyPr/>
        <a:lstStyle/>
        <a:p>
          <a:endParaRPr lang="en-IN"/>
        </a:p>
      </dgm:t>
    </dgm:pt>
    <dgm:pt modelId="{956115B2-E57C-4723-8B26-511FE5D18CF3}">
      <dgm:prSet phldrT="[Text]"/>
      <dgm:spPr/>
      <dgm:t>
        <a:bodyPr/>
        <a:lstStyle/>
        <a:p>
          <a:r>
            <a:rPr lang="en-US" dirty="0" err="1" smtClean="0"/>
            <a:t>pitta</a:t>
          </a:r>
          <a:endParaRPr lang="en-IN" dirty="0"/>
        </a:p>
      </dgm:t>
    </dgm:pt>
    <dgm:pt modelId="{E6E53206-3141-4E18-8A72-7BB189C7BC4A}" type="parTrans" cxnId="{E0ED7715-38B6-49ED-BAD9-32C6CBDA512A}">
      <dgm:prSet/>
      <dgm:spPr/>
      <dgm:t>
        <a:bodyPr/>
        <a:lstStyle/>
        <a:p>
          <a:endParaRPr lang="en-IN"/>
        </a:p>
      </dgm:t>
    </dgm:pt>
    <dgm:pt modelId="{7DA2E2AD-8BFA-4B77-8009-8F99EA6C0C2F}" type="sibTrans" cxnId="{E0ED7715-38B6-49ED-BAD9-32C6CBDA512A}">
      <dgm:prSet/>
      <dgm:spPr/>
      <dgm:t>
        <a:bodyPr/>
        <a:lstStyle/>
        <a:p>
          <a:endParaRPr lang="en-IN"/>
        </a:p>
      </dgm:t>
    </dgm:pt>
    <dgm:pt modelId="{BFCD3AEA-150F-40C5-B3A4-5DFFB0A31F1A}">
      <dgm:prSet phldrT="[Text]"/>
      <dgm:spPr/>
      <dgm:t>
        <a:bodyPr/>
        <a:lstStyle/>
        <a:p>
          <a:r>
            <a:rPr lang="en-US" dirty="0" err="1" smtClean="0"/>
            <a:t>Akala</a:t>
          </a:r>
          <a:r>
            <a:rPr lang="en-US" dirty="0" smtClean="0"/>
            <a:t> </a:t>
          </a:r>
          <a:r>
            <a:rPr lang="en-US" dirty="0" err="1" smtClean="0"/>
            <a:t>palitya</a:t>
          </a:r>
          <a:r>
            <a:rPr lang="en-US" dirty="0" smtClean="0"/>
            <a:t> (early </a:t>
          </a:r>
          <a:r>
            <a:rPr lang="en-US" dirty="0" err="1" smtClean="0"/>
            <a:t>greying</a:t>
          </a:r>
          <a:r>
            <a:rPr lang="en-US" dirty="0" smtClean="0"/>
            <a:t> of hair)</a:t>
          </a:r>
          <a:endParaRPr lang="en-IN" dirty="0"/>
        </a:p>
      </dgm:t>
    </dgm:pt>
    <dgm:pt modelId="{F7A9D040-0E6C-422A-B9DA-F88FE44ADBC2}" type="parTrans" cxnId="{7CC4A440-37CC-4237-A43B-B5D10A275F0D}">
      <dgm:prSet/>
      <dgm:spPr/>
      <dgm:t>
        <a:bodyPr/>
        <a:lstStyle/>
        <a:p>
          <a:endParaRPr lang="en-IN"/>
        </a:p>
      </dgm:t>
    </dgm:pt>
    <dgm:pt modelId="{218578DB-525B-4330-95E6-0B575DA72471}" type="sibTrans" cxnId="{7CC4A440-37CC-4237-A43B-B5D10A275F0D}">
      <dgm:prSet/>
      <dgm:spPr/>
      <dgm:t>
        <a:bodyPr/>
        <a:lstStyle/>
        <a:p>
          <a:endParaRPr lang="en-IN"/>
        </a:p>
      </dgm:t>
    </dgm:pt>
    <dgm:pt modelId="{B4FB703C-F92A-454E-A6FC-CB996C392BBE}">
      <dgm:prSet phldrT="[Text]"/>
      <dgm:spPr/>
      <dgm:t>
        <a:bodyPr/>
        <a:lstStyle/>
        <a:p>
          <a:r>
            <a:rPr lang="en-US" dirty="0" err="1" smtClean="0"/>
            <a:t>Dhiman</a:t>
          </a:r>
          <a:r>
            <a:rPr lang="en-US" dirty="0" smtClean="0"/>
            <a:t> ( intelligent)</a:t>
          </a:r>
          <a:endParaRPr lang="en-IN" dirty="0"/>
        </a:p>
      </dgm:t>
    </dgm:pt>
    <dgm:pt modelId="{FCCEF54D-FA83-40FA-A594-9054C81FBCA7}" type="parTrans" cxnId="{78521AF7-2209-4AD7-B622-9D4A08CC91DC}">
      <dgm:prSet/>
      <dgm:spPr/>
      <dgm:t>
        <a:bodyPr/>
        <a:lstStyle/>
        <a:p>
          <a:endParaRPr lang="en-IN"/>
        </a:p>
      </dgm:t>
    </dgm:pt>
    <dgm:pt modelId="{FC47DE57-87C7-4633-A303-8C06DB43CB92}" type="sibTrans" cxnId="{78521AF7-2209-4AD7-B622-9D4A08CC91DC}">
      <dgm:prSet/>
      <dgm:spPr/>
      <dgm:t>
        <a:bodyPr/>
        <a:lstStyle/>
        <a:p>
          <a:endParaRPr lang="en-IN"/>
        </a:p>
      </dgm:t>
    </dgm:pt>
    <dgm:pt modelId="{55C14336-A65F-4C78-A25E-7EACF734FC17}">
      <dgm:prSet phldrT="[Text]"/>
      <dgm:spPr/>
      <dgm:t>
        <a:bodyPr/>
        <a:lstStyle/>
        <a:p>
          <a:r>
            <a:rPr lang="en-US" dirty="0" err="1" smtClean="0"/>
            <a:t>kapha</a:t>
          </a:r>
          <a:endParaRPr lang="en-IN" dirty="0"/>
        </a:p>
      </dgm:t>
    </dgm:pt>
    <dgm:pt modelId="{D26C88CE-8696-416C-A71E-6E399EC39443}" type="parTrans" cxnId="{F9112B2B-1DAB-4D42-A1E9-37700AA97519}">
      <dgm:prSet/>
      <dgm:spPr/>
      <dgm:t>
        <a:bodyPr/>
        <a:lstStyle/>
        <a:p>
          <a:endParaRPr lang="en-IN"/>
        </a:p>
      </dgm:t>
    </dgm:pt>
    <dgm:pt modelId="{9BE56AF5-2E49-4987-B021-0FBED176BF38}" type="sibTrans" cxnId="{F9112B2B-1DAB-4D42-A1E9-37700AA97519}">
      <dgm:prSet/>
      <dgm:spPr/>
      <dgm:t>
        <a:bodyPr/>
        <a:lstStyle/>
        <a:p>
          <a:endParaRPr lang="en-IN"/>
        </a:p>
      </dgm:t>
    </dgm:pt>
    <dgm:pt modelId="{9715A97D-EE2E-4397-92AA-A372BFDA36D8}">
      <dgm:prSet phldrT="[Text]"/>
      <dgm:spPr/>
      <dgm:t>
        <a:bodyPr/>
        <a:lstStyle/>
        <a:p>
          <a:r>
            <a:rPr lang="en-US" dirty="0" err="1" smtClean="0"/>
            <a:t>Gambheera</a:t>
          </a:r>
          <a:r>
            <a:rPr lang="en-US" dirty="0" smtClean="0"/>
            <a:t> </a:t>
          </a:r>
          <a:r>
            <a:rPr lang="en-US" dirty="0" err="1" smtClean="0"/>
            <a:t>budhi</a:t>
          </a:r>
          <a:r>
            <a:rPr lang="en-US" dirty="0" smtClean="0"/>
            <a:t> ( good knowledge)</a:t>
          </a:r>
          <a:endParaRPr lang="en-IN" dirty="0"/>
        </a:p>
      </dgm:t>
    </dgm:pt>
    <dgm:pt modelId="{FB805A1F-A53B-4620-AE97-6D8044ECCABB}" type="parTrans" cxnId="{FEEC7057-2241-4A3E-A6A4-9AC5D76B1B36}">
      <dgm:prSet/>
      <dgm:spPr/>
      <dgm:t>
        <a:bodyPr/>
        <a:lstStyle/>
        <a:p>
          <a:endParaRPr lang="en-IN"/>
        </a:p>
      </dgm:t>
    </dgm:pt>
    <dgm:pt modelId="{4F6C949A-80C8-420A-AE6F-1D18CA8C7A34}" type="sibTrans" cxnId="{FEEC7057-2241-4A3E-A6A4-9AC5D76B1B36}">
      <dgm:prSet/>
      <dgm:spPr/>
      <dgm:t>
        <a:bodyPr/>
        <a:lstStyle/>
        <a:p>
          <a:endParaRPr lang="en-IN"/>
        </a:p>
      </dgm:t>
    </dgm:pt>
    <dgm:pt modelId="{353819C1-8965-4055-85E1-E2E3353B9B96}">
      <dgm:prSet phldrT="[Text]"/>
      <dgm:spPr/>
      <dgm:t>
        <a:bodyPr/>
        <a:lstStyle/>
        <a:p>
          <a:r>
            <a:rPr lang="en-US" dirty="0" err="1" smtClean="0"/>
            <a:t>Swapna</a:t>
          </a:r>
          <a:r>
            <a:rPr lang="en-US" dirty="0" smtClean="0"/>
            <a:t> - </a:t>
          </a:r>
          <a:r>
            <a:rPr lang="en-US" dirty="0" err="1" smtClean="0"/>
            <a:t>jalashayaloki</a:t>
          </a:r>
          <a:endParaRPr lang="en-IN" dirty="0"/>
        </a:p>
      </dgm:t>
    </dgm:pt>
    <dgm:pt modelId="{1D0B0842-8F29-4781-9B73-8769907F2DF7}" type="parTrans" cxnId="{C6ABFF6C-80DC-4569-854A-4D04D29E6561}">
      <dgm:prSet/>
      <dgm:spPr/>
      <dgm:t>
        <a:bodyPr/>
        <a:lstStyle/>
        <a:p>
          <a:endParaRPr lang="en-IN"/>
        </a:p>
      </dgm:t>
    </dgm:pt>
    <dgm:pt modelId="{994B0AC6-6A8C-42BF-AB7F-C09B573DF8D0}" type="sibTrans" cxnId="{C6ABFF6C-80DC-4569-854A-4D04D29E6561}">
      <dgm:prSet/>
      <dgm:spPr/>
      <dgm:t>
        <a:bodyPr/>
        <a:lstStyle/>
        <a:p>
          <a:endParaRPr lang="en-IN"/>
        </a:p>
      </dgm:t>
    </dgm:pt>
    <dgm:pt modelId="{6C1F06A6-E33B-4B31-87F5-6438390A6562}">
      <dgm:prSet phldrT="[Text]"/>
      <dgm:spPr/>
      <dgm:t>
        <a:bodyPr/>
        <a:lstStyle/>
        <a:p>
          <a:r>
            <a:rPr lang="en-US" dirty="0" err="1" smtClean="0"/>
            <a:t>Ruksha</a:t>
          </a:r>
          <a:r>
            <a:rPr lang="en-US" dirty="0" smtClean="0"/>
            <a:t> (dry)</a:t>
          </a:r>
          <a:endParaRPr lang="en-IN" dirty="0"/>
        </a:p>
      </dgm:t>
    </dgm:pt>
    <dgm:pt modelId="{36327F92-A048-45A1-9F91-59AD8FCCBE96}" type="parTrans" cxnId="{C846F072-4D03-4F75-BBF6-BC011F7AC453}">
      <dgm:prSet/>
      <dgm:spPr/>
      <dgm:t>
        <a:bodyPr/>
        <a:lstStyle/>
        <a:p>
          <a:endParaRPr lang="en-IN"/>
        </a:p>
      </dgm:t>
    </dgm:pt>
    <dgm:pt modelId="{9B86018F-6F57-4B8C-9CDC-2F00FD73D0E4}" type="sibTrans" cxnId="{C846F072-4D03-4F75-BBF6-BC011F7AC453}">
      <dgm:prSet/>
      <dgm:spPr/>
      <dgm:t>
        <a:bodyPr/>
        <a:lstStyle/>
        <a:p>
          <a:endParaRPr lang="en-IN"/>
        </a:p>
      </dgm:t>
    </dgm:pt>
    <dgm:pt modelId="{F21A740E-DA8A-408F-9D59-B0E19BF8612C}">
      <dgm:prSet phldrT="[Text]"/>
      <dgm:spPr/>
      <dgm:t>
        <a:bodyPr/>
        <a:lstStyle/>
        <a:p>
          <a:r>
            <a:rPr lang="en-US" dirty="0" err="1" smtClean="0"/>
            <a:t>Vachala</a:t>
          </a:r>
          <a:r>
            <a:rPr lang="en-US" dirty="0" smtClean="0"/>
            <a:t> (talkative)</a:t>
          </a:r>
          <a:endParaRPr lang="en-IN" dirty="0"/>
        </a:p>
      </dgm:t>
    </dgm:pt>
    <dgm:pt modelId="{1F74DDC9-76D4-4824-A22F-6365DA4DF84F}" type="parTrans" cxnId="{B6677C80-DBBF-4518-B5D8-97F4564F2FA1}">
      <dgm:prSet/>
      <dgm:spPr/>
      <dgm:t>
        <a:bodyPr/>
        <a:lstStyle/>
        <a:p>
          <a:endParaRPr lang="en-IN"/>
        </a:p>
      </dgm:t>
    </dgm:pt>
    <dgm:pt modelId="{CC68B287-3917-4F6A-B090-4A4CA13B438D}" type="sibTrans" cxnId="{B6677C80-DBBF-4518-B5D8-97F4564F2FA1}">
      <dgm:prSet/>
      <dgm:spPr/>
      <dgm:t>
        <a:bodyPr/>
        <a:lstStyle/>
        <a:p>
          <a:endParaRPr lang="en-IN"/>
        </a:p>
      </dgm:t>
    </dgm:pt>
    <dgm:pt modelId="{4B34698A-F554-4FA8-B742-BD4B2D12159F}">
      <dgm:prSet phldrT="[Text]"/>
      <dgm:spPr/>
      <dgm:t>
        <a:bodyPr/>
        <a:lstStyle/>
        <a:p>
          <a:r>
            <a:rPr lang="en-US" dirty="0" err="1" smtClean="0"/>
            <a:t>Chala</a:t>
          </a:r>
          <a:r>
            <a:rPr lang="en-US" dirty="0" smtClean="0"/>
            <a:t> </a:t>
          </a:r>
          <a:r>
            <a:rPr lang="en-US" dirty="0" err="1" smtClean="0"/>
            <a:t>manasa</a:t>
          </a:r>
          <a:r>
            <a:rPr lang="en-US" dirty="0" smtClean="0"/>
            <a:t> (unstable mind)</a:t>
          </a:r>
          <a:endParaRPr lang="en-IN" dirty="0"/>
        </a:p>
      </dgm:t>
    </dgm:pt>
    <dgm:pt modelId="{7F5087DD-95A6-4A5B-B21E-1E076F65D26C}" type="parTrans" cxnId="{B71A6413-C0F3-466B-B464-3A80DCAAF828}">
      <dgm:prSet/>
      <dgm:spPr/>
      <dgm:t>
        <a:bodyPr/>
        <a:lstStyle/>
        <a:p>
          <a:endParaRPr lang="en-IN"/>
        </a:p>
      </dgm:t>
    </dgm:pt>
    <dgm:pt modelId="{B5D0BD8D-9E17-47AE-A068-91E64210D085}" type="sibTrans" cxnId="{B71A6413-C0F3-466B-B464-3A80DCAAF828}">
      <dgm:prSet/>
      <dgm:spPr/>
      <dgm:t>
        <a:bodyPr/>
        <a:lstStyle/>
        <a:p>
          <a:endParaRPr lang="en-IN"/>
        </a:p>
      </dgm:t>
    </dgm:pt>
    <dgm:pt modelId="{55A1EB50-AC11-454A-93DD-ECED9A42EFF2}">
      <dgm:prSet phldrT="[Text]"/>
      <dgm:spPr/>
      <dgm:t>
        <a:bodyPr/>
        <a:lstStyle/>
        <a:p>
          <a:r>
            <a:rPr lang="en-US" dirty="0" err="1" smtClean="0"/>
            <a:t>Swapna</a:t>
          </a:r>
          <a:r>
            <a:rPr lang="en-US" dirty="0" smtClean="0"/>
            <a:t> - </a:t>
          </a:r>
          <a:r>
            <a:rPr lang="en-US" dirty="0" err="1" smtClean="0"/>
            <a:t>aksashachari</a:t>
          </a:r>
          <a:endParaRPr lang="en-IN" dirty="0"/>
        </a:p>
      </dgm:t>
    </dgm:pt>
    <dgm:pt modelId="{020C36BB-95C6-4686-83CA-66C7CD25B8AD}" type="parTrans" cxnId="{F7F72C6C-F81D-4636-9526-AEAA73C6D41C}">
      <dgm:prSet/>
      <dgm:spPr/>
      <dgm:t>
        <a:bodyPr/>
        <a:lstStyle/>
        <a:p>
          <a:endParaRPr lang="en-IN"/>
        </a:p>
      </dgm:t>
    </dgm:pt>
    <dgm:pt modelId="{694812B1-0081-486C-B792-1B6C3EE2D98F}" type="sibTrans" cxnId="{F7F72C6C-F81D-4636-9526-AEAA73C6D41C}">
      <dgm:prSet/>
      <dgm:spPr/>
      <dgm:t>
        <a:bodyPr/>
        <a:lstStyle/>
        <a:p>
          <a:endParaRPr lang="en-IN"/>
        </a:p>
      </dgm:t>
    </dgm:pt>
    <dgm:pt modelId="{8AEEAB7F-912C-483C-87AB-EE5EAD76F26C}">
      <dgm:prSet phldrT="[Text]"/>
      <dgm:spPr/>
      <dgm:t>
        <a:bodyPr/>
        <a:lstStyle/>
        <a:p>
          <a:r>
            <a:rPr lang="en-US" dirty="0" err="1" smtClean="0"/>
            <a:t>Sweda</a:t>
          </a:r>
          <a:r>
            <a:rPr lang="en-US" dirty="0" smtClean="0"/>
            <a:t> (sweating)</a:t>
          </a:r>
          <a:endParaRPr lang="en-IN" dirty="0"/>
        </a:p>
      </dgm:t>
    </dgm:pt>
    <dgm:pt modelId="{3675E6B5-70B3-420F-8E5A-1654B01D1A15}" type="parTrans" cxnId="{26648CFD-721F-4B98-8E49-CE4A8DB009CD}">
      <dgm:prSet/>
      <dgm:spPr/>
      <dgm:t>
        <a:bodyPr/>
        <a:lstStyle/>
        <a:p>
          <a:endParaRPr lang="en-IN"/>
        </a:p>
      </dgm:t>
    </dgm:pt>
    <dgm:pt modelId="{643087A5-B7B5-46D5-AB21-16A9D5235965}" type="sibTrans" cxnId="{26648CFD-721F-4B98-8E49-CE4A8DB009CD}">
      <dgm:prSet/>
      <dgm:spPr/>
      <dgm:t>
        <a:bodyPr/>
        <a:lstStyle/>
        <a:p>
          <a:endParaRPr lang="en-IN"/>
        </a:p>
      </dgm:t>
    </dgm:pt>
    <dgm:pt modelId="{8A6DB56D-18B7-4569-BFFB-E02800F1760C}">
      <dgm:prSet phldrT="[Text]"/>
      <dgm:spPr/>
      <dgm:t>
        <a:bodyPr/>
        <a:lstStyle/>
        <a:p>
          <a:r>
            <a:rPr lang="en-US" dirty="0" err="1" smtClean="0"/>
            <a:t>Rosha</a:t>
          </a:r>
          <a:r>
            <a:rPr lang="en-US" dirty="0" smtClean="0"/>
            <a:t> (anger)</a:t>
          </a:r>
          <a:endParaRPr lang="en-IN" dirty="0"/>
        </a:p>
      </dgm:t>
    </dgm:pt>
    <dgm:pt modelId="{CAE73B8A-41BE-43FD-B5CC-B5D4898090BE}" type="parTrans" cxnId="{B8A8A231-6F95-4E9B-AFDF-639E6EEFEFF3}">
      <dgm:prSet/>
      <dgm:spPr/>
      <dgm:t>
        <a:bodyPr/>
        <a:lstStyle/>
        <a:p>
          <a:endParaRPr lang="en-IN"/>
        </a:p>
      </dgm:t>
    </dgm:pt>
    <dgm:pt modelId="{853D6CF8-5937-4299-825C-F6597B64A14D}" type="sibTrans" cxnId="{B8A8A231-6F95-4E9B-AFDF-639E6EEFEFF3}">
      <dgm:prSet/>
      <dgm:spPr/>
      <dgm:t>
        <a:bodyPr/>
        <a:lstStyle/>
        <a:p>
          <a:endParaRPr lang="en-IN"/>
        </a:p>
      </dgm:t>
    </dgm:pt>
    <dgm:pt modelId="{EC1DA4E2-0D90-4829-B65D-316CA406DF2F}">
      <dgm:prSet phldrT="[Text]"/>
      <dgm:spPr/>
      <dgm:t>
        <a:bodyPr/>
        <a:lstStyle/>
        <a:p>
          <a:r>
            <a:rPr lang="en-US" dirty="0" err="1" smtClean="0"/>
            <a:t>Swapna</a:t>
          </a:r>
          <a:r>
            <a:rPr lang="en-US" dirty="0" smtClean="0"/>
            <a:t> – </a:t>
          </a:r>
          <a:r>
            <a:rPr lang="en-US" dirty="0" err="1" smtClean="0"/>
            <a:t>jyotisham</a:t>
          </a:r>
          <a:r>
            <a:rPr lang="en-US" dirty="0" smtClean="0"/>
            <a:t> </a:t>
          </a:r>
          <a:r>
            <a:rPr lang="en-US" dirty="0" err="1" smtClean="0"/>
            <a:t>drushtva</a:t>
          </a:r>
          <a:endParaRPr lang="en-IN" dirty="0"/>
        </a:p>
      </dgm:t>
    </dgm:pt>
    <dgm:pt modelId="{28E69A9D-99B1-402F-B7ED-42AE1E0A4803}" type="parTrans" cxnId="{81C8850B-C227-4CD2-8B46-77509603831A}">
      <dgm:prSet/>
      <dgm:spPr/>
      <dgm:t>
        <a:bodyPr/>
        <a:lstStyle/>
        <a:p>
          <a:endParaRPr lang="en-IN"/>
        </a:p>
      </dgm:t>
    </dgm:pt>
    <dgm:pt modelId="{DF3D3E32-CFE2-4455-BCE2-C115C682C4EA}" type="sibTrans" cxnId="{81C8850B-C227-4CD2-8B46-77509603831A}">
      <dgm:prSet/>
      <dgm:spPr/>
      <dgm:t>
        <a:bodyPr/>
        <a:lstStyle/>
        <a:p>
          <a:endParaRPr lang="en-IN"/>
        </a:p>
      </dgm:t>
    </dgm:pt>
    <dgm:pt modelId="{D96AD867-49B9-497A-8BD2-10B2630DB5B3}">
      <dgm:prSet phldrT="[Text]"/>
      <dgm:spPr/>
      <dgm:t>
        <a:bodyPr/>
        <a:lstStyle/>
        <a:p>
          <a:r>
            <a:rPr lang="en-US" dirty="0" err="1" smtClean="0"/>
            <a:t>Sthula</a:t>
          </a:r>
          <a:r>
            <a:rPr lang="en-US" dirty="0" smtClean="0"/>
            <a:t> </a:t>
          </a:r>
          <a:r>
            <a:rPr lang="en-US" dirty="0" err="1" smtClean="0"/>
            <a:t>anga</a:t>
          </a:r>
          <a:r>
            <a:rPr lang="en-US" dirty="0" smtClean="0"/>
            <a:t> (stout)</a:t>
          </a:r>
          <a:endParaRPr lang="en-IN" dirty="0"/>
        </a:p>
      </dgm:t>
    </dgm:pt>
    <dgm:pt modelId="{54B52BCD-90D7-46B1-910D-B7FB2B1EEDFC}" type="parTrans" cxnId="{8BA0FDB0-769C-48E3-85D3-155F3DF4ED25}">
      <dgm:prSet/>
      <dgm:spPr/>
      <dgm:t>
        <a:bodyPr/>
        <a:lstStyle/>
        <a:p>
          <a:endParaRPr lang="en-IN"/>
        </a:p>
      </dgm:t>
    </dgm:pt>
    <dgm:pt modelId="{997DF4F4-C717-4F82-8150-4131F966B25A}" type="sibTrans" cxnId="{8BA0FDB0-769C-48E3-85D3-155F3DF4ED25}">
      <dgm:prSet/>
      <dgm:spPr/>
      <dgm:t>
        <a:bodyPr/>
        <a:lstStyle/>
        <a:p>
          <a:endParaRPr lang="en-IN"/>
        </a:p>
      </dgm:t>
    </dgm:pt>
    <dgm:pt modelId="{8B0E46E7-ACCF-440D-A81C-F421598C2B6C}">
      <dgm:prSet phldrT="[Text]"/>
      <dgm:spPr/>
      <dgm:t>
        <a:bodyPr/>
        <a:lstStyle/>
        <a:p>
          <a:r>
            <a:rPr lang="en-US" dirty="0" err="1" smtClean="0"/>
            <a:t>Snigdha</a:t>
          </a:r>
          <a:r>
            <a:rPr lang="en-US" dirty="0" smtClean="0"/>
            <a:t> </a:t>
          </a:r>
          <a:r>
            <a:rPr lang="en-US" dirty="0" err="1" smtClean="0"/>
            <a:t>kesa</a:t>
          </a:r>
          <a:r>
            <a:rPr lang="en-US" dirty="0" smtClean="0"/>
            <a:t> (oily hair)</a:t>
          </a:r>
          <a:endParaRPr lang="en-IN" dirty="0"/>
        </a:p>
      </dgm:t>
    </dgm:pt>
    <dgm:pt modelId="{702B99A4-D01C-44FE-AB0A-0A631E8D6AC7}" type="parTrans" cxnId="{4F04ABFA-4C7E-4B70-9E86-815C3611BE81}">
      <dgm:prSet/>
      <dgm:spPr/>
      <dgm:t>
        <a:bodyPr/>
        <a:lstStyle/>
        <a:p>
          <a:endParaRPr lang="en-IN"/>
        </a:p>
      </dgm:t>
    </dgm:pt>
    <dgm:pt modelId="{0B88DA27-123C-4F76-9022-A307E9A4B022}" type="sibTrans" cxnId="{4F04ABFA-4C7E-4B70-9E86-815C3611BE81}">
      <dgm:prSet/>
      <dgm:spPr/>
      <dgm:t>
        <a:bodyPr/>
        <a:lstStyle/>
        <a:p>
          <a:endParaRPr lang="en-IN"/>
        </a:p>
      </dgm:t>
    </dgm:pt>
    <dgm:pt modelId="{13EE8FB4-ECB9-4B3C-84FE-9A9F33570073}">
      <dgm:prSet phldrT="[Text]"/>
      <dgm:spPr/>
      <dgm:t>
        <a:bodyPr/>
        <a:lstStyle/>
        <a:p>
          <a:r>
            <a:rPr lang="en-US" dirty="0" err="1" smtClean="0"/>
            <a:t>Mahabala</a:t>
          </a:r>
          <a:r>
            <a:rPr lang="en-US" dirty="0" smtClean="0"/>
            <a:t> (strong)</a:t>
          </a:r>
          <a:endParaRPr lang="en-IN" dirty="0"/>
        </a:p>
      </dgm:t>
    </dgm:pt>
    <dgm:pt modelId="{9EC396DF-57A2-46AA-A81A-CF3F53DF2FB2}" type="parTrans" cxnId="{DE8E0DFD-3E23-4524-9A41-D45027C5673C}">
      <dgm:prSet/>
      <dgm:spPr/>
      <dgm:t>
        <a:bodyPr/>
        <a:lstStyle/>
        <a:p>
          <a:endParaRPr lang="en-IN"/>
        </a:p>
      </dgm:t>
    </dgm:pt>
    <dgm:pt modelId="{91599FBD-91CC-42BA-82FE-A1F65394E923}" type="sibTrans" cxnId="{DE8E0DFD-3E23-4524-9A41-D45027C5673C}">
      <dgm:prSet/>
      <dgm:spPr/>
      <dgm:t>
        <a:bodyPr/>
        <a:lstStyle/>
        <a:p>
          <a:endParaRPr lang="en-IN"/>
        </a:p>
      </dgm:t>
    </dgm:pt>
    <dgm:pt modelId="{DE3AD769-D2D8-4114-9BEE-402B1433581B}" type="pres">
      <dgm:prSet presAssocID="{FF2CDCF0-67A5-4B86-8959-01DF5D4EE97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099D05F-E264-454A-BB53-18DB34ED910C}" type="pres">
      <dgm:prSet presAssocID="{58535A17-422A-466D-A063-577A21D027C0}" presName="composite" presStyleCnt="0"/>
      <dgm:spPr/>
    </dgm:pt>
    <dgm:pt modelId="{9AF61776-15F0-4D4C-90B4-3347DD55DA2B}" type="pres">
      <dgm:prSet presAssocID="{58535A17-422A-466D-A063-577A21D027C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7E349DE-1AFF-4ACB-8089-7CC7143F991A}" type="pres">
      <dgm:prSet presAssocID="{58535A17-422A-466D-A063-577A21D027C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D19F174-D89D-4179-B93C-A7065F617714}" type="pres">
      <dgm:prSet presAssocID="{A7F6897C-DD5E-41E8-A38A-130F68B03481}" presName="space" presStyleCnt="0"/>
      <dgm:spPr/>
    </dgm:pt>
    <dgm:pt modelId="{72D1DE5F-7DFB-4A71-BA0B-D6EFA8D63541}" type="pres">
      <dgm:prSet presAssocID="{956115B2-E57C-4723-8B26-511FE5D18CF3}" presName="composite" presStyleCnt="0"/>
      <dgm:spPr/>
    </dgm:pt>
    <dgm:pt modelId="{1E935903-8658-4EC5-841D-2EDFBCE1AC28}" type="pres">
      <dgm:prSet presAssocID="{956115B2-E57C-4723-8B26-511FE5D18CF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31DF948-148B-4A80-B496-DDC03BFEB67B}" type="pres">
      <dgm:prSet presAssocID="{956115B2-E57C-4723-8B26-511FE5D18CF3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139CEE9-7152-4A8C-8F02-26A702019332}" type="pres">
      <dgm:prSet presAssocID="{7DA2E2AD-8BFA-4B77-8009-8F99EA6C0C2F}" presName="space" presStyleCnt="0"/>
      <dgm:spPr/>
    </dgm:pt>
    <dgm:pt modelId="{0AE66299-6B2F-49A7-A375-5DC2E98B86BD}" type="pres">
      <dgm:prSet presAssocID="{55C14336-A65F-4C78-A25E-7EACF734FC17}" presName="composite" presStyleCnt="0"/>
      <dgm:spPr/>
    </dgm:pt>
    <dgm:pt modelId="{ECB8F72F-9463-40E8-A191-E6FB7FED64D7}" type="pres">
      <dgm:prSet presAssocID="{55C14336-A65F-4C78-A25E-7EACF734FC1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0312616-EA6B-4158-AE4C-9B9D25CDDA9A}" type="pres">
      <dgm:prSet presAssocID="{55C14336-A65F-4C78-A25E-7EACF734FC17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8A25333C-3ABF-4B09-AFC5-CB79D8FF0030}" type="presOf" srcId="{F21A740E-DA8A-408F-9D59-B0E19BF8612C}" destId="{97E349DE-1AFF-4ACB-8089-7CC7143F991A}" srcOrd="0" destOrd="3" presId="urn:microsoft.com/office/officeart/2005/8/layout/hList1"/>
    <dgm:cxn modelId="{32B1C172-968D-4685-9C94-24CF3505A3D3}" type="presOf" srcId="{D96AD867-49B9-497A-8BD2-10B2630DB5B3}" destId="{60312616-EA6B-4158-AE4C-9B9D25CDDA9A}" srcOrd="0" destOrd="1" presId="urn:microsoft.com/office/officeart/2005/8/layout/hList1"/>
    <dgm:cxn modelId="{7CC4A440-37CC-4237-A43B-B5D10A275F0D}" srcId="{956115B2-E57C-4723-8B26-511FE5D18CF3}" destId="{BFCD3AEA-150F-40C5-B3A4-5DFFB0A31F1A}" srcOrd="0" destOrd="0" parTransId="{F7A9D040-0E6C-422A-B9DA-F88FE44ADBC2}" sibTransId="{218578DB-525B-4330-95E6-0B575DA72471}"/>
    <dgm:cxn modelId="{B71A6413-C0F3-466B-B464-3A80DCAAF828}" srcId="{58535A17-422A-466D-A063-577A21D027C0}" destId="{4B34698A-F554-4FA8-B742-BD4B2D12159F}" srcOrd="4" destOrd="0" parTransId="{7F5087DD-95A6-4A5B-B21E-1E076F65D26C}" sibTransId="{B5D0BD8D-9E17-47AE-A068-91E64210D085}"/>
    <dgm:cxn modelId="{C6ABFF6C-80DC-4569-854A-4D04D29E6561}" srcId="{55C14336-A65F-4C78-A25E-7EACF734FC17}" destId="{353819C1-8965-4055-85E1-E2E3353B9B96}" srcOrd="4" destOrd="0" parTransId="{1D0B0842-8F29-4781-9B73-8769907F2DF7}" sibTransId="{994B0AC6-6A8C-42BF-AB7F-C09B573DF8D0}"/>
    <dgm:cxn modelId="{73D391BD-DAB1-4DF0-A6F2-653431E59F05}" srcId="{58535A17-422A-466D-A063-577A21D027C0}" destId="{E410627E-23F0-41D9-8224-6FB9C7B1D633}" srcOrd="0" destOrd="0" parTransId="{58E5353F-1654-4584-BC61-436EB192FB6C}" sibTransId="{82EC1343-3E43-4A19-BC7C-083D5144EDB6}"/>
    <dgm:cxn modelId="{DE8E0DFD-3E23-4524-9A41-D45027C5673C}" srcId="{55C14336-A65F-4C78-A25E-7EACF734FC17}" destId="{13EE8FB4-ECB9-4B3C-84FE-9A9F33570073}" srcOrd="3" destOrd="0" parTransId="{9EC396DF-57A2-46AA-A81A-CF3F53DF2FB2}" sibTransId="{91599FBD-91CC-42BA-82FE-A1F65394E923}"/>
    <dgm:cxn modelId="{FEEC7057-2241-4A3E-A6A4-9AC5D76B1B36}" srcId="{55C14336-A65F-4C78-A25E-7EACF734FC17}" destId="{9715A97D-EE2E-4397-92AA-A372BFDA36D8}" srcOrd="0" destOrd="0" parTransId="{FB805A1F-A53B-4620-AE97-6D8044ECCABB}" sibTransId="{4F6C949A-80C8-420A-AE6F-1D18CA8C7A34}"/>
    <dgm:cxn modelId="{E0C1B6B5-87A8-45F4-8CD8-562314721460}" type="presOf" srcId="{956115B2-E57C-4723-8B26-511FE5D18CF3}" destId="{1E935903-8658-4EC5-841D-2EDFBCE1AC28}" srcOrd="0" destOrd="0" presId="urn:microsoft.com/office/officeart/2005/8/layout/hList1"/>
    <dgm:cxn modelId="{78521AF7-2209-4AD7-B622-9D4A08CC91DC}" srcId="{956115B2-E57C-4723-8B26-511FE5D18CF3}" destId="{B4FB703C-F92A-454E-A6FC-CB996C392BBE}" srcOrd="1" destOrd="0" parTransId="{FCCEF54D-FA83-40FA-A594-9054C81FBCA7}" sibTransId="{FC47DE57-87C7-4633-A303-8C06DB43CB92}"/>
    <dgm:cxn modelId="{7C608314-902B-4100-9914-34B1956EF36F}" type="presOf" srcId="{FF2CDCF0-67A5-4B86-8959-01DF5D4EE97C}" destId="{DE3AD769-D2D8-4114-9BEE-402B1433581B}" srcOrd="0" destOrd="0" presId="urn:microsoft.com/office/officeart/2005/8/layout/hList1"/>
    <dgm:cxn modelId="{4F04ABFA-4C7E-4B70-9E86-815C3611BE81}" srcId="{55C14336-A65F-4C78-A25E-7EACF734FC17}" destId="{8B0E46E7-ACCF-440D-A81C-F421598C2B6C}" srcOrd="2" destOrd="0" parTransId="{702B99A4-D01C-44FE-AB0A-0A631E8D6AC7}" sibTransId="{0B88DA27-123C-4F76-9022-A307E9A4B022}"/>
    <dgm:cxn modelId="{26648CFD-721F-4B98-8E49-CE4A8DB009CD}" srcId="{956115B2-E57C-4723-8B26-511FE5D18CF3}" destId="{8AEEAB7F-912C-483C-87AB-EE5EAD76F26C}" srcOrd="2" destOrd="0" parTransId="{3675E6B5-70B3-420F-8E5A-1654B01D1A15}" sibTransId="{643087A5-B7B5-46D5-AB21-16A9D5235965}"/>
    <dgm:cxn modelId="{D517E900-499E-4092-9FF4-958417CDDD85}" type="presOf" srcId="{9715A97D-EE2E-4397-92AA-A372BFDA36D8}" destId="{60312616-EA6B-4158-AE4C-9B9D25CDDA9A}" srcOrd="0" destOrd="0" presId="urn:microsoft.com/office/officeart/2005/8/layout/hList1"/>
    <dgm:cxn modelId="{2D105288-58BD-46F9-8DEE-9F879BDCABCD}" type="presOf" srcId="{828042B0-012C-469B-82A6-58B092E5DAD9}" destId="{97E349DE-1AFF-4ACB-8089-7CC7143F991A}" srcOrd="0" destOrd="1" presId="urn:microsoft.com/office/officeart/2005/8/layout/hList1"/>
    <dgm:cxn modelId="{F9112B2B-1DAB-4D42-A1E9-37700AA97519}" srcId="{FF2CDCF0-67A5-4B86-8959-01DF5D4EE97C}" destId="{55C14336-A65F-4C78-A25E-7EACF734FC17}" srcOrd="2" destOrd="0" parTransId="{D26C88CE-8696-416C-A71E-6E399EC39443}" sibTransId="{9BE56AF5-2E49-4987-B021-0FBED176BF38}"/>
    <dgm:cxn modelId="{FBD31E2D-5F29-4731-8045-180D55634BCA}" type="presOf" srcId="{58535A17-422A-466D-A063-577A21D027C0}" destId="{9AF61776-15F0-4D4C-90B4-3347DD55DA2B}" srcOrd="0" destOrd="0" presId="urn:microsoft.com/office/officeart/2005/8/layout/hList1"/>
    <dgm:cxn modelId="{E0ED7715-38B6-49ED-BAD9-32C6CBDA512A}" srcId="{FF2CDCF0-67A5-4B86-8959-01DF5D4EE97C}" destId="{956115B2-E57C-4723-8B26-511FE5D18CF3}" srcOrd="1" destOrd="0" parTransId="{E6E53206-3141-4E18-8A72-7BB189C7BC4A}" sibTransId="{7DA2E2AD-8BFA-4B77-8009-8F99EA6C0C2F}"/>
    <dgm:cxn modelId="{AB191B4D-3E71-4E8B-B045-791A5C5A761A}" type="presOf" srcId="{4B34698A-F554-4FA8-B742-BD4B2D12159F}" destId="{97E349DE-1AFF-4ACB-8089-7CC7143F991A}" srcOrd="0" destOrd="4" presId="urn:microsoft.com/office/officeart/2005/8/layout/hList1"/>
    <dgm:cxn modelId="{02100EB0-3ACC-4C14-8520-3C4181C2598D}" srcId="{FF2CDCF0-67A5-4B86-8959-01DF5D4EE97C}" destId="{58535A17-422A-466D-A063-577A21D027C0}" srcOrd="0" destOrd="0" parTransId="{E5B5CF29-BD44-4E2B-B9BB-B865EC11D85F}" sibTransId="{A7F6897C-DD5E-41E8-A38A-130F68B03481}"/>
    <dgm:cxn modelId="{B6677C80-DBBF-4518-B5D8-97F4564F2FA1}" srcId="{58535A17-422A-466D-A063-577A21D027C0}" destId="{F21A740E-DA8A-408F-9D59-B0E19BF8612C}" srcOrd="3" destOrd="0" parTransId="{1F74DDC9-76D4-4824-A22F-6365DA4DF84F}" sibTransId="{CC68B287-3917-4F6A-B090-4A4CA13B438D}"/>
    <dgm:cxn modelId="{DE336408-B842-4A15-83EC-1FA10381CF7B}" type="presOf" srcId="{13EE8FB4-ECB9-4B3C-84FE-9A9F33570073}" destId="{60312616-EA6B-4158-AE4C-9B9D25CDDA9A}" srcOrd="0" destOrd="3" presId="urn:microsoft.com/office/officeart/2005/8/layout/hList1"/>
    <dgm:cxn modelId="{C846F072-4D03-4F75-BBF6-BC011F7AC453}" srcId="{58535A17-422A-466D-A063-577A21D027C0}" destId="{6C1F06A6-E33B-4B31-87F5-6438390A6562}" srcOrd="2" destOrd="0" parTransId="{36327F92-A048-45A1-9F91-59AD8FCCBE96}" sibTransId="{9B86018F-6F57-4B8C-9CDC-2F00FD73D0E4}"/>
    <dgm:cxn modelId="{B9246ECA-6179-4D3D-9ADA-C26360F396B8}" type="presOf" srcId="{BFCD3AEA-150F-40C5-B3A4-5DFFB0A31F1A}" destId="{D31DF948-148B-4A80-B496-DDC03BFEB67B}" srcOrd="0" destOrd="0" presId="urn:microsoft.com/office/officeart/2005/8/layout/hList1"/>
    <dgm:cxn modelId="{07C54604-A075-42A9-B8AF-B9BD02F8D3C5}" type="presOf" srcId="{55C14336-A65F-4C78-A25E-7EACF734FC17}" destId="{ECB8F72F-9463-40E8-A191-E6FB7FED64D7}" srcOrd="0" destOrd="0" presId="urn:microsoft.com/office/officeart/2005/8/layout/hList1"/>
    <dgm:cxn modelId="{22F34E1D-3BB6-4144-A65E-88D19A072B80}" type="presOf" srcId="{55A1EB50-AC11-454A-93DD-ECED9A42EFF2}" destId="{97E349DE-1AFF-4ACB-8089-7CC7143F991A}" srcOrd="0" destOrd="5" presId="urn:microsoft.com/office/officeart/2005/8/layout/hList1"/>
    <dgm:cxn modelId="{240775F5-A2EB-4AF6-95A4-C6184EF6AC33}" type="presOf" srcId="{8A6DB56D-18B7-4569-BFFB-E02800F1760C}" destId="{D31DF948-148B-4A80-B496-DDC03BFEB67B}" srcOrd="0" destOrd="3" presId="urn:microsoft.com/office/officeart/2005/8/layout/hList1"/>
    <dgm:cxn modelId="{9B0A0846-F5CC-433F-9709-5DAA3023D724}" type="presOf" srcId="{EC1DA4E2-0D90-4829-B65D-316CA406DF2F}" destId="{D31DF948-148B-4A80-B496-DDC03BFEB67B}" srcOrd="0" destOrd="4" presId="urn:microsoft.com/office/officeart/2005/8/layout/hList1"/>
    <dgm:cxn modelId="{81C8850B-C227-4CD2-8B46-77509603831A}" srcId="{956115B2-E57C-4723-8B26-511FE5D18CF3}" destId="{EC1DA4E2-0D90-4829-B65D-316CA406DF2F}" srcOrd="4" destOrd="0" parTransId="{28E69A9D-99B1-402F-B7ED-42AE1E0A4803}" sibTransId="{DF3D3E32-CFE2-4455-BCE2-C115C682C4EA}"/>
    <dgm:cxn modelId="{7AE1DF54-8348-4DDC-8200-3984D2729476}" type="presOf" srcId="{B4FB703C-F92A-454E-A6FC-CB996C392BBE}" destId="{D31DF948-148B-4A80-B496-DDC03BFEB67B}" srcOrd="0" destOrd="1" presId="urn:microsoft.com/office/officeart/2005/8/layout/hList1"/>
    <dgm:cxn modelId="{F7F72C6C-F81D-4636-9526-AEAA73C6D41C}" srcId="{58535A17-422A-466D-A063-577A21D027C0}" destId="{55A1EB50-AC11-454A-93DD-ECED9A42EFF2}" srcOrd="5" destOrd="0" parTransId="{020C36BB-95C6-4686-83CA-66C7CD25B8AD}" sibTransId="{694812B1-0081-486C-B792-1B6C3EE2D98F}"/>
    <dgm:cxn modelId="{B8A8A231-6F95-4E9B-AFDF-639E6EEFEFF3}" srcId="{956115B2-E57C-4723-8B26-511FE5D18CF3}" destId="{8A6DB56D-18B7-4569-BFFB-E02800F1760C}" srcOrd="3" destOrd="0" parTransId="{CAE73B8A-41BE-43FD-B5CC-B5D4898090BE}" sibTransId="{853D6CF8-5937-4299-825C-F6597B64A14D}"/>
    <dgm:cxn modelId="{E984493C-39D8-427F-A58A-7FF4C68B3B7A}" srcId="{58535A17-422A-466D-A063-577A21D027C0}" destId="{828042B0-012C-469B-82A6-58B092E5DAD9}" srcOrd="1" destOrd="0" parTransId="{B4EAFAB7-4C2A-4DB8-8076-7A41AA325421}" sibTransId="{F6E03EB3-F59C-4198-917E-CD274218DE9F}"/>
    <dgm:cxn modelId="{EBCF8416-BA2A-4DDB-A2CA-31D8AF581B3D}" type="presOf" srcId="{353819C1-8965-4055-85E1-E2E3353B9B96}" destId="{60312616-EA6B-4158-AE4C-9B9D25CDDA9A}" srcOrd="0" destOrd="4" presId="urn:microsoft.com/office/officeart/2005/8/layout/hList1"/>
    <dgm:cxn modelId="{E6604586-5D8F-4889-AA56-469D1F51798C}" type="presOf" srcId="{6C1F06A6-E33B-4B31-87F5-6438390A6562}" destId="{97E349DE-1AFF-4ACB-8089-7CC7143F991A}" srcOrd="0" destOrd="2" presId="urn:microsoft.com/office/officeart/2005/8/layout/hList1"/>
    <dgm:cxn modelId="{8BA0FDB0-769C-48E3-85D3-155F3DF4ED25}" srcId="{55C14336-A65F-4C78-A25E-7EACF734FC17}" destId="{D96AD867-49B9-497A-8BD2-10B2630DB5B3}" srcOrd="1" destOrd="0" parTransId="{54B52BCD-90D7-46B1-910D-B7FB2B1EEDFC}" sibTransId="{997DF4F4-C717-4F82-8150-4131F966B25A}"/>
    <dgm:cxn modelId="{AA9CD972-8139-4594-A6EC-3CA99DE7F083}" type="presOf" srcId="{E410627E-23F0-41D9-8224-6FB9C7B1D633}" destId="{97E349DE-1AFF-4ACB-8089-7CC7143F991A}" srcOrd="0" destOrd="0" presId="urn:microsoft.com/office/officeart/2005/8/layout/hList1"/>
    <dgm:cxn modelId="{BBBFE1E4-5B0D-4750-AA57-39733A061AE2}" type="presOf" srcId="{8B0E46E7-ACCF-440D-A81C-F421598C2B6C}" destId="{60312616-EA6B-4158-AE4C-9B9D25CDDA9A}" srcOrd="0" destOrd="2" presId="urn:microsoft.com/office/officeart/2005/8/layout/hList1"/>
    <dgm:cxn modelId="{DD4F94B8-7BA7-418A-999D-26486E6A0020}" type="presOf" srcId="{8AEEAB7F-912C-483C-87AB-EE5EAD76F26C}" destId="{D31DF948-148B-4A80-B496-DDC03BFEB67B}" srcOrd="0" destOrd="2" presId="urn:microsoft.com/office/officeart/2005/8/layout/hList1"/>
    <dgm:cxn modelId="{3B1EFB34-2897-4A84-84DF-913A3FEC3A37}" type="presParOf" srcId="{DE3AD769-D2D8-4114-9BEE-402B1433581B}" destId="{1099D05F-E264-454A-BB53-18DB34ED910C}" srcOrd="0" destOrd="0" presId="urn:microsoft.com/office/officeart/2005/8/layout/hList1"/>
    <dgm:cxn modelId="{316E1D4E-7BF6-4121-BC6D-02C4CDEB0EDD}" type="presParOf" srcId="{1099D05F-E264-454A-BB53-18DB34ED910C}" destId="{9AF61776-15F0-4D4C-90B4-3347DD55DA2B}" srcOrd="0" destOrd="0" presId="urn:microsoft.com/office/officeart/2005/8/layout/hList1"/>
    <dgm:cxn modelId="{A4968F3A-9330-4EA9-99B6-A9A915C03C13}" type="presParOf" srcId="{1099D05F-E264-454A-BB53-18DB34ED910C}" destId="{97E349DE-1AFF-4ACB-8089-7CC7143F991A}" srcOrd="1" destOrd="0" presId="urn:microsoft.com/office/officeart/2005/8/layout/hList1"/>
    <dgm:cxn modelId="{A0E85B40-71A2-4CE9-9346-9E1DAF2FC856}" type="presParOf" srcId="{DE3AD769-D2D8-4114-9BEE-402B1433581B}" destId="{1D19F174-D89D-4179-B93C-A7065F617714}" srcOrd="1" destOrd="0" presId="urn:microsoft.com/office/officeart/2005/8/layout/hList1"/>
    <dgm:cxn modelId="{F878370F-6520-4DD9-BB0D-C97E722454B2}" type="presParOf" srcId="{DE3AD769-D2D8-4114-9BEE-402B1433581B}" destId="{72D1DE5F-7DFB-4A71-BA0B-D6EFA8D63541}" srcOrd="2" destOrd="0" presId="urn:microsoft.com/office/officeart/2005/8/layout/hList1"/>
    <dgm:cxn modelId="{8C0C014C-96E0-4D07-B816-FAD33B01FDF6}" type="presParOf" srcId="{72D1DE5F-7DFB-4A71-BA0B-D6EFA8D63541}" destId="{1E935903-8658-4EC5-841D-2EDFBCE1AC28}" srcOrd="0" destOrd="0" presId="urn:microsoft.com/office/officeart/2005/8/layout/hList1"/>
    <dgm:cxn modelId="{519E9E77-EFB1-4F85-8833-24FC79569BC9}" type="presParOf" srcId="{72D1DE5F-7DFB-4A71-BA0B-D6EFA8D63541}" destId="{D31DF948-148B-4A80-B496-DDC03BFEB67B}" srcOrd="1" destOrd="0" presId="urn:microsoft.com/office/officeart/2005/8/layout/hList1"/>
    <dgm:cxn modelId="{301EAE35-7EBA-4325-94B7-9028FB3AC80B}" type="presParOf" srcId="{DE3AD769-D2D8-4114-9BEE-402B1433581B}" destId="{9139CEE9-7152-4A8C-8F02-26A702019332}" srcOrd="3" destOrd="0" presId="urn:microsoft.com/office/officeart/2005/8/layout/hList1"/>
    <dgm:cxn modelId="{BC512746-17E7-4553-B89F-08BEF3F16F03}" type="presParOf" srcId="{DE3AD769-D2D8-4114-9BEE-402B1433581B}" destId="{0AE66299-6B2F-49A7-A375-5DC2E98B86BD}" srcOrd="4" destOrd="0" presId="urn:microsoft.com/office/officeart/2005/8/layout/hList1"/>
    <dgm:cxn modelId="{F085160A-A584-4F5F-BC36-E396FD7C49BC}" type="presParOf" srcId="{0AE66299-6B2F-49A7-A375-5DC2E98B86BD}" destId="{ECB8F72F-9463-40E8-A191-E6FB7FED64D7}" srcOrd="0" destOrd="0" presId="urn:microsoft.com/office/officeart/2005/8/layout/hList1"/>
    <dgm:cxn modelId="{C5A5F658-B18B-4ADF-83AB-090080E96376}" type="presParOf" srcId="{0AE66299-6B2F-49A7-A375-5DC2E98B86BD}" destId="{60312616-EA6B-4158-AE4C-9B9D25CDDA9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E2182-FC3C-44DB-A22A-75C8D24753E6}" type="datetimeFigureOut">
              <a:rPr lang="en-IN" smtClean="0"/>
              <a:pPr/>
              <a:t>03-09-2024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F3FAF-924C-41F2-86AA-13B8A485411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3651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3FAF-924C-41F2-86AA-13B8A485411F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60094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Prabhuta</a:t>
            </a:r>
            <a:r>
              <a:rPr lang="en-US" dirty="0" smtClean="0"/>
              <a:t>=abundant </a:t>
            </a:r>
            <a:r>
              <a:rPr lang="en-US" dirty="0" err="1" smtClean="0"/>
              <a:t>srshta</a:t>
            </a:r>
            <a:r>
              <a:rPr lang="en-US" dirty="0" smtClean="0"/>
              <a:t>=let go/discharged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F3FAF-924C-41F2-86AA-13B8A485411F}" type="slidenum">
              <a:rPr lang="en-IN" smtClean="0"/>
              <a:pPr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9235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9144-E3FB-4EFB-9DD1-D5B057A4BBE6}" type="datetimeFigureOut">
              <a:rPr lang="en-IN" smtClean="0"/>
              <a:pPr/>
              <a:t>03-09-2024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D6B23-05D6-402E-9AC0-2937F24BE92E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9144-E3FB-4EFB-9DD1-D5B057A4BBE6}" type="datetimeFigureOut">
              <a:rPr lang="en-IN" smtClean="0"/>
              <a:pPr/>
              <a:t>03-09-2024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D6B23-05D6-402E-9AC0-2937F24BE92E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9144-E3FB-4EFB-9DD1-D5B057A4BBE6}" type="datetimeFigureOut">
              <a:rPr lang="en-IN" smtClean="0"/>
              <a:pPr/>
              <a:t>03-09-2024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D6B23-05D6-402E-9AC0-2937F24BE92E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9144-E3FB-4EFB-9DD1-D5B057A4BBE6}" type="datetimeFigureOut">
              <a:rPr lang="en-IN" smtClean="0"/>
              <a:pPr/>
              <a:t>03-09-2024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D6B23-05D6-402E-9AC0-2937F24BE92E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9144-E3FB-4EFB-9DD1-D5B057A4BBE6}" type="datetimeFigureOut">
              <a:rPr lang="en-IN" smtClean="0"/>
              <a:pPr/>
              <a:t>03-09-2024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D6B23-05D6-402E-9AC0-2937F24BE92E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9144-E3FB-4EFB-9DD1-D5B057A4BBE6}" type="datetimeFigureOut">
              <a:rPr lang="en-IN" smtClean="0"/>
              <a:pPr/>
              <a:t>03-09-2024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D6B23-05D6-402E-9AC0-2937F24BE92E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9144-E3FB-4EFB-9DD1-D5B057A4BBE6}" type="datetimeFigureOut">
              <a:rPr lang="en-IN" smtClean="0"/>
              <a:pPr/>
              <a:t>03-09-2024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D6B23-05D6-402E-9AC0-2937F24BE92E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9144-E3FB-4EFB-9DD1-D5B057A4BBE6}" type="datetimeFigureOut">
              <a:rPr lang="en-IN" smtClean="0"/>
              <a:pPr/>
              <a:t>03-09-2024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D6B23-05D6-402E-9AC0-2937F24BE92E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9144-E3FB-4EFB-9DD1-D5B057A4BBE6}" type="datetimeFigureOut">
              <a:rPr lang="en-IN" smtClean="0"/>
              <a:pPr/>
              <a:t>03-09-2024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D6B23-05D6-402E-9AC0-2937F24BE92E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9144-E3FB-4EFB-9DD1-D5B057A4BBE6}" type="datetimeFigureOut">
              <a:rPr lang="en-IN" smtClean="0"/>
              <a:pPr/>
              <a:t>03-09-2024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D6B23-05D6-402E-9AC0-2937F24BE92E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F9144-E3FB-4EFB-9DD1-D5B057A4BBE6}" type="datetimeFigureOut">
              <a:rPr lang="en-IN" smtClean="0"/>
              <a:pPr/>
              <a:t>03-09-2024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D6B23-05D6-402E-9AC0-2937F24BE92E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F9144-E3FB-4EFB-9DD1-D5B057A4BBE6}" type="datetimeFigureOut">
              <a:rPr lang="en-IN" smtClean="0"/>
              <a:pPr/>
              <a:t>03-09-2024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D6B23-05D6-402E-9AC0-2937F24BE92E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microsoft.com/office/2007/relationships/diagramDrawing" Target="../diagrams/drawing3.xml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785794"/>
            <a:ext cx="7772400" cy="1470025"/>
          </a:xfrm>
        </p:spPr>
        <p:txBody>
          <a:bodyPr/>
          <a:lstStyle/>
          <a:p>
            <a:r>
              <a:rPr lang="hi-IN" dirty="0">
                <a:latin typeface="BRH Devanagari RN" pitchFamily="2" charset="0"/>
              </a:rPr>
              <a:t>प्रकृति</a:t>
            </a:r>
            <a:endParaRPr lang="en-IN" dirty="0">
              <a:latin typeface="BRH Devanagari R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2357430"/>
            <a:ext cx="6400800" cy="2928958"/>
          </a:xfrm>
        </p:spPr>
        <p:txBody>
          <a:bodyPr>
            <a:normAutofit fontScale="77500" lnSpcReduction="20000"/>
          </a:bodyPr>
          <a:lstStyle/>
          <a:p>
            <a:r>
              <a:rPr lang="en-IN" dirty="0" smtClean="0">
                <a:solidFill>
                  <a:schemeClr val="tx1"/>
                </a:solidFill>
              </a:rPr>
              <a:t>By 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Dr. </a:t>
            </a:r>
            <a:r>
              <a:rPr lang="en-IN" dirty="0" err="1" smtClean="0">
                <a:solidFill>
                  <a:schemeClr val="tx1"/>
                </a:solidFill>
              </a:rPr>
              <a:t>Sivajothy</a:t>
            </a:r>
            <a:r>
              <a:rPr lang="en-IN" dirty="0" smtClean="0">
                <a:solidFill>
                  <a:schemeClr val="tx1"/>
                </a:solidFill>
              </a:rPr>
              <a:t> S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Associate Professor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Department of </a:t>
            </a:r>
            <a:r>
              <a:rPr lang="en-IN" dirty="0" err="1" smtClean="0">
                <a:solidFill>
                  <a:schemeClr val="tx1"/>
                </a:solidFill>
              </a:rPr>
              <a:t>Samhita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Siddhanta</a:t>
            </a:r>
            <a:r>
              <a:rPr lang="en-IN" dirty="0" smtClean="0">
                <a:solidFill>
                  <a:schemeClr val="tx1"/>
                </a:solidFill>
              </a:rPr>
              <a:t> &amp; Sanskrit</a:t>
            </a:r>
          </a:p>
          <a:p>
            <a:r>
              <a:rPr lang="en-IN" dirty="0" err="1" smtClean="0">
                <a:solidFill>
                  <a:schemeClr val="tx1"/>
                </a:solidFill>
              </a:rPr>
              <a:t>Rohilkhand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Ayurvedic</a:t>
            </a:r>
            <a:r>
              <a:rPr lang="en-IN" dirty="0" smtClean="0">
                <a:solidFill>
                  <a:schemeClr val="tx1"/>
                </a:solidFill>
              </a:rPr>
              <a:t> Medical College &amp; Hospital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Bareilly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i-IN" dirty="0">
                <a:latin typeface="BRH Devanagari RN" pitchFamily="2" charset="0"/>
              </a:rPr>
              <a:t/>
            </a:r>
            <a:br>
              <a:rPr lang="hi-IN" dirty="0">
                <a:latin typeface="BRH Devanagari RN" pitchFamily="2" charset="0"/>
              </a:rPr>
            </a:br>
            <a:r>
              <a:rPr lang="hi-IN" dirty="0">
                <a:latin typeface="BRH Devanagari RN" pitchFamily="2" charset="0"/>
              </a:rPr>
              <a:t>व्युत्पत्ति </a:t>
            </a:r>
            <a:endParaRPr lang="en-IN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i-IN" dirty="0">
                <a:latin typeface="BRH Devanagari RN" pitchFamily="2" charset="0"/>
              </a:rPr>
              <a:t>प्र </a:t>
            </a:r>
            <a:r>
              <a:rPr lang="en-IN" dirty="0" smtClean="0">
                <a:latin typeface="BRH Devanagari RN" pitchFamily="2" charset="0"/>
              </a:rPr>
              <a:t> +  </a:t>
            </a:r>
            <a:r>
              <a:rPr lang="hi-IN" dirty="0" smtClean="0">
                <a:latin typeface="BRH Devanagari RN" pitchFamily="2" charset="0"/>
              </a:rPr>
              <a:t>कृ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/>
              <a:t>That entity which intensifies</a:t>
            </a:r>
          </a:p>
          <a:p>
            <a:pPr>
              <a:buNone/>
            </a:pPr>
            <a:r>
              <a:rPr lang="en-US" dirty="0" smtClean="0"/>
              <a:t>Body expressions of </a:t>
            </a:r>
            <a:r>
              <a:rPr lang="en-US" dirty="0" err="1" smtClean="0"/>
              <a:t>doshas</a:t>
            </a:r>
            <a:r>
              <a:rPr lang="en-US" dirty="0" smtClean="0"/>
              <a:t> are intensified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 meanings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Making</a:t>
            </a:r>
          </a:p>
          <a:p>
            <a:r>
              <a:rPr lang="en-US" dirty="0" smtClean="0"/>
              <a:t>Original</a:t>
            </a:r>
          </a:p>
          <a:p>
            <a:r>
              <a:rPr lang="en-US" dirty="0" smtClean="0"/>
              <a:t>Natural form</a:t>
            </a:r>
          </a:p>
          <a:p>
            <a:r>
              <a:rPr lang="en-US" dirty="0" smtClean="0"/>
              <a:t>Nature/character</a:t>
            </a:r>
          </a:p>
          <a:p>
            <a:r>
              <a:rPr lang="en-US" dirty="0" smtClean="0"/>
              <a:t>Pattern/ fundamental form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Personality/ phenotype / </a:t>
            </a:r>
            <a:r>
              <a:rPr lang="en-US" dirty="0" err="1" smtClean="0"/>
              <a:t>prakriti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synonyms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i-IN" dirty="0">
                <a:latin typeface="BRH Devanagari RN" pitchFamily="2" charset="0"/>
              </a:rPr>
              <a:t>स्वभाव </a:t>
            </a:r>
            <a:endParaRPr lang="en-IN" dirty="0" smtClean="0">
              <a:latin typeface="BRH Devanagari RN" pitchFamily="2" charset="0"/>
            </a:endParaRPr>
          </a:p>
          <a:p>
            <a:r>
              <a:rPr lang="hi-IN" dirty="0" smtClean="0">
                <a:latin typeface="BRH Devanagari RN" pitchFamily="2" charset="0"/>
              </a:rPr>
              <a:t>योनौ </a:t>
            </a:r>
            <a:endParaRPr lang="en-IN" dirty="0" smtClean="0">
              <a:latin typeface="BRH Devanagari RN" pitchFamily="2" charset="0"/>
            </a:endParaRPr>
          </a:p>
          <a:p>
            <a:r>
              <a:rPr lang="hi-IN" dirty="0" smtClean="0">
                <a:latin typeface="BRH Devanagari RN" pitchFamily="2" charset="0"/>
              </a:rPr>
              <a:t>लिङ्ग </a:t>
            </a:r>
            <a:endParaRPr lang="en-IN" dirty="0" smtClean="0">
              <a:latin typeface="BRH Devanagari RN" pitchFamily="2" charset="0"/>
            </a:endParaRPr>
          </a:p>
          <a:p>
            <a:r>
              <a:rPr lang="hi-IN" dirty="0" smtClean="0">
                <a:latin typeface="BRH Devanagari RN" pitchFamily="2" charset="0"/>
              </a:rPr>
              <a:t>परमात्मनि </a:t>
            </a:r>
            <a:endParaRPr lang="en-IN" dirty="0" smtClean="0">
              <a:latin typeface="BRH Devanagari RN" pitchFamily="2" charset="0"/>
            </a:endParaRPr>
          </a:p>
          <a:p>
            <a:r>
              <a:rPr lang="hi-IN" dirty="0" smtClean="0">
                <a:latin typeface="BRH Devanagari RN" pitchFamily="2" charset="0"/>
              </a:rPr>
              <a:t>धरणि </a:t>
            </a:r>
            <a:endParaRPr lang="en-IN" dirty="0" smtClean="0">
              <a:latin typeface="BRH Devanagari RN" pitchFamily="2" charset="0"/>
            </a:endParaRPr>
          </a:p>
          <a:p>
            <a:r>
              <a:rPr lang="hi-IN" dirty="0" smtClean="0">
                <a:latin typeface="BRH Devanagari RN" pitchFamily="2" charset="0"/>
              </a:rPr>
              <a:t>योषिति </a:t>
            </a:r>
            <a:endParaRPr lang="en-IN" dirty="0" smtClean="0">
              <a:latin typeface="BRH Devanagari RN" pitchFamily="2" charset="0"/>
            </a:endParaRPr>
          </a:p>
          <a:p>
            <a:r>
              <a:rPr lang="hi-IN" dirty="0" smtClean="0">
                <a:latin typeface="BRH Devanagari RN" pitchFamily="2" charset="0"/>
              </a:rPr>
              <a:t>शक्ति</a:t>
            </a:r>
            <a:endParaRPr lang="en-IN" dirty="0">
              <a:latin typeface="BRH Devanagari 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878" y="-99392"/>
            <a:ext cx="8229600" cy="1143000"/>
          </a:xfrm>
        </p:spPr>
        <p:txBody>
          <a:bodyPr/>
          <a:lstStyle/>
          <a:p>
            <a:r>
              <a:rPr lang="hi-IN" dirty="0">
                <a:latin typeface="BRH Devanagari RN" pitchFamily="2" charset="0"/>
              </a:rPr>
              <a:t>निरुक्ति </a:t>
            </a:r>
            <a:endParaRPr lang="en-IN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058" y="908720"/>
            <a:ext cx="8352928" cy="6093296"/>
          </a:xfrm>
        </p:spPr>
        <p:txBody>
          <a:bodyPr>
            <a:normAutofit/>
          </a:bodyPr>
          <a:lstStyle/>
          <a:p>
            <a:r>
              <a:rPr lang="hi-IN" dirty="0"/>
              <a:t>प्रकृतिमिति स्वभावम्</a:t>
            </a:r>
            <a:r>
              <a:rPr lang="en-IN" dirty="0"/>
              <a:t>| </a:t>
            </a:r>
            <a:r>
              <a:rPr lang="en-IN" sz="1900" dirty="0"/>
              <a:t>Cakrapani,Ca.Vi.8/95</a:t>
            </a:r>
          </a:p>
          <a:p>
            <a:pPr>
              <a:buNone/>
            </a:pPr>
            <a:r>
              <a:rPr lang="en-US" dirty="0" smtClean="0"/>
              <a:t>Expression of ones own constitution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hi-IN" dirty="0" smtClean="0"/>
              <a:t>स्वभावमिति </a:t>
            </a:r>
            <a:r>
              <a:rPr lang="hi-IN" dirty="0"/>
              <a:t>प्रत्यात्मनियतरूपम्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Individual specific</a:t>
            </a:r>
          </a:p>
          <a:p>
            <a:pPr>
              <a:buNone/>
            </a:pPr>
            <a:endParaRPr lang="en-US" dirty="0" smtClean="0"/>
          </a:p>
          <a:p>
            <a:r>
              <a:rPr lang="hi-IN" dirty="0"/>
              <a:t>प्रकृतिः शरीरस्वरूपम्</a:t>
            </a:r>
            <a:r>
              <a:rPr lang="en-IN" dirty="0"/>
              <a:t> | </a:t>
            </a:r>
            <a:r>
              <a:rPr lang="en-IN" sz="1900" dirty="0" err="1"/>
              <a:t>Arunadutta</a:t>
            </a:r>
            <a:r>
              <a:rPr lang="en-IN" sz="1900" dirty="0"/>
              <a:t>, </a:t>
            </a:r>
            <a:r>
              <a:rPr lang="en-IN" sz="1900" dirty="0" smtClean="0"/>
              <a:t>AH.Su.1/10; 				</a:t>
            </a:r>
            <a:r>
              <a:rPr lang="en-IN" sz="1900" dirty="0" err="1" smtClean="0"/>
              <a:t>Indu</a:t>
            </a:r>
            <a:r>
              <a:rPr lang="en-IN" sz="1900" dirty="0" smtClean="0"/>
              <a:t> AS.Su.1/25</a:t>
            </a:r>
            <a:endParaRPr lang="en-US" dirty="0"/>
          </a:p>
          <a:p>
            <a:pPr>
              <a:buNone/>
            </a:pPr>
            <a:r>
              <a:rPr lang="en-US" dirty="0" smtClean="0"/>
              <a:t>Enumeration of body features, internal as well as external</a:t>
            </a:r>
            <a:endParaRPr lang="en-US" dirty="0" smtClean="0">
              <a:latin typeface="BRH Devanagari RN" pitchFamily="2" charset="0"/>
            </a:endParaRPr>
          </a:p>
          <a:p>
            <a:r>
              <a:rPr lang="hi-IN" dirty="0" smtClean="0"/>
              <a:t>प्रकृतिश्चारोग्यम्</a:t>
            </a:r>
            <a:r>
              <a:rPr lang="en-IN" dirty="0" smtClean="0"/>
              <a:t> || </a:t>
            </a:r>
            <a:r>
              <a:rPr lang="en-IN" sz="1900" dirty="0" err="1" smtClean="0"/>
              <a:t>Ca.Vi</a:t>
            </a:r>
            <a:r>
              <a:rPr lang="en-IN" sz="1900" dirty="0"/>
              <a:t>.</a:t>
            </a:r>
            <a:r>
              <a:rPr lang="en-US" sz="1900" dirty="0" smtClean="0">
                <a:latin typeface="BRH Devanagari RN" pitchFamily="2" charset="0"/>
              </a:rPr>
              <a:t>6/13 </a:t>
            </a:r>
          </a:p>
          <a:p>
            <a:pPr>
              <a:buNone/>
            </a:pPr>
            <a:endParaRPr lang="en-US" dirty="0" smtClean="0">
              <a:latin typeface="BRH Devanagari 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i-IN" dirty="0"/>
              <a:t>शुक्रशोणितसंयोगे यो भवेद्दोष उत्कटः |</a:t>
            </a:r>
            <a:br>
              <a:rPr lang="hi-IN" dirty="0"/>
            </a:br>
            <a:r>
              <a:rPr lang="hi-IN" dirty="0"/>
              <a:t>प्रकृतिर्जायते तेन तस्या मे लक्षणं शृणु </a:t>
            </a:r>
            <a:r>
              <a:rPr lang="hi-IN" dirty="0" smtClean="0"/>
              <a:t>||</a:t>
            </a:r>
            <a:r>
              <a:rPr lang="en-IN" dirty="0"/>
              <a:t> </a:t>
            </a:r>
            <a:r>
              <a:rPr lang="en-IN" dirty="0" smtClean="0"/>
              <a:t>Su.Sa.4/63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Prakriti</a:t>
            </a:r>
            <a:r>
              <a:rPr lang="en-US" dirty="0" smtClean="0"/>
              <a:t> is formed/ developed based on the predominance of </a:t>
            </a:r>
            <a:r>
              <a:rPr lang="en-US" dirty="0" err="1" smtClean="0"/>
              <a:t>dosha</a:t>
            </a:r>
            <a:r>
              <a:rPr lang="en-US" dirty="0" smtClean="0"/>
              <a:t> at the time of union of </a:t>
            </a:r>
            <a:r>
              <a:rPr lang="en-US" dirty="0" err="1" smtClean="0"/>
              <a:t>shukra</a:t>
            </a:r>
            <a:r>
              <a:rPr lang="en-US" dirty="0" smtClean="0"/>
              <a:t>(sperm) &amp; </a:t>
            </a:r>
            <a:r>
              <a:rPr lang="en-US" dirty="0" err="1" smtClean="0"/>
              <a:t>shonita</a:t>
            </a:r>
            <a:r>
              <a:rPr lang="en-US" dirty="0" smtClean="0"/>
              <a:t>(ovum)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i-IN" sz="3000" dirty="0"/>
              <a:t>प्रकृतिर्नाम जन्ममरणान्तकालभाविनी  गर्भावक्रान्ति समये </a:t>
            </a:r>
            <a:endParaRPr lang="en-IN" sz="3000" dirty="0" smtClean="0"/>
          </a:p>
          <a:p>
            <a:pPr marL="0" indent="0">
              <a:buNone/>
            </a:pPr>
            <a:r>
              <a:rPr lang="hi-IN" sz="3000" dirty="0" smtClean="0"/>
              <a:t>स्वकारणोद्रेकजनिता </a:t>
            </a:r>
            <a:r>
              <a:rPr lang="hi-IN" sz="3000" dirty="0"/>
              <a:t>निर्विकारिणी दोषस्थितीः || रसवैशेषिक </a:t>
            </a:r>
            <a:endParaRPr lang="en-IN" sz="3000" dirty="0" smtClean="0"/>
          </a:p>
          <a:p>
            <a:r>
              <a:rPr lang="en-US" sz="3000" dirty="0" err="1" smtClean="0"/>
              <a:t>Prakriti</a:t>
            </a:r>
            <a:r>
              <a:rPr lang="en-US" sz="3000" dirty="0" smtClean="0"/>
              <a:t> is the one which remains constant from birth to death</a:t>
            </a:r>
            <a:endParaRPr lang="en-IN" sz="3000" dirty="0" smtClean="0"/>
          </a:p>
          <a:p>
            <a:r>
              <a:rPr lang="en-US" sz="3000" dirty="0" smtClean="0"/>
              <a:t>Formed at the development of </a:t>
            </a:r>
            <a:r>
              <a:rPr lang="en-US" sz="3000" dirty="0" err="1" smtClean="0"/>
              <a:t>foetus</a:t>
            </a:r>
            <a:r>
              <a:rPr lang="en-US" sz="3000" dirty="0" smtClean="0"/>
              <a:t> ( </a:t>
            </a:r>
            <a:r>
              <a:rPr lang="en-US" sz="3000" dirty="0" err="1" smtClean="0"/>
              <a:t>garbha</a:t>
            </a:r>
            <a:r>
              <a:rPr lang="en-US" sz="3000" dirty="0" smtClean="0"/>
              <a:t>)</a:t>
            </a:r>
          </a:p>
          <a:p>
            <a:r>
              <a:rPr lang="en-US" sz="3000" dirty="0" smtClean="0"/>
              <a:t>By its own causes </a:t>
            </a:r>
            <a:r>
              <a:rPr lang="en-US" sz="3000" dirty="0" err="1" smtClean="0"/>
              <a:t>doshas</a:t>
            </a:r>
            <a:r>
              <a:rPr lang="en-US" sz="3000" dirty="0" smtClean="0"/>
              <a:t> become intensified .</a:t>
            </a:r>
          </a:p>
          <a:p>
            <a:r>
              <a:rPr lang="en-US" sz="3000" dirty="0" smtClean="0"/>
              <a:t>This nonpathogenic status of </a:t>
            </a:r>
            <a:r>
              <a:rPr lang="en-US" sz="3000" dirty="0" err="1" smtClean="0"/>
              <a:t>dosha</a:t>
            </a:r>
            <a:r>
              <a:rPr lang="en-US" sz="3000" dirty="0" smtClean="0"/>
              <a:t>(constant from birth to death) determines </a:t>
            </a:r>
            <a:r>
              <a:rPr lang="en-US" sz="3000" dirty="0" err="1" smtClean="0"/>
              <a:t>prakriti</a:t>
            </a:r>
            <a:endParaRPr lang="en-US" sz="3000" dirty="0" smtClean="0"/>
          </a:p>
          <a:p>
            <a:r>
              <a:rPr lang="hi-IN" sz="2600" dirty="0"/>
              <a:t>विषेणेव विषक्रिमेः</a:t>
            </a:r>
            <a:r>
              <a:rPr lang="en-IN" sz="2600" dirty="0"/>
              <a:t> (how venom in the poisonous animals are harmless to them)</a:t>
            </a:r>
          </a:p>
          <a:p>
            <a:endParaRPr lang="en-US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i-IN" dirty="0"/>
              <a:t>समपित्तानिलकफाः केचिद्गर्भादि मानवाः|</a:t>
            </a:r>
            <a:br>
              <a:rPr lang="hi-IN" dirty="0"/>
            </a:br>
            <a:r>
              <a:rPr lang="hi-IN" dirty="0"/>
              <a:t>दृश्यन्ते वातलाः केचित्पित्तलाः श्लेष्मलास्तथा||३९||</a:t>
            </a:r>
            <a:br>
              <a:rPr lang="hi-IN" dirty="0"/>
            </a:br>
            <a:r>
              <a:rPr lang="hi-IN" dirty="0"/>
              <a:t>तेषामनातुराः पूर्वे वातलाद्याः सदातुराः| </a:t>
            </a:r>
            <a:r>
              <a:rPr lang="en-US" dirty="0" smtClean="0"/>
              <a:t>ca.su.7/39-40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/>
              <a:t>Men are born with different </a:t>
            </a:r>
            <a:r>
              <a:rPr lang="en-US" dirty="0" err="1" smtClean="0"/>
              <a:t>prakritis</a:t>
            </a:r>
            <a:r>
              <a:rPr lang="en-US" dirty="0" smtClean="0"/>
              <a:t>. It may be </a:t>
            </a:r>
            <a:r>
              <a:rPr lang="en-US" dirty="0" err="1" smtClean="0"/>
              <a:t>sama</a:t>
            </a:r>
            <a:r>
              <a:rPr lang="en-US" dirty="0" smtClean="0"/>
              <a:t>(equal </a:t>
            </a:r>
            <a:r>
              <a:rPr lang="en-US" dirty="0" err="1" smtClean="0"/>
              <a:t>propotion</a:t>
            </a:r>
            <a:r>
              <a:rPr lang="en-US" dirty="0" smtClean="0"/>
              <a:t> of V,P,K), sometimes </a:t>
            </a:r>
            <a:r>
              <a:rPr lang="en-US" dirty="0" err="1" smtClean="0"/>
              <a:t>vatala</a:t>
            </a:r>
            <a:r>
              <a:rPr lang="en-US" dirty="0" smtClean="0"/>
              <a:t> (</a:t>
            </a:r>
            <a:r>
              <a:rPr lang="en-US" dirty="0" err="1" smtClean="0"/>
              <a:t>vata</a:t>
            </a:r>
            <a:r>
              <a:rPr lang="en-US" dirty="0" smtClean="0"/>
              <a:t> dominant), </a:t>
            </a:r>
            <a:r>
              <a:rPr lang="en-US" dirty="0" err="1" smtClean="0"/>
              <a:t>pittala</a:t>
            </a:r>
            <a:r>
              <a:rPr lang="en-US" dirty="0" smtClean="0"/>
              <a:t> &amp; </a:t>
            </a:r>
            <a:r>
              <a:rPr lang="en-US" dirty="0" err="1" smtClean="0"/>
              <a:t>sleshmala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err="1" smtClean="0"/>
              <a:t>Samaprakriti</a:t>
            </a:r>
            <a:r>
              <a:rPr lang="en-US" dirty="0" smtClean="0"/>
              <a:t> individuals are </a:t>
            </a:r>
            <a:r>
              <a:rPr lang="en-US" dirty="0" err="1" smtClean="0"/>
              <a:t>alwalys</a:t>
            </a:r>
            <a:r>
              <a:rPr lang="en-US" dirty="0" smtClean="0"/>
              <a:t> healthy(free from diseases)</a:t>
            </a:r>
          </a:p>
          <a:p>
            <a:pPr>
              <a:buNone/>
            </a:pPr>
            <a:r>
              <a:rPr lang="en-US" dirty="0" smtClean="0"/>
              <a:t>Others always suffer with (more prone to) diseases.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dirty="0" smtClean="0"/>
              <a:t>Factors responsible for </a:t>
            </a:r>
            <a:r>
              <a:rPr lang="en-US" dirty="0" err="1" smtClean="0"/>
              <a:t>prakriti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/>
          </a:bodyPr>
          <a:lstStyle/>
          <a:p>
            <a:r>
              <a:rPr lang="hi-IN" sz="2400" dirty="0"/>
              <a:t>शुक्रशोणितप्रकृतिं, कालगर्भाशयप्रकृतिं, </a:t>
            </a:r>
            <a:r>
              <a:rPr lang="hi-IN" sz="2400" dirty="0" smtClean="0"/>
              <a:t>मातुराहारविहारप्रकृतिं</a:t>
            </a:r>
            <a:r>
              <a:rPr lang="hi-IN" sz="2400" dirty="0"/>
              <a:t>, महाभूतविकारप्रकृतिं च गर्भशरीरमपेक्षते| </a:t>
            </a:r>
            <a:endParaRPr lang="en-IN" sz="2400" dirty="0" smtClean="0"/>
          </a:p>
          <a:p>
            <a:r>
              <a:rPr lang="en-US" sz="2400" dirty="0" err="1" smtClean="0"/>
              <a:t>Shukra</a:t>
            </a:r>
            <a:r>
              <a:rPr lang="en-US" sz="2400" dirty="0" smtClean="0"/>
              <a:t> </a:t>
            </a:r>
            <a:r>
              <a:rPr lang="en-US" sz="2400" dirty="0" err="1" smtClean="0"/>
              <a:t>shonita</a:t>
            </a:r>
            <a:r>
              <a:rPr lang="en-US" sz="2400" dirty="0" smtClean="0"/>
              <a:t> </a:t>
            </a:r>
            <a:r>
              <a:rPr lang="en-US" sz="2400" dirty="0" err="1" smtClean="0"/>
              <a:t>prakriti</a:t>
            </a:r>
            <a:r>
              <a:rPr lang="en-US" sz="2400" dirty="0" smtClean="0"/>
              <a:t> (male &amp; female characters)</a:t>
            </a:r>
          </a:p>
          <a:p>
            <a:r>
              <a:rPr lang="en-US" sz="2400" dirty="0" err="1" smtClean="0"/>
              <a:t>Kalagarbhasaya</a:t>
            </a:r>
            <a:r>
              <a:rPr lang="en-US" sz="2400" dirty="0" smtClean="0"/>
              <a:t> </a:t>
            </a:r>
            <a:r>
              <a:rPr lang="en-US" sz="2400" dirty="0" err="1" smtClean="0"/>
              <a:t>prakriti</a:t>
            </a:r>
            <a:r>
              <a:rPr lang="en-US" sz="2400" dirty="0" smtClean="0"/>
              <a:t> (seasons &amp; uterine environment)</a:t>
            </a:r>
          </a:p>
          <a:p>
            <a:r>
              <a:rPr lang="en-US" sz="2400" dirty="0" smtClean="0"/>
              <a:t>Matura </a:t>
            </a:r>
            <a:r>
              <a:rPr lang="en-US" sz="2400" dirty="0" err="1" smtClean="0"/>
              <a:t>aharavihara</a:t>
            </a:r>
            <a:r>
              <a:rPr lang="en-US" sz="2400" dirty="0" smtClean="0"/>
              <a:t> </a:t>
            </a:r>
            <a:r>
              <a:rPr lang="en-US" sz="2400" dirty="0" err="1" smtClean="0"/>
              <a:t>prakriti</a:t>
            </a:r>
            <a:r>
              <a:rPr lang="en-US" sz="2400" dirty="0" smtClean="0"/>
              <a:t> ( diet &amp; lifestyle of mother)</a:t>
            </a:r>
          </a:p>
          <a:p>
            <a:r>
              <a:rPr lang="en-US" sz="2400" dirty="0" err="1" smtClean="0"/>
              <a:t>Panchamahabhuta</a:t>
            </a:r>
            <a:r>
              <a:rPr lang="en-US" sz="2400" dirty="0" smtClean="0"/>
              <a:t> </a:t>
            </a:r>
            <a:r>
              <a:rPr lang="en-US" sz="2400" dirty="0" err="1" smtClean="0"/>
              <a:t>vikara</a:t>
            </a:r>
            <a:r>
              <a:rPr lang="en-US" sz="2400" dirty="0" smtClean="0"/>
              <a:t> </a:t>
            </a:r>
            <a:r>
              <a:rPr lang="en-US" sz="2400" dirty="0" err="1" smtClean="0"/>
              <a:t>prakriti</a:t>
            </a:r>
            <a:r>
              <a:rPr lang="en-US" sz="2400" dirty="0" smtClean="0"/>
              <a:t> (attributes of </a:t>
            </a:r>
            <a:r>
              <a:rPr lang="en-US" sz="2400" dirty="0" err="1" smtClean="0"/>
              <a:t>mahabhutas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en-US" dirty="0" smtClean="0"/>
              <a:t>types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72098"/>
          </a:xfrm>
        </p:spPr>
        <p:txBody>
          <a:bodyPr>
            <a:normAutofit/>
          </a:bodyPr>
          <a:lstStyle/>
          <a:p>
            <a:r>
              <a:rPr lang="hi-IN" sz="2800" dirty="0"/>
              <a:t>दोषप्रकृतिः गुणप्रकृतिश्चेति  द्विविधा पुरुषाणां प्रकृतिः | तत्र दोषप्रकृतिः वातदि दोषकृता गुणप्रकृतिश्चेति सत्वादि गुणकृता | सप्तदोषप्रकृतयः सप्त च गुणप्रकृतयः भवन्ति || नागार्जुन </a:t>
            </a:r>
            <a:endParaRPr lang="en-IN" sz="2800" dirty="0" smtClean="0"/>
          </a:p>
          <a:p>
            <a:r>
              <a:rPr lang="en-US" sz="2800" dirty="0" err="1" smtClean="0"/>
              <a:t>Prakriti</a:t>
            </a:r>
            <a:r>
              <a:rPr lang="en-US" sz="2800" dirty="0" smtClean="0"/>
              <a:t> is initially of 2 types:</a:t>
            </a:r>
          </a:p>
          <a:p>
            <a:r>
              <a:rPr lang="en-US" sz="2800" dirty="0" err="1" smtClean="0"/>
              <a:t>Dosha</a:t>
            </a:r>
            <a:r>
              <a:rPr lang="en-US" sz="2800" dirty="0" smtClean="0"/>
              <a:t> </a:t>
            </a:r>
            <a:r>
              <a:rPr lang="en-US" sz="2800" dirty="0" err="1" smtClean="0"/>
              <a:t>prakriti</a:t>
            </a:r>
            <a:r>
              <a:rPr lang="en-US" sz="2800" dirty="0" smtClean="0"/>
              <a:t> (based on dominance of </a:t>
            </a:r>
            <a:r>
              <a:rPr lang="en-US" sz="2800" dirty="0" err="1" smtClean="0"/>
              <a:t>vatadi</a:t>
            </a:r>
            <a:r>
              <a:rPr lang="en-US" sz="2800" dirty="0" smtClean="0"/>
              <a:t> </a:t>
            </a:r>
            <a:r>
              <a:rPr lang="en-US" sz="2800" dirty="0" err="1" smtClean="0"/>
              <a:t>doshas</a:t>
            </a:r>
            <a:r>
              <a:rPr lang="en-US" sz="2800" dirty="0" smtClean="0"/>
              <a:t>- 7 in number) Also known as </a:t>
            </a:r>
            <a:r>
              <a:rPr lang="en-US" sz="2800" dirty="0" err="1" smtClean="0"/>
              <a:t>deha</a:t>
            </a:r>
            <a:r>
              <a:rPr lang="en-US" sz="2800" dirty="0" smtClean="0"/>
              <a:t> </a:t>
            </a:r>
            <a:r>
              <a:rPr lang="en-US" sz="2800" dirty="0" err="1" smtClean="0"/>
              <a:t>prakriti</a:t>
            </a:r>
            <a:endParaRPr lang="en-US" sz="2800" dirty="0" smtClean="0"/>
          </a:p>
          <a:p>
            <a:r>
              <a:rPr lang="en-US" sz="2800" dirty="0" err="1" smtClean="0"/>
              <a:t>Guna</a:t>
            </a:r>
            <a:r>
              <a:rPr lang="en-US" sz="2800" dirty="0" smtClean="0"/>
              <a:t> </a:t>
            </a:r>
            <a:r>
              <a:rPr lang="en-US" sz="2800" dirty="0" err="1" smtClean="0"/>
              <a:t>prakriti</a:t>
            </a:r>
            <a:r>
              <a:rPr lang="en-US" sz="2800" dirty="0" smtClean="0"/>
              <a:t> (based on dominance of </a:t>
            </a:r>
            <a:r>
              <a:rPr lang="en-US" sz="2800" dirty="0" err="1" smtClean="0"/>
              <a:t>satvadi</a:t>
            </a:r>
            <a:r>
              <a:rPr lang="en-US" sz="2800" dirty="0" smtClean="0"/>
              <a:t> </a:t>
            </a:r>
            <a:r>
              <a:rPr lang="en-US" sz="2800" dirty="0" err="1" smtClean="0"/>
              <a:t>gunas</a:t>
            </a:r>
            <a:r>
              <a:rPr lang="en-US" sz="2800" dirty="0" smtClean="0"/>
              <a:t> – 7 in number ) .Also known as </a:t>
            </a:r>
            <a:r>
              <a:rPr lang="en-US" sz="2800" dirty="0" err="1" smtClean="0"/>
              <a:t>manasika</a:t>
            </a:r>
            <a:r>
              <a:rPr lang="en-US" sz="2800" dirty="0" smtClean="0"/>
              <a:t> </a:t>
            </a:r>
            <a:r>
              <a:rPr lang="en-US" sz="2800" dirty="0" err="1" smtClean="0"/>
              <a:t>prakriti</a:t>
            </a:r>
            <a:r>
              <a:rPr lang="en-US" sz="2800" dirty="0" smtClean="0"/>
              <a:t>/ </a:t>
            </a:r>
            <a:r>
              <a:rPr lang="en-US" sz="2800" dirty="0" err="1" smtClean="0"/>
              <a:t>maha</a:t>
            </a:r>
            <a:r>
              <a:rPr lang="en-US" sz="2800" dirty="0" smtClean="0"/>
              <a:t> </a:t>
            </a:r>
            <a:r>
              <a:rPr lang="en-US" sz="2800" dirty="0" err="1" smtClean="0"/>
              <a:t>prakriti</a:t>
            </a:r>
            <a:r>
              <a:rPr lang="en-US" sz="2800" dirty="0" smtClean="0"/>
              <a:t> / </a:t>
            </a:r>
            <a:r>
              <a:rPr lang="en-US" sz="2800" dirty="0" err="1" smtClean="0"/>
              <a:t>chitta</a:t>
            </a:r>
            <a:r>
              <a:rPr lang="en-US" sz="2800" dirty="0" smtClean="0"/>
              <a:t> </a:t>
            </a:r>
            <a:r>
              <a:rPr lang="en-US" sz="2800" dirty="0" err="1" smtClean="0"/>
              <a:t>prakriti</a:t>
            </a:r>
            <a:endParaRPr lang="en-IN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Dosha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en-US" dirty="0" smtClean="0"/>
              <a:t>/ </a:t>
            </a:r>
            <a:r>
              <a:rPr lang="en-US" dirty="0" err="1" smtClean="0"/>
              <a:t>deha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en-US" dirty="0" smtClean="0"/>
              <a:t> (7)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Vataja</a:t>
            </a:r>
            <a:endParaRPr lang="en-US" dirty="0" smtClean="0"/>
          </a:p>
          <a:p>
            <a:r>
              <a:rPr lang="en-US" dirty="0" err="1" smtClean="0"/>
              <a:t>Pittaja</a:t>
            </a:r>
            <a:endParaRPr lang="en-US" dirty="0" smtClean="0"/>
          </a:p>
          <a:p>
            <a:r>
              <a:rPr lang="en-US" dirty="0" err="1" smtClean="0"/>
              <a:t>Kaphaja</a:t>
            </a:r>
            <a:endParaRPr lang="en-US" dirty="0" smtClean="0"/>
          </a:p>
          <a:p>
            <a:r>
              <a:rPr lang="en-US" dirty="0" err="1" smtClean="0"/>
              <a:t>Samsargaja</a:t>
            </a:r>
            <a:r>
              <a:rPr lang="en-US" dirty="0" smtClean="0"/>
              <a:t>/ </a:t>
            </a:r>
            <a:r>
              <a:rPr lang="en-US" dirty="0" err="1" smtClean="0"/>
              <a:t>dvidoshaja</a:t>
            </a:r>
            <a:r>
              <a:rPr lang="en-US" dirty="0" smtClean="0"/>
              <a:t>( combinations in 2 – </a:t>
            </a:r>
            <a:r>
              <a:rPr lang="en-US" dirty="0" err="1" smtClean="0"/>
              <a:t>vatapittaja</a:t>
            </a:r>
            <a:r>
              <a:rPr lang="en-US" dirty="0" smtClean="0"/>
              <a:t>, </a:t>
            </a:r>
            <a:r>
              <a:rPr lang="en-US" dirty="0" err="1" smtClean="0"/>
              <a:t>vatakaphaja</a:t>
            </a:r>
            <a:r>
              <a:rPr lang="en-US" dirty="0" smtClean="0"/>
              <a:t>, </a:t>
            </a:r>
            <a:r>
              <a:rPr lang="en-US" dirty="0" err="1" smtClean="0"/>
              <a:t>pitta</a:t>
            </a:r>
            <a:r>
              <a:rPr lang="en-US" dirty="0" smtClean="0"/>
              <a:t> </a:t>
            </a:r>
            <a:r>
              <a:rPr lang="en-US" dirty="0" err="1" smtClean="0"/>
              <a:t>kaphaja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Sannipataja</a:t>
            </a:r>
            <a:r>
              <a:rPr lang="en-US" dirty="0" smtClean="0"/>
              <a:t>/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en-US" dirty="0" smtClean="0"/>
              <a:t> ( combination of 3 – </a:t>
            </a:r>
            <a:r>
              <a:rPr lang="en-US" dirty="0" err="1" smtClean="0"/>
              <a:t>vata</a:t>
            </a:r>
            <a:r>
              <a:rPr lang="en-US" dirty="0" smtClean="0"/>
              <a:t> </a:t>
            </a:r>
            <a:r>
              <a:rPr lang="en-US" dirty="0" err="1" smtClean="0"/>
              <a:t>pitta</a:t>
            </a:r>
            <a:r>
              <a:rPr lang="en-US" dirty="0" smtClean="0"/>
              <a:t> </a:t>
            </a:r>
            <a:r>
              <a:rPr lang="en-US" dirty="0" err="1" smtClean="0"/>
              <a:t>kapha</a:t>
            </a:r>
            <a:r>
              <a:rPr lang="en-US" dirty="0" smtClean="0"/>
              <a:t>)</a:t>
            </a:r>
            <a:endParaRPr lang="en-I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Guna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en-US" dirty="0" smtClean="0"/>
              <a:t> (</a:t>
            </a:r>
            <a:r>
              <a:rPr lang="en-US" dirty="0" err="1" smtClean="0"/>
              <a:t>nagarjuna</a:t>
            </a:r>
            <a:r>
              <a:rPr lang="en-US" dirty="0" smtClean="0"/>
              <a:t>)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Satvika</a:t>
            </a:r>
            <a:endParaRPr lang="en-US" dirty="0" smtClean="0"/>
          </a:p>
          <a:p>
            <a:r>
              <a:rPr lang="en-US" dirty="0" err="1" smtClean="0"/>
              <a:t>Rajasika</a:t>
            </a:r>
            <a:endParaRPr lang="en-US" dirty="0" smtClean="0"/>
          </a:p>
          <a:p>
            <a:r>
              <a:rPr lang="en-US" dirty="0" err="1" smtClean="0"/>
              <a:t>Tamasika</a:t>
            </a:r>
            <a:endParaRPr lang="en-US" dirty="0" smtClean="0"/>
          </a:p>
          <a:p>
            <a:r>
              <a:rPr lang="en-US" dirty="0" err="1" smtClean="0"/>
              <a:t>Samsarga</a:t>
            </a:r>
            <a:r>
              <a:rPr lang="en-US" dirty="0" smtClean="0"/>
              <a:t>(combination of 2)</a:t>
            </a:r>
          </a:p>
          <a:p>
            <a:r>
              <a:rPr lang="en-US" dirty="0" err="1" smtClean="0"/>
              <a:t>Sannipataja</a:t>
            </a:r>
            <a:r>
              <a:rPr lang="en-US" dirty="0" smtClean="0"/>
              <a:t>(Combination of 3)</a:t>
            </a:r>
            <a:endParaRPr lang="en-IN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Manasika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95536" y="184482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683568" y="1124744"/>
            <a:ext cx="16928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ca.sa.4/6</a:t>
            </a:r>
            <a:endParaRPr lang="en-IN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Prakriti</a:t>
            </a:r>
            <a:r>
              <a:rPr lang="en-US" dirty="0" smtClean="0"/>
              <a:t> as </a:t>
            </a:r>
            <a:r>
              <a:rPr lang="en-US" dirty="0" err="1" smtClean="0"/>
              <a:t>kaya</a:t>
            </a:r>
            <a:r>
              <a:rPr lang="en-US" dirty="0" smtClean="0"/>
              <a:t> (</a:t>
            </a:r>
            <a:r>
              <a:rPr lang="en-US" dirty="0" err="1" smtClean="0"/>
              <a:t>Susrutha</a:t>
            </a:r>
            <a:r>
              <a:rPr lang="en-US" dirty="0" smtClean="0"/>
              <a:t>) su.sa.4/81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89119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/>
              <a:t>भौतिक प्रकृति</a:t>
            </a:r>
            <a:r>
              <a:rPr lang="en-US" dirty="0" smtClean="0"/>
              <a:t> </a:t>
            </a:r>
            <a:r>
              <a:rPr lang="hi-IN" dirty="0" smtClean="0"/>
              <a:t>(</a:t>
            </a:r>
            <a:r>
              <a:rPr lang="en-US" dirty="0" err="1" smtClean="0"/>
              <a:t>Bhautika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hi-IN" dirty="0" smtClean="0"/>
              <a:t>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i-IN" dirty="0" smtClean="0"/>
              <a:t>प्रकृतिमिह नराणां भौतिकीं केचिदाहु:</a:t>
            </a:r>
          </a:p>
          <a:p>
            <a:pPr>
              <a:buNone/>
            </a:pPr>
            <a:r>
              <a:rPr lang="hi-IN" dirty="0" smtClean="0"/>
              <a:t>  पवनदहनतोयैः कीर्तितास्तास्तु तिस्र:</a:t>
            </a:r>
          </a:p>
          <a:p>
            <a:pPr>
              <a:buNone/>
            </a:pPr>
            <a:r>
              <a:rPr lang="hi-IN" dirty="0" smtClean="0"/>
              <a:t>  स्थिरविपुलशरीर: पार्थिवश्च क्षमावान्</a:t>
            </a:r>
          </a:p>
          <a:p>
            <a:pPr>
              <a:buNone/>
            </a:pPr>
            <a:r>
              <a:rPr lang="hi-IN" dirty="0" smtClean="0"/>
              <a:t>  शुचिरथ चिरजीवी नाभसः खैर्महद्भिः ॥</a:t>
            </a:r>
            <a:r>
              <a:rPr lang="en-US" dirty="0" smtClean="0"/>
              <a:t> (Su.Sa.4/80)</a:t>
            </a:r>
          </a:p>
          <a:p>
            <a:pPr>
              <a:buNone/>
            </a:pPr>
            <a:r>
              <a:rPr lang="en-US" dirty="0" smtClean="0"/>
              <a:t>Classification based on dominance of </a:t>
            </a:r>
            <a:r>
              <a:rPr lang="en-US" dirty="0" err="1" smtClean="0"/>
              <a:t>mahabhutas</a:t>
            </a:r>
            <a:r>
              <a:rPr lang="en-US" dirty="0" smtClean="0"/>
              <a:t> is </a:t>
            </a:r>
            <a:r>
              <a:rPr lang="en-US" dirty="0" err="1" smtClean="0"/>
              <a:t>bhautika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en-US" dirty="0" err="1" smtClean="0"/>
              <a:t>Vayaveeya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en-US" dirty="0" smtClean="0"/>
              <a:t> –  similar to </a:t>
            </a:r>
            <a:r>
              <a:rPr lang="en-US" dirty="0" err="1" smtClean="0"/>
              <a:t>vata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endParaRPr lang="en-US" dirty="0" smtClean="0"/>
          </a:p>
          <a:p>
            <a:r>
              <a:rPr lang="en-US" dirty="0" err="1" smtClean="0"/>
              <a:t>Thejasa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en-US" dirty="0" smtClean="0"/>
              <a:t> – similar to </a:t>
            </a:r>
            <a:r>
              <a:rPr lang="en-US" dirty="0" err="1" smtClean="0"/>
              <a:t>pitta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endParaRPr lang="en-US" dirty="0" smtClean="0"/>
          </a:p>
          <a:p>
            <a:r>
              <a:rPr lang="en-US" dirty="0" err="1" smtClean="0"/>
              <a:t>Apya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en-US" dirty="0" smtClean="0"/>
              <a:t> – similar to </a:t>
            </a:r>
            <a:r>
              <a:rPr lang="en-US" dirty="0" err="1" smtClean="0"/>
              <a:t>kapha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endParaRPr lang="en-US" dirty="0" smtClean="0"/>
          </a:p>
          <a:p>
            <a:r>
              <a:rPr lang="en-US" dirty="0" err="1" smtClean="0"/>
              <a:t>Parthiva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en-US" dirty="0" smtClean="0"/>
              <a:t> – stable body ( </a:t>
            </a:r>
            <a:r>
              <a:rPr lang="en-US" dirty="0" err="1" smtClean="0"/>
              <a:t>sthira</a:t>
            </a:r>
            <a:r>
              <a:rPr lang="en-US" dirty="0" smtClean="0"/>
              <a:t> </a:t>
            </a:r>
            <a:r>
              <a:rPr lang="en-US" dirty="0" err="1" smtClean="0"/>
              <a:t>sharira</a:t>
            </a:r>
            <a:r>
              <a:rPr lang="en-US" dirty="0" smtClean="0"/>
              <a:t>) , wide / large body (</a:t>
            </a:r>
            <a:r>
              <a:rPr lang="en-US" dirty="0" err="1" smtClean="0"/>
              <a:t>vipula</a:t>
            </a:r>
            <a:r>
              <a:rPr lang="en-US" dirty="0" smtClean="0"/>
              <a:t> </a:t>
            </a:r>
            <a:r>
              <a:rPr lang="en-US" dirty="0" err="1" smtClean="0"/>
              <a:t>sharira</a:t>
            </a:r>
            <a:r>
              <a:rPr lang="en-US" dirty="0" smtClean="0"/>
              <a:t>); </a:t>
            </a:r>
            <a:r>
              <a:rPr lang="en-US" dirty="0" err="1" smtClean="0"/>
              <a:t>kshamavan</a:t>
            </a:r>
            <a:r>
              <a:rPr lang="en-US" dirty="0" smtClean="0"/>
              <a:t> ( forgives easily)</a:t>
            </a:r>
          </a:p>
          <a:p>
            <a:r>
              <a:rPr lang="en-US" dirty="0" err="1" smtClean="0"/>
              <a:t>Nabhasa</a:t>
            </a:r>
            <a:r>
              <a:rPr lang="en-US" dirty="0" smtClean="0"/>
              <a:t>/ </a:t>
            </a:r>
            <a:r>
              <a:rPr lang="en-US" dirty="0" err="1" smtClean="0"/>
              <a:t>Akasheeya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en-US" dirty="0" smtClean="0"/>
              <a:t> – pure(</a:t>
            </a:r>
            <a:r>
              <a:rPr lang="en-US" dirty="0" err="1" smtClean="0"/>
              <a:t>suchi</a:t>
            </a:r>
            <a:r>
              <a:rPr lang="en-US" dirty="0" smtClean="0"/>
              <a:t>) , lives long (</a:t>
            </a:r>
            <a:r>
              <a:rPr lang="en-US" dirty="0" err="1" smtClean="0"/>
              <a:t>chirajeevi</a:t>
            </a:r>
            <a:r>
              <a:rPr lang="en-US" dirty="0" smtClean="0"/>
              <a:t>) , large cavities/empty spaces(</a:t>
            </a:r>
            <a:r>
              <a:rPr lang="en-US" dirty="0" err="1" smtClean="0"/>
              <a:t>khairmahat</a:t>
            </a:r>
            <a:r>
              <a:rPr lang="en-US" dirty="0" smtClean="0"/>
              <a:t>)</a:t>
            </a:r>
            <a:r>
              <a:rPr lang="hi-IN" dirty="0" smtClean="0"/>
              <a:t> </a:t>
            </a:r>
            <a:r>
              <a:rPr lang="en-US" dirty="0" err="1" smtClean="0"/>
              <a:t>eg</a:t>
            </a:r>
            <a:r>
              <a:rPr lang="en-US" dirty="0" smtClean="0"/>
              <a:t>: large openings of nose, ears etc</a:t>
            </a:r>
          </a:p>
          <a:p>
            <a:endParaRPr lang="en-US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>
                <a:latin typeface="Mangal" pitchFamily="18" charset="0"/>
                <a:cs typeface="Mangal" pitchFamily="18" charset="0"/>
              </a:rPr>
              <a:t>जात्यादि(</a:t>
            </a:r>
            <a:r>
              <a:rPr lang="en-US" dirty="0" err="1" smtClean="0"/>
              <a:t>Jatyadi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hi-IN" dirty="0" smtClean="0"/>
              <a:t>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i-IN" dirty="0" smtClean="0">
                <a:latin typeface="Mangal" pitchFamily="18" charset="0"/>
                <a:cs typeface="Mangal" pitchFamily="18" charset="0"/>
              </a:rPr>
              <a:t>तत्र प्रकृतिर्जातिप्रसक्ता च, कुलप्रसक्ता च, देशानुपातिनी च, कालानुपातिनी च, वयोऽनुपातिनी च प्रत्यात्मनियता चेति। जातिकुलदेशकालवयःप्रत्यात्मनियता हि तेषां तेषां पुरुषाणां ते ते भावविशेषा भवन्ति॥ च.इ.१/५</a:t>
            </a:r>
            <a:endParaRPr lang="en-US" dirty="0" smtClean="0">
              <a:latin typeface="Mangal" pitchFamily="18" charset="0"/>
              <a:cs typeface="Mangal" pitchFamily="18" charset="0"/>
            </a:endParaRPr>
          </a:p>
          <a:p>
            <a:r>
              <a:rPr lang="en-US" dirty="0" err="1" smtClean="0">
                <a:cs typeface="Mangal" pitchFamily="18" charset="0"/>
              </a:rPr>
              <a:t>Jati</a:t>
            </a:r>
            <a:r>
              <a:rPr lang="en-US" dirty="0" smtClean="0">
                <a:cs typeface="Mangal" pitchFamily="18" charset="0"/>
              </a:rPr>
              <a:t>/caste</a:t>
            </a:r>
          </a:p>
          <a:p>
            <a:r>
              <a:rPr lang="en-US" dirty="0" smtClean="0">
                <a:cs typeface="Mangal" pitchFamily="18" charset="0"/>
              </a:rPr>
              <a:t>Kula/ family</a:t>
            </a:r>
          </a:p>
          <a:p>
            <a:r>
              <a:rPr lang="en-US" dirty="0" smtClean="0">
                <a:cs typeface="Mangal" pitchFamily="18" charset="0"/>
              </a:rPr>
              <a:t>Desha/ habitat (place)</a:t>
            </a:r>
          </a:p>
          <a:p>
            <a:r>
              <a:rPr lang="en-US" dirty="0" smtClean="0">
                <a:cs typeface="Mangal" pitchFamily="18" charset="0"/>
              </a:rPr>
              <a:t>Kala / time</a:t>
            </a:r>
          </a:p>
          <a:p>
            <a:r>
              <a:rPr lang="en-US" dirty="0" err="1" smtClean="0">
                <a:cs typeface="Mangal" pitchFamily="18" charset="0"/>
              </a:rPr>
              <a:t>Vaya</a:t>
            </a:r>
            <a:r>
              <a:rPr lang="en-US" dirty="0" smtClean="0">
                <a:cs typeface="Mangal" pitchFamily="18" charset="0"/>
              </a:rPr>
              <a:t>/ Age</a:t>
            </a:r>
          </a:p>
          <a:p>
            <a:r>
              <a:rPr lang="en-US" dirty="0" err="1" smtClean="0">
                <a:cs typeface="Mangal" pitchFamily="18" charset="0"/>
              </a:rPr>
              <a:t>Pratyatmaniyata</a:t>
            </a:r>
            <a:r>
              <a:rPr lang="en-US" dirty="0" smtClean="0">
                <a:cs typeface="Mangal" pitchFamily="18" charset="0"/>
              </a:rPr>
              <a:t> / individual specific</a:t>
            </a:r>
            <a:endParaRPr lang="en-IN" dirty="0">
              <a:cs typeface="Mangal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Jati</a:t>
            </a:r>
            <a:r>
              <a:rPr lang="en-US" dirty="0" smtClean="0"/>
              <a:t> </a:t>
            </a:r>
            <a:r>
              <a:rPr lang="en-US" dirty="0" err="1" smtClean="0"/>
              <a:t>prasakta</a:t>
            </a:r>
            <a:r>
              <a:rPr lang="en-US" dirty="0" smtClean="0"/>
              <a:t> – characters linked to race </a:t>
            </a:r>
          </a:p>
          <a:p>
            <a:r>
              <a:rPr lang="en-US" dirty="0" smtClean="0"/>
              <a:t>Kula </a:t>
            </a:r>
            <a:r>
              <a:rPr lang="en-US" dirty="0" err="1" smtClean="0"/>
              <a:t>prasakta</a:t>
            </a:r>
            <a:r>
              <a:rPr lang="en-US" dirty="0" smtClean="0"/>
              <a:t> – familial characters</a:t>
            </a:r>
          </a:p>
          <a:p>
            <a:r>
              <a:rPr lang="en-US" dirty="0" smtClean="0"/>
              <a:t>Desha </a:t>
            </a:r>
            <a:r>
              <a:rPr lang="en-US" dirty="0" err="1" smtClean="0"/>
              <a:t>anupatini</a:t>
            </a:r>
            <a:r>
              <a:rPr lang="en-US" dirty="0" smtClean="0"/>
              <a:t> – characters related to </a:t>
            </a:r>
            <a:r>
              <a:rPr lang="en-US" dirty="0" err="1" smtClean="0"/>
              <a:t>geograpgical</a:t>
            </a:r>
            <a:r>
              <a:rPr lang="en-US" dirty="0" smtClean="0"/>
              <a:t> location</a:t>
            </a:r>
          </a:p>
          <a:p>
            <a:r>
              <a:rPr lang="en-US" dirty="0" smtClean="0"/>
              <a:t>Kala </a:t>
            </a:r>
            <a:r>
              <a:rPr lang="en-US" dirty="0" err="1" smtClean="0"/>
              <a:t>anupatini</a:t>
            </a:r>
            <a:r>
              <a:rPr lang="en-US" dirty="0" smtClean="0"/>
              <a:t> – Variations with respect to seasons/ time of conception</a:t>
            </a:r>
          </a:p>
          <a:p>
            <a:r>
              <a:rPr lang="en-US" dirty="0" err="1" smtClean="0"/>
              <a:t>Vaya</a:t>
            </a:r>
            <a:r>
              <a:rPr lang="en-US" dirty="0" smtClean="0"/>
              <a:t> </a:t>
            </a:r>
            <a:r>
              <a:rPr lang="en-US" dirty="0" err="1" smtClean="0"/>
              <a:t>anupatini</a:t>
            </a:r>
            <a:r>
              <a:rPr lang="en-US" dirty="0" smtClean="0"/>
              <a:t> – characters dependant on age / stages of life</a:t>
            </a:r>
          </a:p>
          <a:p>
            <a:r>
              <a:rPr lang="en-US" dirty="0" err="1" smtClean="0"/>
              <a:t>Pratyatma</a:t>
            </a:r>
            <a:r>
              <a:rPr lang="en-US" dirty="0" smtClean="0"/>
              <a:t> </a:t>
            </a:r>
            <a:r>
              <a:rPr lang="en-US" dirty="0" err="1" smtClean="0"/>
              <a:t>niyata</a:t>
            </a:r>
            <a:r>
              <a:rPr lang="en-US" dirty="0" smtClean="0"/>
              <a:t> – individual variations despite of similarity</a:t>
            </a:r>
            <a:endParaRPr lang="en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i-IN" dirty="0" smtClean="0">
                <a:latin typeface="Mangal" pitchFamily="18" charset="0"/>
                <a:cs typeface="Mangal" pitchFamily="18" charset="0"/>
              </a:rPr>
              <a:t>जातिप्रसक्ता – ब्राह्मणजातौ शौचं</a:t>
            </a:r>
          </a:p>
          <a:p>
            <a:r>
              <a:rPr lang="hi-IN" dirty="0" smtClean="0">
                <a:latin typeface="Mangal" pitchFamily="18" charset="0"/>
                <a:cs typeface="Mangal" pitchFamily="18" charset="0"/>
              </a:rPr>
              <a:t>कुल – किञ्चिदेव कुलं शुच्याचरवद्भवति</a:t>
            </a:r>
          </a:p>
          <a:p>
            <a:r>
              <a:rPr lang="hi-IN" dirty="0" smtClean="0">
                <a:latin typeface="Mangal" pitchFamily="18" charset="0"/>
                <a:cs typeface="Mangal" pitchFamily="18" charset="0"/>
              </a:rPr>
              <a:t>देश – अन्तर्वेदिवासिनः शुचयो भवन्ति</a:t>
            </a:r>
          </a:p>
          <a:p>
            <a:r>
              <a:rPr lang="hi-IN" dirty="0" smtClean="0">
                <a:latin typeface="Mangal" pitchFamily="18" charset="0"/>
                <a:cs typeface="Mangal" pitchFamily="18" charset="0"/>
              </a:rPr>
              <a:t>काल – कृतयुगे शौचं</a:t>
            </a:r>
          </a:p>
          <a:p>
            <a:r>
              <a:rPr lang="hi-IN" dirty="0" smtClean="0">
                <a:latin typeface="Mangal" pitchFamily="18" charset="0"/>
                <a:cs typeface="Mangal" pitchFamily="18" charset="0"/>
              </a:rPr>
              <a:t>वय – बाल्येऽशौचं</a:t>
            </a:r>
          </a:p>
          <a:p>
            <a:r>
              <a:rPr lang="hi-IN" dirty="0" smtClean="0">
                <a:latin typeface="Mangal" pitchFamily="18" charset="0"/>
                <a:cs typeface="Mangal" pitchFamily="18" charset="0"/>
              </a:rPr>
              <a:t>प्रत्यात्मनियता – कश्चिदेव पुरुषः प्रकृत्या शुचिर्भवति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Kashyapas</a:t>
            </a:r>
            <a:r>
              <a:rPr lang="en-US" dirty="0" smtClean="0"/>
              <a:t> classification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Based on </a:t>
            </a:r>
            <a:r>
              <a:rPr lang="en-IN" dirty="0" err="1" smtClean="0"/>
              <a:t>yuga</a:t>
            </a:r>
            <a:r>
              <a:rPr lang="en-IN" dirty="0" smtClean="0"/>
              <a:t>(section of century consisting 5 years)</a:t>
            </a:r>
          </a:p>
          <a:p>
            <a:r>
              <a:rPr lang="en-IN" dirty="0" smtClean="0"/>
              <a:t>Personality in context to his birth in a typical </a:t>
            </a:r>
            <a:r>
              <a:rPr lang="en-IN" dirty="0" err="1" smtClean="0"/>
              <a:t>yuga</a:t>
            </a:r>
            <a:r>
              <a:rPr lang="en-IN" dirty="0" smtClean="0"/>
              <a:t>. Divided into 2 groups</a:t>
            </a:r>
          </a:p>
          <a:p>
            <a:r>
              <a:rPr lang="en-IN" dirty="0" err="1" smtClean="0"/>
              <a:t>Subha</a:t>
            </a:r>
            <a:r>
              <a:rPr lang="en-IN" dirty="0" smtClean="0"/>
              <a:t> – </a:t>
            </a:r>
            <a:r>
              <a:rPr lang="en-IN" dirty="0" err="1" smtClean="0"/>
              <a:t>Adiyuga</a:t>
            </a:r>
            <a:r>
              <a:rPr lang="en-IN" dirty="0" smtClean="0"/>
              <a:t>, </a:t>
            </a:r>
            <a:r>
              <a:rPr lang="en-IN" dirty="0" err="1" smtClean="0"/>
              <a:t>Devayuga</a:t>
            </a:r>
            <a:r>
              <a:rPr lang="en-IN" dirty="0" smtClean="0"/>
              <a:t>, </a:t>
            </a:r>
            <a:r>
              <a:rPr lang="en-IN" dirty="0" err="1" smtClean="0"/>
              <a:t>Krutayuga</a:t>
            </a:r>
            <a:endParaRPr lang="en-IN" dirty="0" smtClean="0"/>
          </a:p>
          <a:p>
            <a:r>
              <a:rPr lang="en-IN" dirty="0" err="1" smtClean="0"/>
              <a:t>Asubha</a:t>
            </a:r>
            <a:r>
              <a:rPr lang="en-IN" dirty="0" smtClean="0"/>
              <a:t> – </a:t>
            </a:r>
            <a:r>
              <a:rPr lang="en-IN" dirty="0" err="1" smtClean="0"/>
              <a:t>tretayuga</a:t>
            </a:r>
            <a:r>
              <a:rPr lang="en-IN" dirty="0" smtClean="0"/>
              <a:t>, </a:t>
            </a:r>
            <a:r>
              <a:rPr lang="en-IN" dirty="0" err="1" smtClean="0"/>
              <a:t>dwaparayuga</a:t>
            </a:r>
            <a:r>
              <a:rPr lang="en-IN" dirty="0" smtClean="0"/>
              <a:t>, </a:t>
            </a:r>
            <a:r>
              <a:rPr lang="en-IN" dirty="0" err="1" smtClean="0"/>
              <a:t>kaliyuga</a:t>
            </a:r>
            <a:endParaRPr lang="en-I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51520" y="476672"/>
          <a:ext cx="856895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51520" y="620688"/>
          <a:ext cx="8568952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51520" y="836712"/>
          <a:ext cx="864096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95536" y="332656"/>
          <a:ext cx="8424936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Vata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en-US" dirty="0" smtClean="0"/>
              <a:t> (caraka-ca.vi.8/98)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uÉÉiÉxiÉÑ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Ã¤É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sÉbÉÑ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cÉsÉ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oÉWÒû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zÉÏbÉë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zÉÏiÉ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mÉÂwÉ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ÌuÉzÉSÈ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cs typeface="Mangal" pitchFamily="18" charset="0"/>
              </a:rPr>
              <a:t>   </a:t>
            </a:r>
            <a:r>
              <a:rPr lang="en-US" dirty="0" err="1" smtClean="0">
                <a:cs typeface="Mangal" pitchFamily="18" charset="0"/>
              </a:rPr>
              <a:t>Gunas</a:t>
            </a:r>
            <a:r>
              <a:rPr lang="en-US" dirty="0" smtClean="0">
                <a:cs typeface="Mangal" pitchFamily="18" charset="0"/>
              </a:rPr>
              <a:t>/attributes(properties) related to </a:t>
            </a:r>
            <a:r>
              <a:rPr lang="en-US" dirty="0" err="1" smtClean="0">
                <a:cs typeface="Mangal" pitchFamily="18" charset="0"/>
              </a:rPr>
              <a:t>vata</a:t>
            </a:r>
            <a:r>
              <a:rPr lang="en-US" dirty="0" smtClean="0">
                <a:cs typeface="Mangal" pitchFamily="18" charset="0"/>
              </a:rPr>
              <a:t> </a:t>
            </a:r>
            <a:r>
              <a:rPr lang="en-US" dirty="0" err="1" smtClean="0">
                <a:cs typeface="Mangal" pitchFamily="18" charset="0"/>
              </a:rPr>
              <a:t>prakriti</a:t>
            </a:r>
            <a:r>
              <a:rPr lang="en-US" dirty="0" smtClean="0">
                <a:cs typeface="Mangal" pitchFamily="18" charset="0"/>
              </a:rPr>
              <a:t> are </a:t>
            </a:r>
            <a:r>
              <a:rPr lang="en-US" dirty="0" err="1" smtClean="0">
                <a:cs typeface="Mangal" pitchFamily="18" charset="0"/>
              </a:rPr>
              <a:t>ruksha</a:t>
            </a:r>
            <a:r>
              <a:rPr lang="en-US" dirty="0" smtClean="0">
                <a:cs typeface="Mangal" pitchFamily="18" charset="0"/>
              </a:rPr>
              <a:t>(dry), </a:t>
            </a:r>
            <a:r>
              <a:rPr lang="en-US" dirty="0" err="1" smtClean="0">
                <a:cs typeface="Mangal" pitchFamily="18" charset="0"/>
              </a:rPr>
              <a:t>laghu</a:t>
            </a:r>
            <a:r>
              <a:rPr lang="en-US" dirty="0" smtClean="0">
                <a:cs typeface="Mangal" pitchFamily="18" charset="0"/>
              </a:rPr>
              <a:t>(light), </a:t>
            </a:r>
            <a:r>
              <a:rPr lang="en-US" dirty="0" err="1" smtClean="0">
                <a:cs typeface="Mangal" pitchFamily="18" charset="0"/>
              </a:rPr>
              <a:t>chala</a:t>
            </a:r>
            <a:r>
              <a:rPr lang="en-US" dirty="0" smtClean="0">
                <a:cs typeface="Mangal" pitchFamily="18" charset="0"/>
              </a:rPr>
              <a:t>(mobile), </a:t>
            </a:r>
            <a:r>
              <a:rPr lang="en-US" dirty="0" err="1" smtClean="0">
                <a:cs typeface="Mangal" pitchFamily="18" charset="0"/>
              </a:rPr>
              <a:t>bahu</a:t>
            </a:r>
            <a:r>
              <a:rPr lang="en-US" dirty="0" smtClean="0">
                <a:cs typeface="Mangal" pitchFamily="18" charset="0"/>
              </a:rPr>
              <a:t>(abundant), </a:t>
            </a:r>
            <a:r>
              <a:rPr lang="en-US" dirty="0" err="1" smtClean="0">
                <a:cs typeface="Mangal" pitchFamily="18" charset="0"/>
              </a:rPr>
              <a:t>seekhra</a:t>
            </a:r>
            <a:r>
              <a:rPr lang="en-US" dirty="0" smtClean="0">
                <a:cs typeface="Mangal" pitchFamily="18" charset="0"/>
              </a:rPr>
              <a:t>(fast), </a:t>
            </a:r>
            <a:r>
              <a:rPr lang="en-US" dirty="0" err="1" smtClean="0">
                <a:cs typeface="Mangal" pitchFamily="18" charset="0"/>
              </a:rPr>
              <a:t>seeta</a:t>
            </a:r>
            <a:r>
              <a:rPr lang="en-US" dirty="0" smtClean="0">
                <a:cs typeface="Mangal" pitchFamily="18" charset="0"/>
              </a:rPr>
              <a:t>( cold), </a:t>
            </a:r>
            <a:r>
              <a:rPr lang="en-US" dirty="0" err="1" smtClean="0">
                <a:cs typeface="Mangal" pitchFamily="18" charset="0"/>
              </a:rPr>
              <a:t>parusha</a:t>
            </a:r>
            <a:r>
              <a:rPr lang="en-US" dirty="0" smtClean="0">
                <a:cs typeface="Mangal" pitchFamily="18" charset="0"/>
              </a:rPr>
              <a:t> (rough), </a:t>
            </a:r>
            <a:r>
              <a:rPr lang="en-US" dirty="0" err="1" smtClean="0">
                <a:cs typeface="Mangal" pitchFamily="18" charset="0"/>
              </a:rPr>
              <a:t>visada</a:t>
            </a:r>
            <a:r>
              <a:rPr lang="en-US" dirty="0" smtClean="0">
                <a:cs typeface="Mangal" pitchFamily="18" charset="0"/>
              </a:rPr>
              <a:t> (non slimy-clear)</a:t>
            </a:r>
          </a:p>
          <a:p>
            <a:pPr>
              <a:buNone/>
            </a:pPr>
            <a:endParaRPr lang="en-US" dirty="0" smtClean="0">
              <a:cs typeface="Mangal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8964488" cy="129614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RH Devanagari RN" pitchFamily="2" charset="0"/>
                <a:cs typeface="Mangal" pitchFamily="18" charset="0"/>
              </a:rPr>
              <a:t/>
            </a:r>
            <a:br>
              <a:rPr lang="en-US" dirty="0" smtClean="0">
                <a:latin typeface="BRH Devanagari RN" pitchFamily="2" charset="0"/>
                <a:cs typeface="Mangal" pitchFamily="18" charset="0"/>
              </a:rPr>
            </a:br>
            <a:r>
              <a:rPr lang="en-US" dirty="0" smtClean="0">
                <a:latin typeface="BRH Devanagari RN" pitchFamily="2" charset="0"/>
                <a:cs typeface="Mangal" pitchFamily="18" charset="0"/>
              </a:rPr>
              <a:t/>
            </a:r>
            <a:br>
              <a:rPr lang="en-US" dirty="0" smtClean="0">
                <a:latin typeface="BRH Devanagari RN" pitchFamily="2" charset="0"/>
                <a:cs typeface="Mangal" pitchFamily="18" charset="0"/>
              </a:rPr>
            </a:b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iÉxrÉ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sz="5300" dirty="0" smtClean="0">
                <a:solidFill>
                  <a:srgbClr val="FF0000"/>
                </a:solidFill>
                <a:latin typeface="BRH Devanagari RN" pitchFamily="2" charset="0"/>
                <a:cs typeface="Mangal" pitchFamily="18" charset="0"/>
              </a:rPr>
              <a:t>UÉæ¤rÉ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É²ÉiÉsÉÉ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Ã¤ÉÉmÉÍcÉiÉÉsmÉzÉUÏUÉÈ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mÉëiÉiÉÃ¤É¤ÉÉqÉxÉ³ÉxÉ£ü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eÉeÉïUxuÉUÉ</a:t>
            </a:r>
            <a:r>
              <a:rPr lang="en-IN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IN" dirty="0" err="1" smtClean="0">
                <a:latin typeface="BRH Devanagari RN" pitchFamily="2" charset="0"/>
                <a:cs typeface="Mangal" pitchFamily="18" charset="0"/>
              </a:rPr>
              <a:t>eÉÉaÉÃMüÉ¶É</a:t>
            </a:r>
            <a:r>
              <a:rPr lang="en-IN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IN" dirty="0" err="1" smtClean="0">
                <a:latin typeface="BRH Devanagari RN" pitchFamily="2" charset="0"/>
                <a:cs typeface="Mangal" pitchFamily="18" charset="0"/>
              </a:rPr>
              <a:t>pÉuÉÎliÉ</a:t>
            </a:r>
            <a:r>
              <a:rPr lang="en-IN" dirty="0" smtClean="0">
                <a:latin typeface="BRH Devanagari RN" pitchFamily="2" charset="0"/>
                <a:cs typeface="Mangal" pitchFamily="18" charset="0"/>
              </a:rPr>
              <a:t/>
            </a:r>
            <a:br>
              <a:rPr lang="en-IN" dirty="0" smtClean="0">
                <a:latin typeface="BRH Devanagari RN" pitchFamily="2" charset="0"/>
                <a:cs typeface="Mangal" pitchFamily="18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/>
          <a:lstStyle/>
          <a:p>
            <a:r>
              <a:rPr lang="en-US" dirty="0" err="1" smtClean="0"/>
              <a:t>Sharira</a:t>
            </a:r>
            <a:r>
              <a:rPr lang="en-US" dirty="0" smtClean="0"/>
              <a:t> is </a:t>
            </a:r>
            <a:r>
              <a:rPr lang="en-US" dirty="0" err="1" smtClean="0"/>
              <a:t>ruksha</a:t>
            </a:r>
            <a:r>
              <a:rPr lang="en-US" dirty="0" smtClean="0"/>
              <a:t>, </a:t>
            </a:r>
            <a:r>
              <a:rPr lang="en-US" dirty="0" err="1" smtClean="0"/>
              <a:t>apachita</a:t>
            </a:r>
            <a:r>
              <a:rPr lang="en-US" dirty="0" smtClean="0"/>
              <a:t>(thin/wasted), </a:t>
            </a:r>
            <a:r>
              <a:rPr lang="en-US" dirty="0" err="1" smtClean="0"/>
              <a:t>alpa</a:t>
            </a:r>
            <a:r>
              <a:rPr lang="en-US" dirty="0" smtClean="0"/>
              <a:t>(small)</a:t>
            </a:r>
          </a:p>
          <a:p>
            <a:r>
              <a:rPr lang="en-US" dirty="0" err="1" smtClean="0"/>
              <a:t>Swara</a:t>
            </a:r>
            <a:r>
              <a:rPr lang="en-US" dirty="0" smtClean="0"/>
              <a:t> (voice) is </a:t>
            </a:r>
            <a:r>
              <a:rPr lang="en-US" dirty="0" err="1" smtClean="0"/>
              <a:t>pratata</a:t>
            </a:r>
            <a:r>
              <a:rPr lang="en-US" dirty="0" smtClean="0"/>
              <a:t>(</a:t>
            </a:r>
            <a:r>
              <a:rPr lang="en-US" dirty="0" err="1" smtClean="0"/>
              <a:t>prasruta</a:t>
            </a:r>
            <a:r>
              <a:rPr lang="en-US" dirty="0" smtClean="0"/>
              <a:t>-stretched out/long drawn), </a:t>
            </a:r>
            <a:r>
              <a:rPr lang="en-US" dirty="0" err="1" smtClean="0"/>
              <a:t>ruksha</a:t>
            </a:r>
            <a:r>
              <a:rPr lang="en-US" dirty="0" smtClean="0"/>
              <a:t>, </a:t>
            </a:r>
            <a:r>
              <a:rPr lang="en-US" dirty="0" err="1" smtClean="0"/>
              <a:t>kshama</a:t>
            </a:r>
            <a:r>
              <a:rPr lang="en-US" dirty="0" smtClean="0"/>
              <a:t>(weak), </a:t>
            </a:r>
            <a:r>
              <a:rPr lang="en-US" dirty="0" err="1" smtClean="0"/>
              <a:t>sanna</a:t>
            </a:r>
            <a:r>
              <a:rPr lang="en-US" dirty="0" smtClean="0"/>
              <a:t>(</a:t>
            </a:r>
            <a:r>
              <a:rPr lang="en-US" dirty="0" err="1" smtClean="0"/>
              <a:t>heena</a:t>
            </a:r>
            <a:r>
              <a:rPr lang="en-US" dirty="0" smtClean="0"/>
              <a:t>-low)</a:t>
            </a:r>
            <a:r>
              <a:rPr lang="en-US" dirty="0" err="1" smtClean="0"/>
              <a:t>sakta</a:t>
            </a:r>
            <a:r>
              <a:rPr lang="en-US" dirty="0" smtClean="0"/>
              <a:t>(</a:t>
            </a:r>
            <a:r>
              <a:rPr lang="en-US" dirty="0" err="1" smtClean="0"/>
              <a:t>badha</a:t>
            </a:r>
            <a:r>
              <a:rPr lang="en-US" dirty="0" smtClean="0"/>
              <a:t>- obstructed), </a:t>
            </a:r>
            <a:r>
              <a:rPr lang="en-US" dirty="0" err="1" smtClean="0"/>
              <a:t>jarjara</a:t>
            </a:r>
            <a:r>
              <a:rPr lang="en-US" dirty="0" smtClean="0"/>
              <a:t>(</a:t>
            </a:r>
            <a:r>
              <a:rPr lang="en-US" dirty="0" err="1" smtClean="0"/>
              <a:t>bhagnapatradhwanisama</a:t>
            </a:r>
            <a:r>
              <a:rPr lang="en-US" dirty="0" smtClean="0"/>
              <a:t>- resembles the voice of broken vessels)</a:t>
            </a:r>
          </a:p>
          <a:p>
            <a:r>
              <a:rPr lang="en-US" dirty="0" err="1" smtClean="0"/>
              <a:t>Jagarooka</a:t>
            </a:r>
            <a:r>
              <a:rPr lang="en-US" dirty="0" smtClean="0"/>
              <a:t>(keeping awake always)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32656"/>
            <a:ext cx="8208912" cy="6048672"/>
          </a:xfrm>
        </p:spPr>
        <p:txBody>
          <a:bodyPr>
            <a:normAutofit/>
          </a:bodyPr>
          <a:lstStyle/>
          <a:p>
            <a:r>
              <a:rPr lang="en-US" sz="4800" b="1" u="sng" dirty="0" err="1" smtClean="0">
                <a:solidFill>
                  <a:srgbClr val="FF0000"/>
                </a:solidFill>
                <a:latin typeface="BRH Devanagari RN" pitchFamily="2" charset="0"/>
              </a:rPr>
              <a:t>sÉbÉÑ</a:t>
            </a:r>
            <a:r>
              <a:rPr lang="en-US" dirty="0" err="1" smtClean="0">
                <a:latin typeface="BRH Devanagari RN" pitchFamily="2" charset="0"/>
              </a:rPr>
              <a:t>iuÉÉssÉbÉÑcÉmÉsÉaÉÌiÉ</a:t>
            </a:r>
            <a:r>
              <a:rPr lang="en-US" dirty="0" smtClean="0">
                <a:latin typeface="BRH Devanagari RN" pitchFamily="2" charset="0"/>
              </a:rPr>
              <a:t> cÉå¹ÉWûÉUurÉÉWûÉUÉÈ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sÉbÉÑ</a:t>
            </a:r>
            <a:r>
              <a:rPr lang="en-US" dirty="0" smtClean="0"/>
              <a:t> (Light)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and </a:t>
            </a:r>
            <a:r>
              <a:rPr lang="en-US" dirty="0" err="1" smtClean="0">
                <a:latin typeface="BRH Devanagari RN" pitchFamily="2" charset="0"/>
              </a:rPr>
              <a:t>cÉmÉsÉ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err="1" smtClean="0"/>
              <a:t>inconsistant</a:t>
            </a:r>
            <a:r>
              <a:rPr lang="en-US" dirty="0" smtClean="0"/>
              <a:t>)</a:t>
            </a:r>
            <a:r>
              <a:rPr lang="en-IN" dirty="0" smtClean="0"/>
              <a:t>, </a:t>
            </a:r>
            <a:r>
              <a:rPr lang="en-US" dirty="0" err="1" smtClean="0">
                <a:latin typeface="BRH Devanagari RN" pitchFamily="2" charset="0"/>
              </a:rPr>
              <a:t>aÉÌiÉ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movements)</a:t>
            </a:r>
            <a:r>
              <a:rPr lang="en-US" dirty="0" smtClean="0">
                <a:latin typeface="BRH Devanagari RN" pitchFamily="2" charset="0"/>
              </a:rPr>
              <a:t>, cÉå¹É</a:t>
            </a:r>
            <a:r>
              <a:rPr lang="en-US" dirty="0" smtClean="0"/>
              <a:t> (actions)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AÉWûÉU</a:t>
            </a:r>
            <a:r>
              <a:rPr lang="en-US" dirty="0" smtClean="0"/>
              <a:t> (food)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ÌuÉWûÉU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walking/gait)</a:t>
            </a:r>
          </a:p>
          <a:p>
            <a:r>
              <a:rPr lang="en-US" sz="4800" b="1" u="sng" dirty="0" err="1" smtClean="0">
                <a:solidFill>
                  <a:srgbClr val="FF0000"/>
                </a:solidFill>
                <a:latin typeface="BRH Devanagari RN" pitchFamily="2" charset="0"/>
              </a:rPr>
              <a:t>cÉsÉ</a:t>
            </a:r>
            <a:r>
              <a:rPr lang="en-US" dirty="0" err="1" smtClean="0">
                <a:latin typeface="BRH Devanagari RN" pitchFamily="2" charset="0"/>
              </a:rPr>
              <a:t>iuÉÉiÉç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AlÉuÉÎxjÉiÉxÉlkrÉÍ¤ÉpÉëÔWûluÉÉå¸ÎeÉÀûÉ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ÍzÉUÈxMülkÉmÉÉÍhÉmÉÉSÉÈ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>
                <a:latin typeface="BRH Devanagari RN" pitchFamily="2" charset="0"/>
              </a:rPr>
              <a:t>AlÉuÉÎxjÉiÉ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Unstable/unsteady) </a:t>
            </a:r>
            <a:r>
              <a:rPr lang="en-US" dirty="0" err="1" smtClean="0">
                <a:latin typeface="BRH Devanagari RN" pitchFamily="2" charset="0"/>
              </a:rPr>
              <a:t>xÉÎlkÉ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err="1" smtClean="0"/>
              <a:t>sandhi</a:t>
            </a:r>
            <a:r>
              <a:rPr lang="en-US" dirty="0" smtClean="0"/>
              <a:t>-joints) </a:t>
            </a:r>
            <a:r>
              <a:rPr lang="en-US" dirty="0" smtClean="0">
                <a:latin typeface="BRH Devanagari RN" pitchFamily="2" charset="0"/>
              </a:rPr>
              <a:t>AÍ¤É</a:t>
            </a:r>
            <a:r>
              <a:rPr lang="en-US" dirty="0" smtClean="0"/>
              <a:t>(eyes) </a:t>
            </a:r>
            <a:r>
              <a:rPr lang="en-US" dirty="0" err="1" smtClean="0">
                <a:latin typeface="BRH Devanagari RN" pitchFamily="2" charset="0"/>
              </a:rPr>
              <a:t>pÉëÔ</a:t>
            </a:r>
            <a:r>
              <a:rPr lang="en-US" dirty="0" smtClean="0"/>
              <a:t>(eyebrows), </a:t>
            </a:r>
            <a:r>
              <a:rPr lang="en-US" dirty="0" err="1" smtClean="0">
                <a:latin typeface="BRH Devanagari RN" pitchFamily="2" charset="0"/>
              </a:rPr>
              <a:t>WûlÉÑ</a:t>
            </a:r>
            <a:r>
              <a:rPr lang="en-US" dirty="0" smtClean="0"/>
              <a:t>(jaws),</a:t>
            </a:r>
            <a:r>
              <a:rPr lang="en-US" dirty="0" err="1" smtClean="0">
                <a:latin typeface="BRH Devanagari RN" pitchFamily="2" charset="0"/>
              </a:rPr>
              <a:t>AÉå</a:t>
            </a:r>
            <a:r>
              <a:rPr lang="en-US" dirty="0" smtClean="0">
                <a:latin typeface="BRH Devanagari RN" pitchFamily="2" charset="0"/>
              </a:rPr>
              <a:t>¸</a:t>
            </a:r>
            <a:r>
              <a:rPr lang="en-US" dirty="0" smtClean="0"/>
              <a:t> lips </a:t>
            </a:r>
            <a:r>
              <a:rPr lang="en-US" dirty="0" err="1" smtClean="0">
                <a:latin typeface="BRH Devanagari RN" pitchFamily="2" charset="0"/>
              </a:rPr>
              <a:t>ÎeÉÀûÉ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tongue), </a:t>
            </a:r>
            <a:r>
              <a:rPr lang="en-US" dirty="0" err="1" smtClean="0">
                <a:latin typeface="BRH Devanagari RN" pitchFamily="2" charset="0"/>
              </a:rPr>
              <a:t>ÍzÉU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head), </a:t>
            </a:r>
            <a:r>
              <a:rPr lang="en-US" dirty="0" err="1" smtClean="0">
                <a:latin typeface="BRH Devanagari RN" pitchFamily="2" charset="0"/>
              </a:rPr>
              <a:t>xMülkÉ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shoulders), </a:t>
            </a:r>
            <a:r>
              <a:rPr lang="en-US" dirty="0" err="1" smtClean="0">
                <a:latin typeface="BRH Devanagari RN" pitchFamily="2" charset="0"/>
              </a:rPr>
              <a:t>mÉÉÍhÉ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hands),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mÉÉS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 legs)</a:t>
            </a:r>
          </a:p>
          <a:p>
            <a:pPr>
              <a:buNone/>
            </a:pPr>
            <a:endParaRPr lang="en-US" dirty="0" smtClean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32656"/>
            <a:ext cx="8280920" cy="6525344"/>
          </a:xfrm>
        </p:spPr>
        <p:txBody>
          <a:bodyPr>
            <a:normAutofit/>
          </a:bodyPr>
          <a:lstStyle/>
          <a:p>
            <a:r>
              <a:rPr lang="en-US" sz="4800" b="1" u="sng" dirty="0" err="1" smtClean="0">
                <a:solidFill>
                  <a:srgbClr val="FF0000"/>
                </a:solidFill>
                <a:latin typeface="BRH Devanagari RN" pitchFamily="2" charset="0"/>
              </a:rPr>
              <a:t>oÉWÒû</a:t>
            </a:r>
            <a:r>
              <a:rPr lang="en-US" dirty="0" err="1" smtClean="0">
                <a:latin typeface="BRH Devanagari RN" pitchFamily="2" charset="0"/>
              </a:rPr>
              <a:t>iuÉÉ¯WÒûmÉësÉÉmÉMühQûUÉÍxÉUÉmÉëiÉÉlÉÉÈ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oÉWÒû</a:t>
            </a:r>
            <a:r>
              <a:rPr lang="en-US" dirty="0" smtClean="0">
                <a:latin typeface="BRH Devanagari RN" pitchFamily="2" charset="0"/>
              </a:rPr>
              <a:t>- </a:t>
            </a:r>
            <a:r>
              <a:rPr lang="en-US" dirty="0" err="1" smtClean="0">
                <a:latin typeface="BRH Devanagari RN" pitchFamily="2" charset="0"/>
              </a:rPr>
              <a:t>mÉësÉÉmÉ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talkativeness)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MühQûUÉ-ÍxÉUÉ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mÉëiÉÉlÉÉ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tendons-veins branching out)</a:t>
            </a:r>
          </a:p>
          <a:p>
            <a:r>
              <a:rPr lang="en-US" sz="4400" b="1" u="sng" dirty="0" err="1" smtClean="0">
                <a:solidFill>
                  <a:srgbClr val="FF0000"/>
                </a:solidFill>
                <a:latin typeface="BRH Devanagari RN" pitchFamily="2" charset="0"/>
              </a:rPr>
              <a:t>zÉÏbÉë</a:t>
            </a:r>
            <a:r>
              <a:rPr lang="en-US" dirty="0" err="1" smtClean="0">
                <a:latin typeface="BRH Devanagari RN" pitchFamily="2" charset="0"/>
              </a:rPr>
              <a:t>iuÉÉiÉç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zÉÏbÉëxÉqÉÉUqpÉ¤ÉÉåpÉÌuÉMüÉUÉÈ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zÉÏbÉë§ÉÉxÉUÉaÉÌuÉUÉaÉÉÈ</a:t>
            </a:r>
            <a:r>
              <a:rPr lang="en-US" dirty="0" smtClean="0">
                <a:latin typeface="BRH Devanagari RN" pitchFamily="2" charset="0"/>
              </a:rPr>
              <a:t> ´</a:t>
            </a:r>
            <a:r>
              <a:rPr lang="en-US" dirty="0" err="1" smtClean="0">
                <a:latin typeface="BRH Devanagari RN" pitchFamily="2" charset="0"/>
              </a:rPr>
              <a:t>ÉÑiÉaÉëÉÌWûhÉÉåÅsmÉxqÉ×iÉrÉ¶É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smtClean="0"/>
              <a:t>Quick in - initiating actions(</a:t>
            </a:r>
            <a:r>
              <a:rPr lang="en-US" dirty="0" err="1" smtClean="0">
                <a:latin typeface="BRH Devanagari RN" pitchFamily="2" charset="0"/>
              </a:rPr>
              <a:t>xÉqÉÉUqpÉ</a:t>
            </a:r>
            <a:r>
              <a:rPr lang="en-US" dirty="0" smtClean="0">
                <a:latin typeface="BRH Devanagari RN" pitchFamily="2" charset="0"/>
              </a:rPr>
              <a:t>)</a:t>
            </a:r>
            <a:r>
              <a:rPr lang="en-US" dirty="0" smtClean="0"/>
              <a:t>, getting irritated(</a:t>
            </a:r>
            <a:r>
              <a:rPr lang="en-US" dirty="0" smtClean="0">
                <a:latin typeface="BRH Devanagari RN" pitchFamily="2" charset="0"/>
              </a:rPr>
              <a:t>¤</a:t>
            </a:r>
            <a:r>
              <a:rPr lang="en-US" dirty="0" err="1" smtClean="0">
                <a:latin typeface="BRH Devanagari RN" pitchFamily="2" charset="0"/>
              </a:rPr>
              <a:t>ÉÉåpÉ</a:t>
            </a:r>
            <a:r>
              <a:rPr lang="en-US" dirty="0" smtClean="0">
                <a:latin typeface="BRH Devanagari RN" pitchFamily="2" charset="0"/>
              </a:rPr>
              <a:t>) , </a:t>
            </a:r>
            <a:r>
              <a:rPr lang="en-US" dirty="0" smtClean="0"/>
              <a:t>getting diseases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err="1" smtClean="0">
                <a:latin typeface="BRH Devanagari RN" pitchFamily="2" charset="0"/>
              </a:rPr>
              <a:t>ÌuÉMüÉUÉ</a:t>
            </a:r>
            <a:r>
              <a:rPr lang="en-US" dirty="0" smtClean="0">
                <a:latin typeface="BRH Devanagari RN" pitchFamily="2" charset="0"/>
              </a:rPr>
              <a:t>)</a:t>
            </a:r>
          </a:p>
          <a:p>
            <a:pPr>
              <a:buNone/>
            </a:pPr>
            <a:r>
              <a:rPr lang="en-US" dirty="0" smtClean="0"/>
              <a:t>    Quickly gets- fear(</a:t>
            </a:r>
            <a:r>
              <a:rPr lang="en-US" dirty="0" smtClean="0">
                <a:latin typeface="BRH Devanagari RN" pitchFamily="2" charset="0"/>
              </a:rPr>
              <a:t>§</a:t>
            </a:r>
            <a:r>
              <a:rPr lang="en-US" dirty="0" err="1" smtClean="0">
                <a:latin typeface="BRH Devanagari RN" pitchFamily="2" charset="0"/>
              </a:rPr>
              <a:t>ÉÉxÉ</a:t>
            </a:r>
            <a:r>
              <a:rPr lang="en-US" dirty="0" smtClean="0">
                <a:latin typeface="BRH Devanagari RN" pitchFamily="2" charset="0"/>
              </a:rPr>
              <a:t>)</a:t>
            </a:r>
            <a:r>
              <a:rPr lang="en-US" dirty="0" smtClean="0"/>
              <a:t>, likes(</a:t>
            </a:r>
            <a:r>
              <a:rPr lang="en-US" dirty="0" err="1" smtClean="0">
                <a:latin typeface="BRH Devanagari RN" pitchFamily="2" charset="0"/>
              </a:rPr>
              <a:t>UÉaÉ</a:t>
            </a:r>
            <a:r>
              <a:rPr lang="en-US" dirty="0" smtClean="0">
                <a:latin typeface="BRH Devanagari RN" pitchFamily="2" charset="0"/>
              </a:rPr>
              <a:t>),</a:t>
            </a:r>
            <a:r>
              <a:rPr lang="en-US" dirty="0" smtClean="0"/>
              <a:t> dislikes(</a:t>
            </a:r>
            <a:r>
              <a:rPr lang="en-US" dirty="0" err="1" smtClean="0">
                <a:latin typeface="BRH Devanagari RN" pitchFamily="2" charset="0"/>
              </a:rPr>
              <a:t>ÌuÉUÉaÉÉ</a:t>
            </a:r>
            <a:r>
              <a:rPr lang="en-US" dirty="0" smtClean="0">
                <a:latin typeface="BRH Devanagari RN" pitchFamily="2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  </a:t>
            </a:r>
            <a:r>
              <a:rPr lang="en-US" dirty="0" smtClean="0"/>
              <a:t>quick in grasping/understanding(</a:t>
            </a:r>
            <a:r>
              <a:rPr lang="en-US" dirty="0" smtClean="0">
                <a:latin typeface="BRH Devanagari RN" pitchFamily="2" charset="0"/>
              </a:rPr>
              <a:t>´</a:t>
            </a:r>
            <a:r>
              <a:rPr lang="en-US" dirty="0" err="1" smtClean="0">
                <a:latin typeface="BRH Devanagari RN" pitchFamily="2" charset="0"/>
              </a:rPr>
              <a:t>ÉÑiÉaÉëÉÌW</a:t>
            </a:r>
            <a:r>
              <a:rPr lang="en-US" dirty="0" smtClean="0">
                <a:latin typeface="BRH Devanagari RN" pitchFamily="2" charset="0"/>
              </a:rPr>
              <a:t>)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less memory( </a:t>
            </a:r>
            <a:r>
              <a:rPr lang="en-US" dirty="0" err="1" smtClean="0">
                <a:latin typeface="BRH Devanagari RN" pitchFamily="2" charset="0"/>
              </a:rPr>
              <a:t>smÉxqÉ×iÉrÉ</a:t>
            </a:r>
            <a:r>
              <a:rPr lang="en-US" dirty="0" smtClean="0">
                <a:latin typeface="BRH Devanagari RN" pitchFamily="2" charset="0"/>
              </a:rPr>
              <a:t>)</a:t>
            </a:r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err="1" smtClean="0">
                <a:solidFill>
                  <a:srgbClr val="FF0000"/>
                </a:solidFill>
                <a:latin typeface="BRH Devanagari RN" pitchFamily="2" charset="0"/>
              </a:rPr>
              <a:t>zÉæirÉ</a:t>
            </a:r>
            <a:r>
              <a:rPr lang="en-US" dirty="0" err="1" smtClean="0">
                <a:latin typeface="BRH Devanagari RN" pitchFamily="2" charset="0"/>
              </a:rPr>
              <a:t>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zÉÏiÉÉxÉÌWûwhÉuÉÈ</a:t>
            </a:r>
            <a:r>
              <a:rPr lang="en-US" dirty="0" smtClean="0">
                <a:latin typeface="BRH Devanagari RN" pitchFamily="2" charset="0"/>
              </a:rPr>
              <a:t> mÉëiÉiÉzÉÏiÉMüÉå²åmÉMüxiÉqpÉÉÈ</a:t>
            </a:r>
          </a:p>
          <a:p>
            <a:pPr>
              <a:buNone/>
            </a:pPr>
            <a:r>
              <a:rPr lang="en-US" dirty="0" smtClean="0"/>
              <a:t>Intolerance to cold (</a:t>
            </a:r>
            <a:r>
              <a:rPr lang="en-US" dirty="0" err="1" smtClean="0">
                <a:latin typeface="BRH Devanagari RN" pitchFamily="2" charset="0"/>
              </a:rPr>
              <a:t>zÉÏiÉÉxÉÌWûwhÉuÉ</a:t>
            </a:r>
            <a:r>
              <a:rPr lang="en-US" dirty="0" smtClean="0">
                <a:latin typeface="BRH Devanagari RN" pitchFamily="2" charset="0"/>
              </a:rPr>
              <a:t>)</a:t>
            </a:r>
          </a:p>
          <a:p>
            <a:pPr>
              <a:buNone/>
            </a:pPr>
            <a:r>
              <a:rPr lang="en-US" dirty="0" smtClean="0"/>
              <a:t>Often gets afflicted with cold , shivering &amp; stiffness(</a:t>
            </a:r>
            <a:r>
              <a:rPr lang="en-US" dirty="0" err="1" smtClean="0">
                <a:latin typeface="BRH Devanagari RN" pitchFamily="2" charset="0"/>
              </a:rPr>
              <a:t>xiÉqpÉÉ</a:t>
            </a:r>
            <a:r>
              <a:rPr lang="en-US" dirty="0" smtClean="0">
                <a:latin typeface="BRH Devanagari RN" pitchFamily="2" charset="0"/>
              </a:rPr>
              <a:t>)</a:t>
            </a:r>
          </a:p>
          <a:p>
            <a:r>
              <a:rPr lang="en-US" sz="4800" b="1" u="sng" dirty="0" err="1" smtClean="0">
                <a:solidFill>
                  <a:srgbClr val="FF0000"/>
                </a:solidFill>
                <a:latin typeface="BRH Devanagari RN" pitchFamily="2" charset="0"/>
              </a:rPr>
              <a:t>mÉÉÂwrÉ</a:t>
            </a:r>
            <a:r>
              <a:rPr lang="en-US" dirty="0" err="1" smtClean="0">
                <a:latin typeface="BRH Devanagari RN" pitchFamily="2" charset="0"/>
              </a:rPr>
              <a:t>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mÉÂwÉMåüzÉzqÉ´ÉÑUÉåqÉlÉZÉSzÉlÉuÉSlÉmÉÉÍhÉmÉÉSÉÈ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/>
              <a:t>Rough - hair (head), beard, hair of other parts of body, nails, teeth, face, hands and legs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997152"/>
          </a:xfrm>
        </p:spPr>
        <p:txBody>
          <a:bodyPr>
            <a:normAutofit fontScale="92500" lnSpcReduction="20000"/>
          </a:bodyPr>
          <a:lstStyle/>
          <a:p>
            <a:r>
              <a:rPr lang="en-US" sz="5200" b="1" dirty="0" err="1" smtClean="0">
                <a:solidFill>
                  <a:srgbClr val="FF0000"/>
                </a:solidFill>
                <a:latin typeface="BRH Devanagari RN" pitchFamily="2" charset="0"/>
              </a:rPr>
              <a:t>uÉæzÉ±</a:t>
            </a:r>
            <a:r>
              <a:rPr lang="en-US" dirty="0" err="1" smtClean="0">
                <a:latin typeface="BRH Devanagari RN" pitchFamily="2" charset="0"/>
              </a:rPr>
              <a:t>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xTÑüÌOûiÉÉ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ûÉuÉrÉuÉÉÈ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xÉiÉiÉxÉÎlkÉzÉoSaÉÉÍqÉlÉ¶É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pÉuÉÎliÉ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/>
              <a:t>Cracking of limbs &amp; organs(</a:t>
            </a:r>
            <a:r>
              <a:rPr lang="en-US" dirty="0" err="1" smtClean="0">
                <a:latin typeface="BRH Devanagari RN" pitchFamily="2" charset="0"/>
              </a:rPr>
              <a:t>xTÑüÌOûiÉÉ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ûÉuÉrÉuÉÉ</a:t>
            </a:r>
            <a:r>
              <a:rPr lang="en-US" dirty="0" smtClean="0">
                <a:latin typeface="BRH Devanagari RN" pitchFamily="2" charset="0"/>
              </a:rPr>
              <a:t>),</a:t>
            </a:r>
            <a:r>
              <a:rPr lang="en-US" dirty="0" smtClean="0"/>
              <a:t> </a:t>
            </a:r>
            <a:r>
              <a:rPr lang="en-US" dirty="0" err="1" smtClean="0"/>
              <a:t>carcking</a:t>
            </a:r>
            <a:r>
              <a:rPr lang="en-US" dirty="0" smtClean="0"/>
              <a:t> sound in joints always (</a:t>
            </a:r>
            <a:r>
              <a:rPr lang="en-US" dirty="0" err="1" smtClean="0">
                <a:latin typeface="BRH Devanagari RN" pitchFamily="2" charset="0"/>
              </a:rPr>
              <a:t>xÉiÉiÉxÉÎlkÉzÉoSaÉÉÍqÉlÉ</a:t>
            </a:r>
            <a:r>
              <a:rPr lang="en-US" dirty="0" smtClean="0">
                <a:latin typeface="BRH Devanagari RN" pitchFamily="2" charset="0"/>
              </a:rPr>
              <a:t>)</a:t>
            </a:r>
          </a:p>
          <a:p>
            <a:r>
              <a:rPr lang="en-US" dirty="0" err="1" smtClean="0">
                <a:latin typeface="BRH Devanagari RN" pitchFamily="2" charset="0"/>
              </a:rPr>
              <a:t>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LuÉÇ</a:t>
            </a:r>
            <a:r>
              <a:rPr lang="en-US" dirty="0" smtClean="0">
                <a:latin typeface="BRH Devanagari RN" pitchFamily="2" charset="0"/>
              </a:rPr>
              <a:t> aÉÑhÉrÉÉåaÉÉ²ÉiÉsÉÉÈ mÉëÉrÉåhÉÉsmÉoÉsÉÉ¶ÉÉsmÉÉrÉÑwÉ¶ÉÉsmÉÉmÉirÉÉ¶ÉÉsmÉxÉÉkÉlÉÉ¶ÉÉsmÉkÉlÉÉ¶É </a:t>
            </a:r>
            <a:r>
              <a:rPr lang="en-US" dirty="0" err="1" smtClean="0">
                <a:latin typeface="BRH Devanagari RN" pitchFamily="2" charset="0"/>
              </a:rPr>
              <a:t>pÉuÉÎliÉ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/>
              <a:t>Because of the above mentioned qualities </a:t>
            </a:r>
            <a:r>
              <a:rPr lang="en-US" dirty="0" err="1" smtClean="0"/>
              <a:t>vatala</a:t>
            </a:r>
            <a:r>
              <a:rPr lang="en-US" dirty="0" smtClean="0"/>
              <a:t> type individuals mostly have </a:t>
            </a:r>
            <a:r>
              <a:rPr lang="en-US" dirty="0" err="1" smtClean="0"/>
              <a:t>alpa</a:t>
            </a:r>
            <a:r>
              <a:rPr lang="en-US" dirty="0" smtClean="0"/>
              <a:t> </a:t>
            </a:r>
            <a:r>
              <a:rPr lang="en-US" dirty="0" err="1" smtClean="0"/>
              <a:t>bala</a:t>
            </a:r>
            <a:r>
              <a:rPr lang="en-US" dirty="0" smtClean="0"/>
              <a:t>(less strength), </a:t>
            </a:r>
            <a:r>
              <a:rPr lang="en-US" dirty="0" err="1" smtClean="0"/>
              <a:t>alpa</a:t>
            </a:r>
            <a:r>
              <a:rPr lang="en-US" dirty="0" smtClean="0"/>
              <a:t> </a:t>
            </a:r>
            <a:r>
              <a:rPr lang="en-US" dirty="0" err="1" smtClean="0"/>
              <a:t>ayu</a:t>
            </a:r>
            <a:r>
              <a:rPr lang="en-US" dirty="0" smtClean="0"/>
              <a:t>(less life span), </a:t>
            </a:r>
            <a:r>
              <a:rPr lang="en-US" dirty="0" err="1" smtClean="0"/>
              <a:t>alpa</a:t>
            </a:r>
            <a:r>
              <a:rPr lang="en-US" dirty="0" smtClean="0"/>
              <a:t> </a:t>
            </a:r>
            <a:r>
              <a:rPr lang="en-US" dirty="0" err="1" smtClean="0"/>
              <a:t>apatya</a:t>
            </a:r>
            <a:r>
              <a:rPr lang="en-US" dirty="0" smtClean="0"/>
              <a:t>(less offspring), </a:t>
            </a:r>
            <a:r>
              <a:rPr lang="en-US" dirty="0" err="1" smtClean="0"/>
              <a:t>alpa</a:t>
            </a:r>
            <a:r>
              <a:rPr lang="en-US" dirty="0" smtClean="0"/>
              <a:t>  </a:t>
            </a:r>
            <a:r>
              <a:rPr lang="en-US" dirty="0" err="1" smtClean="0"/>
              <a:t>sadhana</a:t>
            </a:r>
            <a:r>
              <a:rPr lang="en-US" dirty="0" smtClean="0"/>
              <a:t>(less accessories of life), </a:t>
            </a:r>
            <a:r>
              <a:rPr lang="en-US" dirty="0" err="1" smtClean="0"/>
              <a:t>alpa</a:t>
            </a:r>
            <a:r>
              <a:rPr lang="en-US" dirty="0" smtClean="0"/>
              <a:t> </a:t>
            </a:r>
            <a:r>
              <a:rPr lang="en-US" dirty="0" err="1" smtClean="0"/>
              <a:t>dhana</a:t>
            </a:r>
            <a:r>
              <a:rPr lang="en-US" dirty="0" smtClean="0"/>
              <a:t>(less wealth)</a:t>
            </a:r>
          </a:p>
          <a:p>
            <a:pPr>
              <a:buNone/>
            </a:pPr>
            <a:endParaRPr lang="en-US" dirty="0" smtClean="0">
              <a:latin typeface="BRH Devanagari 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60648"/>
            <a:ext cx="8568952" cy="6597352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uÉÉiÉxiÉÑ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Ã¤É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sÉbÉÑ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cÉsÉ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oÉWÒû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zÉÏbÉë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zÉÏiÉ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mÉÂwÉ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ÌuÉzÉSÈ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|</a:t>
            </a:r>
          </a:p>
          <a:p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iÉxrÉ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UÉæ¤rÉÉ²ÉiÉsÉÉ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Ã¤ÉÉmÉÍcÉiÉÉsmÉzÉUÏUÉÈ</a:t>
            </a:r>
            <a:r>
              <a:rPr lang="en-US" dirty="0" smtClean="0">
                <a:latin typeface="BRH Devanagari RN" pitchFamily="2" charset="0"/>
                <a:cs typeface="Mangal" pitchFamily="18" charset="0"/>
              </a:rPr>
              <a:t> mÉëiÉiÉÃ¤É¤ÉÉqÉxÉ³ÉxÉ£ü </a:t>
            </a:r>
            <a:r>
              <a:rPr lang="en-US" dirty="0" err="1" smtClean="0">
                <a:latin typeface="BRH Devanagari RN" pitchFamily="2" charset="0"/>
                <a:cs typeface="Mangal" pitchFamily="18" charset="0"/>
              </a:rPr>
              <a:t>eÉeÉïUxuÉUÉ</a:t>
            </a:r>
            <a:r>
              <a:rPr lang="en-IN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IN" dirty="0" err="1" smtClean="0">
                <a:latin typeface="BRH Devanagari RN" pitchFamily="2" charset="0"/>
                <a:cs typeface="Mangal" pitchFamily="18" charset="0"/>
              </a:rPr>
              <a:t>eÉÉaÉÃMüÉ¶É</a:t>
            </a:r>
            <a:r>
              <a:rPr lang="en-IN" dirty="0" smtClean="0">
                <a:latin typeface="BRH Devanagari RN" pitchFamily="2" charset="0"/>
                <a:cs typeface="Mangal" pitchFamily="18" charset="0"/>
              </a:rPr>
              <a:t> </a:t>
            </a:r>
            <a:r>
              <a:rPr lang="en-IN" dirty="0" err="1" smtClean="0">
                <a:latin typeface="BRH Devanagari RN" pitchFamily="2" charset="0"/>
                <a:cs typeface="Mangal" pitchFamily="18" charset="0"/>
              </a:rPr>
              <a:t>pÉuÉÎliÉ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sÉbÉÑiuÉÉssÉbÉÑcÉmÉsÉaÉÌiÉ</a:t>
            </a:r>
            <a:r>
              <a:rPr lang="en-US" dirty="0" smtClean="0">
                <a:latin typeface="BRH Devanagari RN" pitchFamily="2" charset="0"/>
              </a:rPr>
              <a:t> cÉå¹ÉWûÉUurÉÉWûÉUÉÈ,</a:t>
            </a:r>
          </a:p>
          <a:p>
            <a:r>
              <a:rPr lang="en-US" dirty="0" err="1" smtClean="0">
                <a:latin typeface="BRH Devanagari RN" pitchFamily="2" charset="0"/>
              </a:rPr>
              <a:t>cÉsÉiuÉÉiÉç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AlÉuÉÎxjÉiÉxÉlkrÉÍ¤ÉpÉëÔWûluÉÉå¸ÎeÉÀûÉ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ÍzÉUÈxMülkÉmÉÉÍhÉmÉÉSÉÈ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oÉWÒûiuÉÉ¯WÒûmÉësÉÉmÉMühQûUÉÍxÉUÉmÉëiÉÉlÉÉÈ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zÉÏbÉëiuÉÉiÉç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zÉÏbÉëxÉqÉÉUqpÉ¤ÉÉåpÉÌuÉMüÉUÉÈ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zÉÏbÉë§ÉÉxÉUÉaÉÌuÉUÉaÉÉÈ</a:t>
            </a:r>
            <a:r>
              <a:rPr lang="en-US" dirty="0" smtClean="0">
                <a:latin typeface="BRH Devanagari RN" pitchFamily="2" charset="0"/>
              </a:rPr>
              <a:t> ´</a:t>
            </a:r>
            <a:r>
              <a:rPr lang="en-US" dirty="0" err="1" smtClean="0">
                <a:latin typeface="BRH Devanagari RN" pitchFamily="2" charset="0"/>
              </a:rPr>
              <a:t>ÉÑiÉaÉëÉÌWûhÉÉåÅsmÉxqÉ×iÉrÉ¶É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zÉæirÉÉiÉç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zÉÏiÉÉxÉÌWûwhÉuÉÈ</a:t>
            </a:r>
            <a:r>
              <a:rPr lang="en-US" dirty="0" smtClean="0">
                <a:latin typeface="BRH Devanagari RN" pitchFamily="2" charset="0"/>
              </a:rPr>
              <a:t> mÉëiÉiÉzÉÏiÉMüÉå²åmÉMüxiÉqpÉÉÈ</a:t>
            </a:r>
          </a:p>
          <a:p>
            <a:r>
              <a:rPr lang="en-US" dirty="0" err="1" smtClean="0">
                <a:latin typeface="BRH Devanagari RN" pitchFamily="2" charset="0"/>
              </a:rPr>
              <a:t>mÉÉÂwrÉÉiÉç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mÉÂwÉMåüzÉzqÉ´ÉÑUÉåqÉlÉZÉSzÉlÉuÉSlÉmÉÉÍhÉmÉÉSÉÈ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uÉæzÉ±ÉiÉç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xTÑüÌOûiÉÉ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ûÉuÉrÉuÉÉÈ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xÉiÉiÉxÉÎlkÉzÉoSaÉÉÍqÉlÉ¶É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pÉuÉÎliÉ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LuÉÇ</a:t>
            </a:r>
            <a:r>
              <a:rPr lang="en-US" dirty="0" smtClean="0">
                <a:latin typeface="BRH Devanagari RN" pitchFamily="2" charset="0"/>
              </a:rPr>
              <a:t> aÉÑhÉrÉÉåaÉÉ²ÉiÉsÉÉÈ mÉëÉrÉåhÉÉsmÉoÉsÉÉ¶ÉÉsmÉÉrÉÑwÉ¶ÉÉsmÉÉmÉirÉÉ¶ÉÉsmÉxÉÉkÉlÉÉ¶ÉÉsmÉkÉlÉÉ¶É </a:t>
            </a:r>
            <a:r>
              <a:rPr lang="en-US" dirty="0" err="1" smtClean="0">
                <a:latin typeface="BRH Devanagari RN" pitchFamily="2" charset="0"/>
              </a:rPr>
              <a:t>pÉuÉÎliÉ</a:t>
            </a:r>
            <a:endParaRPr lang="en-US" dirty="0" smtClean="0">
              <a:latin typeface="BRH Devanagari RN" pitchFamily="2" charset="0"/>
            </a:endParaRPr>
          </a:p>
          <a:p>
            <a:endParaRPr lang="en-IN" dirty="0">
              <a:latin typeface="BRH Devanagari 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ÌmÉ¨É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mÉëM×üÌiÉ</a:t>
            </a:r>
            <a:r>
              <a:rPr lang="en-US" dirty="0" smtClean="0">
                <a:latin typeface="BRH Devanagari RN" pitchFamily="2" charset="0"/>
              </a:rPr>
              <a:t> (cÉ.ÌuÉ.8/97)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ÌmÉ¨ÉqÉÑwhÉÇ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iÉÏ¤hÉÇ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ÌuÉxÉëqÉqsÉÇ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MüOÒûMÇü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||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Pitta</a:t>
            </a:r>
            <a:r>
              <a:rPr lang="en-US" dirty="0" smtClean="0"/>
              <a:t> is </a:t>
            </a:r>
            <a:r>
              <a:rPr lang="en-US" dirty="0" err="1" smtClean="0"/>
              <a:t>ushna</a:t>
            </a:r>
            <a:r>
              <a:rPr lang="en-US" dirty="0" smtClean="0"/>
              <a:t>(hot), </a:t>
            </a:r>
            <a:r>
              <a:rPr lang="en-US" dirty="0" err="1" smtClean="0"/>
              <a:t>teekshna</a:t>
            </a:r>
            <a:r>
              <a:rPr lang="en-US" dirty="0" smtClean="0"/>
              <a:t>(sharp),</a:t>
            </a:r>
            <a:r>
              <a:rPr lang="en-IN" dirty="0" smtClean="0"/>
              <a:t> </a:t>
            </a:r>
            <a:r>
              <a:rPr lang="en-IN" dirty="0" err="1" smtClean="0"/>
              <a:t>drava</a:t>
            </a:r>
            <a:r>
              <a:rPr lang="en-IN" dirty="0" smtClean="0"/>
              <a:t>(liquid), </a:t>
            </a:r>
            <a:r>
              <a:rPr lang="en-IN" dirty="0" err="1" smtClean="0"/>
              <a:t>visra</a:t>
            </a:r>
            <a:r>
              <a:rPr lang="en-IN" dirty="0" smtClean="0"/>
              <a:t> (foul smell), </a:t>
            </a:r>
            <a:r>
              <a:rPr lang="en-IN" dirty="0" err="1" smtClean="0"/>
              <a:t>amla</a:t>
            </a:r>
            <a:r>
              <a:rPr lang="en-IN" dirty="0" smtClean="0"/>
              <a:t>( sour) &amp; </a:t>
            </a:r>
            <a:r>
              <a:rPr lang="en-IN" dirty="0" err="1" smtClean="0"/>
              <a:t>katu</a:t>
            </a:r>
            <a:r>
              <a:rPr lang="en-IN" dirty="0" smtClean="0"/>
              <a:t> (pungent)</a:t>
            </a:r>
          </a:p>
          <a:p>
            <a:pPr>
              <a:buNone/>
            </a:pPr>
            <a:r>
              <a:rPr lang="en-US" dirty="0" smtClean="0"/>
              <a:t>Characters of </a:t>
            </a:r>
            <a:r>
              <a:rPr lang="en-US" dirty="0" err="1" smtClean="0"/>
              <a:t>pitta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en-US" dirty="0" smtClean="0"/>
              <a:t> </a:t>
            </a:r>
            <a:r>
              <a:rPr lang="en-US" dirty="0" err="1" smtClean="0"/>
              <a:t>purusha</a:t>
            </a:r>
            <a:r>
              <a:rPr lang="en-US" dirty="0" smtClean="0"/>
              <a:t> according to the respective </a:t>
            </a:r>
            <a:r>
              <a:rPr lang="en-US" dirty="0" err="1" smtClean="0"/>
              <a:t>gunas</a:t>
            </a:r>
            <a:r>
              <a:rPr lang="en-US" dirty="0" smtClean="0"/>
              <a:t> are as follows..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8640"/>
            <a:ext cx="8568952" cy="666936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BRH Devanagari RN" pitchFamily="2" charset="0"/>
              </a:rPr>
              <a:t>iÉxrÉ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AÉæwhrÉÉiÉç</a:t>
            </a:r>
            <a:r>
              <a:rPr lang="en-US" sz="4400" b="1" dirty="0" smtClean="0">
                <a:solidFill>
                  <a:srgbClr val="FF0000"/>
                </a:solidFill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ÌmÉ¨ÉsÉÉ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pÉuÉlirÉÑwhÉÉxÉWûÉ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EwhÉqÉÑZÉÉÈ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xÉÑMÑüqÉÉUÉuÉSÉiÉaÉÉ§ÉÉÈ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mÉëpÉÔiÉÌuÉmsÉÑurÉ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ûÌiÉsÉÌmÉQûMüÉÈ</a:t>
            </a:r>
            <a:r>
              <a:rPr lang="en-US" dirty="0" smtClean="0">
                <a:latin typeface="BRH Devanagari RN" pitchFamily="2" charset="0"/>
              </a:rPr>
              <a:t>, ¤</a:t>
            </a:r>
            <a:r>
              <a:rPr lang="en-US" dirty="0" err="1" smtClean="0">
                <a:latin typeface="BRH Devanagari RN" pitchFamily="2" charset="0"/>
              </a:rPr>
              <a:t>ÉÑÎimÉmÉÉxÉÉuÉliÉÈ</a:t>
            </a:r>
            <a:r>
              <a:rPr lang="en-US" dirty="0" smtClean="0">
                <a:latin typeface="BRH Devanagari RN" pitchFamily="2" charset="0"/>
              </a:rPr>
              <a:t> , </a:t>
            </a:r>
            <a:r>
              <a:rPr lang="en-US" dirty="0" err="1" smtClean="0">
                <a:latin typeface="BRH Devanagari RN" pitchFamily="2" charset="0"/>
              </a:rPr>
              <a:t>Í¤ÉmÉëuÉsÉÏmÉÍsÉiÉZÉÉÍsÉirÉSÉåwÉÉÈ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mÉëÉrÉÉå</a:t>
            </a:r>
            <a:r>
              <a:rPr lang="en-US" dirty="0" smtClean="0">
                <a:latin typeface="BRH Devanagari RN" pitchFamily="2" charset="0"/>
              </a:rPr>
              <a:t> qÉ×²smÉMüÌmÉsÉzqÉ´ÉÑsÉÉåqÉMåüzÉÉ¶É</a:t>
            </a:r>
          </a:p>
          <a:p>
            <a:r>
              <a:rPr lang="en-US" dirty="0" err="1" smtClean="0">
                <a:latin typeface="BRH Devanagari RN" pitchFamily="2" charset="0"/>
              </a:rPr>
              <a:t>EwhÉÉxÉWûÉ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intolerance to hot things)</a:t>
            </a:r>
          </a:p>
          <a:p>
            <a:r>
              <a:rPr lang="en-US" dirty="0" err="1" smtClean="0">
                <a:latin typeface="BRH Devanagari RN" pitchFamily="2" charset="0"/>
              </a:rPr>
              <a:t>EwhÉqÉÑZÉÉ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hot face)</a:t>
            </a:r>
          </a:p>
          <a:p>
            <a:r>
              <a:rPr lang="en-US" dirty="0" err="1" smtClean="0">
                <a:latin typeface="BRH Devanagari RN" pitchFamily="2" charset="0"/>
              </a:rPr>
              <a:t>xÉÑMÑüqÉÉUÉuÉSÉiÉaÉÉ§ÉÉ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tender &amp; whitish body)</a:t>
            </a:r>
          </a:p>
          <a:p>
            <a:r>
              <a:rPr lang="en-US" dirty="0" err="1" smtClean="0">
                <a:latin typeface="BRH Devanagari RN" pitchFamily="2" charset="0"/>
              </a:rPr>
              <a:t>mÉëpÉÔiÉÌuÉmsÉÑurÉ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ûÌiÉsÉÌmÉQûMüÉ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plenty of skin marks like freckles, moles, pimples)</a:t>
            </a:r>
          </a:p>
          <a:p>
            <a:r>
              <a:rPr lang="en-US" dirty="0" smtClean="0">
                <a:latin typeface="BRH Devanagari RN" pitchFamily="2" charset="0"/>
              </a:rPr>
              <a:t>¤</a:t>
            </a:r>
            <a:r>
              <a:rPr lang="en-US" dirty="0" err="1" smtClean="0">
                <a:latin typeface="BRH Devanagari RN" pitchFamily="2" charset="0"/>
              </a:rPr>
              <a:t>ÉÑÎimÉmÉÉxÉÉuÉliÉ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excessive hunger &amp; thirst)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Í¤ÉmÉëuÉsÉÏmÉÍsÉiÉZÉÉÍsÉirÉSÉåwÉÉ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premature/early onset of wrinkles, </a:t>
            </a:r>
            <a:r>
              <a:rPr lang="en-US" dirty="0" err="1" smtClean="0"/>
              <a:t>greying</a:t>
            </a:r>
            <a:r>
              <a:rPr lang="en-US" dirty="0" smtClean="0"/>
              <a:t> of hairs &amp; baldness)</a:t>
            </a:r>
          </a:p>
          <a:p>
            <a:r>
              <a:rPr lang="en-US" dirty="0" smtClean="0">
                <a:latin typeface="BRH Devanagari RN" pitchFamily="2" charset="0"/>
              </a:rPr>
              <a:t>qÉ×²smÉMüÌmÉsÉzqÉ´ÉÑsÉÉåqÉMåüzÉÉ ( </a:t>
            </a:r>
            <a:r>
              <a:rPr lang="en-US" dirty="0" smtClean="0"/>
              <a:t>presence of some soft brown hairs in head, body, beard etc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0"/>
            <a:ext cx="8435280" cy="6858000"/>
          </a:xfrm>
        </p:spPr>
        <p:txBody>
          <a:bodyPr>
            <a:normAutofit fontScale="92500" lnSpcReduction="10000"/>
          </a:bodyPr>
          <a:lstStyle/>
          <a:p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iÉæ¤hrÉÉ</a:t>
            </a:r>
            <a:r>
              <a:rPr lang="en-US" dirty="0" err="1" smtClean="0">
                <a:latin typeface="BRH Devanagari RN" pitchFamily="2" charset="0"/>
              </a:rPr>
              <a:t>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iÉÏ¤hÉmÉUÉ¢üqÉ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iÉÏ¤hÉÉalÉrÉÈ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mÉëpÉÔiÉÉzÉlÉmÉÉlÉÉÈ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YsÉåzÉÉxÉÌWûwhÉuÉÉå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SlSzÉÔMüÉÈ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iÉÏ¤hÉmÉUÉ¢üqÉ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>
                <a:latin typeface="Calibri" pitchFamily="34" charset="0"/>
              </a:rPr>
              <a:t>arrogant)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iÉÏ¤hÉÉalÉrÉ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>
                <a:latin typeface="Calibri" pitchFamily="34" charset="0"/>
              </a:rPr>
              <a:t>(Strong digestive power)</a:t>
            </a:r>
          </a:p>
          <a:p>
            <a:r>
              <a:rPr lang="en-US" dirty="0" err="1" smtClean="0">
                <a:latin typeface="BRH Devanagari RN" pitchFamily="2" charset="0"/>
              </a:rPr>
              <a:t>mÉëpÉÔiÉÉzÉlÉmÉÉlÉÉ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>
                <a:latin typeface="Calibri" pitchFamily="34" charset="0"/>
              </a:rPr>
              <a:t>Have more food &amp; drinks)</a:t>
            </a:r>
          </a:p>
          <a:p>
            <a:r>
              <a:rPr lang="en-US" dirty="0" err="1" smtClean="0">
                <a:latin typeface="BRH Devanagari RN" pitchFamily="2" charset="0"/>
              </a:rPr>
              <a:t>YsÉåzÉÉxÉÌWûwhÉuÉÉ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>
                <a:latin typeface="Calibri" pitchFamily="34" charset="0"/>
              </a:rPr>
              <a:t>Intolerance to strain &amp; stress)</a:t>
            </a:r>
            <a:endParaRPr lang="en-IN" dirty="0" smtClean="0">
              <a:latin typeface="Calibri" pitchFamily="34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SlSzÉÔMüÉ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IN" dirty="0" smtClean="0">
                <a:latin typeface="Calibri" pitchFamily="34" charset="0"/>
              </a:rPr>
              <a:t>Having food often)</a:t>
            </a:r>
          </a:p>
          <a:p>
            <a:r>
              <a:rPr lang="en-US" sz="4800" b="1" dirty="0" err="1" smtClean="0">
                <a:solidFill>
                  <a:srgbClr val="FF0000"/>
                </a:solidFill>
                <a:latin typeface="BRH Devanagari RN" pitchFamily="2" charset="0"/>
              </a:rPr>
              <a:t>SìuÉiuÉ</a:t>
            </a:r>
            <a:r>
              <a:rPr lang="en-US" dirty="0" err="1" smtClean="0">
                <a:latin typeface="BRH Devanagari RN" pitchFamily="2" charset="0"/>
              </a:rPr>
              <a:t>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ÍzÉÍjÉsÉqÉ×SÒxÉÎlkÉqÉÉÇxÉÉÈ</a:t>
            </a:r>
            <a:r>
              <a:rPr lang="en-US" dirty="0" smtClean="0">
                <a:latin typeface="BRH Devanagari RN" pitchFamily="2" charset="0"/>
              </a:rPr>
              <a:t>, mÉëpÉÔiÉxÉ×¹xuÉåSqÉÔ§ÉmÉÑUÏwÉÉ¶É</a:t>
            </a:r>
            <a:endParaRPr lang="en-US" dirty="0" smtClean="0"/>
          </a:p>
          <a:p>
            <a:r>
              <a:rPr lang="en-US" dirty="0" smtClean="0"/>
              <a:t> liquidity-</a:t>
            </a:r>
            <a:r>
              <a:rPr lang="en-US" dirty="0" err="1" smtClean="0">
                <a:latin typeface="BRH Devanagari RN" pitchFamily="2" charset="0"/>
              </a:rPr>
              <a:t>ÍzÉÍjÉsÉqÉ×SÒxÉÎlkÉqÉÉÇxÉÉ</a:t>
            </a:r>
            <a:r>
              <a:rPr lang="en-US" dirty="0" smtClean="0"/>
              <a:t> (Loose &amp; soft joints and muscles )</a:t>
            </a:r>
          </a:p>
          <a:p>
            <a:r>
              <a:rPr lang="en-US" dirty="0" smtClean="0">
                <a:latin typeface="BRH Devanagari RN" pitchFamily="2" charset="0"/>
              </a:rPr>
              <a:t>mÉëpÉÔiÉxÉ×¹xuÉåSqÉÔ§ÉmÉÑUÏwÉÉ (</a:t>
            </a:r>
            <a:r>
              <a:rPr lang="en-US" dirty="0" smtClean="0"/>
              <a:t>Voiding of excess sweat, urine &amp; </a:t>
            </a:r>
            <a:r>
              <a:rPr lang="en-US" dirty="0" err="1" smtClean="0"/>
              <a:t>faeces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0"/>
            <a:ext cx="8892480" cy="6669360"/>
          </a:xfrm>
        </p:spPr>
        <p:txBody>
          <a:bodyPr>
            <a:normAutofit fontScale="92500" lnSpcReduction="10000"/>
          </a:bodyPr>
          <a:lstStyle/>
          <a:p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ÌuÉxÉëiuÉ</a:t>
            </a:r>
            <a:r>
              <a:rPr lang="en-US" dirty="0" err="1" smtClean="0">
                <a:latin typeface="BRH Devanagari RN" pitchFamily="2" charset="0"/>
              </a:rPr>
              <a:t>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mÉëpÉÔiÉmÉÔÌiÉMü¤ÉÉxrÉÍzÉUÈzÉUÏUaÉlkÉÉÈ</a:t>
            </a:r>
            <a:endParaRPr lang="en-US" dirty="0" smtClean="0"/>
          </a:p>
          <a:p>
            <a:r>
              <a:rPr lang="en-US" dirty="0" err="1" smtClean="0">
                <a:latin typeface="BRH Devanagari RN" pitchFamily="2" charset="0"/>
              </a:rPr>
              <a:t>mÉëpÉÔiÉmÉÔÌiÉMü¤ÉÉxrÉÍzÉUÈzÉUÏUaÉlkÉÉ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Excess putrid smell of </a:t>
            </a:r>
            <a:r>
              <a:rPr lang="en-US" dirty="0" err="1" smtClean="0"/>
              <a:t>axilla</a:t>
            </a:r>
            <a:r>
              <a:rPr lang="en-US" dirty="0" smtClean="0"/>
              <a:t>, mouth, head &amp; body)</a:t>
            </a:r>
          </a:p>
          <a:p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MüOèuÉqsÉiuÉ</a:t>
            </a:r>
            <a:r>
              <a:rPr lang="en-US" dirty="0" err="1" smtClean="0">
                <a:latin typeface="BRH Devanagari RN" pitchFamily="2" charset="0"/>
              </a:rPr>
              <a:t>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AsmÉzÉÑ¢üurÉuÉÉrÉÉmÉirÉÉÈ</a:t>
            </a:r>
            <a:endParaRPr lang="en-US" dirty="0" smtClean="0"/>
          </a:p>
          <a:p>
            <a:r>
              <a:rPr lang="en-US" dirty="0" smtClean="0"/>
              <a:t>Sour &amp; pungent tastes – </a:t>
            </a:r>
            <a:r>
              <a:rPr lang="en-US" dirty="0" err="1" smtClean="0">
                <a:latin typeface="BRH Devanagari RN" pitchFamily="2" charset="0"/>
              </a:rPr>
              <a:t>AsmÉzÉÑ¢ü</a:t>
            </a:r>
            <a:r>
              <a:rPr lang="en-US" dirty="0" smtClean="0">
                <a:latin typeface="BRH Devanagari RN" pitchFamily="2" charset="0"/>
              </a:rPr>
              <a:t>[</a:t>
            </a:r>
            <a:r>
              <a:rPr lang="en-US" dirty="0" smtClean="0"/>
              <a:t>insufficient </a:t>
            </a:r>
            <a:r>
              <a:rPr lang="en-US" dirty="0" err="1" smtClean="0"/>
              <a:t>shukra</a:t>
            </a:r>
            <a:r>
              <a:rPr lang="en-US" dirty="0" smtClean="0"/>
              <a:t>(semen]), </a:t>
            </a:r>
            <a:r>
              <a:rPr lang="en-US" dirty="0" err="1" smtClean="0">
                <a:latin typeface="BRH Devanagari RN" pitchFamily="2" charset="0"/>
              </a:rPr>
              <a:t>AsmÉ</a:t>
            </a:r>
            <a:r>
              <a:rPr lang="en-US" dirty="0" err="1" smtClean="0"/>
              <a:t>vyavaya</a:t>
            </a:r>
            <a:r>
              <a:rPr lang="en-US" dirty="0" smtClean="0"/>
              <a:t>(sexual desire) &amp; </a:t>
            </a:r>
            <a:r>
              <a:rPr lang="en-US" dirty="0" err="1" smtClean="0">
                <a:latin typeface="BRH Devanagari RN" pitchFamily="2" charset="0"/>
              </a:rPr>
              <a:t>AsmÉ</a:t>
            </a:r>
            <a:r>
              <a:rPr lang="en-US" dirty="0" err="1" smtClean="0"/>
              <a:t>apatya</a:t>
            </a:r>
            <a:r>
              <a:rPr lang="en-US" dirty="0" smtClean="0"/>
              <a:t>(offspring)</a:t>
            </a:r>
          </a:p>
          <a:p>
            <a:r>
              <a:rPr lang="en-US" dirty="0" err="1" smtClean="0">
                <a:latin typeface="BRH Devanagari RN" pitchFamily="2" charset="0"/>
              </a:rPr>
              <a:t>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LuÉÇ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aÉÑhÉrÉÉåaÉÉiÉç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ÌmÉ¨ÉsÉÉ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qÉkrÉoÉsÉÉ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qÉkrÉÉrÉÑwÉÉå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qÉkrÉ¥ÉÉlÉÌuÉ¥ÉÉlÉÌuÉ¨ÉÉåmÉMüUhÉuÉliÉ¶É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pÉuÉÎliÉ</a:t>
            </a:r>
            <a:r>
              <a:rPr lang="en-US" dirty="0" smtClean="0">
                <a:latin typeface="BRH Devanagari RN" pitchFamily="2" charset="0"/>
              </a:rPr>
              <a:t>||</a:t>
            </a:r>
            <a:endParaRPr lang="en-US" dirty="0" smtClean="0"/>
          </a:p>
          <a:p>
            <a:r>
              <a:rPr lang="en-US" dirty="0" smtClean="0"/>
              <a:t>Endowed with moderate </a:t>
            </a:r>
            <a:r>
              <a:rPr lang="en-US" dirty="0" err="1" smtClean="0"/>
              <a:t>bala</a:t>
            </a:r>
            <a:r>
              <a:rPr lang="en-US" dirty="0" smtClean="0"/>
              <a:t>(strength), </a:t>
            </a:r>
            <a:r>
              <a:rPr lang="en-US" dirty="0" err="1" smtClean="0"/>
              <a:t>madhya</a:t>
            </a:r>
            <a:r>
              <a:rPr lang="en-US" dirty="0" smtClean="0"/>
              <a:t> </a:t>
            </a:r>
            <a:r>
              <a:rPr lang="en-US" dirty="0" err="1" smtClean="0"/>
              <a:t>ayu</a:t>
            </a:r>
            <a:r>
              <a:rPr lang="en-US" dirty="0" smtClean="0"/>
              <a:t>(moderate life span), moderate spiritual &amp; materialistic knowledge, moderate wealth &amp; accessories of life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BRH Devanagari RN" pitchFamily="2" charset="0"/>
              </a:rPr>
              <a:t>ÌmÉ¨É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mÉëM×üÌiÉ</a:t>
            </a:r>
            <a:r>
              <a:rPr lang="en-US" dirty="0" smtClean="0">
                <a:latin typeface="BRH Devanagari RN" pitchFamily="2" charset="0"/>
              </a:rPr>
              <a:t> (cÉ.ÌuÉ.8/97)</a:t>
            </a:r>
            <a:endParaRPr lang="en-IN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5616624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 err="1" smtClean="0">
                <a:latin typeface="BRH Devanagari RN" pitchFamily="2" charset="0"/>
              </a:rPr>
              <a:t>ÌmÉ¨ÉqÉÑwhÉÇ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iÉÏ¤hÉÇ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SìuÉÇ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ÌuÉxÉëqÉqsÉÇ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MüOÒûMÇü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cÉ</a:t>
            </a:r>
            <a:r>
              <a:rPr lang="en-US" sz="4000" dirty="0" smtClean="0">
                <a:latin typeface="BRH Devanagari RN" pitchFamily="2" charset="0"/>
              </a:rPr>
              <a:t>||</a:t>
            </a:r>
          </a:p>
          <a:p>
            <a:r>
              <a:rPr lang="en-US" sz="4000" dirty="0" err="1" smtClean="0">
                <a:latin typeface="BRH Devanagari RN" pitchFamily="2" charset="0"/>
              </a:rPr>
              <a:t>iÉxrÉÉæwhrÉÉiÉç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ÌmÉ¨ÉsÉÉ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pÉuÉlirÉÑwhÉÉxÉWûÉ</a:t>
            </a:r>
            <a:r>
              <a:rPr lang="en-US" sz="4000" dirty="0" smtClean="0">
                <a:latin typeface="BRH Devanagari RN" pitchFamily="2" charset="0"/>
              </a:rPr>
              <a:t>, </a:t>
            </a:r>
            <a:r>
              <a:rPr lang="en-US" sz="4000" dirty="0" err="1" smtClean="0">
                <a:latin typeface="BRH Devanagari RN" pitchFamily="2" charset="0"/>
              </a:rPr>
              <a:t>EwhÉqÉÑZÉÉÈ</a:t>
            </a:r>
            <a:r>
              <a:rPr lang="en-US" sz="4000" dirty="0" smtClean="0">
                <a:latin typeface="BRH Devanagari RN" pitchFamily="2" charset="0"/>
              </a:rPr>
              <a:t>, </a:t>
            </a:r>
            <a:r>
              <a:rPr lang="en-US" sz="4000" dirty="0" err="1" smtClean="0">
                <a:latin typeface="BRH Devanagari RN" pitchFamily="2" charset="0"/>
              </a:rPr>
              <a:t>xÉÑMÑüqÉÉUÉuÉSÉiÉaÉÉ§ÉÉÈ</a:t>
            </a:r>
            <a:r>
              <a:rPr lang="en-US" sz="4000" dirty="0" smtClean="0">
                <a:latin typeface="BRH Devanagari RN" pitchFamily="2" charset="0"/>
              </a:rPr>
              <a:t>, </a:t>
            </a:r>
            <a:r>
              <a:rPr lang="en-US" sz="4000" dirty="0" err="1" smtClean="0">
                <a:latin typeface="BRH Devanagari RN" pitchFamily="2" charset="0"/>
              </a:rPr>
              <a:t>mÉëpÉÔiÉÌuÉmsÉÑurÉ</a:t>
            </a:r>
            <a:r>
              <a:rPr lang="en-US" sz="4000" dirty="0" smtClean="0">
                <a:latin typeface="BRH Devanagari RN" pitchFamily="2" charset="0"/>
              </a:rPr>
              <a:t>…¡</a:t>
            </a:r>
            <a:r>
              <a:rPr lang="en-US" sz="4000" dirty="0" err="1" smtClean="0">
                <a:latin typeface="BRH Devanagari RN" pitchFamily="2" charset="0"/>
              </a:rPr>
              <a:t>ûÌiÉsÉÌmÉQûMüÉÈ</a:t>
            </a:r>
            <a:r>
              <a:rPr lang="en-US" sz="4000" dirty="0" smtClean="0">
                <a:latin typeface="BRH Devanagari RN" pitchFamily="2" charset="0"/>
              </a:rPr>
              <a:t>, ¤</a:t>
            </a:r>
            <a:r>
              <a:rPr lang="en-US" sz="4000" dirty="0" err="1" smtClean="0">
                <a:latin typeface="BRH Devanagari RN" pitchFamily="2" charset="0"/>
              </a:rPr>
              <a:t>ÉÑÎimÉmÉÉxÉÉuÉliÉÈ</a:t>
            </a:r>
            <a:r>
              <a:rPr lang="en-US" sz="4000" dirty="0" smtClean="0">
                <a:latin typeface="BRH Devanagari RN" pitchFamily="2" charset="0"/>
              </a:rPr>
              <a:t> , </a:t>
            </a:r>
            <a:r>
              <a:rPr lang="en-US" sz="4000" dirty="0" err="1" smtClean="0">
                <a:latin typeface="BRH Devanagari RN" pitchFamily="2" charset="0"/>
              </a:rPr>
              <a:t>Í¤ÉmÉëuÉsÉÏmÉÍsÉiÉZÉÉÍsÉirÉSÉåwÉÉÈ</a:t>
            </a:r>
            <a:r>
              <a:rPr lang="en-US" sz="4000" dirty="0" smtClean="0">
                <a:latin typeface="BRH Devanagari RN" pitchFamily="2" charset="0"/>
              </a:rPr>
              <a:t>, </a:t>
            </a:r>
            <a:r>
              <a:rPr lang="en-US" sz="4000" dirty="0" err="1" smtClean="0">
                <a:latin typeface="BRH Devanagari RN" pitchFamily="2" charset="0"/>
              </a:rPr>
              <a:t>mÉëÉrÉÉå</a:t>
            </a:r>
            <a:r>
              <a:rPr lang="en-US" sz="4000" dirty="0" smtClean="0">
                <a:latin typeface="BRH Devanagari RN" pitchFamily="2" charset="0"/>
              </a:rPr>
              <a:t> qÉ×²smÉMüÌmÉsÉzqÉ´ÉÑsÉÉåqÉMåüzÉÉ¶É</a:t>
            </a:r>
          </a:p>
          <a:p>
            <a:r>
              <a:rPr lang="en-US" sz="4000" dirty="0" err="1" smtClean="0">
                <a:latin typeface="BRH Devanagari RN" pitchFamily="2" charset="0"/>
              </a:rPr>
              <a:t>iÉæ¤hrÉÉiÉç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iÉÏ¤hÉmÉUÉ¢üqÉÈ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iÉÏ¤hÉÉalÉrÉÈ</a:t>
            </a:r>
            <a:r>
              <a:rPr lang="en-US" sz="4000" dirty="0" smtClean="0">
                <a:latin typeface="BRH Devanagari RN" pitchFamily="2" charset="0"/>
              </a:rPr>
              <a:t>, </a:t>
            </a:r>
            <a:r>
              <a:rPr lang="en-US" sz="4000" dirty="0" err="1" smtClean="0">
                <a:latin typeface="BRH Devanagari RN" pitchFamily="2" charset="0"/>
              </a:rPr>
              <a:t>mÉëpÉÔiÉÉzÉlÉmÉÉlÉÉÈ</a:t>
            </a:r>
            <a:r>
              <a:rPr lang="en-US" sz="4000" dirty="0" smtClean="0">
                <a:latin typeface="BRH Devanagari RN" pitchFamily="2" charset="0"/>
              </a:rPr>
              <a:t>, </a:t>
            </a:r>
            <a:r>
              <a:rPr lang="en-US" sz="4000" dirty="0" err="1" smtClean="0">
                <a:latin typeface="BRH Devanagari RN" pitchFamily="2" charset="0"/>
              </a:rPr>
              <a:t>YsÉåzÉÉxÉÌWûwhÉuÉÉå</a:t>
            </a:r>
            <a:r>
              <a:rPr lang="en-US" sz="4000" dirty="0" smtClean="0">
                <a:latin typeface="BRH Devanagari RN" pitchFamily="2" charset="0"/>
              </a:rPr>
              <a:t>, </a:t>
            </a:r>
            <a:r>
              <a:rPr lang="en-US" sz="4000" dirty="0" err="1" smtClean="0">
                <a:latin typeface="BRH Devanagari RN" pitchFamily="2" charset="0"/>
              </a:rPr>
              <a:t>SlSzÉÔMüÉÈ</a:t>
            </a:r>
            <a:endParaRPr lang="en-US" sz="4000" dirty="0" smtClean="0">
              <a:latin typeface="BRH Devanagari RN" pitchFamily="2" charset="0"/>
            </a:endParaRPr>
          </a:p>
          <a:p>
            <a:r>
              <a:rPr lang="en-US" sz="4000" dirty="0" err="1" smtClean="0">
                <a:latin typeface="BRH Devanagari RN" pitchFamily="2" charset="0"/>
              </a:rPr>
              <a:t>SìuÉiuÉÉiÉç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ÍzÉÍjÉsÉqÉ×SÒxÉÎlkÉqÉÉÇxÉÉÈ</a:t>
            </a:r>
            <a:r>
              <a:rPr lang="en-US" sz="4000" dirty="0" smtClean="0">
                <a:latin typeface="BRH Devanagari RN" pitchFamily="2" charset="0"/>
              </a:rPr>
              <a:t>, mÉëpÉÔiÉxÉ×¹xuÉåSqÉÔ§ÉmÉÑUÏwÉÉ¶É</a:t>
            </a:r>
          </a:p>
          <a:p>
            <a:r>
              <a:rPr lang="en-US" sz="4000" dirty="0" err="1" smtClean="0">
                <a:latin typeface="BRH Devanagari RN" pitchFamily="2" charset="0"/>
              </a:rPr>
              <a:t>ÌuÉxÉëiuÉÉiÉç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mÉëpÉÔiÉmÉÔÌiÉMü¤ÉÉxrÉÍzÉUÈzÉUÏUaÉlkÉÉÈ</a:t>
            </a:r>
            <a:endParaRPr lang="en-IN" sz="4000" dirty="0" smtClean="0">
              <a:latin typeface="BRH Devanagari RN" pitchFamily="2" charset="0"/>
            </a:endParaRPr>
          </a:p>
          <a:p>
            <a:r>
              <a:rPr lang="en-US" sz="4000" dirty="0" err="1" smtClean="0">
                <a:latin typeface="BRH Devanagari RN" pitchFamily="2" charset="0"/>
              </a:rPr>
              <a:t>MüOèuÉqsÉiuÉÉiÉç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AsmÉzÉÑ¢üurÉuÉÉrÉÉmÉirÉÉÈ</a:t>
            </a:r>
            <a:endParaRPr lang="en-US" sz="4000" dirty="0" smtClean="0">
              <a:latin typeface="BRH Devanagari RN" pitchFamily="2" charset="0"/>
            </a:endParaRPr>
          </a:p>
          <a:p>
            <a:r>
              <a:rPr lang="en-US" sz="4000" dirty="0" err="1" smtClean="0">
                <a:latin typeface="BRH Devanagari RN" pitchFamily="2" charset="0"/>
              </a:rPr>
              <a:t>iÉ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LuÉÇ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aÉÑhÉrÉÉåaÉÉiÉç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ÌmÉ¨ÉsÉÉ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qÉkrÉoÉsÉÉ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qÉkrÉÉrÉÑwÉÉå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qÉkrÉ¥ÉÉlÉÌuÉ¥ÉÉlÉÌuÉ¨ÉÉåmÉMüUhÉuÉliÉ¶É</a:t>
            </a:r>
            <a:r>
              <a:rPr lang="en-US" sz="4000" dirty="0" smtClean="0">
                <a:latin typeface="BRH Devanagari RN" pitchFamily="2" charset="0"/>
              </a:rPr>
              <a:t> </a:t>
            </a:r>
            <a:r>
              <a:rPr lang="en-US" sz="4000" dirty="0" err="1" smtClean="0">
                <a:latin typeface="BRH Devanagari RN" pitchFamily="2" charset="0"/>
              </a:rPr>
              <a:t>pÉuÉÎliÉ</a:t>
            </a:r>
            <a:r>
              <a:rPr lang="en-US" dirty="0" smtClean="0">
                <a:latin typeface="BRH Devanagari RN" pitchFamily="2" charset="0"/>
              </a:rPr>
              <a:t>||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Kapha</a:t>
            </a:r>
            <a:r>
              <a:rPr lang="en-US" dirty="0" smtClean="0"/>
              <a:t> </a:t>
            </a:r>
            <a:r>
              <a:rPr lang="en-US" dirty="0" err="1" smtClean="0"/>
              <a:t>prakriti</a:t>
            </a:r>
            <a:r>
              <a:rPr lang="en-US" dirty="0" smtClean="0"/>
              <a:t> </a:t>
            </a:r>
            <a:r>
              <a:rPr lang="en-US" sz="3600" dirty="0" smtClean="0"/>
              <a:t>(ca.vi.8/96)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8496944" cy="594928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BRH Devanagari RN" pitchFamily="2" charset="0"/>
              </a:rPr>
              <a:t>zsÉåwqÉÉ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ÎxlÉakÉ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zsÉ¤hÉ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qÉ×SÒ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qÉkÉÑU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xÉÉU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xÉÉlSì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qÉlS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ÎxiÉÍqÉiÉ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aÉÑÂ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zÉÏiÉ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ÌuÉ‹sÉ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AcNûÈ</a:t>
            </a:r>
            <a:r>
              <a:rPr lang="en-US" dirty="0" smtClean="0">
                <a:latin typeface="BRH Devanagari RN" pitchFamily="2" charset="0"/>
              </a:rPr>
              <a:t>|</a:t>
            </a:r>
            <a:endParaRPr lang="en-US" dirty="0" smtClean="0"/>
          </a:p>
          <a:p>
            <a:r>
              <a:rPr lang="en-US" dirty="0" err="1" smtClean="0"/>
              <a:t>Kapha</a:t>
            </a:r>
            <a:r>
              <a:rPr lang="en-US" dirty="0" smtClean="0"/>
              <a:t> is </a:t>
            </a:r>
            <a:r>
              <a:rPr lang="en-US" dirty="0" err="1" smtClean="0"/>
              <a:t>snigdha</a:t>
            </a:r>
            <a:r>
              <a:rPr lang="en-US" dirty="0" smtClean="0"/>
              <a:t>(unctuous), </a:t>
            </a:r>
            <a:r>
              <a:rPr lang="en-US" dirty="0" err="1" smtClean="0"/>
              <a:t>slakshna</a:t>
            </a:r>
            <a:r>
              <a:rPr lang="en-US" dirty="0" smtClean="0"/>
              <a:t>(smooth), </a:t>
            </a:r>
            <a:r>
              <a:rPr lang="en-US" dirty="0" err="1" smtClean="0"/>
              <a:t>mrudu</a:t>
            </a:r>
            <a:r>
              <a:rPr lang="en-US" dirty="0" smtClean="0"/>
              <a:t>(soft), </a:t>
            </a:r>
            <a:r>
              <a:rPr lang="en-US" dirty="0" err="1" smtClean="0"/>
              <a:t>madhura</a:t>
            </a:r>
            <a:r>
              <a:rPr lang="en-US" dirty="0" smtClean="0"/>
              <a:t>(sweet), </a:t>
            </a:r>
            <a:r>
              <a:rPr lang="en-US" dirty="0" err="1" smtClean="0"/>
              <a:t>sara</a:t>
            </a:r>
            <a:r>
              <a:rPr lang="en-US" dirty="0" smtClean="0"/>
              <a:t>(firm/hard), </a:t>
            </a:r>
            <a:r>
              <a:rPr lang="en-US" dirty="0" err="1" smtClean="0"/>
              <a:t>sandra</a:t>
            </a:r>
            <a:r>
              <a:rPr lang="en-US" dirty="0" smtClean="0"/>
              <a:t>(compact/strong), </a:t>
            </a:r>
            <a:r>
              <a:rPr lang="en-US" dirty="0" err="1" smtClean="0"/>
              <a:t>manda</a:t>
            </a:r>
            <a:r>
              <a:rPr lang="en-US" dirty="0" smtClean="0"/>
              <a:t>(slow), </a:t>
            </a:r>
            <a:r>
              <a:rPr lang="en-US" dirty="0" err="1" smtClean="0"/>
              <a:t>stimita</a:t>
            </a:r>
            <a:r>
              <a:rPr lang="en-US" dirty="0" smtClean="0"/>
              <a:t>(fixed/stable), guru(heavy), </a:t>
            </a:r>
            <a:r>
              <a:rPr lang="en-US" dirty="0" err="1" smtClean="0"/>
              <a:t>seeta</a:t>
            </a:r>
            <a:r>
              <a:rPr lang="en-US" dirty="0" smtClean="0"/>
              <a:t>(cold), </a:t>
            </a:r>
            <a:r>
              <a:rPr lang="en-US" dirty="0" err="1" smtClean="0"/>
              <a:t>vijjala</a:t>
            </a:r>
            <a:r>
              <a:rPr lang="en-US" dirty="0" smtClean="0"/>
              <a:t>(viscous/slimy), </a:t>
            </a:r>
            <a:r>
              <a:rPr lang="en-US" dirty="0" err="1" smtClean="0"/>
              <a:t>accha</a:t>
            </a:r>
            <a:r>
              <a:rPr lang="en-US" dirty="0" smtClean="0"/>
              <a:t>(clear)</a:t>
            </a:r>
          </a:p>
          <a:p>
            <a:r>
              <a:rPr lang="en-US" dirty="0" err="1" smtClean="0">
                <a:latin typeface="BRH Devanagari RN" pitchFamily="2" charset="0"/>
              </a:rPr>
              <a:t>iÉxrÉ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xlÉåWû</a:t>
            </a:r>
            <a:r>
              <a:rPr lang="en-US" b="1" dirty="0" err="1" smtClean="0">
                <a:latin typeface="BRH Devanagari RN" pitchFamily="2" charset="0"/>
              </a:rPr>
              <a:t>ÉcdsÉåwqÉsÉÉÈ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ÎxlÉakÉÉ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/>
              <a:t>Sneha</a:t>
            </a:r>
            <a:r>
              <a:rPr lang="en-US" dirty="0" smtClean="0"/>
              <a:t> </a:t>
            </a:r>
            <a:r>
              <a:rPr lang="en-US" dirty="0" err="1" smtClean="0"/>
              <a:t>guna</a:t>
            </a:r>
            <a:r>
              <a:rPr lang="en-US" dirty="0" smtClean="0"/>
              <a:t> – </a:t>
            </a:r>
            <a:r>
              <a:rPr lang="en-US" dirty="0" err="1" smtClean="0"/>
              <a:t>snigdha</a:t>
            </a:r>
            <a:r>
              <a:rPr lang="en-US" dirty="0" smtClean="0"/>
              <a:t>(unctuous) body parts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zsÉ¤hÉ</a:t>
            </a:r>
            <a:r>
              <a:rPr lang="en-US" dirty="0" err="1" smtClean="0">
                <a:latin typeface="BRH Devanagari RN" pitchFamily="2" charset="0"/>
              </a:rPr>
              <a:t>iuÉÉiÉç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zsÉ¤hÉÉ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smtClean="0"/>
              <a:t>Smooth body parts</a:t>
            </a:r>
          </a:p>
          <a:p>
            <a:endParaRPr lang="en-US" dirty="0" smtClean="0">
              <a:latin typeface="BRH Devanagari R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496944" cy="6264696"/>
          </a:xfrm>
        </p:spPr>
        <p:txBody>
          <a:bodyPr>
            <a:normAutofit lnSpcReduction="10000"/>
          </a:bodyPr>
          <a:lstStyle/>
          <a:p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qÉ×SÒiuÉ</a:t>
            </a:r>
            <a:r>
              <a:rPr lang="en-US" dirty="0" err="1" smtClean="0">
                <a:latin typeface="BRH Devanagari RN" pitchFamily="2" charset="0"/>
              </a:rPr>
              <a:t>ÉiÉç</a:t>
            </a:r>
            <a:r>
              <a:rPr lang="en-US" dirty="0" smtClean="0">
                <a:latin typeface="BRH Devanagari RN" pitchFamily="2" charset="0"/>
              </a:rPr>
              <a:t> SØÌ¹xÉÑZÉxÉÑMÑüqÉÉUÉuÉSÉiÉaÉÉ§ÉÉ</a:t>
            </a:r>
          </a:p>
          <a:p>
            <a:r>
              <a:rPr lang="en-US" dirty="0" smtClean="0">
                <a:latin typeface="BRH Devanagari RN" pitchFamily="2" charset="0"/>
              </a:rPr>
              <a:t>SØÌ¹xÉÑZÉ(</a:t>
            </a:r>
            <a:r>
              <a:rPr lang="en-US" dirty="0" smtClean="0"/>
              <a:t>pleasing appearance)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xÉÑMÑüqÉÉU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delicate)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AuÉSÉiÉaÉÉ§ÉÉ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clear complexion)</a:t>
            </a:r>
          </a:p>
          <a:p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qÉÉkÉÑrÉÉ</a:t>
            </a:r>
            <a:r>
              <a:rPr lang="en-US" sz="4400" dirty="0" err="1" smtClean="0">
                <a:solidFill>
                  <a:srgbClr val="FF0000"/>
                </a:solidFill>
                <a:latin typeface="BRH Devanagari RN" pitchFamily="2" charset="0"/>
              </a:rPr>
              <a:t>ï</a:t>
            </a:r>
            <a:r>
              <a:rPr lang="en-US" dirty="0" err="1" smtClean="0">
                <a:latin typeface="BRH Devanagari RN" pitchFamily="2" charset="0"/>
              </a:rPr>
              <a:t>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mÉëpÉÔiÉzÉÑ¢üurÉuÉÉrÉÉmÉirÉÉÈ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mÉëpÉÔiÉzÉÑ¢üurÉuÉÉrÉÉmÉirÉÉ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excess </a:t>
            </a:r>
            <a:r>
              <a:rPr lang="en-US" dirty="0" err="1" smtClean="0"/>
              <a:t>shukra</a:t>
            </a:r>
            <a:r>
              <a:rPr lang="en-US" dirty="0" smtClean="0"/>
              <a:t>(semen), excess </a:t>
            </a:r>
            <a:r>
              <a:rPr lang="en-US" dirty="0" err="1" smtClean="0"/>
              <a:t>vyavaya</a:t>
            </a:r>
            <a:r>
              <a:rPr lang="en-US" dirty="0" smtClean="0"/>
              <a:t>(sexual desire), excess </a:t>
            </a:r>
            <a:r>
              <a:rPr lang="en-US" dirty="0" err="1" smtClean="0"/>
              <a:t>apatya</a:t>
            </a:r>
            <a:r>
              <a:rPr lang="en-US" dirty="0" smtClean="0"/>
              <a:t>(offspring)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xÉÉU</a:t>
            </a:r>
            <a:r>
              <a:rPr lang="en-US" dirty="0" err="1" smtClean="0">
                <a:latin typeface="BRH Devanagari RN" pitchFamily="2" charset="0"/>
              </a:rPr>
              <a:t>iuÉÉiÉç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xÉÉUxÉÇWûiÉÎxjÉUzÉUÏUÉÈ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xÉÉUxÉÇWûiÉÎxjÉUzÉUÏUÉ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firmness-compact &amp; stable body)</a:t>
            </a:r>
            <a:endParaRPr lang="en-US" dirty="0" smtClean="0">
              <a:latin typeface="BRH Devanagari RN" pitchFamily="2" charset="0"/>
            </a:endParaRPr>
          </a:p>
          <a:p>
            <a:endParaRPr lang="en-US" dirty="0" smtClean="0">
              <a:latin typeface="BRH Devanagari RN" pitchFamily="2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640960" cy="6597352"/>
          </a:xfrm>
        </p:spPr>
        <p:txBody>
          <a:bodyPr>
            <a:normAutofit fontScale="92500" lnSpcReduction="20000"/>
          </a:bodyPr>
          <a:lstStyle/>
          <a:p>
            <a:r>
              <a:rPr lang="en-US" sz="4800" b="1" dirty="0" err="1" smtClean="0">
                <a:solidFill>
                  <a:srgbClr val="FF0000"/>
                </a:solidFill>
                <a:latin typeface="BRH Devanagari RN" pitchFamily="2" charset="0"/>
              </a:rPr>
              <a:t>xÉÉlS</a:t>
            </a:r>
            <a:r>
              <a:rPr lang="en-US" sz="4800" dirty="0" err="1" smtClean="0">
                <a:solidFill>
                  <a:srgbClr val="FF0000"/>
                </a:solidFill>
                <a:latin typeface="BRH Devanagari RN" pitchFamily="2" charset="0"/>
              </a:rPr>
              <a:t>ì</a:t>
            </a:r>
            <a:r>
              <a:rPr lang="en-US" dirty="0" err="1" smtClean="0">
                <a:latin typeface="BRH Devanagari RN" pitchFamily="2" charset="0"/>
              </a:rPr>
              <a:t>iuÉÉiÉç</a:t>
            </a:r>
            <a:r>
              <a:rPr lang="en-US" dirty="0" smtClean="0">
                <a:solidFill>
                  <a:srgbClr val="FFFF00"/>
                </a:solidFill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EmÉÍcÉiÉmÉËUmÉÔhÉïxÉuÉÉï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EmÉÍcÉiÉ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xÉuÉÉï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(thick/fat/well built)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mÉËUmÉÔhÉï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xÉuÉÉï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(completeness/ roundedness)</a:t>
            </a:r>
          </a:p>
          <a:p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qÉlS</a:t>
            </a:r>
            <a:r>
              <a:rPr lang="en-US" dirty="0" err="1" smtClean="0">
                <a:latin typeface="BRH Devanagari RN" pitchFamily="2" charset="0"/>
              </a:rPr>
              <a:t>iuÉÉiÉç</a:t>
            </a:r>
            <a:r>
              <a:rPr lang="en-US" dirty="0" smtClean="0">
                <a:latin typeface="BRH Devanagari RN" pitchFamily="2" charset="0"/>
              </a:rPr>
              <a:t> qÉlScÉå¹ÉWûÉUurÉÉWûÉUÉÈ</a:t>
            </a:r>
          </a:p>
          <a:p>
            <a:r>
              <a:rPr lang="en-US" dirty="0" smtClean="0">
                <a:latin typeface="BRH Devanagari RN" pitchFamily="2" charset="0"/>
              </a:rPr>
              <a:t>qÉlScÉå¹ÉWûÉUurÉÉWûÉUÉ(</a:t>
            </a:r>
            <a:r>
              <a:rPr lang="en-US" dirty="0" smtClean="0"/>
              <a:t>Slow in actions, food intake &amp; other activities/movements)</a:t>
            </a:r>
          </a:p>
          <a:p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xiÉæÍqÉirÉ</a:t>
            </a:r>
            <a:r>
              <a:rPr lang="en-US" dirty="0" err="1" smtClean="0">
                <a:latin typeface="BRH Devanagari RN" pitchFamily="2" charset="0"/>
              </a:rPr>
              <a:t>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AzÉÏbÉëxÉqÉÉUqpÉ¤ÉÉåpÉÌuÉMüÉUÉÈ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smtClean="0"/>
              <a:t>Slow in initiating actions, slow in getting anger, slow in getting diseases</a:t>
            </a:r>
          </a:p>
          <a:p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aÉÑÂ</a:t>
            </a:r>
            <a:r>
              <a:rPr lang="en-US" dirty="0" err="1" smtClean="0">
                <a:latin typeface="BRH Devanagari RN" pitchFamily="2" charset="0"/>
              </a:rPr>
              <a:t>iuÉÉiÉç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xÉÉUÉÍkÉÌ¸iÉÉuÉÎxjÉiÉaÉiÉrÉÈ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/>
              <a:t>Gati</a:t>
            </a:r>
            <a:r>
              <a:rPr lang="en-US" dirty="0" smtClean="0"/>
              <a:t>(gait) is </a:t>
            </a:r>
            <a:r>
              <a:rPr lang="en-US" dirty="0" err="1" smtClean="0">
                <a:latin typeface="BRH Devanagari RN" pitchFamily="2" charset="0"/>
              </a:rPr>
              <a:t>xÉÉUaÉiÉrÉ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non slippery)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AÍkÉÌ¸iÉaÉiÉrÉ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entire </a:t>
            </a:r>
            <a:r>
              <a:rPr lang="en-US" dirty="0" err="1" smtClean="0"/>
              <a:t>pada</a:t>
            </a:r>
            <a:r>
              <a:rPr lang="en-US" dirty="0" smtClean="0"/>
              <a:t>/foot pressed against the ground/earth)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AuÉÎxjÉiÉaÉiÉrÉ</a:t>
            </a:r>
            <a:r>
              <a:rPr lang="en-US" dirty="0" smtClean="0">
                <a:latin typeface="BRH Devanagari RN" pitchFamily="2" charset="0"/>
              </a:rPr>
              <a:t>(</a:t>
            </a:r>
            <a:r>
              <a:rPr lang="en-US" dirty="0" smtClean="0"/>
              <a:t>stable- wont be unstable according to various conditions)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686800" cy="6858000"/>
          </a:xfrm>
        </p:spPr>
        <p:txBody>
          <a:bodyPr>
            <a:normAutofit fontScale="92500" lnSpcReduction="20000"/>
          </a:bodyPr>
          <a:lstStyle/>
          <a:p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zÉæirÉÉ</a:t>
            </a:r>
            <a:r>
              <a:rPr lang="en-US" dirty="0" err="1" smtClean="0">
                <a:latin typeface="BRH Devanagari RN" pitchFamily="2" charset="0"/>
              </a:rPr>
              <a:t>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AsmÉ¤ÉÑ¨É×whÉÉxÉÇiÉÉmÉxuÉåSSÉåwÉÉÈ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smtClean="0"/>
              <a:t>Cold – less hunger, </a:t>
            </a:r>
            <a:r>
              <a:rPr lang="en-US" dirty="0" err="1" smtClean="0"/>
              <a:t>thrist</a:t>
            </a:r>
            <a:r>
              <a:rPr lang="en-US" dirty="0" smtClean="0"/>
              <a:t>, heat, sweating</a:t>
            </a:r>
          </a:p>
          <a:p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ÌuÉ‹sÉiuÉ</a:t>
            </a:r>
            <a:r>
              <a:rPr lang="en-US" dirty="0" err="1" smtClean="0">
                <a:latin typeface="BRH Devanagari RN" pitchFamily="2" charset="0"/>
              </a:rPr>
              <a:t>ÉiÉç</a:t>
            </a:r>
            <a:r>
              <a:rPr lang="en-US" dirty="0" smtClean="0">
                <a:latin typeface="BRH Devanagari RN" pitchFamily="2" charset="0"/>
              </a:rPr>
              <a:t> xÉÑÎzsÉ¹xÉÉUxÉÎlkÉoÉlkÉlÉÉÈ</a:t>
            </a:r>
          </a:p>
          <a:p>
            <a:r>
              <a:rPr lang="en-US" dirty="0" smtClean="0">
                <a:latin typeface="BRH Devanagari RN" pitchFamily="2" charset="0"/>
              </a:rPr>
              <a:t>xÉÑÎzsÉ¹(</a:t>
            </a:r>
            <a:r>
              <a:rPr lang="en-US" dirty="0" smtClean="0"/>
              <a:t>strong) </a:t>
            </a:r>
            <a:r>
              <a:rPr lang="en-US" dirty="0" err="1" smtClean="0">
                <a:latin typeface="BRH Devanagari RN" pitchFamily="2" charset="0"/>
              </a:rPr>
              <a:t>xÉÉU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Firm) </a:t>
            </a:r>
            <a:r>
              <a:rPr lang="en-US" dirty="0" err="1" smtClean="0">
                <a:latin typeface="BRH Devanagari RN" pitchFamily="2" charset="0"/>
              </a:rPr>
              <a:t>xÉÎlkÉoÉlkÉlÉÉ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joints)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iÉjÉÉ</a:t>
            </a:r>
            <a:r>
              <a:rPr lang="en-US" sz="4400" b="1" dirty="0" err="1" smtClean="0">
                <a:solidFill>
                  <a:srgbClr val="FF0000"/>
                </a:solidFill>
                <a:latin typeface="BRH Devanagari RN" pitchFamily="2" charset="0"/>
              </a:rPr>
              <a:t>ÅcN</a:t>
            </a:r>
            <a:r>
              <a:rPr lang="en-US" dirty="0" err="1" smtClean="0">
                <a:latin typeface="BRH Devanagari RN" pitchFamily="2" charset="0"/>
              </a:rPr>
              <a:t>ûiuÉÉiÉç</a:t>
            </a:r>
            <a:r>
              <a:rPr lang="en-US" dirty="0" smtClean="0">
                <a:latin typeface="BRH Devanagari RN" pitchFamily="2" charset="0"/>
              </a:rPr>
              <a:t> mÉëxÉ³ÉSzÉïlÉÉlÉlÉÉÈ mÉëxÉ³ÉÎxlÉakÉuÉhÉïxuÉUÉ¶É </a:t>
            </a:r>
            <a:r>
              <a:rPr lang="en-US" dirty="0" err="1" smtClean="0">
                <a:latin typeface="BRH Devanagari RN" pitchFamily="2" charset="0"/>
              </a:rPr>
              <a:t>pÉuÉÎliÉ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smtClean="0">
                <a:latin typeface="BRH Devanagari RN" pitchFamily="2" charset="0"/>
              </a:rPr>
              <a:t>mÉëxÉ³ÉSzÉïlÉÉlÉlÉÉ (</a:t>
            </a:r>
            <a:r>
              <a:rPr lang="en-US" dirty="0" smtClean="0"/>
              <a:t>Pleasing look &amp; face)</a:t>
            </a:r>
          </a:p>
          <a:p>
            <a:r>
              <a:rPr lang="en-US" dirty="0" smtClean="0">
                <a:latin typeface="BRH Devanagari RN" pitchFamily="2" charset="0"/>
              </a:rPr>
              <a:t>mÉëxÉ³ÉÎxlÉakÉuÉhÉïxuÉUÉ (</a:t>
            </a:r>
            <a:r>
              <a:rPr lang="en-US" dirty="0" smtClean="0"/>
              <a:t>pleasant &amp; soft complexion &amp; voice)</a:t>
            </a:r>
          </a:p>
          <a:p>
            <a:r>
              <a:rPr lang="en-US" dirty="0" err="1" smtClean="0">
                <a:latin typeface="BRH Devanagari RN" pitchFamily="2" charset="0"/>
              </a:rPr>
              <a:t>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LuÉÇ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aÉÑhÉrÉÉåaÉÉcdsÉåwqÉsÉÉ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oÉsÉuÉliÉÉå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uÉxÉÑqÉliÉÉå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ÌuÉkrÉÉuÉliÉ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AÉåeÉÎxuÉlÉÈ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zÉÉliÉÉ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AÉrÉÑwqÉliÉ¶É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pÉuÉÎliÉ</a:t>
            </a:r>
            <a:endParaRPr lang="en-IN" dirty="0" smtClean="0">
              <a:latin typeface="BRH Devanagari RN" pitchFamily="2" charset="0"/>
            </a:endParaRPr>
          </a:p>
          <a:p>
            <a:r>
              <a:rPr lang="en-US" dirty="0" smtClean="0"/>
              <a:t>Endowed with strength (</a:t>
            </a:r>
            <a:r>
              <a:rPr lang="en-US" dirty="0" err="1" smtClean="0"/>
              <a:t>balavanta</a:t>
            </a:r>
            <a:r>
              <a:rPr lang="en-US" dirty="0" smtClean="0"/>
              <a:t>), </a:t>
            </a:r>
            <a:r>
              <a:rPr lang="en-US" dirty="0" err="1" smtClean="0"/>
              <a:t>vasumanta</a:t>
            </a:r>
            <a:r>
              <a:rPr lang="en-US" dirty="0" smtClean="0"/>
              <a:t>(wealthy), knowledge(</a:t>
            </a:r>
            <a:r>
              <a:rPr lang="en-US" dirty="0" err="1" smtClean="0"/>
              <a:t>vidyavanta</a:t>
            </a:r>
            <a:r>
              <a:rPr lang="en-US" dirty="0" smtClean="0"/>
              <a:t>), </a:t>
            </a:r>
            <a:r>
              <a:rPr lang="en-US" dirty="0" err="1" smtClean="0"/>
              <a:t>ojasvi</a:t>
            </a:r>
            <a:r>
              <a:rPr lang="en-US" dirty="0" smtClean="0"/>
              <a:t>(energetic), </a:t>
            </a:r>
            <a:r>
              <a:rPr lang="en-US" dirty="0" err="1" smtClean="0"/>
              <a:t>shanta</a:t>
            </a:r>
            <a:r>
              <a:rPr lang="en-US" dirty="0" smtClean="0"/>
              <a:t>(peaceful), </a:t>
            </a:r>
            <a:r>
              <a:rPr lang="en-US" dirty="0" err="1" smtClean="0"/>
              <a:t>ayushmanta</a:t>
            </a:r>
            <a:r>
              <a:rPr lang="en-US" dirty="0" smtClean="0"/>
              <a:t>(longevity)</a:t>
            </a:r>
          </a:p>
          <a:p>
            <a:endParaRPr lang="en-US" dirty="0" smtClean="0">
              <a:latin typeface="BRH Devanagari RN" pitchFamily="2" charset="0"/>
            </a:endParaRP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Kapha</a:t>
            </a:r>
            <a:r>
              <a:rPr lang="en-US" sz="3600" dirty="0" smtClean="0"/>
              <a:t> </a:t>
            </a:r>
            <a:r>
              <a:rPr lang="en-US" sz="3600" dirty="0" err="1" smtClean="0"/>
              <a:t>prakriti</a:t>
            </a:r>
            <a:r>
              <a:rPr lang="en-US" sz="3600" dirty="0" smtClean="0"/>
              <a:t> </a:t>
            </a:r>
            <a:r>
              <a:rPr lang="en-US" sz="2800" dirty="0" smtClean="0"/>
              <a:t>(ca.vi.8/96)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764704"/>
            <a:ext cx="8964488" cy="6093296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>
                <a:latin typeface="BRH Devanagari RN" pitchFamily="2" charset="0"/>
              </a:rPr>
              <a:t>zsÉåwqÉÉ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ÎxlÉakÉ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zsÉ¤hÉ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qÉ×SÒ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qÉkÉÑU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xÉÉU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xÉÉlSì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qÉlS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ÎxiÉÍqÉiÉ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aÉÑÂ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zÉÏiÉ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ÌuÉ‹sÉ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AcNûÈ</a:t>
            </a:r>
            <a:r>
              <a:rPr lang="en-US" dirty="0" smtClean="0">
                <a:latin typeface="BRH Devanagari RN" pitchFamily="2" charset="0"/>
              </a:rPr>
              <a:t>|</a:t>
            </a:r>
          </a:p>
          <a:p>
            <a:r>
              <a:rPr lang="en-US" dirty="0" err="1" smtClean="0">
                <a:latin typeface="BRH Devanagari RN" pitchFamily="2" charset="0"/>
              </a:rPr>
              <a:t>iÉxrÉ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xlÉåWûÉcdsÉåwqÉsÉÉÈ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ÎxlÉakÉÉ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zsÉ¤hÉiuÉÉiÉç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zsÉ¤hÉÉ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qÉ×SÒiuÉÉiÉç</a:t>
            </a:r>
            <a:r>
              <a:rPr lang="en-US" dirty="0" smtClean="0">
                <a:latin typeface="BRH Devanagari RN" pitchFamily="2" charset="0"/>
              </a:rPr>
              <a:t> SØÌ¹xÉÑZÉxÉÑMÑüqÉÉUÉuÉSÉiÉaÉÉ§ÉÉÈ</a:t>
            </a:r>
          </a:p>
          <a:p>
            <a:r>
              <a:rPr lang="en-US" dirty="0" err="1" smtClean="0">
                <a:latin typeface="BRH Devanagari RN" pitchFamily="2" charset="0"/>
              </a:rPr>
              <a:t>qÉÉkÉÑrÉÉïiÉç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mÉëpÉÔiÉzÉÑ¢üurÉuÉÉrÉÉmÉirÉÉÈ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xÉÉUiuÉÉiÉç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xÉÉUxÉÇWûiÉÎxjÉUzÉUÏUÉÈ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xÉÉlSìiÉÉiÉç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EmÉÍcÉiÉmÉËUmÉÔhÉïxÉuÉÉï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qÉlSiuÉÉiÉç</a:t>
            </a:r>
            <a:r>
              <a:rPr lang="en-US" dirty="0" smtClean="0">
                <a:latin typeface="BRH Devanagari RN" pitchFamily="2" charset="0"/>
              </a:rPr>
              <a:t> qÉlScÉå¹ÉWûÉUurÉÉWûÉUÉÈ</a:t>
            </a:r>
          </a:p>
          <a:p>
            <a:r>
              <a:rPr lang="en-US" dirty="0" err="1" smtClean="0">
                <a:latin typeface="BRH Devanagari RN" pitchFamily="2" charset="0"/>
              </a:rPr>
              <a:t>xiÉæÍqÉirÉÉiÉç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AzÉÏbÉëxÉqÉÉUqpÉ¤ÉÉåpÉÌuÉMüÉUÉÈ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aÉÑÂiuÉÉiÉç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xÉÉUÉÍkÉÌ¸iÉÉuÉÎxjÉiÉaÉiÉrÉÈ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zÉæirÉÉiÉç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AsmÉ¤ÉÑ¨É×whÉÉxÉÇiÉÉmÉxuÉåSSÉåwÉÉÈ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ÌuÉ‹sÉiuÉÉiÉç</a:t>
            </a:r>
            <a:r>
              <a:rPr lang="en-US" dirty="0" smtClean="0">
                <a:latin typeface="BRH Devanagari RN" pitchFamily="2" charset="0"/>
              </a:rPr>
              <a:t> xÉÑÎzsÉ¹xÉÉUxÉÎlkÉoÉlkÉlÉÉÈ</a:t>
            </a:r>
          </a:p>
          <a:p>
            <a:r>
              <a:rPr lang="en-US" dirty="0" err="1" smtClean="0">
                <a:latin typeface="BRH Devanagari RN" pitchFamily="2" charset="0"/>
              </a:rPr>
              <a:t>iÉjÉÉÅcNûiuÉÉiÉç</a:t>
            </a:r>
            <a:r>
              <a:rPr lang="en-US" dirty="0" smtClean="0">
                <a:latin typeface="BRH Devanagari RN" pitchFamily="2" charset="0"/>
              </a:rPr>
              <a:t> mÉëxÉ³ÉSzÉïlÉÉlÉlÉÉÈ mÉëxÉ³ÉÎxlÉakÉuÉhÉïxuÉUÉ¶É </a:t>
            </a:r>
            <a:r>
              <a:rPr lang="en-US" dirty="0" err="1" smtClean="0">
                <a:latin typeface="BRH Devanagari RN" pitchFamily="2" charset="0"/>
              </a:rPr>
              <a:t>pÉuÉÎliÉ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LuÉÇ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aÉÑhÉrÉÉåaÉÉcdsÉåwqÉsÉÉ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oÉsÉuÉliÉÉå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uÉxÉÑqÉliÉÉå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ÌuÉkrÉÉuÉliÉ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AÉåeÉÎxuÉlÉÈ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zÉÉliÉÉ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AÉrÉÑwqÉliÉ¶É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pÉuÉÎliÉ</a:t>
            </a:r>
            <a:endParaRPr lang="en-IN" dirty="0">
              <a:latin typeface="BRH Devanagari 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qÉÉlÉxÉ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mÉëM×üÌiÉ</a:t>
            </a:r>
            <a:r>
              <a:rPr lang="en-US" sz="3200" dirty="0" smtClean="0">
                <a:latin typeface="BRH Devanagari RN" pitchFamily="2" charset="0"/>
              </a:rPr>
              <a:t>(xÉÑ.zÉÉ.1/23-25)</a:t>
            </a:r>
            <a:endParaRPr lang="en-IN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832648"/>
          </a:xfrm>
        </p:spPr>
        <p:txBody>
          <a:bodyPr>
            <a:normAutofit fontScale="47500" lnSpcReduction="20000"/>
          </a:bodyPr>
          <a:lstStyle/>
          <a:p>
            <a:r>
              <a:rPr lang="en-US" sz="5100" dirty="0" err="1" smtClean="0">
                <a:latin typeface="BRH Devanagari RN" pitchFamily="2" charset="0"/>
              </a:rPr>
              <a:t>xÉÉÎiuÉMü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MüÉrÉ</a:t>
            </a:r>
            <a:endParaRPr lang="en-US" sz="5100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xÉÉÎiuÉMüÉxiÉÑ</a:t>
            </a:r>
            <a:r>
              <a:rPr lang="en-US" sz="5100" dirty="0" smtClean="0">
                <a:latin typeface="BRH Devanagari RN" pitchFamily="2" charset="0"/>
              </a:rPr>
              <a:t>  </a:t>
            </a:r>
            <a:r>
              <a:rPr lang="en-US" sz="5100" dirty="0" err="1" smtClean="0">
                <a:latin typeface="BRH Devanagari RN" pitchFamily="2" charset="0"/>
              </a:rPr>
              <a:t>AÉlÉ×zÉÇxrÉÇ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xÉÇÌuÉpÉÉaÉÂÍcÉiÉÉ</a:t>
            </a:r>
            <a:endParaRPr lang="en-US" sz="5100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ÌiÉÌiÉ¤ÉÉ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xÉirÉÇ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kÉqÉåï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AÉÎxiÉYrÉÇ</a:t>
            </a:r>
            <a:r>
              <a:rPr lang="en-US" sz="5100" dirty="0" smtClean="0">
                <a:latin typeface="BRH Devanagari RN" pitchFamily="2" charset="0"/>
              </a:rPr>
              <a:t> ¥</a:t>
            </a:r>
            <a:r>
              <a:rPr lang="en-US" sz="5100" dirty="0" err="1" smtClean="0">
                <a:latin typeface="BRH Devanagari RN" pitchFamily="2" charset="0"/>
              </a:rPr>
              <a:t>ÉÉlÉÇ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oÉÑÎ®qÉåïkÉÉ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xqÉ×ÌiÉkÉ×ïÌiÉUlÉÍpÉwÉ</a:t>
            </a:r>
            <a:r>
              <a:rPr lang="en-US" sz="5100" dirty="0" smtClean="0">
                <a:latin typeface="BRH Devanagari RN" pitchFamily="2" charset="0"/>
              </a:rPr>
              <a:t>…¡</a:t>
            </a:r>
            <a:r>
              <a:rPr lang="en-US" sz="5100" dirty="0" err="1" smtClean="0">
                <a:latin typeface="BRH Devanagari RN" pitchFamily="2" charset="0"/>
              </a:rPr>
              <a:t>û¶É</a:t>
            </a:r>
            <a:r>
              <a:rPr lang="en-US" sz="5100" dirty="0" smtClean="0">
                <a:latin typeface="BRH Devanagari RN" pitchFamily="2" charset="0"/>
              </a:rPr>
              <a:t> </a:t>
            </a:r>
          </a:p>
          <a:p>
            <a:pPr>
              <a:buNone/>
            </a:pPr>
            <a:endParaRPr lang="en-US" sz="3400" dirty="0" smtClean="0">
              <a:latin typeface="BRH Devanagari RN" pitchFamily="2" charset="0"/>
            </a:endParaRPr>
          </a:p>
          <a:p>
            <a:r>
              <a:rPr lang="en-US" sz="5100" dirty="0" err="1" smtClean="0">
                <a:latin typeface="BRH Devanagari RN" pitchFamily="2" charset="0"/>
              </a:rPr>
              <a:t>AÉlÉ×zÉÇxrÉÇ</a:t>
            </a:r>
            <a:r>
              <a:rPr lang="en-US" sz="5100" dirty="0" smtClean="0">
                <a:latin typeface="BRH Devanagari RN" pitchFamily="2" charset="0"/>
              </a:rPr>
              <a:t>  -  </a:t>
            </a:r>
            <a:r>
              <a:rPr lang="en-US" sz="5100" dirty="0" err="1" smtClean="0">
                <a:latin typeface="BRH Devanagari RN" pitchFamily="2" charset="0"/>
              </a:rPr>
              <a:t>A¢ÔüUMüqÉïMüÉËUiuÉÇ</a:t>
            </a:r>
            <a:r>
              <a:rPr lang="en-US" sz="5100" dirty="0" smtClean="0">
                <a:latin typeface="BRH Devanagari RN" pitchFamily="2" charset="0"/>
              </a:rPr>
              <a:t> (</a:t>
            </a:r>
            <a:r>
              <a:rPr lang="en-US" sz="5100" dirty="0" smtClean="0"/>
              <a:t>compassion)</a:t>
            </a:r>
          </a:p>
          <a:p>
            <a:r>
              <a:rPr lang="en-US" sz="5100" dirty="0" err="1" smtClean="0">
                <a:latin typeface="BRH Devanagari RN" pitchFamily="2" charset="0"/>
              </a:rPr>
              <a:t>xÉÇÌuÉpÉÉaÉÂÍcÉiÉÉ</a:t>
            </a:r>
            <a:r>
              <a:rPr lang="en-US" sz="5100" dirty="0" smtClean="0">
                <a:latin typeface="BRH Devanagari RN" pitchFamily="2" charset="0"/>
              </a:rPr>
              <a:t> - </a:t>
            </a:r>
            <a:r>
              <a:rPr lang="en-US" sz="5100" dirty="0" smtClean="0"/>
              <a:t>equally distributing property of food etc.</a:t>
            </a:r>
          </a:p>
          <a:p>
            <a:r>
              <a:rPr lang="en-US" sz="5100" dirty="0" err="1" smtClean="0">
                <a:latin typeface="BRH Devanagari RN" pitchFamily="2" charset="0"/>
              </a:rPr>
              <a:t>ÌiÉÌiÉ¤ÉÉ</a:t>
            </a:r>
            <a:r>
              <a:rPr lang="en-US" sz="5100" dirty="0" smtClean="0">
                <a:latin typeface="BRH Devanagari RN" pitchFamily="2" charset="0"/>
              </a:rPr>
              <a:t> - ¤</a:t>
            </a:r>
            <a:r>
              <a:rPr lang="en-US" sz="5100" dirty="0" err="1" smtClean="0">
                <a:latin typeface="BRH Devanagari RN" pitchFamily="2" charset="0"/>
              </a:rPr>
              <a:t>ÉqÉÉ</a:t>
            </a:r>
            <a:r>
              <a:rPr lang="en-US" sz="5100" dirty="0" smtClean="0">
                <a:latin typeface="BRH Devanagari RN" pitchFamily="2" charset="0"/>
              </a:rPr>
              <a:t> (</a:t>
            </a:r>
            <a:r>
              <a:rPr lang="en-US" sz="5100" dirty="0" smtClean="0"/>
              <a:t>forbearance/tolerance/patience </a:t>
            </a:r>
            <a:r>
              <a:rPr lang="hi-IN" sz="5100" dirty="0" smtClean="0"/>
              <a:t>)</a:t>
            </a:r>
          </a:p>
          <a:p>
            <a:r>
              <a:rPr lang="en-US" sz="5100" dirty="0" err="1" smtClean="0">
                <a:latin typeface="BRH Devanagari RN" pitchFamily="2" charset="0"/>
              </a:rPr>
              <a:t>xÉirÉÇ</a:t>
            </a:r>
            <a:r>
              <a:rPr lang="en-US" sz="5100" dirty="0" smtClean="0">
                <a:latin typeface="BRH Devanagari RN" pitchFamily="2" charset="0"/>
              </a:rPr>
              <a:t> -  </a:t>
            </a:r>
            <a:r>
              <a:rPr lang="en-US" sz="5100" dirty="0" err="1" smtClean="0">
                <a:latin typeface="BRH Devanagari RN" pitchFamily="2" charset="0"/>
              </a:rPr>
              <a:t>pÉÔiÉÌWûiÉÇ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iÉjrÉÇ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uÉcÉÉå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uÉÉ</a:t>
            </a:r>
            <a:r>
              <a:rPr lang="en-US" sz="5100" dirty="0" smtClean="0">
                <a:latin typeface="BRH Devanagari RN" pitchFamily="2" charset="0"/>
              </a:rPr>
              <a:t> (</a:t>
            </a:r>
            <a:r>
              <a:rPr lang="en-US" sz="5100" dirty="0" smtClean="0"/>
              <a:t>truthful)</a:t>
            </a:r>
            <a:endParaRPr lang="en-US" sz="5100" dirty="0" smtClean="0">
              <a:latin typeface="BRH Devanagari RN" pitchFamily="2" charset="0"/>
            </a:endParaRPr>
          </a:p>
          <a:p>
            <a:r>
              <a:rPr lang="en-US" sz="5100" dirty="0" err="1" smtClean="0">
                <a:latin typeface="BRH Devanagari RN" pitchFamily="2" charset="0"/>
              </a:rPr>
              <a:t>kÉqÉï</a:t>
            </a:r>
            <a:r>
              <a:rPr lang="en-US" sz="5100" dirty="0" smtClean="0"/>
              <a:t>  –  </a:t>
            </a:r>
            <a:r>
              <a:rPr lang="en-US" sz="5100" dirty="0" err="1" smtClean="0">
                <a:latin typeface="BRH Devanagari RN" pitchFamily="2" charset="0"/>
              </a:rPr>
              <a:t>MüÉrÉuÉÉ‰lÉÉåÍpÉÈ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xÉÑcÉËUiÉqÉç</a:t>
            </a:r>
            <a:r>
              <a:rPr lang="en-US" sz="5100" dirty="0" smtClean="0">
                <a:latin typeface="BRH Devanagari RN" pitchFamily="2" charset="0"/>
              </a:rPr>
              <a:t> (</a:t>
            </a:r>
            <a:r>
              <a:rPr lang="en-US" sz="5100" dirty="0" smtClean="0"/>
              <a:t>righteousness)</a:t>
            </a:r>
          </a:p>
          <a:p>
            <a:r>
              <a:rPr lang="en-US" sz="5100" dirty="0" err="1" smtClean="0">
                <a:latin typeface="BRH Devanagari RN" pitchFamily="2" charset="0"/>
              </a:rPr>
              <a:t>AÉÎxiÉYrÉÇ</a:t>
            </a:r>
            <a:r>
              <a:rPr lang="en-US" sz="5100" dirty="0" smtClean="0">
                <a:latin typeface="BRH Devanagari RN" pitchFamily="2" charset="0"/>
              </a:rPr>
              <a:t> - </a:t>
            </a:r>
            <a:r>
              <a:rPr lang="en-US" sz="5100" dirty="0" err="1" smtClean="0">
                <a:latin typeface="BRH Devanagari RN" pitchFamily="2" charset="0"/>
              </a:rPr>
              <a:t>kÉqÉïqÉÉå¤ÉmÉUsÉÉåMüÉÌSMüÍqÉÌiÉ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oÉÑSèkrÉÉ</a:t>
            </a:r>
            <a:r>
              <a:rPr lang="en-US" sz="5100" dirty="0" smtClean="0">
                <a:latin typeface="BRH Devanagari RN" pitchFamily="2" charset="0"/>
              </a:rPr>
              <a:t> (</a:t>
            </a:r>
            <a:r>
              <a:rPr lang="en-US" sz="5100" dirty="0" smtClean="0"/>
              <a:t>belief in god)</a:t>
            </a:r>
            <a:endParaRPr lang="hi-IN" sz="5100" smtClean="0"/>
          </a:p>
          <a:p>
            <a:r>
              <a:rPr lang="en-US" sz="5100" smtClean="0">
                <a:latin typeface="BRH Devanagari RN" pitchFamily="2" charset="0"/>
              </a:rPr>
              <a:t>¥</a:t>
            </a:r>
            <a:r>
              <a:rPr lang="en-US" sz="5100" dirty="0" err="1" smtClean="0">
                <a:latin typeface="BRH Devanagari RN" pitchFamily="2" charset="0"/>
              </a:rPr>
              <a:t>ÉÉlÉÇ</a:t>
            </a:r>
            <a:r>
              <a:rPr lang="en-US" sz="5100" dirty="0" smtClean="0">
                <a:latin typeface="BRH Devanagari RN" pitchFamily="2" charset="0"/>
              </a:rPr>
              <a:t>  -  </a:t>
            </a:r>
            <a:r>
              <a:rPr lang="en-US" sz="5100" dirty="0" err="1" smtClean="0">
                <a:latin typeface="BRH Devanagari RN" pitchFamily="2" charset="0"/>
              </a:rPr>
              <a:t>AÉiqÉ</a:t>
            </a:r>
            <a:r>
              <a:rPr lang="en-US" sz="5100" dirty="0" smtClean="0">
                <a:latin typeface="BRH Devanagari RN" pitchFamily="2" charset="0"/>
              </a:rPr>
              <a:t> ¥</a:t>
            </a:r>
            <a:r>
              <a:rPr lang="en-US" sz="5100" dirty="0" err="1" smtClean="0">
                <a:latin typeface="BRH Devanagari RN" pitchFamily="2" charset="0"/>
              </a:rPr>
              <a:t>ÉÉlÉÇ</a:t>
            </a:r>
            <a:r>
              <a:rPr lang="en-US" sz="5100" dirty="0" smtClean="0">
                <a:latin typeface="BRH Devanagari RN" pitchFamily="2" charset="0"/>
              </a:rPr>
              <a:t> (</a:t>
            </a:r>
            <a:r>
              <a:rPr lang="en-US" sz="5100" dirty="0" smtClean="0"/>
              <a:t>knowing ones own self)</a:t>
            </a:r>
            <a:endParaRPr lang="en-US" sz="5100" dirty="0" smtClean="0">
              <a:latin typeface="BRH Devanagari RN" pitchFamily="2" charset="0"/>
            </a:endParaRPr>
          </a:p>
          <a:p>
            <a:r>
              <a:rPr lang="en-US" sz="5100" dirty="0" err="1" smtClean="0">
                <a:latin typeface="BRH Devanagari RN" pitchFamily="2" charset="0"/>
              </a:rPr>
              <a:t>oÉÑÎ</a:t>
            </a:r>
            <a:r>
              <a:rPr lang="en-US" sz="5100" dirty="0" smtClean="0">
                <a:latin typeface="BRH Devanagari RN" pitchFamily="2" charset="0"/>
              </a:rPr>
              <a:t>®  -  </a:t>
            </a:r>
            <a:r>
              <a:rPr lang="en-US" sz="5100" dirty="0" err="1" smtClean="0">
                <a:latin typeface="BRH Devanagari RN" pitchFamily="2" charset="0"/>
              </a:rPr>
              <a:t>iÉiMüÉsÉÌuÉwÉrÉÉ</a:t>
            </a:r>
            <a:r>
              <a:rPr lang="en-US" sz="5100" dirty="0" smtClean="0">
                <a:latin typeface="BRH Devanagari RN" pitchFamily="2" charset="0"/>
              </a:rPr>
              <a:t> ( </a:t>
            </a:r>
            <a:r>
              <a:rPr lang="en-US" sz="5100" dirty="0" smtClean="0"/>
              <a:t>presence of mind)</a:t>
            </a:r>
            <a:endParaRPr lang="en-US" sz="5100" dirty="0" smtClean="0">
              <a:latin typeface="BRH Devanagari RN" pitchFamily="2" charset="0"/>
            </a:endParaRPr>
          </a:p>
          <a:p>
            <a:r>
              <a:rPr lang="en-US" sz="5100" dirty="0" err="1" smtClean="0">
                <a:latin typeface="BRH Devanagari RN" pitchFamily="2" charset="0"/>
              </a:rPr>
              <a:t>qÉåkÉÉ</a:t>
            </a:r>
            <a:r>
              <a:rPr lang="en-US" sz="5100" dirty="0" smtClean="0">
                <a:latin typeface="BRH Devanagari RN" pitchFamily="2" charset="0"/>
              </a:rPr>
              <a:t>  - </a:t>
            </a:r>
            <a:r>
              <a:rPr lang="en-US" sz="5100" dirty="0" err="1" smtClean="0">
                <a:latin typeface="BRH Devanagari RN" pitchFamily="2" charset="0"/>
              </a:rPr>
              <a:t>aÉëljÉÉuÉkÉÉUhÉzÉÌ£ü</a:t>
            </a:r>
            <a:r>
              <a:rPr lang="en-US" sz="5100" dirty="0" smtClean="0">
                <a:latin typeface="BRH Devanagari RN" pitchFamily="2" charset="0"/>
              </a:rPr>
              <a:t> ( </a:t>
            </a:r>
            <a:r>
              <a:rPr lang="en-US" sz="5100" dirty="0" smtClean="0"/>
              <a:t>ability to retain textual knowledge)</a:t>
            </a:r>
            <a:endParaRPr lang="en-US" sz="5100" dirty="0" smtClean="0">
              <a:latin typeface="BRH Devanagari RN" pitchFamily="2" charset="0"/>
            </a:endParaRPr>
          </a:p>
          <a:p>
            <a:r>
              <a:rPr lang="en-US" sz="5100" dirty="0" err="1" smtClean="0">
                <a:latin typeface="BRH Devanagari RN" pitchFamily="2" charset="0"/>
              </a:rPr>
              <a:t>xqÉ×ÌiÉ</a:t>
            </a:r>
            <a:r>
              <a:rPr lang="en-US" sz="5100" dirty="0" smtClean="0">
                <a:latin typeface="BRH Devanagari RN" pitchFamily="2" charset="0"/>
              </a:rPr>
              <a:t> - </a:t>
            </a:r>
            <a:r>
              <a:rPr lang="en-US" sz="5100" dirty="0" err="1" smtClean="0">
                <a:latin typeface="BRH Devanagari RN" pitchFamily="2" charset="0"/>
              </a:rPr>
              <a:t>mÉÔuÉÉïlÉÑpÉÔiÉxrÉÉjÉïxrÉ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xqÉUhÉÇ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xqÉ×ÌiÉ</a:t>
            </a:r>
            <a:r>
              <a:rPr lang="en-US" sz="5100" dirty="0" smtClean="0">
                <a:latin typeface="BRH Devanagari RN" pitchFamily="2" charset="0"/>
              </a:rPr>
              <a:t> (</a:t>
            </a:r>
            <a:r>
              <a:rPr lang="en-US" sz="5100" dirty="0" smtClean="0"/>
              <a:t> retentive  memory)</a:t>
            </a:r>
            <a:endParaRPr lang="en-US" sz="5100" dirty="0" smtClean="0">
              <a:latin typeface="BRH Devanagari RN" pitchFamily="2" charset="0"/>
            </a:endParaRPr>
          </a:p>
          <a:p>
            <a:r>
              <a:rPr lang="en-US" sz="5100" dirty="0" err="1" smtClean="0">
                <a:latin typeface="BRH Devanagari RN" pitchFamily="2" charset="0"/>
              </a:rPr>
              <a:t>kÉ×ÌiÉè</a:t>
            </a:r>
            <a:r>
              <a:rPr lang="en-US" sz="5100" dirty="0" smtClean="0">
                <a:latin typeface="BRH Devanagari RN" pitchFamily="2" charset="0"/>
              </a:rPr>
              <a:t> -  </a:t>
            </a:r>
            <a:r>
              <a:rPr lang="en-US" sz="5100" dirty="0" err="1" smtClean="0">
                <a:latin typeface="BRH Devanagari RN" pitchFamily="2" charset="0"/>
              </a:rPr>
              <a:t>qÉlÉxÉÉå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ÌlÉrÉqÉÉÎiqÉMüÉ</a:t>
            </a:r>
            <a:r>
              <a:rPr lang="en-US" sz="5100" dirty="0" smtClean="0">
                <a:latin typeface="BRH Devanagari RN" pitchFamily="2" charset="0"/>
              </a:rPr>
              <a:t> </a:t>
            </a:r>
            <a:r>
              <a:rPr lang="en-US" sz="5100" dirty="0" err="1" smtClean="0">
                <a:latin typeface="BRH Devanagari RN" pitchFamily="2" charset="0"/>
              </a:rPr>
              <a:t>oÉÑÎ</a:t>
            </a:r>
            <a:r>
              <a:rPr lang="en-US" sz="5100" dirty="0" smtClean="0">
                <a:latin typeface="BRH Devanagari RN" pitchFamily="2" charset="0"/>
              </a:rPr>
              <a:t>® ( </a:t>
            </a:r>
            <a:r>
              <a:rPr lang="en-US" sz="5100" dirty="0" smtClean="0"/>
              <a:t>discriminative knowledge)</a:t>
            </a:r>
            <a:endParaRPr lang="en-US" sz="5100" dirty="0" smtClean="0">
              <a:latin typeface="BRH Devanagari RN" pitchFamily="2" charset="0"/>
            </a:endParaRPr>
          </a:p>
          <a:p>
            <a:r>
              <a:rPr lang="en-US" sz="5100" dirty="0" err="1" smtClean="0">
                <a:latin typeface="BRH Devanagari RN" pitchFamily="2" charset="0"/>
              </a:rPr>
              <a:t>AlÉÍpÉwÉ</a:t>
            </a:r>
            <a:r>
              <a:rPr lang="en-US" sz="5100" dirty="0" smtClean="0">
                <a:latin typeface="BRH Devanagari RN" pitchFamily="2" charset="0"/>
              </a:rPr>
              <a:t>… - </a:t>
            </a:r>
            <a:r>
              <a:rPr lang="en-US" sz="5100" dirty="0" smtClean="0"/>
              <a:t>doing good deeds irrespective of consequences</a:t>
            </a:r>
            <a:endParaRPr lang="en-US" sz="5100" dirty="0" smtClean="0">
              <a:latin typeface="BRH Devanagari RN" pitchFamily="2" charset="0"/>
            </a:endParaRPr>
          </a:p>
          <a:p>
            <a:pPr>
              <a:buNone/>
            </a:pPr>
            <a:endParaRPr lang="en-US" dirty="0" smtClean="0">
              <a:latin typeface="BRH Devanagari RN" pitchFamily="2" charset="0"/>
            </a:endParaRPr>
          </a:p>
          <a:p>
            <a:endParaRPr lang="en-US" dirty="0" smtClean="0">
              <a:latin typeface="BRH Devanagari 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964488" cy="5865515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err="1" smtClean="0">
                <a:latin typeface="BRH Devanagari RN" pitchFamily="2" charset="0"/>
              </a:rPr>
              <a:t>UÉeÉÍxÉMü</a:t>
            </a:r>
            <a:r>
              <a:rPr lang="en-US" sz="3600" dirty="0" smtClean="0">
                <a:latin typeface="BRH Devanagari RN" pitchFamily="2" charset="0"/>
              </a:rPr>
              <a:t> </a:t>
            </a:r>
            <a:r>
              <a:rPr lang="en-US" sz="3600" dirty="0" err="1" smtClean="0">
                <a:latin typeface="BRH Devanagari RN" pitchFamily="2" charset="0"/>
              </a:rPr>
              <a:t>MüÉrÉ</a:t>
            </a:r>
            <a:endParaRPr lang="en-US" sz="3600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UÉeÉxÉxiÉÑ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SÒÈZÉoÉWÒûsÉiÉÉÅOûlÉzÉÏsÉiÉÉÅkÉ×ÌiÉUWûƒ¡ûÉU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AÉlÉ×ÌiÉMüiuÉqÉMüÉÂhrÉÇ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SqpÉÉå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qÉÉlÉÉå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WûwÉïÈ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MüÉqÉÈ</a:t>
            </a:r>
            <a:r>
              <a:rPr lang="en-US" dirty="0" smtClean="0">
                <a:latin typeface="BRH Devanagari RN" pitchFamily="2" charset="0"/>
              </a:rPr>
              <a:t> ¢</a:t>
            </a:r>
            <a:r>
              <a:rPr lang="en-US" dirty="0" err="1" smtClean="0">
                <a:latin typeface="BRH Devanagari RN" pitchFamily="2" charset="0"/>
              </a:rPr>
              <a:t>üÉåkÉ¶É</a:t>
            </a:r>
            <a:r>
              <a:rPr lang="en-US" dirty="0" smtClean="0">
                <a:latin typeface="BRH Devanagari RN" pitchFamily="2" charset="0"/>
              </a:rPr>
              <a:t>||</a:t>
            </a:r>
          </a:p>
          <a:p>
            <a:r>
              <a:rPr lang="en-US" dirty="0" err="1" smtClean="0">
                <a:latin typeface="BRH Devanagari RN" pitchFamily="2" charset="0"/>
              </a:rPr>
              <a:t>SÒÈZÉoÉWÒûsÉiÉÉ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- misery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AOûlÉzÉÏsÉiÉÉ</a:t>
            </a:r>
            <a:r>
              <a:rPr lang="en-US" dirty="0" smtClean="0">
                <a:latin typeface="BRH Devanagari RN" pitchFamily="2" charset="0"/>
              </a:rPr>
              <a:t> - </a:t>
            </a:r>
            <a:r>
              <a:rPr lang="en-US" dirty="0" smtClean="0"/>
              <a:t>unstable mind (wandering)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AkÉ×ÌiÉ</a:t>
            </a:r>
            <a:r>
              <a:rPr lang="en-US" dirty="0" smtClean="0">
                <a:latin typeface="BRH Devanagari RN" pitchFamily="2" charset="0"/>
              </a:rPr>
              <a:t>  - </a:t>
            </a:r>
            <a:r>
              <a:rPr lang="en-US" dirty="0" err="1" smtClean="0">
                <a:latin typeface="BRH Devanagari RN" pitchFamily="2" charset="0"/>
              </a:rPr>
              <a:t>qÉlÉxÉÉåÅkÉÏUiÉÉ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 lack of discriminative thinking)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AWûƒ¡ûÉU</a:t>
            </a:r>
            <a:r>
              <a:rPr lang="en-US" dirty="0" smtClean="0">
                <a:latin typeface="BRH Devanagari RN" pitchFamily="2" charset="0"/>
              </a:rPr>
              <a:t> - </a:t>
            </a:r>
            <a:r>
              <a:rPr lang="en-US" dirty="0" smtClean="0"/>
              <a:t>ego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AÉlÉ×ÌiÉMüiuÉ</a:t>
            </a:r>
            <a:r>
              <a:rPr lang="en-US" dirty="0" smtClean="0">
                <a:latin typeface="BRH Devanagari RN" pitchFamily="2" charset="0"/>
              </a:rPr>
              <a:t>  - </a:t>
            </a:r>
            <a:r>
              <a:rPr lang="en-US" dirty="0" err="1" smtClean="0">
                <a:latin typeface="BRH Devanagari RN" pitchFamily="2" charset="0"/>
              </a:rPr>
              <a:t>ÍqÉjrÉÉuÉcÉlÉzÉÏsÉ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untruthfulness)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AMüÉÂhrÉÇ</a:t>
            </a:r>
            <a:r>
              <a:rPr lang="en-US" dirty="0" smtClean="0">
                <a:latin typeface="BRH Devanagari RN" pitchFamily="2" charset="0"/>
              </a:rPr>
              <a:t> - </a:t>
            </a:r>
            <a:r>
              <a:rPr lang="en-US" dirty="0" err="1" smtClean="0">
                <a:latin typeface="BRH Devanagari RN" pitchFamily="2" charset="0"/>
              </a:rPr>
              <a:t>ÌlÉSïrÉiuÉÇ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cruel)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SqpÉ</a:t>
            </a:r>
            <a:r>
              <a:rPr lang="en-US" dirty="0" smtClean="0">
                <a:latin typeface="BRH Devanagari RN" pitchFamily="2" charset="0"/>
              </a:rPr>
              <a:t>  -  </a:t>
            </a:r>
            <a:r>
              <a:rPr lang="en-US" dirty="0" err="1" smtClean="0">
                <a:latin typeface="BRH Devanagari RN" pitchFamily="2" charset="0"/>
              </a:rPr>
              <a:t>MÑüWûMüuÉ×Ì¨ÉiÉÉ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(pride- reasonable self respect)</a:t>
            </a:r>
          </a:p>
          <a:p>
            <a:r>
              <a:rPr lang="en-US" dirty="0" err="1" smtClean="0">
                <a:latin typeface="BRH Devanagari RN" pitchFamily="2" charset="0"/>
              </a:rPr>
              <a:t>qÉÉlÉ</a:t>
            </a:r>
            <a:r>
              <a:rPr lang="en-US" dirty="0" smtClean="0">
                <a:latin typeface="BRH Devanagari RN" pitchFamily="2" charset="0"/>
              </a:rPr>
              <a:t> -  </a:t>
            </a:r>
            <a:r>
              <a:rPr lang="en-US" dirty="0" err="1" smtClean="0">
                <a:latin typeface="BRH Devanagari RN" pitchFamily="2" charset="0"/>
              </a:rPr>
              <a:t>AÉiqÉlrÉÑiMüwÉïoÉÑÎ</a:t>
            </a:r>
            <a:r>
              <a:rPr lang="en-US" dirty="0" smtClean="0">
                <a:latin typeface="BRH Devanagari RN" pitchFamily="2" charset="0"/>
              </a:rPr>
              <a:t>®  </a:t>
            </a:r>
            <a:r>
              <a:rPr lang="en-US" dirty="0" smtClean="0"/>
              <a:t>(over winning confidence in ones own excellence)</a:t>
            </a:r>
          </a:p>
          <a:p>
            <a:r>
              <a:rPr lang="en-US" dirty="0" err="1" smtClean="0">
                <a:latin typeface="BRH Devanagari RN" pitchFamily="2" charset="0"/>
              </a:rPr>
              <a:t>WûwÉï</a:t>
            </a:r>
            <a:r>
              <a:rPr lang="en-US" dirty="0" smtClean="0">
                <a:latin typeface="BRH Devanagari RN" pitchFamily="2" charset="0"/>
              </a:rPr>
              <a:t>  -  </a:t>
            </a:r>
            <a:r>
              <a:rPr lang="en-US" dirty="0" err="1" smtClean="0"/>
              <a:t>overhappiness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MüÉqÉ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– sexual desire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smtClean="0">
                <a:latin typeface="BRH Devanagari RN" pitchFamily="2" charset="0"/>
              </a:rPr>
              <a:t>¢</a:t>
            </a:r>
            <a:r>
              <a:rPr lang="en-US" dirty="0" err="1" smtClean="0">
                <a:latin typeface="BRH Devanagari RN" pitchFamily="2" charset="0"/>
              </a:rPr>
              <a:t>üÉåkÉ</a:t>
            </a:r>
            <a:r>
              <a:rPr lang="en-US" dirty="0" smtClean="0">
                <a:latin typeface="BRH Devanagari RN" pitchFamily="2" charset="0"/>
              </a:rPr>
              <a:t> - </a:t>
            </a:r>
            <a:r>
              <a:rPr lang="en-US" dirty="0" smtClean="0"/>
              <a:t>anger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BRH Devanagari RN" pitchFamily="2" charset="0"/>
              </a:rPr>
              <a:t>iÉÉqÉÍxÉMü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MüÉrÉ</a:t>
            </a:r>
            <a:r>
              <a:rPr lang="en-US" dirty="0" smtClean="0">
                <a:latin typeface="BRH Devanagari RN" pitchFamily="2" charset="0"/>
              </a:rPr>
              <a:t/>
            </a:r>
            <a:br>
              <a:rPr lang="en-US" dirty="0" smtClean="0">
                <a:latin typeface="BRH Devanagari RN" pitchFamily="2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iÉÉqÉxÉÉxiÉÑ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ÌuÉwÉÉÌSiuÉÇ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lÉÉÎxiÉYrÉqÉkÉqÉïzÉÏsÉiÉÉ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oÉÑ®åÌlÉïUÉåkÉÉå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A¥ÉÉlÉÇ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SÒqÉåïkÉxiuÉÇ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AMüqÉïzÉÏsÉiÉÉ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ÌlÉSìÉsÉÑiuÉÇ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cÉåÌiÉ</a:t>
            </a:r>
            <a:r>
              <a:rPr lang="en-US" dirty="0" smtClean="0">
                <a:latin typeface="BRH Devanagari RN" pitchFamily="2" charset="0"/>
              </a:rPr>
              <a:t>||</a:t>
            </a:r>
            <a:endParaRPr lang="en-IN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ÌuÉwÉÉÌSiuÉÇ</a:t>
            </a:r>
            <a:r>
              <a:rPr lang="en-US" dirty="0" smtClean="0">
                <a:latin typeface="BRH Devanagari RN" pitchFamily="2" charset="0"/>
              </a:rPr>
              <a:t>  - </a:t>
            </a:r>
            <a:r>
              <a:rPr lang="en-US" dirty="0" smtClean="0"/>
              <a:t>sorrowfulness</a:t>
            </a:r>
          </a:p>
          <a:p>
            <a:r>
              <a:rPr lang="en-US" dirty="0" err="1" smtClean="0">
                <a:latin typeface="BRH Devanagari RN" pitchFamily="2" charset="0"/>
              </a:rPr>
              <a:t>lÉÉÎxiÉYrÉ</a:t>
            </a:r>
            <a:r>
              <a:rPr lang="en-US" dirty="0" smtClean="0">
                <a:latin typeface="BRH Devanagari RN" pitchFamily="2" charset="0"/>
              </a:rPr>
              <a:t>  -  </a:t>
            </a:r>
            <a:r>
              <a:rPr lang="en-US" dirty="0" smtClean="0"/>
              <a:t>no faith in god</a:t>
            </a:r>
          </a:p>
          <a:p>
            <a:r>
              <a:rPr lang="en-US" dirty="0" err="1" smtClean="0">
                <a:latin typeface="BRH Devanagari RN" pitchFamily="2" charset="0"/>
              </a:rPr>
              <a:t>AkÉqÉïïzÉÏsÉiÉÉ</a:t>
            </a:r>
            <a:r>
              <a:rPr lang="en-US" dirty="0" smtClean="0">
                <a:latin typeface="BRH Devanagari RN" pitchFamily="2" charset="0"/>
              </a:rPr>
              <a:t> - </a:t>
            </a:r>
            <a:r>
              <a:rPr lang="en-US" dirty="0" smtClean="0"/>
              <a:t> unrighteousness</a:t>
            </a:r>
          </a:p>
          <a:p>
            <a:r>
              <a:rPr lang="en-US" dirty="0" err="1" smtClean="0">
                <a:latin typeface="BRH Devanagari RN" pitchFamily="2" charset="0"/>
              </a:rPr>
              <a:t>oÉÑ®åÌlÉïUÉåkÉ</a:t>
            </a:r>
            <a:r>
              <a:rPr lang="en-US" dirty="0" smtClean="0">
                <a:latin typeface="BRH Devanagari RN" pitchFamily="2" charset="0"/>
              </a:rPr>
              <a:t> - </a:t>
            </a:r>
            <a:r>
              <a:rPr lang="en-US" dirty="0" smtClean="0"/>
              <a:t>lack of perception of knowledge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SÒqÉåïkÉ</a:t>
            </a:r>
            <a:r>
              <a:rPr lang="en-US" dirty="0" smtClean="0">
                <a:latin typeface="BRH Devanagari RN" pitchFamily="2" charset="0"/>
              </a:rPr>
              <a:t> - SÒ¹oÉÑÎ® (</a:t>
            </a:r>
            <a:r>
              <a:rPr lang="en-US" dirty="0" smtClean="0"/>
              <a:t>perverted knowledge)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A¥ÉÉlÉÇ</a:t>
            </a:r>
            <a:r>
              <a:rPr lang="en-US" dirty="0" smtClean="0">
                <a:latin typeface="BRH Devanagari RN" pitchFamily="2" charset="0"/>
              </a:rPr>
              <a:t> - </a:t>
            </a:r>
            <a:r>
              <a:rPr lang="en-US" dirty="0" smtClean="0"/>
              <a:t>lack of self knowledge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AMüqÉïzÉÏsÉiÉÉ</a:t>
            </a:r>
            <a:r>
              <a:rPr lang="en-US" dirty="0" smtClean="0">
                <a:latin typeface="BRH Devanagari RN" pitchFamily="2" charset="0"/>
              </a:rPr>
              <a:t>  -  </a:t>
            </a:r>
            <a:r>
              <a:rPr lang="en-US" dirty="0" err="1" smtClean="0">
                <a:latin typeface="BRH Devanagari RN" pitchFamily="2" charset="0"/>
              </a:rPr>
              <a:t>MüqÉïÍhÉ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AlÉÑixÉÉWû</a:t>
            </a:r>
            <a:r>
              <a:rPr lang="en-US" dirty="0" smtClean="0">
                <a:latin typeface="BRH Devanagari RN" pitchFamily="2" charset="0"/>
              </a:rPr>
              <a:t> ( </a:t>
            </a:r>
            <a:r>
              <a:rPr lang="en-US" dirty="0" smtClean="0"/>
              <a:t>lack of enthusiasm in activities)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ÌlÉSìÉsÉÑ</a:t>
            </a:r>
            <a:r>
              <a:rPr lang="en-US" dirty="0" smtClean="0">
                <a:latin typeface="BRH Devanagari RN" pitchFamily="2" charset="0"/>
              </a:rPr>
              <a:t> -  </a:t>
            </a:r>
            <a:r>
              <a:rPr lang="en-US" dirty="0" smtClean="0"/>
              <a:t>sleepy</a:t>
            </a:r>
            <a:endParaRPr lang="en-US" dirty="0" smtClean="0">
              <a:latin typeface="BRH Devanagari RN" pitchFamily="2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en-US" sz="4800" dirty="0" err="1" smtClean="0">
                <a:latin typeface="BRH Devanagari RN" pitchFamily="2" charset="0"/>
              </a:rPr>
              <a:t>AÉlÉÔMüiuÉ</a:t>
            </a:r>
            <a:r>
              <a:rPr lang="en-US" sz="4800" dirty="0" smtClean="0">
                <a:latin typeface="BRH Devanagari RN" pitchFamily="2" charset="0"/>
              </a:rPr>
              <a:t> </a:t>
            </a:r>
            <a:r>
              <a:rPr lang="en-US" sz="4800" dirty="0" err="1" smtClean="0">
                <a:latin typeface="BRH Devanagari RN" pitchFamily="2" charset="0"/>
              </a:rPr>
              <a:t>mÉëM×üÌiÉ</a:t>
            </a:r>
            <a:r>
              <a:rPr lang="en-US" sz="4800" dirty="0" smtClean="0">
                <a:latin typeface="BRH Devanagari RN" pitchFamily="2" charset="0"/>
              </a:rPr>
              <a:t> </a:t>
            </a:r>
            <a:endParaRPr lang="en-IN" sz="4800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8280920" cy="547260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600" dirty="0" err="1" smtClean="0">
                <a:latin typeface="BRH Devanagari RN" pitchFamily="2" charset="0"/>
              </a:rPr>
              <a:t>uÉÉiÉ</a:t>
            </a:r>
            <a:r>
              <a:rPr lang="en-US" sz="3600" dirty="0" smtClean="0">
                <a:latin typeface="BRH Devanagari RN" pitchFamily="2" charset="0"/>
              </a:rPr>
              <a:t> -  uÉÉÌiÉMü¶ÉÉeÉaÉÉåqÉÉrÉÑzÉzÉÉZÉÔ¹ízÉÔlÉÉÇ </a:t>
            </a:r>
            <a:r>
              <a:rPr lang="en-US" sz="3600" dirty="0" err="1" smtClean="0">
                <a:latin typeface="BRH Devanagari RN" pitchFamily="2" charset="0"/>
              </a:rPr>
              <a:t>iÉjÉÉ</a:t>
            </a:r>
            <a:r>
              <a:rPr lang="en-US" sz="3600" dirty="0" smtClean="0">
                <a:latin typeface="BRH Devanagari RN" pitchFamily="2" charset="0"/>
              </a:rPr>
              <a:t>|</a:t>
            </a:r>
          </a:p>
          <a:p>
            <a:pPr>
              <a:buNone/>
            </a:pPr>
            <a:r>
              <a:rPr lang="en-US" sz="3600" dirty="0" smtClean="0">
                <a:latin typeface="BRH Devanagari RN" pitchFamily="2" charset="0"/>
              </a:rPr>
              <a:t>        </a:t>
            </a:r>
            <a:r>
              <a:rPr lang="en-US" sz="3600" dirty="0" err="1" smtClean="0">
                <a:latin typeface="BRH Devanagari RN" pitchFamily="2" charset="0"/>
              </a:rPr>
              <a:t>aÉ×kÉëMüÉMüZÉUÉSÏlÉÉqÉÉlÉÔMæüÈ</a:t>
            </a:r>
            <a:r>
              <a:rPr lang="en-US" sz="3600" dirty="0" smtClean="0">
                <a:latin typeface="BRH Devanagari RN" pitchFamily="2" charset="0"/>
              </a:rPr>
              <a:t> </a:t>
            </a:r>
            <a:r>
              <a:rPr lang="en-US" sz="3600" dirty="0" err="1" smtClean="0">
                <a:latin typeface="BRH Devanagari RN" pitchFamily="2" charset="0"/>
              </a:rPr>
              <a:t>MüÐÌiÉïiÉÉ</a:t>
            </a:r>
            <a:r>
              <a:rPr lang="en-US" sz="3600" dirty="0" smtClean="0">
                <a:latin typeface="BRH Devanagari RN" pitchFamily="2" charset="0"/>
              </a:rPr>
              <a:t> </a:t>
            </a:r>
            <a:r>
              <a:rPr lang="en-US" sz="3600" dirty="0" err="1" smtClean="0">
                <a:latin typeface="BRH Devanagari RN" pitchFamily="2" charset="0"/>
              </a:rPr>
              <a:t>lÉUÉÈ</a:t>
            </a:r>
            <a:r>
              <a:rPr lang="en-US" sz="3600" dirty="0" smtClean="0">
                <a:latin typeface="BRH Devanagari RN" pitchFamily="2" charset="0"/>
              </a:rPr>
              <a:t>|| xÉÑ.zÉÉ.4/67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                                                   </a:t>
            </a: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AeÉ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Goat)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aÉÉåqÉÉrÉÑ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fox )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zÉzÉ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rabbit )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AÉZÉÔ (</a:t>
            </a:r>
            <a:r>
              <a:rPr lang="en-US" dirty="0" smtClean="0"/>
              <a:t>rat) 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E¹í (</a:t>
            </a:r>
            <a:r>
              <a:rPr lang="en-US" dirty="0" smtClean="0"/>
              <a:t>camel)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zÉÔlÉ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Dog)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aÉ×kÉë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vulture)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MüÉMü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/>
              <a:t>crow) 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ZÉU (</a:t>
            </a:r>
            <a:r>
              <a:rPr lang="en-US" dirty="0" smtClean="0"/>
              <a:t>donkey)</a:t>
            </a:r>
          </a:p>
          <a:p>
            <a:pPr>
              <a:buNone/>
            </a:pPr>
            <a:endParaRPr lang="en-US" dirty="0" smtClean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8496944" cy="633670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BRH Devanagari RN" pitchFamily="2" charset="0"/>
              </a:rPr>
              <a:t>ÌmÉ¨É</a:t>
            </a:r>
            <a:r>
              <a:rPr lang="en-US" dirty="0" smtClean="0">
                <a:latin typeface="BRH Devanagari RN" pitchFamily="2" charset="0"/>
              </a:rPr>
              <a:t> -  </a:t>
            </a:r>
            <a:r>
              <a:rPr lang="en-US" dirty="0" err="1" smtClean="0">
                <a:latin typeface="BRH Devanagari RN" pitchFamily="2" charset="0"/>
              </a:rPr>
              <a:t>pÉÑeÉ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ûÉåsÉÔMüaÉlkÉuÉïrÉ¤ÉqÉÉeÉÉïUuÉÉlÉUæÈ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        </a:t>
            </a:r>
            <a:r>
              <a:rPr lang="en-US" dirty="0" err="1" smtClean="0">
                <a:latin typeface="BRH Devanagari RN" pitchFamily="2" charset="0"/>
              </a:rPr>
              <a:t>urÉÉbÉë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A¤ÉïlÉMÑüsÉÉlÉÔMæüÈ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mÉæÌ¨ÉMüÉxiÉÑ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lÉUÉÈ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xqÉ×iÉÉÈ</a:t>
            </a:r>
            <a:r>
              <a:rPr lang="en-US" dirty="0" smtClean="0">
                <a:latin typeface="BRH Devanagari RN" pitchFamily="2" charset="0"/>
              </a:rPr>
              <a:t>||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                xÉÑ.zÉÉ.4/71</a:t>
            </a: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pÉÑeÉ</a:t>
            </a:r>
            <a:r>
              <a:rPr lang="en-US" dirty="0" smtClean="0">
                <a:latin typeface="BRH Devanagari RN" pitchFamily="2" charset="0"/>
              </a:rPr>
              <a:t>… </a:t>
            </a:r>
            <a:r>
              <a:rPr lang="en-US" dirty="0" smtClean="0"/>
              <a:t>Snake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EsÉÔMü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owl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aÉlkÉuÉï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rÉ¤É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qÉÉeÉÉïU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cat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uÉÉlÉU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monkey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urÉÉbÉë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tiger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A¤Éï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bear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lÉMÑüsÉ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/>
              <a:t>mangoose</a:t>
            </a:r>
            <a:endParaRPr lang="en-US" dirty="0" smtClean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8435280" cy="5721499"/>
          </a:xfrm>
        </p:spPr>
        <p:txBody>
          <a:bodyPr>
            <a:normAutofit fontScale="85000" lnSpcReduction="20000"/>
          </a:bodyPr>
          <a:lstStyle/>
          <a:p>
            <a:r>
              <a:rPr lang="en-US" sz="3800" dirty="0" err="1" smtClean="0">
                <a:latin typeface="BRH Devanagari RN" pitchFamily="2" charset="0"/>
              </a:rPr>
              <a:t>MüTü</a:t>
            </a:r>
            <a:r>
              <a:rPr lang="en-US" sz="3800" dirty="0" smtClean="0">
                <a:latin typeface="BRH Devanagari RN" pitchFamily="2" charset="0"/>
              </a:rPr>
              <a:t> -  oÉë¼ÂSìålSìuÉÂhÉæÈ </a:t>
            </a:r>
            <a:r>
              <a:rPr lang="en-US" sz="3800" dirty="0" err="1" smtClean="0">
                <a:latin typeface="BRH Devanagari RN" pitchFamily="2" charset="0"/>
              </a:rPr>
              <a:t>ÍxÉÇWûÉµÉaÉeÉaÉÉåuÉ×wÉæÈ</a:t>
            </a:r>
            <a:r>
              <a:rPr lang="en-US" sz="3800" dirty="0" smtClean="0">
                <a:latin typeface="BRH Devanagari RN" pitchFamily="2" charset="0"/>
              </a:rPr>
              <a:t>|</a:t>
            </a:r>
          </a:p>
          <a:p>
            <a:pPr>
              <a:buNone/>
            </a:pPr>
            <a:r>
              <a:rPr lang="en-US" sz="3800" dirty="0" smtClean="0">
                <a:latin typeface="BRH Devanagari RN" pitchFamily="2" charset="0"/>
              </a:rPr>
              <a:t>          </a:t>
            </a:r>
            <a:r>
              <a:rPr lang="en-US" sz="3800" dirty="0" err="1" smtClean="0">
                <a:latin typeface="BRH Devanagari RN" pitchFamily="2" charset="0"/>
              </a:rPr>
              <a:t>iÉÉ¤rÉïWÇûxÉxÉqÉÉlÉÔMüÉÈ</a:t>
            </a:r>
            <a:r>
              <a:rPr lang="en-US" sz="3800" dirty="0" smtClean="0">
                <a:latin typeface="BRH Devanagari RN" pitchFamily="2" charset="0"/>
              </a:rPr>
              <a:t> </a:t>
            </a:r>
            <a:r>
              <a:rPr lang="en-US" sz="3800" dirty="0" err="1" smtClean="0">
                <a:latin typeface="BRH Devanagari RN" pitchFamily="2" charset="0"/>
              </a:rPr>
              <a:t>zsÉåwqÉmÉëM×üiÉrÉÉå</a:t>
            </a:r>
            <a:r>
              <a:rPr lang="en-US" sz="3800" dirty="0" smtClean="0">
                <a:latin typeface="BRH Devanagari RN" pitchFamily="2" charset="0"/>
              </a:rPr>
              <a:t> </a:t>
            </a:r>
            <a:r>
              <a:rPr lang="en-US" sz="3800" dirty="0" err="1" smtClean="0">
                <a:latin typeface="BRH Devanagari RN" pitchFamily="2" charset="0"/>
              </a:rPr>
              <a:t>lÉUÉÈ</a:t>
            </a:r>
            <a:r>
              <a:rPr lang="en-US" sz="3800" dirty="0" smtClean="0">
                <a:latin typeface="BRH Devanagari RN" pitchFamily="2" charset="0"/>
              </a:rPr>
              <a:t>||   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                                xÉÑ.zÉÉ.4/76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oÉë¼</a:t>
            </a: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ÂSì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ClSì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uÉÂhÉ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ÍxÉÇW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Lion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AµÉ </a:t>
            </a:r>
            <a:r>
              <a:rPr lang="en-US" dirty="0" smtClean="0"/>
              <a:t> horse 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aÉeÉ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 elephant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aÉÉååuÉ×wÉ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 bull 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iÉÉ¤rÉï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eagle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WÇûxÉ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swan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</TotalTime>
  <Words>2075</Words>
  <Application>Microsoft Office PowerPoint</Application>
  <PresentationFormat>On-screen Show (4:3)</PresentationFormat>
  <Paragraphs>386</Paragraphs>
  <Slides>47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प्रकृति</vt:lpstr>
      <vt:lpstr> व्युत्पत्ति </vt:lpstr>
      <vt:lpstr>Dictionary meanings</vt:lpstr>
      <vt:lpstr>synonyms</vt:lpstr>
      <vt:lpstr>निरुक्ति </vt:lpstr>
      <vt:lpstr>Slide 6</vt:lpstr>
      <vt:lpstr>Slide 7</vt:lpstr>
      <vt:lpstr>Slide 8</vt:lpstr>
      <vt:lpstr>Factors responsible for prakriti</vt:lpstr>
      <vt:lpstr>types</vt:lpstr>
      <vt:lpstr>Dosha Prakriti/ deha prakriti (7)</vt:lpstr>
      <vt:lpstr>Guna Prakriti (nagarjuna) </vt:lpstr>
      <vt:lpstr>Manasika prakriti</vt:lpstr>
      <vt:lpstr>Prakriti as kaya (Susrutha) su.sa.4/81</vt:lpstr>
      <vt:lpstr>भौतिक प्रकृति (Bhautika Prakriti)</vt:lpstr>
      <vt:lpstr>Slide 16</vt:lpstr>
      <vt:lpstr>जात्यादि(Jatyadi Prakriti)</vt:lpstr>
      <vt:lpstr>Slide 18</vt:lpstr>
      <vt:lpstr>Slide 19</vt:lpstr>
      <vt:lpstr>Kashyapas classification</vt:lpstr>
      <vt:lpstr>Slide 21</vt:lpstr>
      <vt:lpstr>Slide 22</vt:lpstr>
      <vt:lpstr>Slide 23</vt:lpstr>
      <vt:lpstr>Slide 24</vt:lpstr>
      <vt:lpstr>Vata prakriti (caraka-ca.vi.8/98)</vt:lpstr>
      <vt:lpstr>   iÉxrÉ UÉæ¤rÉÉ²ÉiÉsÉÉ Ã¤ÉÉmÉÍcÉiÉÉsmÉzÉUÏUÉÈ mÉëiÉiÉÃ¤É¤ÉÉqÉxÉ³ÉxÉ£ü eÉeÉïUxuÉUÉ eÉÉaÉÃMüÉ¶É pÉuÉÎliÉ </vt:lpstr>
      <vt:lpstr>Slide 27</vt:lpstr>
      <vt:lpstr>Slide 28</vt:lpstr>
      <vt:lpstr>Slide 29</vt:lpstr>
      <vt:lpstr>Slide 30</vt:lpstr>
      <vt:lpstr>Slide 31</vt:lpstr>
      <vt:lpstr>ÌmÉ¨É mÉëM×üÌiÉ (cÉ.ÌuÉ.8/97)</vt:lpstr>
      <vt:lpstr>Slide 33</vt:lpstr>
      <vt:lpstr>Slide 34</vt:lpstr>
      <vt:lpstr>Slide 35</vt:lpstr>
      <vt:lpstr>ÌmÉ¨É mÉëM×üÌiÉ (cÉ.ÌuÉ.8/97)</vt:lpstr>
      <vt:lpstr>Kapha prakriti (ca.vi.8/96)</vt:lpstr>
      <vt:lpstr>Slide 38</vt:lpstr>
      <vt:lpstr>Slide 39</vt:lpstr>
      <vt:lpstr>Slide 40</vt:lpstr>
      <vt:lpstr>Kapha prakriti (ca.vi.8/96)</vt:lpstr>
      <vt:lpstr>qÉÉlÉxÉ mÉëM×üÌiÉ(xÉÑ.zÉÉ.1/23-25)</vt:lpstr>
      <vt:lpstr>Slide 43</vt:lpstr>
      <vt:lpstr>iÉÉqÉÍxÉMü MüÉrÉ </vt:lpstr>
      <vt:lpstr>AÉlÉÔMüiuÉ mÉëM×üÌiÉ </vt:lpstr>
      <vt:lpstr>Slide 46</vt:lpstr>
      <vt:lpstr>Slide 47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mÉëM×üÌiÉ</dc:title>
  <dc:creator>nimisha</dc:creator>
  <cp:lastModifiedBy>Sony</cp:lastModifiedBy>
  <cp:revision>145</cp:revision>
  <dcterms:created xsi:type="dcterms:W3CDTF">2016-11-12T12:28:40Z</dcterms:created>
  <dcterms:modified xsi:type="dcterms:W3CDTF">2024-09-03T10:48:25Z</dcterms:modified>
</cp:coreProperties>
</file>