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30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734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3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963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1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5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32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0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47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59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27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76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108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F65A5-D7D7-4B49-DAB5-5FECB78B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0595" y="2587792"/>
            <a:ext cx="6489405" cy="1897122"/>
          </a:xfrm>
        </p:spPr>
        <p:txBody>
          <a:bodyPr/>
          <a:lstStyle/>
          <a:p>
            <a:r>
              <a:rPr lang="en-IN" dirty="0"/>
              <a:t>THIN LAYER CHROMATOGRAPHY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3A63B9-AFDC-6684-66FE-D1937EE48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6304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thin-layerchromatography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thin-layerchromatography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thin-layerchromatography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thin-layerchromatography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thin-layerchromatography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thin-layerchromatography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thin-layerchromatography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thin-layerchromatography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thin-layerchromatography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thin-layerchromatography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thin-layerchromatography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thin-layerchromatography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thin-layerchromatography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thin-layerchromatography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thin-layerchromatography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thin-layerchromatography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thin-layerchromatography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thin-layerchromatography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thin-layerchromatography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thin-layerchromatography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thin-layerchromatography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thin-layerchromatography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thin-layerchromatography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thin-layerchromatography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thin-layerchromatography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thin-layerchromatography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thin-layerchromatography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thin-layerchromatography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thin-layerchromatography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thin-layerchromatography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thin-layerchromatography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thin-layerchromatography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thin-layerchromatography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thin-layerchromatography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thin-layerchromatography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thin-layerchromatography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thin-layerchromatography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thin-layerchromatography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thin-layerchromatography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thin-layerchromatography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thin-layerchromatography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thin-layerchromatography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thin-layerchromatography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thin-layerchromatography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thin-layerchromatography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</TotalTime>
  <Words>3</Words>
  <Application>Microsoft Office PowerPoint</Application>
  <PresentationFormat>On-screen Show (4:3)</PresentationFormat>
  <Paragraphs>1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Tw Cen MT</vt:lpstr>
      <vt:lpstr>Tw Cen MT Condensed</vt:lpstr>
      <vt:lpstr>Wingdings 3</vt:lpstr>
      <vt:lpstr>Integral</vt:lpstr>
      <vt:lpstr>THIN LAYER CHROMATOGRAPHY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Office</cp:lastModifiedBy>
  <cp:revision>3</cp:revision>
  <dcterms:created xsi:type="dcterms:W3CDTF">2013-01-27T09:14:16Z</dcterms:created>
  <dcterms:modified xsi:type="dcterms:W3CDTF">2024-09-03T17:42:07Z</dcterms:modified>
  <cp:category/>
</cp:coreProperties>
</file>