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2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150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5512B-7340-5946-3A5D-AEF5CF4056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AGRYA AUSHADHA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4B97DC-E15D-8EC6-DB96-4AA3591F0A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DR KAVITA TIWARI</a:t>
            </a:r>
          </a:p>
          <a:p>
            <a:r>
              <a:rPr lang="en-IN" dirty="0"/>
              <a:t>ASST PROFF</a:t>
            </a:r>
          </a:p>
          <a:p>
            <a:r>
              <a:rPr lang="en-IN" dirty="0"/>
              <a:t>DPT OF DRAVYAGUNA</a:t>
            </a:r>
          </a:p>
        </p:txBody>
      </p:sp>
    </p:spTree>
    <p:extLst>
      <p:ext uri="{BB962C8B-B14F-4D97-AF65-F5344CB8AC3E}">
        <p14:creationId xmlns:p14="http://schemas.microsoft.com/office/powerpoint/2010/main" val="440264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profound-knowledge-of-applied-aspect-of-agrya-aushadha-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profound-knowledge-of-applied-aspect-of-agrya-aushadha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profound-knowledge-of-applied-aspect-of-agrya-aushadha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profound-knowledge-of-applied-aspect-of-agrya-aushadha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profound-knowledge-of-applied-aspect-of-agrya-aushadha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profound-knowledge-of-applied-aspect-of-agrya-aushadha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profound-knowledge-of-applied-aspect-of-agrya-aushadha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profound-knowledge-of-applied-aspect-of-agrya-aushadha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profound-knowledge-of-applied-aspect-of-agrya-aushadha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profound-knowledge-of-applied-aspect-of-agrya-aushadha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profound-knowledge-of-applied-aspect-of-agrya-aushadha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profound-knowledge-of-applied-aspect-of-agrya-aushadha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profound-knowledge-of-applied-aspect-of-agrya-aushadha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profound-knowledge-of-applied-aspect-of-agrya-aushadha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profound-knowledge-of-applied-aspect-of-agrya-aushadha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profound-knowledge-of-applied-aspect-of-agrya-aushadha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profound-knowledge-of-applied-aspect-of-agrya-aushadha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profound-knowledge-of-applied-aspect-of-agrya-aushadha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profound-knowledge-of-applied-aspect-of-agrya-aushadha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profound-knowledge-of-applied-aspect-of-agrya-aushadha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profound-knowledge-of-applied-aspect-of-agrya-aushadha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profound-knowledge-of-applied-aspect-of-agrya-aushadha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profound-knowledge-of-applied-aspect-of-agrya-aushadha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profound-knowledge-of-applied-aspect-of-agrya-aushadha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profound-knowledge-of-applied-aspect-of-agrya-aushadha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profound-knowledge-of-applied-aspect-of-agrya-aushadha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profound-knowledge-of-applied-aspect-of-agrya-aushadha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profound-knowledge-of-applied-aspect-of-agrya-aushadha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profound-knowledge-of-applied-aspect-of-agrya-aushadha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profound-knowledge-of-applied-aspect-of-agrya-aushadha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profound-knowledge-of-applied-aspect-of-agrya-aushadha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profound-knowledge-of-applied-aspect-of-agrya-aushadha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profound-knowledge-of-applied-aspect-of-agrya-aushadha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profound-knowledge-of-applied-aspect-of-agrya-aushadha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profound-knowledge-of-applied-aspect-of-agrya-aushadha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profound-knowledge-of-applied-aspect-of-agrya-aushadha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profound-knowledge-of-applied-aspect-of-agrya-aushadha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profound-knowledge-of-applied-aspect-of-agrya-aushadha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-profound-knowledge-of-applied-aspect-of-agrya-aushadha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-profound-knowledge-of-applied-aspect-of-agrya-aushadha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profound-knowledge-of-applied-aspect-of-agrya-aushadha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-profound-knowledge-of-applied-aspect-of-agrya-aushadha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-profound-knowledge-of-applied-aspect-of-agrya-aushadha-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-profound-knowledge-of-applied-aspect-of-agrya-aushadha-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-profound-knowledge-of-applied-aspect-of-agrya-aushadha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-profound-knowledge-of-applied-aspect-of-agrya-aushadha-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-profound-knowledge-of-applied-aspect-of-agrya-aushadha-4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8-profound-knowledge-of-applied-aspect-of-agrya-aushadha-4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-profound-knowledge-of-applied-aspect-of-agrya-aushadha-5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-profound-knowledge-of-applied-aspect-of-agrya-aushadha-5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1-profound-knowledge-of-applied-aspect-of-agrya-aushadha-5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2-profound-knowledge-of-applied-aspect-of-agrya-aushadha-5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3-profound-knowledge-of-applied-aspect-of-agrya-aushadha-5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4-profound-knowledge-of-applied-aspect-of-agrya-aushadha-5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5-profound-knowledge-of-applied-aspect-of-agrya-aushadha-5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6-profound-knowledge-of-applied-aspect-of-agrya-aushadha-5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7-profound-knowledge-of-applied-aspect-of-agrya-aushadha-5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8-profound-knowledge-of-applied-aspect-of-agrya-aushadha-5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9-profound-knowledge-of-applied-aspect-of-agrya-aushadha-6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0-profound-knowledge-of-applied-aspect-of-agrya-aushadha-6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1-profound-knowledge-of-applied-aspect-of-agrya-aushadha-6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2-profound-knowledge-of-applied-aspect-of-agrya-aushadha-6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3-profound-knowledge-of-applied-aspect-of-agrya-aushadha-6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4-profound-knowledge-of-applied-aspect-of-agrya-aushadha-6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5-profound-knowledge-of-applied-aspect-of-agrya-aushadha-6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6-profound-knowledge-of-applied-aspect-of-agrya-aushadha-6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</Words>
  <Application>Microsoft Office PowerPoint</Application>
  <PresentationFormat>On-screen Show (4:3)</PresentationFormat>
  <Paragraphs>4</Paragraphs>
  <Slides>67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0" baseType="lpstr">
      <vt:lpstr>Arial</vt:lpstr>
      <vt:lpstr>Calibri</vt:lpstr>
      <vt:lpstr>Office Theme</vt:lpstr>
      <vt:lpstr>AGRYA AUSHADHA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Office</cp:lastModifiedBy>
  <cp:revision>2</cp:revision>
  <dcterms:created xsi:type="dcterms:W3CDTF">2013-01-27T09:14:16Z</dcterms:created>
  <dcterms:modified xsi:type="dcterms:W3CDTF">2024-09-03T16:25:16Z</dcterms:modified>
  <cp:category/>
</cp:coreProperties>
</file>