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0058400" cy="7772400"/>
  <p:notesSz cx="10058400" cy="7772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6194" autoAdjust="0"/>
    <p:restoredTop sz="94660"/>
  </p:normalViewPr>
  <p:slideViewPr>
    <p:cSldViewPr>
      <p:cViewPr>
        <p:scale>
          <a:sx n="51" d="100"/>
          <a:sy n="51" d="100"/>
        </p:scale>
        <p:origin x="24" y="1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457200" y="457200"/>
            <a:ext cx="9144000" cy="979170"/>
          </a:xfrm>
          <a:prstGeom prst="rect">
            <a:avLst/>
          </a:prstGeom>
        </p:spPr>
      </p:pic>
      <p:pic>
        <p:nvPicPr>
          <p:cNvPr id="17" name="bg object 17"/>
          <p:cNvPicPr/>
          <p:nvPr/>
        </p:nvPicPr>
        <p:blipFill>
          <a:blip r:embed="rId3" cstate="print"/>
          <a:stretch>
            <a:fillRect/>
          </a:stretch>
        </p:blipFill>
        <p:spPr>
          <a:xfrm>
            <a:off x="4856988" y="457200"/>
            <a:ext cx="4744212" cy="600671"/>
          </a:xfrm>
          <a:prstGeom prst="rect">
            <a:avLst/>
          </a:prstGeom>
        </p:spPr>
      </p:pic>
      <p:pic>
        <p:nvPicPr>
          <p:cNvPr id="18" name="bg object 18"/>
          <p:cNvPicPr/>
          <p:nvPr/>
        </p:nvPicPr>
        <p:blipFill>
          <a:blip r:embed="rId4" cstate="print"/>
          <a:stretch>
            <a:fillRect/>
          </a:stretch>
        </p:blipFill>
        <p:spPr>
          <a:xfrm>
            <a:off x="457200" y="457200"/>
            <a:ext cx="9144000" cy="979170"/>
          </a:xfrm>
          <a:prstGeom prst="rect">
            <a:avLst/>
          </a:prstGeom>
        </p:spPr>
      </p:pic>
      <p:sp>
        <p:nvSpPr>
          <p:cNvPr id="2" name="Holder 2"/>
          <p:cNvSpPr>
            <a:spLocks noGrp="1"/>
          </p:cNvSpPr>
          <p:nvPr>
            <p:ph type="ctrTitle"/>
          </p:nvPr>
        </p:nvSpPr>
        <p:spPr>
          <a:xfrm>
            <a:off x="979424" y="464311"/>
            <a:ext cx="7669530" cy="1000760"/>
          </a:xfrm>
          <a:prstGeom prst="rect">
            <a:avLst/>
          </a:prstGeom>
        </p:spPr>
        <p:txBody>
          <a:bodyPr wrap="square" lIns="0" tIns="0" rIns="0" bIns="0">
            <a:spAutoFit/>
          </a:bodyPr>
          <a:lstStyle>
            <a:lvl1pPr>
              <a:defRPr sz="3600" b="1" i="0">
                <a:solidFill>
                  <a:srgbClr val="C00000"/>
                </a:solidFill>
                <a:latin typeface="Times New Roman"/>
                <a:cs typeface="Times New Roman"/>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wrap="square" lIns="0" tIns="0" rIns="0" bIns="0">
            <a:spAutoFit/>
          </a:bodyPr>
          <a:lstStyle>
            <a:lvl1pPr>
              <a:defRPr sz="4000" b="0" i="0">
                <a:solidFill>
                  <a:srgbClr val="002060"/>
                </a:solidFill>
                <a:latin typeface="Lohit Devanagari"/>
                <a:cs typeface="Lohit Devanaga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457200" y="457200"/>
            <a:ext cx="9144000" cy="979170"/>
          </a:xfrm>
          <a:prstGeom prst="rect">
            <a:avLst/>
          </a:prstGeom>
        </p:spPr>
      </p:pic>
      <p:pic>
        <p:nvPicPr>
          <p:cNvPr id="17" name="bg object 17"/>
          <p:cNvPicPr/>
          <p:nvPr/>
        </p:nvPicPr>
        <p:blipFill>
          <a:blip r:embed="rId3" cstate="print"/>
          <a:stretch>
            <a:fillRect/>
          </a:stretch>
        </p:blipFill>
        <p:spPr>
          <a:xfrm>
            <a:off x="4856988" y="457200"/>
            <a:ext cx="4744212" cy="600671"/>
          </a:xfrm>
          <a:prstGeom prst="rect">
            <a:avLst/>
          </a:prstGeom>
        </p:spPr>
      </p:pic>
      <p:pic>
        <p:nvPicPr>
          <p:cNvPr id="18" name="bg object 18"/>
          <p:cNvPicPr/>
          <p:nvPr/>
        </p:nvPicPr>
        <p:blipFill>
          <a:blip r:embed="rId4" cstate="print"/>
          <a:stretch>
            <a:fillRect/>
          </a:stretch>
        </p:blipFill>
        <p:spPr>
          <a:xfrm>
            <a:off x="457200" y="457200"/>
            <a:ext cx="9144000" cy="979170"/>
          </a:xfrm>
          <a:prstGeom prst="rect">
            <a:avLst/>
          </a:prstGeom>
        </p:spPr>
      </p:pic>
      <p:sp>
        <p:nvSpPr>
          <p:cNvPr id="2" name="Holder 2"/>
          <p:cNvSpPr>
            <a:spLocks noGrp="1"/>
          </p:cNvSpPr>
          <p:nvPr>
            <p:ph type="title"/>
          </p:nvPr>
        </p:nvSpPr>
        <p:spPr/>
        <p:txBody>
          <a:bodyPr lIns="0" tIns="0" rIns="0" bIns="0"/>
          <a:lstStyle>
            <a:lvl1pPr>
              <a:defRPr sz="3600" b="1" i="0">
                <a:solidFill>
                  <a:srgbClr val="C00000"/>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4000" b="0" i="0">
                <a:solidFill>
                  <a:srgbClr val="002060"/>
                </a:solidFill>
                <a:latin typeface="Lohit Devanagari"/>
                <a:cs typeface="Lohit Devanaga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C00000"/>
                </a:solidFill>
                <a:latin typeface="Times New Roman"/>
                <a:cs typeface="Times New Roman"/>
              </a:defRPr>
            </a:lvl1pPr>
          </a:lstStyle>
          <a:p>
            <a:endParaRPr/>
          </a:p>
        </p:txBody>
      </p:sp>
      <p:sp>
        <p:nvSpPr>
          <p:cNvPr id="3" name="Holder 3"/>
          <p:cNvSpPr>
            <a:spLocks noGrp="1"/>
          </p:cNvSpPr>
          <p:nvPr>
            <p:ph sz="half" idx="2"/>
          </p:nvPr>
        </p:nvSpPr>
        <p:spPr>
          <a:xfrm>
            <a:off x="502920" y="1787652"/>
            <a:ext cx="4375404"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C00000"/>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457200" y="457200"/>
            <a:ext cx="9144000" cy="979170"/>
          </a:xfrm>
          <a:prstGeom prst="rect">
            <a:avLst/>
          </a:prstGeom>
        </p:spPr>
      </p:pic>
      <p:pic>
        <p:nvPicPr>
          <p:cNvPr id="17" name="bg object 17"/>
          <p:cNvPicPr/>
          <p:nvPr/>
        </p:nvPicPr>
        <p:blipFill>
          <a:blip r:embed="rId8" cstate="print"/>
          <a:stretch>
            <a:fillRect/>
          </a:stretch>
        </p:blipFill>
        <p:spPr>
          <a:xfrm>
            <a:off x="4856988" y="457200"/>
            <a:ext cx="4744212" cy="600671"/>
          </a:xfrm>
          <a:prstGeom prst="rect">
            <a:avLst/>
          </a:prstGeom>
        </p:spPr>
      </p:pic>
      <p:sp>
        <p:nvSpPr>
          <p:cNvPr id="2" name="Holder 2"/>
          <p:cNvSpPr>
            <a:spLocks noGrp="1"/>
          </p:cNvSpPr>
          <p:nvPr>
            <p:ph type="title"/>
          </p:nvPr>
        </p:nvSpPr>
        <p:spPr>
          <a:xfrm>
            <a:off x="582930" y="480314"/>
            <a:ext cx="8892539" cy="1122680"/>
          </a:xfrm>
          <a:prstGeom prst="rect">
            <a:avLst/>
          </a:prstGeom>
        </p:spPr>
        <p:txBody>
          <a:bodyPr wrap="square" lIns="0" tIns="0" rIns="0" bIns="0">
            <a:spAutoFit/>
          </a:bodyPr>
          <a:lstStyle>
            <a:lvl1pPr>
              <a:defRPr sz="3600" b="1" i="0">
                <a:solidFill>
                  <a:srgbClr val="C00000"/>
                </a:solidFill>
                <a:latin typeface="Times New Roman"/>
                <a:cs typeface="Times New Roman"/>
              </a:defRPr>
            </a:lvl1pPr>
          </a:lstStyle>
          <a:p>
            <a:endParaRPr/>
          </a:p>
        </p:txBody>
      </p:sp>
      <p:sp>
        <p:nvSpPr>
          <p:cNvPr id="3" name="Holder 3"/>
          <p:cNvSpPr>
            <a:spLocks noGrp="1"/>
          </p:cNvSpPr>
          <p:nvPr>
            <p:ph type="body" idx="1"/>
          </p:nvPr>
        </p:nvSpPr>
        <p:spPr>
          <a:xfrm>
            <a:off x="840739" y="1683054"/>
            <a:ext cx="8244205" cy="4596130"/>
          </a:xfrm>
          <a:prstGeom prst="rect">
            <a:avLst/>
          </a:prstGeom>
        </p:spPr>
        <p:txBody>
          <a:bodyPr wrap="square" lIns="0" tIns="0" rIns="0" bIns="0">
            <a:spAutoFit/>
          </a:bodyPr>
          <a:lstStyle>
            <a:lvl1pPr>
              <a:defRPr sz="4000" b="0" i="0">
                <a:solidFill>
                  <a:srgbClr val="002060"/>
                </a:solidFill>
                <a:latin typeface="Lohit Devanagari"/>
                <a:cs typeface="Lohit Devanagari"/>
              </a:defRPr>
            </a:lvl1pPr>
          </a:lstStyle>
          <a:p>
            <a:endParaRPr/>
          </a:p>
        </p:txBody>
      </p:sp>
      <p:sp>
        <p:nvSpPr>
          <p:cNvPr id="4" name="Holder 4"/>
          <p:cNvSpPr>
            <a:spLocks noGrp="1"/>
          </p:cNvSpPr>
          <p:nvPr>
            <p:ph type="ftr" sz="quarter" idx="5"/>
          </p:nvPr>
        </p:nvSpPr>
        <p:spPr>
          <a:xfrm>
            <a:off x="3419856" y="7228332"/>
            <a:ext cx="3218688" cy="3886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9/3/2024</a:t>
            </a:fld>
            <a:endParaRPr lang="en-US"/>
          </a:p>
        </p:txBody>
      </p:sp>
      <p:sp>
        <p:nvSpPr>
          <p:cNvPr id="6" name="Holder 6"/>
          <p:cNvSpPr>
            <a:spLocks noGrp="1"/>
          </p:cNvSpPr>
          <p:nvPr>
            <p:ph type="sldNum" sz="quarter" idx="7"/>
          </p:nvPr>
        </p:nvSpPr>
        <p:spPr>
          <a:xfrm>
            <a:off x="7242048" y="7228332"/>
            <a:ext cx="2313432" cy="3886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hyperlink" Target="mailto:vdrakesh.tiwari@gmail.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4.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15.png"/></Relationships>
</file>

<file path=ppt/slides/_rels/slide2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3.jpg"/><Relationship Id="rId12"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5.png"/><Relationship Id="rId11" Type="http://schemas.openxmlformats.org/officeDocument/2006/relationships/image" Target="../media/image25.jpg"/><Relationship Id="rId5" Type="http://schemas.openxmlformats.org/officeDocument/2006/relationships/image" Target="../media/image22.jpg"/><Relationship Id="rId15" Type="http://schemas.openxmlformats.org/officeDocument/2006/relationships/image" Target="../media/image27.jpg"/><Relationship Id="rId10" Type="http://schemas.openxmlformats.org/officeDocument/2006/relationships/image" Target="../media/image11.png"/><Relationship Id="rId4" Type="http://schemas.openxmlformats.org/officeDocument/2006/relationships/image" Target="../media/image9.png"/><Relationship Id="rId9" Type="http://schemas.openxmlformats.org/officeDocument/2006/relationships/image" Target="../media/image24.jpg"/><Relationship Id="rId14" Type="http://schemas.openxmlformats.org/officeDocument/2006/relationships/image" Target="../media/image8.png"/></Relationships>
</file>

<file path=ppt/slides/_rels/slide2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33.jpg"/><Relationship Id="rId3" Type="http://schemas.openxmlformats.org/officeDocument/2006/relationships/image" Target="../media/image28.jpg"/><Relationship Id="rId7" Type="http://schemas.openxmlformats.org/officeDocument/2006/relationships/image" Target="../media/image30.jpg"/><Relationship Id="rId12"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5.png"/><Relationship Id="rId11" Type="http://schemas.openxmlformats.org/officeDocument/2006/relationships/image" Target="../media/image32.jpg"/><Relationship Id="rId5" Type="http://schemas.openxmlformats.org/officeDocument/2006/relationships/image" Target="../media/image29.jpg"/><Relationship Id="rId15" Type="http://schemas.openxmlformats.org/officeDocument/2006/relationships/image" Target="../media/image34.jpg"/><Relationship Id="rId10" Type="http://schemas.openxmlformats.org/officeDocument/2006/relationships/image" Target="../media/image11.png"/><Relationship Id="rId4" Type="http://schemas.openxmlformats.org/officeDocument/2006/relationships/image" Target="../media/image9.png"/><Relationship Id="rId9" Type="http://schemas.openxmlformats.org/officeDocument/2006/relationships/image" Target="../media/image31.jpg"/><Relationship Id="rId14" Type="http://schemas.openxmlformats.org/officeDocument/2006/relationships/image" Target="../media/image8.png"/></Relationships>
</file>

<file path=ppt/slides/_rels/slide27.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40.jpg"/><Relationship Id="rId3" Type="http://schemas.openxmlformats.org/officeDocument/2006/relationships/image" Target="../media/image35.jpg"/><Relationship Id="rId7" Type="http://schemas.openxmlformats.org/officeDocument/2006/relationships/image" Target="../media/image37.jpg"/><Relationship Id="rId12"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5.png"/><Relationship Id="rId11" Type="http://schemas.openxmlformats.org/officeDocument/2006/relationships/image" Target="../media/image39.jpg"/><Relationship Id="rId5" Type="http://schemas.openxmlformats.org/officeDocument/2006/relationships/image" Target="../media/image36.jpg"/><Relationship Id="rId15" Type="http://schemas.openxmlformats.org/officeDocument/2006/relationships/image" Target="../media/image41.jpg"/><Relationship Id="rId10" Type="http://schemas.openxmlformats.org/officeDocument/2006/relationships/image" Target="../media/image11.png"/><Relationship Id="rId4" Type="http://schemas.openxmlformats.org/officeDocument/2006/relationships/image" Target="../media/image9.png"/><Relationship Id="rId9" Type="http://schemas.openxmlformats.org/officeDocument/2006/relationships/image" Target="../media/image38.jpg"/><Relationship Id="rId14" Type="http://schemas.openxmlformats.org/officeDocument/2006/relationships/image" Target="../media/image8.png"/></Relationships>
</file>

<file path=ppt/slides/_rels/slide28.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47.jpg"/><Relationship Id="rId3" Type="http://schemas.openxmlformats.org/officeDocument/2006/relationships/image" Target="../media/image42.jpg"/><Relationship Id="rId7" Type="http://schemas.openxmlformats.org/officeDocument/2006/relationships/image" Target="../media/image44.jpg"/><Relationship Id="rId12"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5.png"/><Relationship Id="rId11" Type="http://schemas.openxmlformats.org/officeDocument/2006/relationships/image" Target="../media/image46.jpg"/><Relationship Id="rId5" Type="http://schemas.openxmlformats.org/officeDocument/2006/relationships/image" Target="../media/image43.jpg"/><Relationship Id="rId15" Type="http://schemas.openxmlformats.org/officeDocument/2006/relationships/image" Target="../media/image48.jpg"/><Relationship Id="rId10" Type="http://schemas.openxmlformats.org/officeDocument/2006/relationships/image" Target="../media/image11.png"/><Relationship Id="rId4" Type="http://schemas.openxmlformats.org/officeDocument/2006/relationships/image" Target="../media/image9.png"/><Relationship Id="rId9" Type="http://schemas.openxmlformats.org/officeDocument/2006/relationships/image" Target="../media/image45.jpg"/><Relationship Id="rId14" Type="http://schemas.openxmlformats.org/officeDocument/2006/relationships/image" Target="../media/image8.png"/></Relationships>
</file>

<file path=ppt/slides/_rels/slide2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0.jpg"/><Relationship Id="rId7" Type="http://schemas.openxmlformats.org/officeDocument/2006/relationships/image" Target="../media/image52.jpg"/><Relationship Id="rId12" Type="http://schemas.openxmlformats.org/officeDocument/2006/relationships/image" Target="../media/image8.png"/><Relationship Id="rId2" Type="http://schemas.openxmlformats.org/officeDocument/2006/relationships/image" Target="../media/image49.png"/><Relationship Id="rId1" Type="http://schemas.openxmlformats.org/officeDocument/2006/relationships/slideLayout" Target="../slideLayouts/slideLayout5.xml"/><Relationship Id="rId6" Type="http://schemas.openxmlformats.org/officeDocument/2006/relationships/image" Target="../media/image10.png"/><Relationship Id="rId11" Type="http://schemas.openxmlformats.org/officeDocument/2006/relationships/image" Target="../media/image54.jpg"/><Relationship Id="rId5" Type="http://schemas.openxmlformats.org/officeDocument/2006/relationships/image" Target="../media/image51.jpg"/><Relationship Id="rId10" Type="http://schemas.openxmlformats.org/officeDocument/2006/relationships/image" Target="../media/image7.png"/><Relationship Id="rId4" Type="http://schemas.openxmlformats.org/officeDocument/2006/relationships/image" Target="../media/image5.png"/><Relationship Id="rId9" Type="http://schemas.openxmlformats.org/officeDocument/2006/relationships/image" Target="../media/image53.jpg"/></Relationships>
</file>

<file path=ppt/slides/_rels/slide30.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60.jpg"/><Relationship Id="rId3" Type="http://schemas.openxmlformats.org/officeDocument/2006/relationships/image" Target="../media/image55.jpg"/><Relationship Id="rId7" Type="http://schemas.openxmlformats.org/officeDocument/2006/relationships/image" Target="../media/image57.jpg"/><Relationship Id="rId12"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5.png"/><Relationship Id="rId11" Type="http://schemas.openxmlformats.org/officeDocument/2006/relationships/image" Target="../media/image59.jpg"/><Relationship Id="rId5" Type="http://schemas.openxmlformats.org/officeDocument/2006/relationships/image" Target="../media/image56.jpg"/><Relationship Id="rId15" Type="http://schemas.openxmlformats.org/officeDocument/2006/relationships/image" Target="../media/image61.jpg"/><Relationship Id="rId10" Type="http://schemas.openxmlformats.org/officeDocument/2006/relationships/image" Target="../media/image11.png"/><Relationship Id="rId4" Type="http://schemas.openxmlformats.org/officeDocument/2006/relationships/image" Target="../media/image9.png"/><Relationship Id="rId9" Type="http://schemas.openxmlformats.org/officeDocument/2006/relationships/image" Target="../media/image58.jpg"/><Relationship Id="rId14" Type="http://schemas.openxmlformats.org/officeDocument/2006/relationships/image" Target="../media/image8.png"/></Relationships>
</file>

<file path=ppt/slides/_rels/slide3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67.jpg"/><Relationship Id="rId3" Type="http://schemas.openxmlformats.org/officeDocument/2006/relationships/image" Target="../media/image62.jpg"/><Relationship Id="rId7" Type="http://schemas.openxmlformats.org/officeDocument/2006/relationships/image" Target="../media/image64.jpg"/><Relationship Id="rId12"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5.png"/><Relationship Id="rId11" Type="http://schemas.openxmlformats.org/officeDocument/2006/relationships/image" Target="../media/image66.jpg"/><Relationship Id="rId5" Type="http://schemas.openxmlformats.org/officeDocument/2006/relationships/image" Target="../media/image63.jpg"/><Relationship Id="rId15" Type="http://schemas.openxmlformats.org/officeDocument/2006/relationships/image" Target="../media/image68.jpg"/><Relationship Id="rId10" Type="http://schemas.openxmlformats.org/officeDocument/2006/relationships/image" Target="../media/image11.png"/><Relationship Id="rId4" Type="http://schemas.openxmlformats.org/officeDocument/2006/relationships/image" Target="../media/image9.png"/><Relationship Id="rId9" Type="http://schemas.openxmlformats.org/officeDocument/2006/relationships/image" Target="../media/image65.jpg"/><Relationship Id="rId14" Type="http://schemas.openxmlformats.org/officeDocument/2006/relationships/image" Target="../media/image8.png"/></Relationships>
</file>

<file path=ppt/slides/_rels/slide32.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png"/><Relationship Id="rId18" Type="http://schemas.openxmlformats.org/officeDocument/2006/relationships/image" Target="../media/image79.png"/><Relationship Id="rId3" Type="http://schemas.openxmlformats.org/officeDocument/2006/relationships/image" Target="../media/image5.png"/><Relationship Id="rId7" Type="http://schemas.openxmlformats.org/officeDocument/2006/relationships/image" Target="../media/image8.png"/><Relationship Id="rId12" Type="http://schemas.openxmlformats.org/officeDocument/2006/relationships/image" Target="../media/image73.png"/><Relationship Id="rId17" Type="http://schemas.openxmlformats.org/officeDocument/2006/relationships/image" Target="../media/image78.png"/><Relationship Id="rId2" Type="http://schemas.openxmlformats.org/officeDocument/2006/relationships/image" Target="../media/image9.png"/><Relationship Id="rId16"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72.png"/><Relationship Id="rId5" Type="http://schemas.openxmlformats.org/officeDocument/2006/relationships/image" Target="../media/image11.png"/><Relationship Id="rId15" Type="http://schemas.openxmlformats.org/officeDocument/2006/relationships/image" Target="../media/image76.png"/><Relationship Id="rId10" Type="http://schemas.openxmlformats.org/officeDocument/2006/relationships/image" Target="../media/image71.png"/><Relationship Id="rId19" Type="http://schemas.openxmlformats.org/officeDocument/2006/relationships/image" Target="../media/image80.png"/><Relationship Id="rId4" Type="http://schemas.openxmlformats.org/officeDocument/2006/relationships/image" Target="../media/image10.png"/><Relationship Id="rId9" Type="http://schemas.openxmlformats.org/officeDocument/2006/relationships/image" Target="../media/image70.png"/><Relationship Id="rId1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57200" y="457200"/>
            <a:ext cx="9144000" cy="2937510"/>
            <a:chOff x="457200" y="457200"/>
            <a:chExt cx="9144000" cy="2937510"/>
          </a:xfrm>
        </p:grpSpPr>
        <p:pic>
          <p:nvPicPr>
            <p:cNvPr id="3" name="object 3"/>
            <p:cNvPicPr/>
            <p:nvPr/>
          </p:nvPicPr>
          <p:blipFill>
            <a:blip r:embed="rId2" cstate="print"/>
            <a:stretch>
              <a:fillRect/>
            </a:stretch>
          </p:blipFill>
          <p:spPr>
            <a:xfrm>
              <a:off x="457200" y="457200"/>
              <a:ext cx="9144000" cy="979170"/>
            </a:xfrm>
            <a:prstGeom prst="rect">
              <a:avLst/>
            </a:prstGeom>
          </p:spPr>
        </p:pic>
        <p:pic>
          <p:nvPicPr>
            <p:cNvPr id="4" name="object 4"/>
            <p:cNvPicPr/>
            <p:nvPr/>
          </p:nvPicPr>
          <p:blipFill>
            <a:blip r:embed="rId3" cstate="print"/>
            <a:stretch>
              <a:fillRect/>
            </a:stretch>
          </p:blipFill>
          <p:spPr>
            <a:xfrm>
              <a:off x="4856988" y="457200"/>
              <a:ext cx="4744212" cy="600671"/>
            </a:xfrm>
            <a:prstGeom prst="rect">
              <a:avLst/>
            </a:prstGeom>
          </p:spPr>
        </p:pic>
        <p:pic>
          <p:nvPicPr>
            <p:cNvPr id="5" name="object 5"/>
            <p:cNvPicPr/>
            <p:nvPr/>
          </p:nvPicPr>
          <p:blipFill>
            <a:blip r:embed="rId4" cstate="print"/>
            <a:stretch>
              <a:fillRect/>
            </a:stretch>
          </p:blipFill>
          <p:spPr>
            <a:xfrm>
              <a:off x="457200" y="457200"/>
              <a:ext cx="9144000" cy="1958339"/>
            </a:xfrm>
            <a:prstGeom prst="rect">
              <a:avLst/>
            </a:prstGeom>
          </p:spPr>
        </p:pic>
        <p:pic>
          <p:nvPicPr>
            <p:cNvPr id="6" name="object 6"/>
            <p:cNvPicPr/>
            <p:nvPr/>
          </p:nvPicPr>
          <p:blipFill>
            <a:blip r:embed="rId5" cstate="print"/>
            <a:stretch>
              <a:fillRect/>
            </a:stretch>
          </p:blipFill>
          <p:spPr>
            <a:xfrm>
              <a:off x="457200" y="2415539"/>
              <a:ext cx="9144000" cy="979170"/>
            </a:xfrm>
            <a:prstGeom prst="rect">
              <a:avLst/>
            </a:prstGeom>
          </p:spPr>
        </p:pic>
      </p:grpSp>
      <p:sp>
        <p:nvSpPr>
          <p:cNvPr id="7" name="object 7"/>
          <p:cNvSpPr txBox="1">
            <a:spLocks noGrp="1"/>
          </p:cNvSpPr>
          <p:nvPr>
            <p:ph type="title"/>
          </p:nvPr>
        </p:nvSpPr>
        <p:spPr>
          <a:xfrm>
            <a:off x="769873" y="1316989"/>
            <a:ext cx="8524875" cy="1854200"/>
          </a:xfrm>
          <a:prstGeom prst="rect">
            <a:avLst/>
          </a:prstGeom>
        </p:spPr>
        <p:txBody>
          <a:bodyPr vert="horz" wrap="square" lIns="0" tIns="12700" rIns="0" bIns="0" rtlCol="0">
            <a:spAutoFit/>
          </a:bodyPr>
          <a:lstStyle/>
          <a:p>
            <a:pPr marL="12065" marR="5080" indent="-1905" algn="ctr">
              <a:lnSpc>
                <a:spcPct val="100000"/>
              </a:lnSpc>
              <a:spcBef>
                <a:spcPts val="100"/>
              </a:spcBef>
              <a:tabLst>
                <a:tab pos="3917315" algn="l"/>
              </a:tabLst>
            </a:pPr>
            <a:r>
              <a:rPr sz="4000" b="0" spc="-114" dirty="0">
                <a:solidFill>
                  <a:srgbClr val="002060"/>
                </a:solidFill>
                <a:latin typeface="Times New Roman"/>
                <a:cs typeface="Times New Roman"/>
              </a:rPr>
              <a:t>ADVERSE</a:t>
            </a:r>
            <a:r>
              <a:rPr sz="4000" b="0" spc="-100" dirty="0">
                <a:solidFill>
                  <a:srgbClr val="002060"/>
                </a:solidFill>
                <a:latin typeface="Times New Roman"/>
                <a:cs typeface="Times New Roman"/>
              </a:rPr>
              <a:t> </a:t>
            </a:r>
            <a:r>
              <a:rPr sz="4000" b="0" spc="-335" dirty="0">
                <a:solidFill>
                  <a:srgbClr val="002060"/>
                </a:solidFill>
                <a:latin typeface="Times New Roman"/>
                <a:cs typeface="Times New Roman"/>
              </a:rPr>
              <a:t>DRUG</a:t>
            </a:r>
            <a:r>
              <a:rPr sz="4000" b="0" dirty="0">
                <a:solidFill>
                  <a:srgbClr val="002060"/>
                </a:solidFill>
                <a:latin typeface="Times New Roman"/>
                <a:cs typeface="Times New Roman"/>
              </a:rPr>
              <a:t>	</a:t>
            </a:r>
            <a:r>
              <a:rPr sz="4000" b="0" spc="-175" dirty="0">
                <a:solidFill>
                  <a:srgbClr val="002060"/>
                </a:solidFill>
                <a:latin typeface="Times New Roman"/>
                <a:cs typeface="Times New Roman"/>
              </a:rPr>
              <a:t>REACTIONS</a:t>
            </a:r>
            <a:r>
              <a:rPr sz="4000" b="0" spc="-15" dirty="0">
                <a:solidFill>
                  <a:srgbClr val="002060"/>
                </a:solidFill>
                <a:latin typeface="Times New Roman"/>
                <a:cs typeface="Times New Roman"/>
              </a:rPr>
              <a:t> </a:t>
            </a:r>
            <a:r>
              <a:rPr sz="4000" b="0" spc="-50" dirty="0">
                <a:solidFill>
                  <a:srgbClr val="002060"/>
                </a:solidFill>
                <a:latin typeface="Times New Roman"/>
                <a:cs typeface="Times New Roman"/>
              </a:rPr>
              <a:t>: </a:t>
            </a:r>
            <a:r>
              <a:rPr sz="4000" b="0" spc="-200" dirty="0">
                <a:solidFill>
                  <a:srgbClr val="002060"/>
                </a:solidFill>
                <a:latin typeface="Times New Roman"/>
                <a:cs typeface="Times New Roman"/>
              </a:rPr>
              <a:t>IDENTIFICATION,</a:t>
            </a:r>
            <a:r>
              <a:rPr sz="4000" b="0" spc="10" dirty="0">
                <a:solidFill>
                  <a:srgbClr val="002060"/>
                </a:solidFill>
                <a:latin typeface="Times New Roman"/>
                <a:cs typeface="Times New Roman"/>
              </a:rPr>
              <a:t> </a:t>
            </a:r>
            <a:r>
              <a:rPr sz="4000" b="0" spc="-235" dirty="0">
                <a:solidFill>
                  <a:srgbClr val="002060"/>
                </a:solidFill>
                <a:latin typeface="Times New Roman"/>
                <a:cs typeface="Times New Roman"/>
              </a:rPr>
              <a:t>MANAGEMENT</a:t>
            </a:r>
            <a:r>
              <a:rPr sz="4000" b="0" spc="10" dirty="0">
                <a:solidFill>
                  <a:srgbClr val="002060"/>
                </a:solidFill>
                <a:latin typeface="Times New Roman"/>
                <a:cs typeface="Times New Roman"/>
              </a:rPr>
              <a:t> </a:t>
            </a:r>
            <a:r>
              <a:rPr sz="4000" b="0" spc="-315" dirty="0">
                <a:solidFill>
                  <a:srgbClr val="002060"/>
                </a:solidFill>
                <a:latin typeface="Times New Roman"/>
                <a:cs typeface="Times New Roman"/>
              </a:rPr>
              <a:t>AND </a:t>
            </a:r>
            <a:r>
              <a:rPr sz="4000" b="0" spc="-145" dirty="0">
                <a:solidFill>
                  <a:srgbClr val="002060"/>
                </a:solidFill>
                <a:latin typeface="Times New Roman"/>
                <a:cs typeface="Times New Roman"/>
              </a:rPr>
              <a:t>REPORTING</a:t>
            </a:r>
            <a:r>
              <a:rPr sz="4000" b="0" spc="-75" dirty="0">
                <a:solidFill>
                  <a:srgbClr val="002060"/>
                </a:solidFill>
                <a:latin typeface="Times New Roman"/>
                <a:cs typeface="Times New Roman"/>
              </a:rPr>
              <a:t> </a:t>
            </a:r>
            <a:r>
              <a:rPr sz="4000" b="0" spc="-25" dirty="0">
                <a:solidFill>
                  <a:srgbClr val="002060"/>
                </a:solidFill>
                <a:latin typeface="Times New Roman"/>
                <a:cs typeface="Times New Roman"/>
              </a:rPr>
              <a:t>SYSTEM</a:t>
            </a:r>
            <a:endParaRPr sz="4000">
              <a:latin typeface="Times New Roman"/>
              <a:cs typeface="Times New Roman"/>
            </a:endParaRPr>
          </a:p>
        </p:txBody>
      </p:sp>
      <p:grpSp>
        <p:nvGrpSpPr>
          <p:cNvPr id="8" name="object 8"/>
          <p:cNvGrpSpPr/>
          <p:nvPr/>
        </p:nvGrpSpPr>
        <p:grpSpPr>
          <a:xfrm>
            <a:off x="457200" y="3394709"/>
            <a:ext cx="9144000" cy="3920490"/>
            <a:chOff x="457200" y="3394709"/>
            <a:chExt cx="9144000" cy="3920490"/>
          </a:xfrm>
        </p:grpSpPr>
        <p:pic>
          <p:nvPicPr>
            <p:cNvPr id="9" name="object 9"/>
            <p:cNvPicPr/>
            <p:nvPr/>
          </p:nvPicPr>
          <p:blipFill>
            <a:blip r:embed="rId6" cstate="print"/>
            <a:stretch>
              <a:fillRect/>
            </a:stretch>
          </p:blipFill>
          <p:spPr>
            <a:xfrm>
              <a:off x="457200" y="3394709"/>
              <a:ext cx="9144000" cy="1958340"/>
            </a:xfrm>
            <a:prstGeom prst="rect">
              <a:avLst/>
            </a:prstGeom>
          </p:spPr>
        </p:pic>
        <p:pic>
          <p:nvPicPr>
            <p:cNvPr id="10" name="object 10"/>
            <p:cNvPicPr/>
            <p:nvPr/>
          </p:nvPicPr>
          <p:blipFill>
            <a:blip r:embed="rId7" cstate="print"/>
            <a:stretch>
              <a:fillRect/>
            </a:stretch>
          </p:blipFill>
          <p:spPr>
            <a:xfrm>
              <a:off x="457200" y="5353049"/>
              <a:ext cx="9144000" cy="979170"/>
            </a:xfrm>
            <a:prstGeom prst="rect">
              <a:avLst/>
            </a:prstGeom>
          </p:spPr>
        </p:pic>
        <p:pic>
          <p:nvPicPr>
            <p:cNvPr id="11" name="object 11"/>
            <p:cNvPicPr/>
            <p:nvPr/>
          </p:nvPicPr>
          <p:blipFill>
            <a:blip r:embed="rId8" cstate="print"/>
            <a:stretch>
              <a:fillRect/>
            </a:stretch>
          </p:blipFill>
          <p:spPr>
            <a:xfrm>
              <a:off x="457200" y="6332219"/>
              <a:ext cx="9144000" cy="982980"/>
            </a:xfrm>
            <a:prstGeom prst="rect">
              <a:avLst/>
            </a:prstGeom>
          </p:spPr>
        </p:pic>
      </p:grpSp>
      <p:sp>
        <p:nvSpPr>
          <p:cNvPr id="12" name="object 12"/>
          <p:cNvSpPr txBox="1"/>
          <p:nvPr/>
        </p:nvSpPr>
        <p:spPr>
          <a:xfrm>
            <a:off x="852932" y="4300982"/>
            <a:ext cx="6278880" cy="2918107"/>
          </a:xfrm>
          <a:prstGeom prst="rect">
            <a:avLst/>
          </a:prstGeom>
        </p:spPr>
        <p:txBody>
          <a:bodyPr vert="horz" wrap="square" lIns="0" tIns="12065" rIns="0" bIns="0" rtlCol="0">
            <a:spAutoFit/>
          </a:bodyPr>
          <a:lstStyle/>
          <a:p>
            <a:pPr marL="24765" marR="1597660">
              <a:lnSpc>
                <a:spcPct val="100000"/>
              </a:lnSpc>
              <a:spcBef>
                <a:spcPts val="95"/>
              </a:spcBef>
            </a:pPr>
            <a:r>
              <a:rPr sz="3200" dirty="0">
                <a:solidFill>
                  <a:srgbClr val="C00000"/>
                </a:solidFill>
                <a:latin typeface="Times New Roman"/>
                <a:cs typeface="Times New Roman"/>
              </a:rPr>
              <a:t>Prof.</a:t>
            </a:r>
            <a:r>
              <a:rPr sz="3200" spc="-65" dirty="0">
                <a:solidFill>
                  <a:srgbClr val="C00000"/>
                </a:solidFill>
                <a:latin typeface="Times New Roman"/>
                <a:cs typeface="Times New Roman"/>
              </a:rPr>
              <a:t> </a:t>
            </a:r>
            <a:r>
              <a:rPr sz="3200" dirty="0">
                <a:solidFill>
                  <a:srgbClr val="C00000"/>
                </a:solidFill>
                <a:latin typeface="Times New Roman"/>
                <a:cs typeface="Times New Roman"/>
              </a:rPr>
              <a:t>Rakesh</a:t>
            </a:r>
            <a:r>
              <a:rPr sz="3200" spc="-55" dirty="0">
                <a:solidFill>
                  <a:srgbClr val="C00000"/>
                </a:solidFill>
                <a:latin typeface="Times New Roman"/>
                <a:cs typeface="Times New Roman"/>
              </a:rPr>
              <a:t> </a:t>
            </a:r>
            <a:r>
              <a:rPr sz="3200" dirty="0">
                <a:solidFill>
                  <a:srgbClr val="C00000"/>
                </a:solidFill>
                <a:latin typeface="Times New Roman"/>
                <a:cs typeface="Times New Roman"/>
              </a:rPr>
              <a:t>Kumar</a:t>
            </a:r>
            <a:r>
              <a:rPr sz="3200" spc="-114" dirty="0">
                <a:solidFill>
                  <a:srgbClr val="C00000"/>
                </a:solidFill>
                <a:latin typeface="Times New Roman"/>
                <a:cs typeface="Times New Roman"/>
              </a:rPr>
              <a:t> </a:t>
            </a:r>
            <a:r>
              <a:rPr sz="3200" spc="-20" dirty="0">
                <a:solidFill>
                  <a:srgbClr val="C00000"/>
                </a:solidFill>
                <a:latin typeface="Times New Roman"/>
                <a:cs typeface="Times New Roman"/>
              </a:rPr>
              <a:t>Tewari, </a:t>
            </a:r>
            <a:r>
              <a:rPr sz="3200" spc="-65" dirty="0">
                <a:solidFill>
                  <a:srgbClr val="C00000"/>
                </a:solidFill>
                <a:latin typeface="Times New Roman"/>
                <a:cs typeface="Times New Roman"/>
              </a:rPr>
              <a:t>M.D.(Ay.)</a:t>
            </a:r>
            <a:r>
              <a:rPr sz="3200" spc="-60" dirty="0">
                <a:solidFill>
                  <a:srgbClr val="C00000"/>
                </a:solidFill>
                <a:latin typeface="Times New Roman"/>
                <a:cs typeface="Times New Roman"/>
              </a:rPr>
              <a:t> </a:t>
            </a:r>
            <a:r>
              <a:rPr sz="3200" spc="-10" dirty="0">
                <a:solidFill>
                  <a:srgbClr val="C00000"/>
                </a:solidFill>
                <a:latin typeface="Times New Roman"/>
                <a:cs typeface="Times New Roman"/>
              </a:rPr>
              <a:t>I.M.S.(BHU),</a:t>
            </a:r>
            <a:endParaRPr sz="3200" dirty="0">
              <a:latin typeface="Times New Roman"/>
              <a:cs typeface="Times New Roman"/>
            </a:endParaRPr>
          </a:p>
          <a:p>
            <a:pPr marL="24765">
              <a:lnSpc>
                <a:spcPct val="100000"/>
              </a:lnSpc>
            </a:pPr>
            <a:r>
              <a:rPr sz="3200" dirty="0">
                <a:solidFill>
                  <a:srgbClr val="C00000"/>
                </a:solidFill>
                <a:latin typeface="Times New Roman"/>
                <a:cs typeface="Times New Roman"/>
              </a:rPr>
              <a:t>Head,</a:t>
            </a:r>
            <a:r>
              <a:rPr sz="3200" spc="-55" dirty="0">
                <a:solidFill>
                  <a:srgbClr val="C00000"/>
                </a:solidFill>
                <a:latin typeface="Times New Roman"/>
                <a:cs typeface="Times New Roman"/>
              </a:rPr>
              <a:t> </a:t>
            </a:r>
            <a:r>
              <a:rPr sz="3200" dirty="0">
                <a:solidFill>
                  <a:srgbClr val="C00000"/>
                </a:solidFill>
                <a:latin typeface="Times New Roman"/>
                <a:cs typeface="Times New Roman"/>
              </a:rPr>
              <a:t>Deptt</a:t>
            </a:r>
            <a:r>
              <a:rPr sz="3200" spc="-55" dirty="0">
                <a:solidFill>
                  <a:srgbClr val="C00000"/>
                </a:solidFill>
                <a:latin typeface="Times New Roman"/>
                <a:cs typeface="Times New Roman"/>
              </a:rPr>
              <a:t> </a:t>
            </a:r>
            <a:r>
              <a:rPr sz="3200" dirty="0">
                <a:solidFill>
                  <a:srgbClr val="C00000"/>
                </a:solidFill>
                <a:latin typeface="Times New Roman"/>
                <a:cs typeface="Times New Roman"/>
              </a:rPr>
              <a:t>Of</a:t>
            </a:r>
            <a:r>
              <a:rPr sz="3200" spc="-50" dirty="0">
                <a:solidFill>
                  <a:srgbClr val="C00000"/>
                </a:solidFill>
                <a:latin typeface="Times New Roman"/>
                <a:cs typeface="Times New Roman"/>
              </a:rPr>
              <a:t> </a:t>
            </a:r>
            <a:r>
              <a:rPr sz="3200" spc="-10" dirty="0">
                <a:solidFill>
                  <a:srgbClr val="C00000"/>
                </a:solidFill>
                <a:latin typeface="Times New Roman"/>
                <a:cs typeface="Times New Roman"/>
              </a:rPr>
              <a:t>Dravyaguna,</a:t>
            </a:r>
            <a:endParaRPr sz="3200" dirty="0">
              <a:latin typeface="Times New Roman"/>
              <a:cs typeface="Times New Roman"/>
            </a:endParaRPr>
          </a:p>
          <a:p>
            <a:pPr marL="24765">
              <a:lnSpc>
                <a:spcPct val="100000"/>
              </a:lnSpc>
            </a:pPr>
            <a:r>
              <a:rPr lang="en-IN" sz="3200" spc="-20" dirty="0">
                <a:solidFill>
                  <a:srgbClr val="C00000"/>
                </a:solidFill>
                <a:latin typeface="Times New Roman"/>
                <a:cs typeface="Times New Roman"/>
              </a:rPr>
              <a:t>R.A.M.C.H</a:t>
            </a:r>
            <a:r>
              <a:rPr sz="3200" dirty="0">
                <a:solidFill>
                  <a:srgbClr val="C00000"/>
                </a:solidFill>
                <a:latin typeface="Times New Roman"/>
                <a:cs typeface="Times New Roman"/>
              </a:rPr>
              <a:t>,</a:t>
            </a:r>
            <a:r>
              <a:rPr sz="3200" spc="-70" dirty="0">
                <a:solidFill>
                  <a:srgbClr val="C00000"/>
                </a:solidFill>
                <a:latin typeface="Times New Roman"/>
                <a:cs typeface="Times New Roman"/>
              </a:rPr>
              <a:t> </a:t>
            </a:r>
            <a:r>
              <a:rPr lang="en-IN" sz="3200" spc="-70" dirty="0">
                <a:solidFill>
                  <a:srgbClr val="C00000"/>
                </a:solidFill>
                <a:latin typeface="Times New Roman"/>
                <a:cs typeface="Times New Roman"/>
              </a:rPr>
              <a:t>Bareilly</a:t>
            </a:r>
            <a:r>
              <a:rPr sz="3200" spc="-50" dirty="0">
                <a:solidFill>
                  <a:srgbClr val="C00000"/>
                </a:solidFill>
                <a:latin typeface="Times New Roman"/>
                <a:cs typeface="Times New Roman"/>
              </a:rPr>
              <a:t> </a:t>
            </a:r>
            <a:r>
              <a:rPr sz="3200" spc="-10" dirty="0">
                <a:solidFill>
                  <a:srgbClr val="C00000"/>
                </a:solidFill>
                <a:latin typeface="Times New Roman"/>
                <a:cs typeface="Times New Roman"/>
              </a:rPr>
              <a:t>(UP).</a:t>
            </a:r>
            <a:endParaRPr sz="3200" dirty="0">
              <a:latin typeface="Times New Roman"/>
              <a:cs typeface="Times New Roman"/>
            </a:endParaRPr>
          </a:p>
          <a:p>
            <a:pPr>
              <a:lnSpc>
                <a:spcPct val="100000"/>
              </a:lnSpc>
              <a:spcBef>
                <a:spcPts val="110"/>
              </a:spcBef>
            </a:pPr>
            <a:endParaRPr sz="3200" dirty="0">
              <a:latin typeface="Times New Roman"/>
              <a:cs typeface="Times New Roman"/>
            </a:endParaRPr>
          </a:p>
          <a:p>
            <a:pPr marL="12700">
              <a:lnSpc>
                <a:spcPct val="100000"/>
              </a:lnSpc>
            </a:pPr>
            <a:r>
              <a:rPr sz="2800" spc="-204" dirty="0">
                <a:solidFill>
                  <a:srgbClr val="002060"/>
                </a:solidFill>
                <a:latin typeface="Georgia"/>
                <a:cs typeface="Georgia"/>
              </a:rPr>
              <a:t>E</a:t>
            </a:r>
            <a:r>
              <a:rPr sz="2800" spc="15" dirty="0">
                <a:solidFill>
                  <a:srgbClr val="002060"/>
                </a:solidFill>
                <a:latin typeface="Georgia"/>
                <a:cs typeface="Georgia"/>
              </a:rPr>
              <a:t> </a:t>
            </a:r>
            <a:r>
              <a:rPr sz="2800" dirty="0">
                <a:solidFill>
                  <a:srgbClr val="002060"/>
                </a:solidFill>
                <a:latin typeface="Georgia"/>
                <a:cs typeface="Georgia"/>
              </a:rPr>
              <a:t>mail</a:t>
            </a:r>
            <a:r>
              <a:rPr sz="2800" spc="-130" dirty="0">
                <a:solidFill>
                  <a:srgbClr val="002060"/>
                </a:solidFill>
                <a:latin typeface="Georgia"/>
                <a:cs typeface="Georgia"/>
              </a:rPr>
              <a:t> </a:t>
            </a:r>
            <a:r>
              <a:rPr sz="2800" spc="-175" dirty="0">
                <a:solidFill>
                  <a:srgbClr val="002060"/>
                </a:solidFill>
                <a:latin typeface="Georgia"/>
                <a:cs typeface="Georgia"/>
              </a:rPr>
              <a:t>:</a:t>
            </a:r>
            <a:r>
              <a:rPr sz="2800" spc="-70" dirty="0">
                <a:solidFill>
                  <a:srgbClr val="002060"/>
                </a:solidFill>
                <a:latin typeface="Georgia"/>
                <a:cs typeface="Georgia"/>
              </a:rPr>
              <a:t> </a:t>
            </a:r>
            <a:r>
              <a:rPr sz="2800" spc="-20" dirty="0">
                <a:solidFill>
                  <a:srgbClr val="002060"/>
                </a:solidFill>
                <a:latin typeface="Georgia"/>
                <a:cs typeface="Georgia"/>
                <a:hlinkClick r:id="rId9"/>
              </a:rPr>
              <a:t>vdrakesh.tiwari@gmail.com</a:t>
            </a:r>
            <a:endParaRPr sz="2800" dirty="0">
              <a:latin typeface="Georgia"/>
              <a:cs typeface="Georgi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63803" rIns="0" bIns="0" rtlCol="0">
            <a:spAutoFit/>
          </a:bodyPr>
          <a:lstStyle/>
          <a:p>
            <a:pPr marL="385445">
              <a:lnSpc>
                <a:spcPct val="100000"/>
              </a:lnSpc>
              <a:spcBef>
                <a:spcPts val="100"/>
              </a:spcBef>
            </a:pPr>
            <a:r>
              <a:rPr u="sng" spc="-50" dirty="0">
                <a:uFill>
                  <a:solidFill>
                    <a:srgbClr val="C00000"/>
                  </a:solidFill>
                </a:uFill>
              </a:rPr>
              <a:t>IMPORTANCE</a:t>
            </a:r>
            <a:r>
              <a:rPr u="sng" spc="-80" dirty="0">
                <a:uFill>
                  <a:solidFill>
                    <a:srgbClr val="C00000"/>
                  </a:solidFill>
                </a:uFill>
              </a:rPr>
              <a:t> </a:t>
            </a:r>
            <a:r>
              <a:rPr u="sng" dirty="0">
                <a:uFill>
                  <a:solidFill>
                    <a:srgbClr val="C00000"/>
                  </a:solidFill>
                </a:uFill>
              </a:rPr>
              <a:t>OF</a:t>
            </a:r>
            <a:r>
              <a:rPr u="sng" spc="-170" dirty="0">
                <a:uFill>
                  <a:solidFill>
                    <a:srgbClr val="C00000"/>
                  </a:solidFill>
                </a:uFill>
              </a:rPr>
              <a:t> </a:t>
            </a:r>
            <a:r>
              <a:rPr u="sng" spc="-10" dirty="0">
                <a:uFill>
                  <a:solidFill>
                    <a:srgbClr val="C00000"/>
                  </a:solidFill>
                </a:uFill>
              </a:rPr>
              <a:t>KNOWING</a:t>
            </a:r>
            <a:r>
              <a:rPr u="sng" spc="-215" dirty="0">
                <a:uFill>
                  <a:solidFill>
                    <a:srgbClr val="C00000"/>
                  </a:solidFill>
                </a:uFill>
              </a:rPr>
              <a:t> </a:t>
            </a:r>
            <a:r>
              <a:rPr u="sng" spc="-20" dirty="0">
                <a:uFill>
                  <a:solidFill>
                    <a:srgbClr val="C00000"/>
                  </a:solidFill>
                </a:uFill>
              </a:rPr>
              <a:t>ADRs</a:t>
            </a:r>
          </a:p>
        </p:txBody>
      </p:sp>
      <p:grpSp>
        <p:nvGrpSpPr>
          <p:cNvPr id="3" name="object 3"/>
          <p:cNvGrpSpPr/>
          <p:nvPr/>
        </p:nvGrpSpPr>
        <p:grpSpPr>
          <a:xfrm>
            <a:off x="457200" y="1436369"/>
            <a:ext cx="9144000" cy="5878830"/>
            <a:chOff x="457200" y="1436369"/>
            <a:chExt cx="9144000" cy="5878830"/>
          </a:xfrm>
        </p:grpSpPr>
        <p:pic>
          <p:nvPicPr>
            <p:cNvPr id="4" name="object 4"/>
            <p:cNvPicPr/>
            <p:nvPr/>
          </p:nvPicPr>
          <p:blipFill>
            <a:blip r:embed="rId2" cstate="print"/>
            <a:stretch>
              <a:fillRect/>
            </a:stretch>
          </p:blipFill>
          <p:spPr>
            <a:xfrm>
              <a:off x="457200" y="1436369"/>
              <a:ext cx="9144000" cy="979170"/>
            </a:xfrm>
            <a:prstGeom prst="rect">
              <a:avLst/>
            </a:prstGeom>
          </p:spPr>
        </p:pic>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80"/>
              <a:ext cx="9144000" cy="979170"/>
            </a:xfrm>
            <a:prstGeom prst="rect">
              <a:avLst/>
            </a:prstGeom>
          </p:spPr>
        </p:pic>
        <p:pic>
          <p:nvPicPr>
            <p:cNvPr id="8" name="object 8"/>
            <p:cNvPicPr/>
            <p:nvPr/>
          </p:nvPicPr>
          <p:blipFill>
            <a:blip r:embed="rId6" cstate="print"/>
            <a:stretch>
              <a:fillRect/>
            </a:stretch>
          </p:blipFill>
          <p:spPr>
            <a:xfrm>
              <a:off x="457200" y="5353049"/>
              <a:ext cx="9144000" cy="979170"/>
            </a:xfrm>
            <a:prstGeom prst="rect">
              <a:avLst/>
            </a:prstGeom>
          </p:spPr>
        </p:pic>
        <p:pic>
          <p:nvPicPr>
            <p:cNvPr id="9" name="object 9"/>
            <p:cNvPicPr/>
            <p:nvPr/>
          </p:nvPicPr>
          <p:blipFill>
            <a:blip r:embed="rId7" cstate="print"/>
            <a:stretch>
              <a:fillRect/>
            </a:stretch>
          </p:blipFill>
          <p:spPr>
            <a:xfrm>
              <a:off x="457200" y="6332219"/>
              <a:ext cx="9144000" cy="982980"/>
            </a:xfrm>
            <a:prstGeom prst="rect">
              <a:avLst/>
            </a:prstGeom>
          </p:spPr>
        </p:pic>
      </p:grpSp>
      <p:sp>
        <p:nvSpPr>
          <p:cNvPr id="10" name="object 10"/>
          <p:cNvSpPr txBox="1"/>
          <p:nvPr/>
        </p:nvSpPr>
        <p:spPr>
          <a:xfrm>
            <a:off x="535940" y="1824787"/>
            <a:ext cx="8882380" cy="5137785"/>
          </a:xfrm>
          <a:prstGeom prst="rect">
            <a:avLst/>
          </a:prstGeom>
        </p:spPr>
        <p:txBody>
          <a:bodyPr vert="horz" wrap="square" lIns="0" tIns="12065" rIns="0" bIns="0" rtlCol="0">
            <a:spAutoFit/>
          </a:bodyPr>
          <a:lstStyle/>
          <a:p>
            <a:pPr marL="12700" marR="118110" indent="635">
              <a:lnSpc>
                <a:spcPct val="149900"/>
              </a:lnSpc>
              <a:spcBef>
                <a:spcPts val="95"/>
              </a:spcBef>
            </a:pPr>
            <a:r>
              <a:rPr sz="2800" dirty="0">
                <a:solidFill>
                  <a:srgbClr val="002060"/>
                </a:solidFill>
                <a:latin typeface="Times New Roman"/>
                <a:cs typeface="Times New Roman"/>
              </a:rPr>
              <a:t>Although</a:t>
            </a:r>
            <a:r>
              <a:rPr sz="2800" spc="-55" dirty="0">
                <a:solidFill>
                  <a:srgbClr val="002060"/>
                </a:solidFill>
                <a:latin typeface="Times New Roman"/>
                <a:cs typeface="Times New Roman"/>
              </a:rPr>
              <a:t> </a:t>
            </a:r>
            <a:r>
              <a:rPr sz="2800" dirty="0">
                <a:solidFill>
                  <a:srgbClr val="002060"/>
                </a:solidFill>
                <a:latin typeface="Times New Roman"/>
                <a:cs typeface="Times New Roman"/>
              </a:rPr>
              <a:t>in</a:t>
            </a:r>
            <a:r>
              <a:rPr sz="2800" spc="-20" dirty="0">
                <a:solidFill>
                  <a:srgbClr val="002060"/>
                </a:solidFill>
                <a:latin typeface="Times New Roman"/>
                <a:cs typeface="Times New Roman"/>
              </a:rPr>
              <a:t> </a:t>
            </a:r>
            <a:r>
              <a:rPr sz="2800" dirty="0">
                <a:solidFill>
                  <a:srgbClr val="002060"/>
                </a:solidFill>
                <a:latin typeface="Times New Roman"/>
                <a:cs typeface="Times New Roman"/>
              </a:rPr>
              <a:t>public</a:t>
            </a:r>
            <a:r>
              <a:rPr sz="2800" spc="-35" dirty="0">
                <a:solidFill>
                  <a:srgbClr val="002060"/>
                </a:solidFill>
                <a:latin typeface="Times New Roman"/>
                <a:cs typeface="Times New Roman"/>
              </a:rPr>
              <a:t> </a:t>
            </a:r>
            <a:r>
              <a:rPr sz="2800" dirty="0">
                <a:solidFill>
                  <a:srgbClr val="002060"/>
                </a:solidFill>
                <a:latin typeface="Times New Roman"/>
                <a:cs typeface="Times New Roman"/>
              </a:rPr>
              <a:t>opinion</a:t>
            </a:r>
            <a:r>
              <a:rPr sz="2800" spc="-180" dirty="0">
                <a:solidFill>
                  <a:srgbClr val="002060"/>
                </a:solidFill>
                <a:latin typeface="Times New Roman"/>
                <a:cs typeface="Times New Roman"/>
              </a:rPr>
              <a:t> </a:t>
            </a:r>
            <a:r>
              <a:rPr sz="2800" dirty="0">
                <a:solidFill>
                  <a:srgbClr val="002060"/>
                </a:solidFill>
                <a:latin typeface="Times New Roman"/>
                <a:cs typeface="Times New Roman"/>
              </a:rPr>
              <a:t>ASU</a:t>
            </a:r>
            <a:r>
              <a:rPr sz="2800" spc="-10" dirty="0">
                <a:solidFill>
                  <a:srgbClr val="002060"/>
                </a:solidFill>
                <a:latin typeface="Times New Roman"/>
                <a:cs typeface="Times New Roman"/>
              </a:rPr>
              <a:t> </a:t>
            </a:r>
            <a:r>
              <a:rPr sz="2800" dirty="0">
                <a:solidFill>
                  <a:srgbClr val="002060"/>
                </a:solidFill>
                <a:latin typeface="Times New Roman"/>
                <a:cs typeface="Times New Roman"/>
              </a:rPr>
              <a:t>Drugs</a:t>
            </a:r>
            <a:r>
              <a:rPr sz="2800" spc="-25" dirty="0">
                <a:solidFill>
                  <a:srgbClr val="002060"/>
                </a:solidFill>
                <a:latin typeface="Times New Roman"/>
                <a:cs typeface="Times New Roman"/>
              </a:rPr>
              <a:t> </a:t>
            </a:r>
            <a:r>
              <a:rPr sz="2800" dirty="0">
                <a:solidFill>
                  <a:srgbClr val="002060"/>
                </a:solidFill>
                <a:latin typeface="Times New Roman"/>
                <a:cs typeface="Times New Roman"/>
              </a:rPr>
              <a:t>are</a:t>
            </a:r>
            <a:r>
              <a:rPr sz="2800" spc="-30" dirty="0">
                <a:solidFill>
                  <a:srgbClr val="002060"/>
                </a:solidFill>
                <a:latin typeface="Times New Roman"/>
                <a:cs typeface="Times New Roman"/>
              </a:rPr>
              <a:t> </a:t>
            </a:r>
            <a:r>
              <a:rPr sz="2800" dirty="0">
                <a:solidFill>
                  <a:srgbClr val="002060"/>
                </a:solidFill>
                <a:latin typeface="Times New Roman"/>
                <a:cs typeface="Times New Roman"/>
              </a:rPr>
              <a:t>considered</a:t>
            </a:r>
            <a:r>
              <a:rPr sz="2800" spc="-25" dirty="0">
                <a:solidFill>
                  <a:srgbClr val="002060"/>
                </a:solidFill>
                <a:latin typeface="Times New Roman"/>
                <a:cs typeface="Times New Roman"/>
              </a:rPr>
              <a:t> </a:t>
            </a:r>
            <a:r>
              <a:rPr sz="2800" dirty="0">
                <a:solidFill>
                  <a:srgbClr val="002060"/>
                </a:solidFill>
                <a:latin typeface="Times New Roman"/>
                <a:cs typeface="Times New Roman"/>
              </a:rPr>
              <a:t>to</a:t>
            </a:r>
            <a:r>
              <a:rPr sz="2800" spc="-25" dirty="0">
                <a:solidFill>
                  <a:srgbClr val="002060"/>
                </a:solidFill>
                <a:latin typeface="Times New Roman"/>
                <a:cs typeface="Times New Roman"/>
              </a:rPr>
              <a:t> be </a:t>
            </a:r>
            <a:r>
              <a:rPr sz="2800" dirty="0">
                <a:solidFill>
                  <a:srgbClr val="002060"/>
                </a:solidFill>
                <a:latin typeface="Times New Roman"/>
                <a:cs typeface="Times New Roman"/>
              </a:rPr>
              <a:t>natural,</a:t>
            </a:r>
            <a:r>
              <a:rPr sz="2800" spc="-40" dirty="0">
                <a:solidFill>
                  <a:srgbClr val="002060"/>
                </a:solidFill>
                <a:latin typeface="Times New Roman"/>
                <a:cs typeface="Times New Roman"/>
              </a:rPr>
              <a:t> </a:t>
            </a:r>
            <a:r>
              <a:rPr sz="2800" dirty="0">
                <a:solidFill>
                  <a:srgbClr val="002060"/>
                </a:solidFill>
                <a:latin typeface="Times New Roman"/>
                <a:cs typeface="Times New Roman"/>
              </a:rPr>
              <a:t>safe,</a:t>
            </a:r>
            <a:r>
              <a:rPr sz="2800" spc="-35" dirty="0">
                <a:solidFill>
                  <a:srgbClr val="002060"/>
                </a:solidFill>
                <a:latin typeface="Times New Roman"/>
                <a:cs typeface="Times New Roman"/>
              </a:rPr>
              <a:t> </a:t>
            </a:r>
            <a:r>
              <a:rPr sz="2800" dirty="0">
                <a:solidFill>
                  <a:srgbClr val="002060"/>
                </a:solidFill>
                <a:latin typeface="Times New Roman"/>
                <a:cs typeface="Times New Roman"/>
              </a:rPr>
              <a:t>harmless,</a:t>
            </a:r>
            <a:r>
              <a:rPr sz="2800" spc="-35" dirty="0">
                <a:solidFill>
                  <a:srgbClr val="002060"/>
                </a:solidFill>
                <a:latin typeface="Times New Roman"/>
                <a:cs typeface="Times New Roman"/>
              </a:rPr>
              <a:t> </a:t>
            </a:r>
            <a:r>
              <a:rPr sz="2800" dirty="0">
                <a:solidFill>
                  <a:srgbClr val="002060"/>
                </a:solidFill>
                <a:latin typeface="Times New Roman"/>
                <a:cs typeface="Times New Roman"/>
              </a:rPr>
              <a:t>risk</a:t>
            </a:r>
            <a:r>
              <a:rPr sz="2800" spc="-35" dirty="0">
                <a:solidFill>
                  <a:srgbClr val="002060"/>
                </a:solidFill>
                <a:latin typeface="Times New Roman"/>
                <a:cs typeface="Times New Roman"/>
              </a:rPr>
              <a:t> </a:t>
            </a:r>
            <a:r>
              <a:rPr sz="2800" dirty="0">
                <a:solidFill>
                  <a:srgbClr val="002060"/>
                </a:solidFill>
                <a:latin typeface="Times New Roman"/>
                <a:cs typeface="Times New Roman"/>
              </a:rPr>
              <a:t>free,</a:t>
            </a:r>
            <a:r>
              <a:rPr sz="2800" spc="-40" dirty="0">
                <a:solidFill>
                  <a:srgbClr val="002060"/>
                </a:solidFill>
                <a:latin typeface="Times New Roman"/>
                <a:cs typeface="Times New Roman"/>
              </a:rPr>
              <a:t> </a:t>
            </a:r>
            <a:r>
              <a:rPr sz="2800" dirty="0">
                <a:solidFill>
                  <a:srgbClr val="002060"/>
                </a:solidFill>
                <a:latin typeface="Times New Roman"/>
                <a:cs typeface="Times New Roman"/>
              </a:rPr>
              <a:t>can</a:t>
            </a:r>
            <a:r>
              <a:rPr sz="2800" spc="-35" dirty="0">
                <a:solidFill>
                  <a:srgbClr val="002060"/>
                </a:solidFill>
                <a:latin typeface="Times New Roman"/>
                <a:cs typeface="Times New Roman"/>
              </a:rPr>
              <a:t> </a:t>
            </a:r>
            <a:r>
              <a:rPr sz="2800" dirty="0">
                <a:solidFill>
                  <a:srgbClr val="002060"/>
                </a:solidFill>
                <a:latin typeface="Times New Roman"/>
                <a:cs typeface="Times New Roman"/>
              </a:rPr>
              <a:t>be</a:t>
            </a:r>
            <a:r>
              <a:rPr sz="2800" spc="-35" dirty="0">
                <a:solidFill>
                  <a:srgbClr val="002060"/>
                </a:solidFill>
                <a:latin typeface="Times New Roman"/>
                <a:cs typeface="Times New Roman"/>
              </a:rPr>
              <a:t> </a:t>
            </a:r>
            <a:r>
              <a:rPr sz="2800" dirty="0">
                <a:solidFill>
                  <a:srgbClr val="002060"/>
                </a:solidFill>
                <a:latin typeface="Times New Roman"/>
                <a:cs typeface="Times New Roman"/>
              </a:rPr>
              <a:t>used</a:t>
            </a:r>
            <a:r>
              <a:rPr sz="2800" spc="-35" dirty="0">
                <a:solidFill>
                  <a:srgbClr val="002060"/>
                </a:solidFill>
                <a:latin typeface="Times New Roman"/>
                <a:cs typeface="Times New Roman"/>
              </a:rPr>
              <a:t> </a:t>
            </a:r>
            <a:r>
              <a:rPr sz="2800" dirty="0">
                <a:solidFill>
                  <a:srgbClr val="002060"/>
                </a:solidFill>
                <a:latin typeface="Times New Roman"/>
                <a:cs typeface="Times New Roman"/>
              </a:rPr>
              <a:t>without</a:t>
            </a:r>
            <a:r>
              <a:rPr sz="2800" spc="-50" dirty="0">
                <a:solidFill>
                  <a:srgbClr val="002060"/>
                </a:solidFill>
                <a:latin typeface="Times New Roman"/>
                <a:cs typeface="Times New Roman"/>
              </a:rPr>
              <a:t> </a:t>
            </a:r>
            <a:r>
              <a:rPr sz="2800" spc="-10" dirty="0">
                <a:solidFill>
                  <a:srgbClr val="002060"/>
                </a:solidFill>
                <a:latin typeface="Times New Roman"/>
                <a:cs typeface="Times New Roman"/>
              </a:rPr>
              <a:t>medical </a:t>
            </a:r>
            <a:r>
              <a:rPr sz="2800" dirty="0">
                <a:solidFill>
                  <a:srgbClr val="002060"/>
                </a:solidFill>
                <a:latin typeface="Times New Roman"/>
                <a:cs typeface="Times New Roman"/>
              </a:rPr>
              <a:t>supervision,</a:t>
            </a:r>
            <a:r>
              <a:rPr sz="2800" spc="-45" dirty="0">
                <a:solidFill>
                  <a:srgbClr val="002060"/>
                </a:solidFill>
                <a:latin typeface="Times New Roman"/>
                <a:cs typeface="Times New Roman"/>
              </a:rPr>
              <a:t> </a:t>
            </a:r>
            <a:r>
              <a:rPr sz="2800" dirty="0">
                <a:solidFill>
                  <a:srgbClr val="002060"/>
                </a:solidFill>
                <a:latin typeface="Times New Roman"/>
                <a:cs typeface="Times New Roman"/>
              </a:rPr>
              <a:t>virtually</a:t>
            </a:r>
            <a:r>
              <a:rPr sz="2800" spc="-45" dirty="0">
                <a:solidFill>
                  <a:srgbClr val="002060"/>
                </a:solidFill>
                <a:latin typeface="Times New Roman"/>
                <a:cs typeface="Times New Roman"/>
              </a:rPr>
              <a:t> </a:t>
            </a:r>
            <a:r>
              <a:rPr sz="2800" dirty="0">
                <a:solidFill>
                  <a:srgbClr val="002060"/>
                </a:solidFill>
                <a:latin typeface="Times New Roman"/>
                <a:cs typeface="Times New Roman"/>
              </a:rPr>
              <a:t>for</a:t>
            </a:r>
            <a:r>
              <a:rPr sz="2800" spc="-30" dirty="0">
                <a:solidFill>
                  <a:srgbClr val="002060"/>
                </a:solidFill>
                <a:latin typeface="Times New Roman"/>
                <a:cs typeface="Times New Roman"/>
              </a:rPr>
              <a:t> </a:t>
            </a:r>
            <a:r>
              <a:rPr sz="2800" dirty="0">
                <a:solidFill>
                  <a:srgbClr val="002060"/>
                </a:solidFill>
                <a:latin typeface="Times New Roman"/>
                <a:cs typeface="Times New Roman"/>
              </a:rPr>
              <a:t>effective</a:t>
            </a:r>
            <a:r>
              <a:rPr sz="2800" spc="-30" dirty="0">
                <a:solidFill>
                  <a:srgbClr val="002060"/>
                </a:solidFill>
                <a:latin typeface="Times New Roman"/>
                <a:cs typeface="Times New Roman"/>
              </a:rPr>
              <a:t> </a:t>
            </a:r>
            <a:r>
              <a:rPr sz="2800" dirty="0">
                <a:solidFill>
                  <a:srgbClr val="002060"/>
                </a:solidFill>
                <a:latin typeface="Times New Roman"/>
                <a:cs typeface="Times New Roman"/>
              </a:rPr>
              <a:t>and</a:t>
            </a:r>
            <a:r>
              <a:rPr sz="2800" spc="-30" dirty="0">
                <a:solidFill>
                  <a:srgbClr val="002060"/>
                </a:solidFill>
                <a:latin typeface="Times New Roman"/>
                <a:cs typeface="Times New Roman"/>
              </a:rPr>
              <a:t> </a:t>
            </a:r>
            <a:r>
              <a:rPr sz="2800" dirty="0">
                <a:solidFill>
                  <a:srgbClr val="002060"/>
                </a:solidFill>
                <a:latin typeface="Times New Roman"/>
                <a:cs typeface="Times New Roman"/>
              </a:rPr>
              <a:t>safe</a:t>
            </a:r>
            <a:r>
              <a:rPr sz="2800" spc="-30" dirty="0">
                <a:solidFill>
                  <a:srgbClr val="002060"/>
                </a:solidFill>
                <a:latin typeface="Times New Roman"/>
                <a:cs typeface="Times New Roman"/>
              </a:rPr>
              <a:t> </a:t>
            </a:r>
            <a:r>
              <a:rPr sz="2800" dirty="0">
                <a:solidFill>
                  <a:srgbClr val="002060"/>
                </a:solidFill>
                <a:latin typeface="Times New Roman"/>
                <a:cs typeface="Times New Roman"/>
              </a:rPr>
              <a:t>drug</a:t>
            </a:r>
            <a:r>
              <a:rPr sz="2800" spc="-30" dirty="0">
                <a:solidFill>
                  <a:srgbClr val="002060"/>
                </a:solidFill>
                <a:latin typeface="Times New Roman"/>
                <a:cs typeface="Times New Roman"/>
              </a:rPr>
              <a:t> </a:t>
            </a:r>
            <a:r>
              <a:rPr sz="2800" dirty="0">
                <a:solidFill>
                  <a:srgbClr val="002060"/>
                </a:solidFill>
                <a:latin typeface="Times New Roman"/>
                <a:cs typeface="Times New Roman"/>
              </a:rPr>
              <a:t>therapy</a:t>
            </a:r>
            <a:r>
              <a:rPr sz="2800" spc="-30" dirty="0">
                <a:solidFill>
                  <a:srgbClr val="002060"/>
                </a:solidFill>
                <a:latin typeface="Times New Roman"/>
                <a:cs typeface="Times New Roman"/>
              </a:rPr>
              <a:t> </a:t>
            </a:r>
            <a:r>
              <a:rPr sz="2800" dirty="0">
                <a:solidFill>
                  <a:srgbClr val="002060"/>
                </a:solidFill>
                <a:latin typeface="Times New Roman"/>
                <a:cs typeface="Times New Roman"/>
              </a:rPr>
              <a:t>it</a:t>
            </a:r>
            <a:r>
              <a:rPr sz="2800" spc="-30" dirty="0">
                <a:solidFill>
                  <a:srgbClr val="002060"/>
                </a:solidFill>
                <a:latin typeface="Times New Roman"/>
                <a:cs typeface="Times New Roman"/>
              </a:rPr>
              <a:t> </a:t>
            </a:r>
            <a:r>
              <a:rPr sz="2800" spc="-25" dirty="0">
                <a:solidFill>
                  <a:srgbClr val="002060"/>
                </a:solidFill>
                <a:latin typeface="Times New Roman"/>
                <a:cs typeface="Times New Roman"/>
              </a:rPr>
              <a:t>is </a:t>
            </a:r>
            <a:r>
              <a:rPr sz="2800" dirty="0">
                <a:solidFill>
                  <a:srgbClr val="002060"/>
                </a:solidFill>
                <a:latin typeface="Times New Roman"/>
                <a:cs typeface="Times New Roman"/>
              </a:rPr>
              <a:t>important</a:t>
            </a:r>
            <a:r>
              <a:rPr sz="2800" spc="-35" dirty="0">
                <a:solidFill>
                  <a:srgbClr val="002060"/>
                </a:solidFill>
                <a:latin typeface="Times New Roman"/>
                <a:cs typeface="Times New Roman"/>
              </a:rPr>
              <a:t> </a:t>
            </a:r>
            <a:r>
              <a:rPr sz="2800" dirty="0">
                <a:solidFill>
                  <a:srgbClr val="002060"/>
                </a:solidFill>
                <a:latin typeface="Times New Roman"/>
                <a:cs typeface="Times New Roman"/>
              </a:rPr>
              <a:t>to</a:t>
            </a:r>
            <a:r>
              <a:rPr sz="2800" spc="-10" dirty="0">
                <a:solidFill>
                  <a:srgbClr val="002060"/>
                </a:solidFill>
                <a:latin typeface="Times New Roman"/>
                <a:cs typeface="Times New Roman"/>
              </a:rPr>
              <a:t> </a:t>
            </a:r>
            <a:r>
              <a:rPr sz="2800" dirty="0">
                <a:solidFill>
                  <a:srgbClr val="002060"/>
                </a:solidFill>
                <a:latin typeface="Times New Roman"/>
                <a:cs typeface="Times New Roman"/>
              </a:rPr>
              <a:t>know</a:t>
            </a:r>
            <a:r>
              <a:rPr sz="2800" spc="-5" dirty="0">
                <a:solidFill>
                  <a:srgbClr val="002060"/>
                </a:solidFill>
                <a:latin typeface="Times New Roman"/>
                <a:cs typeface="Times New Roman"/>
              </a:rPr>
              <a:t> </a:t>
            </a:r>
            <a:r>
              <a:rPr sz="2800" spc="-25" dirty="0">
                <a:solidFill>
                  <a:srgbClr val="002060"/>
                </a:solidFill>
                <a:latin typeface="Times New Roman"/>
                <a:cs typeface="Times New Roman"/>
              </a:rPr>
              <a:t>:-</a:t>
            </a:r>
            <a:endParaRPr sz="2800">
              <a:latin typeface="Times New Roman"/>
              <a:cs typeface="Times New Roman"/>
            </a:endParaRPr>
          </a:p>
          <a:p>
            <a:pPr marL="668020" indent="-285750">
              <a:lnSpc>
                <a:spcPct val="100000"/>
              </a:lnSpc>
              <a:spcBef>
                <a:spcPts val="1625"/>
              </a:spcBef>
              <a:buSzPct val="96428"/>
              <a:buFont typeface="Wingdings"/>
              <a:buChar char=""/>
              <a:tabLst>
                <a:tab pos="668020" algn="l"/>
              </a:tabLst>
            </a:pPr>
            <a:r>
              <a:rPr sz="2800" dirty="0">
                <a:solidFill>
                  <a:srgbClr val="002060"/>
                </a:solidFill>
                <a:latin typeface="Times New Roman"/>
                <a:cs typeface="Times New Roman"/>
              </a:rPr>
              <a:t>Nature</a:t>
            </a:r>
            <a:r>
              <a:rPr sz="2800" spc="-25" dirty="0">
                <a:solidFill>
                  <a:srgbClr val="002060"/>
                </a:solidFill>
                <a:latin typeface="Times New Roman"/>
                <a:cs typeface="Times New Roman"/>
              </a:rPr>
              <a:t> </a:t>
            </a:r>
            <a:r>
              <a:rPr sz="2800" dirty="0">
                <a:solidFill>
                  <a:srgbClr val="002060"/>
                </a:solidFill>
                <a:latin typeface="Times New Roman"/>
                <a:cs typeface="Times New Roman"/>
              </a:rPr>
              <a:t>and</a:t>
            </a:r>
            <a:r>
              <a:rPr sz="2800" spc="-20" dirty="0">
                <a:solidFill>
                  <a:srgbClr val="002060"/>
                </a:solidFill>
                <a:latin typeface="Times New Roman"/>
                <a:cs typeface="Times New Roman"/>
              </a:rPr>
              <a:t> </a:t>
            </a:r>
            <a:r>
              <a:rPr sz="2800" dirty="0">
                <a:solidFill>
                  <a:srgbClr val="002060"/>
                </a:solidFill>
                <a:latin typeface="Times New Roman"/>
                <a:cs typeface="Times New Roman"/>
              </a:rPr>
              <a:t>severity</a:t>
            </a:r>
            <a:r>
              <a:rPr sz="2800" spc="-20" dirty="0">
                <a:solidFill>
                  <a:srgbClr val="002060"/>
                </a:solidFill>
                <a:latin typeface="Times New Roman"/>
                <a:cs typeface="Times New Roman"/>
              </a:rPr>
              <a:t> </a:t>
            </a:r>
            <a:r>
              <a:rPr sz="2800" spc="-10" dirty="0">
                <a:solidFill>
                  <a:srgbClr val="002060"/>
                </a:solidFill>
                <a:latin typeface="Times New Roman"/>
                <a:cs typeface="Times New Roman"/>
              </a:rPr>
              <a:t>of</a:t>
            </a:r>
            <a:r>
              <a:rPr sz="2800" spc="-160" dirty="0">
                <a:solidFill>
                  <a:srgbClr val="002060"/>
                </a:solidFill>
                <a:latin typeface="Times New Roman"/>
                <a:cs typeface="Times New Roman"/>
              </a:rPr>
              <a:t> </a:t>
            </a:r>
            <a:r>
              <a:rPr sz="2800" spc="-20" dirty="0">
                <a:solidFill>
                  <a:srgbClr val="002060"/>
                </a:solidFill>
                <a:latin typeface="Times New Roman"/>
                <a:cs typeface="Times New Roman"/>
              </a:rPr>
              <a:t>ADR.</a:t>
            </a:r>
            <a:endParaRPr sz="2800">
              <a:latin typeface="Times New Roman"/>
              <a:cs typeface="Times New Roman"/>
            </a:endParaRPr>
          </a:p>
          <a:p>
            <a:pPr marL="668655" indent="-285750">
              <a:lnSpc>
                <a:spcPct val="100000"/>
              </a:lnSpc>
              <a:spcBef>
                <a:spcPts val="1680"/>
              </a:spcBef>
              <a:buSzPct val="96428"/>
              <a:buFont typeface="Wingdings"/>
              <a:buChar char=""/>
              <a:tabLst>
                <a:tab pos="668655" algn="l"/>
              </a:tabLst>
            </a:pPr>
            <a:r>
              <a:rPr sz="2800" dirty="0">
                <a:solidFill>
                  <a:srgbClr val="002060"/>
                </a:solidFill>
                <a:latin typeface="Times New Roman"/>
                <a:cs typeface="Times New Roman"/>
              </a:rPr>
              <a:t>Whether</a:t>
            </a:r>
            <a:r>
              <a:rPr sz="2800" spc="-40" dirty="0">
                <a:solidFill>
                  <a:srgbClr val="002060"/>
                </a:solidFill>
                <a:latin typeface="Times New Roman"/>
                <a:cs typeface="Times New Roman"/>
              </a:rPr>
              <a:t> </a:t>
            </a:r>
            <a:r>
              <a:rPr sz="2800" dirty="0">
                <a:solidFill>
                  <a:srgbClr val="002060"/>
                </a:solidFill>
                <a:latin typeface="Times New Roman"/>
                <a:cs typeface="Times New Roman"/>
              </a:rPr>
              <a:t>treatment</a:t>
            </a:r>
            <a:r>
              <a:rPr sz="2800" spc="-35" dirty="0">
                <a:solidFill>
                  <a:srgbClr val="002060"/>
                </a:solidFill>
                <a:latin typeface="Times New Roman"/>
                <a:cs typeface="Times New Roman"/>
              </a:rPr>
              <a:t> </a:t>
            </a:r>
            <a:r>
              <a:rPr sz="2800" dirty="0">
                <a:solidFill>
                  <a:srgbClr val="002060"/>
                </a:solidFill>
                <a:latin typeface="Times New Roman"/>
                <a:cs typeface="Times New Roman"/>
              </a:rPr>
              <a:t>has</a:t>
            </a:r>
            <a:r>
              <a:rPr sz="2800" spc="-30" dirty="0">
                <a:solidFill>
                  <a:srgbClr val="002060"/>
                </a:solidFill>
                <a:latin typeface="Times New Roman"/>
                <a:cs typeface="Times New Roman"/>
              </a:rPr>
              <a:t> </a:t>
            </a:r>
            <a:r>
              <a:rPr sz="2800" dirty="0">
                <a:solidFill>
                  <a:srgbClr val="002060"/>
                </a:solidFill>
                <a:latin typeface="Times New Roman"/>
                <a:cs typeface="Times New Roman"/>
              </a:rPr>
              <a:t>to</a:t>
            </a:r>
            <a:r>
              <a:rPr sz="2800" spc="-20" dirty="0">
                <a:solidFill>
                  <a:srgbClr val="002060"/>
                </a:solidFill>
                <a:latin typeface="Times New Roman"/>
                <a:cs typeface="Times New Roman"/>
              </a:rPr>
              <a:t> </a:t>
            </a:r>
            <a:r>
              <a:rPr sz="2800" dirty="0">
                <a:solidFill>
                  <a:srgbClr val="002060"/>
                </a:solidFill>
                <a:latin typeface="Times New Roman"/>
                <a:cs typeface="Times New Roman"/>
              </a:rPr>
              <a:t>be</a:t>
            </a:r>
            <a:r>
              <a:rPr sz="2800" spc="-20" dirty="0">
                <a:solidFill>
                  <a:srgbClr val="002060"/>
                </a:solidFill>
                <a:latin typeface="Times New Roman"/>
                <a:cs typeface="Times New Roman"/>
              </a:rPr>
              <a:t> </a:t>
            </a:r>
            <a:r>
              <a:rPr sz="2800" dirty="0">
                <a:solidFill>
                  <a:srgbClr val="002060"/>
                </a:solidFill>
                <a:latin typeface="Times New Roman"/>
                <a:cs typeface="Times New Roman"/>
              </a:rPr>
              <a:t>stopped</a:t>
            </a:r>
            <a:r>
              <a:rPr sz="2800" spc="-45" dirty="0">
                <a:solidFill>
                  <a:srgbClr val="002060"/>
                </a:solidFill>
                <a:latin typeface="Times New Roman"/>
                <a:cs typeface="Times New Roman"/>
              </a:rPr>
              <a:t> </a:t>
            </a:r>
            <a:r>
              <a:rPr sz="2800" dirty="0">
                <a:solidFill>
                  <a:srgbClr val="002060"/>
                </a:solidFill>
                <a:latin typeface="Times New Roman"/>
                <a:cs typeface="Times New Roman"/>
              </a:rPr>
              <a:t>or</a:t>
            </a:r>
            <a:r>
              <a:rPr sz="2800" spc="-10" dirty="0">
                <a:solidFill>
                  <a:srgbClr val="002060"/>
                </a:solidFill>
                <a:latin typeface="Times New Roman"/>
                <a:cs typeface="Times New Roman"/>
              </a:rPr>
              <a:t> </a:t>
            </a:r>
            <a:r>
              <a:rPr sz="2800" spc="-20" dirty="0">
                <a:solidFill>
                  <a:srgbClr val="002060"/>
                </a:solidFill>
                <a:latin typeface="Times New Roman"/>
                <a:cs typeface="Times New Roman"/>
              </a:rPr>
              <a:t>not?</a:t>
            </a:r>
            <a:endParaRPr sz="2800">
              <a:latin typeface="Times New Roman"/>
              <a:cs typeface="Times New Roman"/>
            </a:endParaRPr>
          </a:p>
          <a:p>
            <a:pPr marL="667385" indent="-285750">
              <a:lnSpc>
                <a:spcPct val="100000"/>
              </a:lnSpc>
              <a:spcBef>
                <a:spcPts val="1680"/>
              </a:spcBef>
              <a:buSzPct val="96428"/>
              <a:buFont typeface="Wingdings"/>
              <a:buChar char=""/>
              <a:tabLst>
                <a:tab pos="667385" algn="l"/>
              </a:tabLst>
            </a:pPr>
            <a:r>
              <a:rPr sz="2800" dirty="0">
                <a:solidFill>
                  <a:srgbClr val="002060"/>
                </a:solidFill>
                <a:latin typeface="Times New Roman"/>
                <a:cs typeface="Times New Roman"/>
              </a:rPr>
              <a:t>How</a:t>
            </a:r>
            <a:r>
              <a:rPr sz="2800" spc="-40" dirty="0">
                <a:solidFill>
                  <a:srgbClr val="002060"/>
                </a:solidFill>
                <a:latin typeface="Times New Roman"/>
                <a:cs typeface="Times New Roman"/>
              </a:rPr>
              <a:t> </a:t>
            </a:r>
            <a:r>
              <a:rPr sz="2800" dirty="0">
                <a:solidFill>
                  <a:srgbClr val="002060"/>
                </a:solidFill>
                <a:latin typeface="Times New Roman"/>
                <a:cs typeface="Times New Roman"/>
              </a:rPr>
              <a:t>safe</a:t>
            </a:r>
            <a:r>
              <a:rPr sz="2800" spc="-35" dirty="0">
                <a:solidFill>
                  <a:srgbClr val="002060"/>
                </a:solidFill>
                <a:latin typeface="Times New Roman"/>
                <a:cs typeface="Times New Roman"/>
              </a:rPr>
              <a:t> </a:t>
            </a:r>
            <a:r>
              <a:rPr sz="2800" dirty="0">
                <a:solidFill>
                  <a:srgbClr val="002060"/>
                </a:solidFill>
                <a:latin typeface="Times New Roman"/>
                <a:cs typeface="Times New Roman"/>
              </a:rPr>
              <a:t>the</a:t>
            </a:r>
            <a:r>
              <a:rPr sz="2800" spc="-35" dirty="0">
                <a:solidFill>
                  <a:srgbClr val="002060"/>
                </a:solidFill>
                <a:latin typeface="Times New Roman"/>
                <a:cs typeface="Times New Roman"/>
              </a:rPr>
              <a:t> </a:t>
            </a:r>
            <a:r>
              <a:rPr sz="2800" dirty="0">
                <a:solidFill>
                  <a:srgbClr val="002060"/>
                </a:solidFill>
                <a:latin typeface="Times New Roman"/>
                <a:cs typeface="Times New Roman"/>
              </a:rPr>
              <a:t>drug</a:t>
            </a:r>
            <a:r>
              <a:rPr sz="2800" spc="-40" dirty="0">
                <a:solidFill>
                  <a:srgbClr val="002060"/>
                </a:solidFill>
                <a:latin typeface="Times New Roman"/>
                <a:cs typeface="Times New Roman"/>
              </a:rPr>
              <a:t> </a:t>
            </a:r>
            <a:r>
              <a:rPr sz="2800" spc="-25" dirty="0">
                <a:solidFill>
                  <a:srgbClr val="002060"/>
                </a:solidFill>
                <a:latin typeface="Times New Roman"/>
                <a:cs typeface="Times New Roman"/>
              </a:rPr>
              <a:t>is?</a:t>
            </a:r>
            <a:endParaRPr sz="2800">
              <a:latin typeface="Times New Roman"/>
              <a:cs typeface="Times New Roman"/>
            </a:endParaRPr>
          </a:p>
          <a:p>
            <a:pPr marL="668020" indent="-285750">
              <a:lnSpc>
                <a:spcPct val="100000"/>
              </a:lnSpc>
              <a:spcBef>
                <a:spcPts val="1680"/>
              </a:spcBef>
              <a:buSzPct val="96428"/>
              <a:buFont typeface="Wingdings"/>
              <a:buChar char=""/>
              <a:tabLst>
                <a:tab pos="668020" algn="l"/>
              </a:tabLst>
            </a:pPr>
            <a:r>
              <a:rPr sz="2800" dirty="0">
                <a:solidFill>
                  <a:srgbClr val="002060"/>
                </a:solidFill>
                <a:latin typeface="Times New Roman"/>
                <a:cs typeface="Times New Roman"/>
              </a:rPr>
              <a:t>How</a:t>
            </a:r>
            <a:r>
              <a:rPr sz="2800" spc="-35" dirty="0">
                <a:solidFill>
                  <a:srgbClr val="002060"/>
                </a:solidFill>
                <a:latin typeface="Times New Roman"/>
                <a:cs typeface="Times New Roman"/>
              </a:rPr>
              <a:t> </a:t>
            </a:r>
            <a:r>
              <a:rPr sz="2800" dirty="0">
                <a:solidFill>
                  <a:srgbClr val="002060"/>
                </a:solidFill>
                <a:latin typeface="Times New Roman"/>
                <a:cs typeface="Times New Roman"/>
              </a:rPr>
              <a:t>it</a:t>
            </a:r>
            <a:r>
              <a:rPr sz="2800" spc="-35" dirty="0">
                <a:solidFill>
                  <a:srgbClr val="002060"/>
                </a:solidFill>
                <a:latin typeface="Times New Roman"/>
                <a:cs typeface="Times New Roman"/>
              </a:rPr>
              <a:t> </a:t>
            </a:r>
            <a:r>
              <a:rPr sz="2800" dirty="0">
                <a:solidFill>
                  <a:srgbClr val="002060"/>
                </a:solidFill>
                <a:latin typeface="Times New Roman"/>
                <a:cs typeface="Times New Roman"/>
              </a:rPr>
              <a:t>may</a:t>
            </a:r>
            <a:r>
              <a:rPr sz="2800" spc="-35" dirty="0">
                <a:solidFill>
                  <a:srgbClr val="002060"/>
                </a:solidFill>
                <a:latin typeface="Times New Roman"/>
                <a:cs typeface="Times New Roman"/>
              </a:rPr>
              <a:t> </a:t>
            </a:r>
            <a:r>
              <a:rPr sz="2800" dirty="0">
                <a:solidFill>
                  <a:srgbClr val="002060"/>
                </a:solidFill>
                <a:latin typeface="Times New Roman"/>
                <a:cs typeface="Times New Roman"/>
              </a:rPr>
              <a:t>be</a:t>
            </a:r>
            <a:r>
              <a:rPr sz="2800" spc="-35" dirty="0">
                <a:solidFill>
                  <a:srgbClr val="002060"/>
                </a:solidFill>
                <a:latin typeface="Times New Roman"/>
                <a:cs typeface="Times New Roman"/>
              </a:rPr>
              <a:t> </a:t>
            </a:r>
            <a:r>
              <a:rPr sz="2800" dirty="0">
                <a:solidFill>
                  <a:srgbClr val="002060"/>
                </a:solidFill>
                <a:latin typeface="Times New Roman"/>
                <a:cs typeface="Times New Roman"/>
              </a:rPr>
              <a:t>made</a:t>
            </a:r>
            <a:r>
              <a:rPr sz="2800" spc="-30" dirty="0">
                <a:solidFill>
                  <a:srgbClr val="002060"/>
                </a:solidFill>
                <a:latin typeface="Times New Roman"/>
                <a:cs typeface="Times New Roman"/>
              </a:rPr>
              <a:t> </a:t>
            </a:r>
            <a:r>
              <a:rPr sz="2800" dirty="0">
                <a:solidFill>
                  <a:srgbClr val="002060"/>
                </a:solidFill>
                <a:latin typeface="Times New Roman"/>
                <a:cs typeface="Times New Roman"/>
              </a:rPr>
              <a:t>more</a:t>
            </a:r>
            <a:r>
              <a:rPr sz="2800" spc="-35" dirty="0">
                <a:solidFill>
                  <a:srgbClr val="002060"/>
                </a:solidFill>
                <a:latin typeface="Times New Roman"/>
                <a:cs typeface="Times New Roman"/>
              </a:rPr>
              <a:t> </a:t>
            </a:r>
            <a:r>
              <a:rPr sz="2800" dirty="0">
                <a:solidFill>
                  <a:srgbClr val="002060"/>
                </a:solidFill>
                <a:latin typeface="Times New Roman"/>
                <a:cs typeface="Times New Roman"/>
              </a:rPr>
              <a:t>safe</a:t>
            </a:r>
            <a:r>
              <a:rPr sz="2800" spc="-35" dirty="0">
                <a:solidFill>
                  <a:srgbClr val="002060"/>
                </a:solidFill>
                <a:latin typeface="Times New Roman"/>
                <a:cs typeface="Times New Roman"/>
              </a:rPr>
              <a:t> </a:t>
            </a:r>
            <a:r>
              <a:rPr sz="2800" dirty="0">
                <a:solidFill>
                  <a:srgbClr val="002060"/>
                </a:solidFill>
                <a:latin typeface="Times New Roman"/>
                <a:cs typeface="Times New Roman"/>
              </a:rPr>
              <a:t>and</a:t>
            </a:r>
            <a:r>
              <a:rPr sz="2800" spc="-35" dirty="0">
                <a:solidFill>
                  <a:srgbClr val="002060"/>
                </a:solidFill>
                <a:latin typeface="Times New Roman"/>
                <a:cs typeface="Times New Roman"/>
              </a:rPr>
              <a:t> </a:t>
            </a:r>
            <a:r>
              <a:rPr sz="2800" dirty="0">
                <a:solidFill>
                  <a:srgbClr val="002060"/>
                </a:solidFill>
                <a:latin typeface="Times New Roman"/>
                <a:cs typeface="Times New Roman"/>
              </a:rPr>
              <a:t>acceptable</a:t>
            </a:r>
            <a:r>
              <a:rPr sz="2800" spc="-50" dirty="0">
                <a:solidFill>
                  <a:srgbClr val="002060"/>
                </a:solidFill>
                <a:latin typeface="Times New Roman"/>
                <a:cs typeface="Times New Roman"/>
              </a:rPr>
              <a:t> </a:t>
            </a:r>
            <a:r>
              <a:rPr sz="2800" dirty="0">
                <a:solidFill>
                  <a:srgbClr val="002060"/>
                </a:solidFill>
                <a:latin typeface="Times New Roman"/>
                <a:cs typeface="Times New Roman"/>
              </a:rPr>
              <a:t>to</a:t>
            </a:r>
            <a:r>
              <a:rPr sz="2800" spc="-30" dirty="0">
                <a:solidFill>
                  <a:srgbClr val="002060"/>
                </a:solidFill>
                <a:latin typeface="Times New Roman"/>
                <a:cs typeface="Times New Roman"/>
              </a:rPr>
              <a:t> </a:t>
            </a:r>
            <a:r>
              <a:rPr sz="2800" spc="-10" dirty="0">
                <a:solidFill>
                  <a:srgbClr val="002060"/>
                </a:solidFill>
                <a:latin typeface="Times New Roman"/>
                <a:cs typeface="Times New Roman"/>
              </a:rPr>
              <a:t>patient?</a:t>
            </a:r>
            <a:endParaRPr sz="2800">
              <a:latin typeface="Times New Roman"/>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370965" marR="5080" indent="552450">
              <a:lnSpc>
                <a:spcPct val="100000"/>
              </a:lnSpc>
              <a:spcBef>
                <a:spcPts val="100"/>
              </a:spcBef>
            </a:pPr>
            <a:r>
              <a:rPr u="sng" dirty="0">
                <a:uFill>
                  <a:solidFill>
                    <a:srgbClr val="C00000"/>
                  </a:solidFill>
                </a:uFill>
              </a:rPr>
              <a:t>MEASURE</a:t>
            </a:r>
            <a:r>
              <a:rPr u="sng" spc="-40" dirty="0">
                <a:uFill>
                  <a:solidFill>
                    <a:srgbClr val="C00000"/>
                  </a:solidFill>
                </a:uFill>
              </a:rPr>
              <a:t> </a:t>
            </a:r>
            <a:r>
              <a:rPr u="sng" dirty="0">
                <a:uFill>
                  <a:solidFill>
                    <a:srgbClr val="C00000"/>
                  </a:solidFill>
                </a:uFill>
              </a:rPr>
              <a:t>OF</a:t>
            </a:r>
            <a:r>
              <a:rPr u="sng" spc="-160" dirty="0">
                <a:uFill>
                  <a:solidFill>
                    <a:srgbClr val="C00000"/>
                  </a:solidFill>
                </a:uFill>
              </a:rPr>
              <a:t> </a:t>
            </a:r>
            <a:r>
              <a:rPr u="sng" spc="-10" dirty="0">
                <a:uFill>
                  <a:solidFill>
                    <a:srgbClr val="C00000"/>
                  </a:solidFill>
                </a:uFill>
              </a:rPr>
              <a:t>SAFETY:</a:t>
            </a:r>
            <a:r>
              <a:rPr u="none" spc="-10" dirty="0"/>
              <a:t> </a:t>
            </a:r>
            <a:r>
              <a:rPr u="sng" dirty="0">
                <a:uFill>
                  <a:solidFill>
                    <a:srgbClr val="C00000"/>
                  </a:solidFill>
                </a:uFill>
              </a:rPr>
              <a:t>THERAPEUTIC</a:t>
            </a:r>
            <a:r>
              <a:rPr u="sng" spc="-114" dirty="0">
                <a:uFill>
                  <a:solidFill>
                    <a:srgbClr val="C00000"/>
                  </a:solidFill>
                </a:uFill>
              </a:rPr>
              <a:t> </a:t>
            </a:r>
            <a:r>
              <a:rPr u="sng" dirty="0">
                <a:uFill>
                  <a:solidFill>
                    <a:srgbClr val="C00000"/>
                  </a:solidFill>
                </a:uFill>
              </a:rPr>
              <a:t>INDEX</a:t>
            </a:r>
            <a:r>
              <a:rPr u="sng" spc="-110" dirty="0">
                <a:uFill>
                  <a:solidFill>
                    <a:srgbClr val="C00000"/>
                  </a:solidFill>
                </a:uFill>
              </a:rPr>
              <a:t> </a:t>
            </a:r>
            <a:r>
              <a:rPr u="sng" spc="-35" dirty="0">
                <a:uFill>
                  <a:solidFill>
                    <a:srgbClr val="C00000"/>
                  </a:solidFill>
                </a:uFill>
              </a:rPr>
              <a:t>(T.</a:t>
            </a:r>
            <a:r>
              <a:rPr u="sng" spc="-100" dirty="0">
                <a:uFill>
                  <a:solidFill>
                    <a:srgbClr val="C00000"/>
                  </a:solidFill>
                </a:uFill>
              </a:rPr>
              <a:t> </a:t>
            </a:r>
            <a:r>
              <a:rPr u="sng" spc="-25" dirty="0">
                <a:uFill>
                  <a:solidFill>
                    <a:srgbClr val="C00000"/>
                  </a:solidFill>
                </a:uFill>
              </a:rPr>
              <a:t>I.)</a:t>
            </a:r>
          </a:p>
        </p:txBody>
      </p:sp>
      <p:pic>
        <p:nvPicPr>
          <p:cNvPr id="3" name="object 3"/>
          <p:cNvPicPr/>
          <p:nvPr/>
        </p:nvPicPr>
        <p:blipFill>
          <a:blip r:embed="rId2" cstate="print"/>
          <a:stretch>
            <a:fillRect/>
          </a:stretch>
        </p:blipFill>
        <p:spPr>
          <a:xfrm>
            <a:off x="457200" y="1436369"/>
            <a:ext cx="9144000" cy="979170"/>
          </a:xfrm>
          <a:prstGeom prst="rect">
            <a:avLst/>
          </a:prstGeom>
        </p:spPr>
      </p:pic>
      <p:sp>
        <p:nvSpPr>
          <p:cNvPr id="4" name="object 4"/>
          <p:cNvSpPr txBox="1"/>
          <p:nvPr/>
        </p:nvSpPr>
        <p:spPr>
          <a:xfrm>
            <a:off x="2009648" y="1778761"/>
            <a:ext cx="822960" cy="452755"/>
          </a:xfrm>
          <a:prstGeom prst="rect">
            <a:avLst/>
          </a:prstGeom>
        </p:spPr>
        <p:txBody>
          <a:bodyPr vert="horz" wrap="square" lIns="0" tIns="12700" rIns="0" bIns="0" rtlCol="0">
            <a:spAutoFit/>
          </a:bodyPr>
          <a:lstStyle/>
          <a:p>
            <a:pPr marL="12700">
              <a:lnSpc>
                <a:spcPct val="100000"/>
              </a:lnSpc>
              <a:spcBef>
                <a:spcPts val="100"/>
              </a:spcBef>
            </a:pPr>
            <a:r>
              <a:rPr sz="2800" i="1" spc="-25" dirty="0">
                <a:solidFill>
                  <a:srgbClr val="002060"/>
                </a:solidFill>
                <a:latin typeface="Times New Roman"/>
                <a:cs typeface="Times New Roman"/>
              </a:rPr>
              <a:t>T.I.</a:t>
            </a:r>
            <a:r>
              <a:rPr sz="2800" i="1" spc="-145" dirty="0">
                <a:solidFill>
                  <a:srgbClr val="002060"/>
                </a:solidFill>
                <a:latin typeface="Times New Roman"/>
                <a:cs typeface="Times New Roman"/>
              </a:rPr>
              <a:t> </a:t>
            </a:r>
            <a:r>
              <a:rPr sz="2800" i="1" spc="-50" dirty="0">
                <a:solidFill>
                  <a:srgbClr val="002060"/>
                </a:solidFill>
                <a:latin typeface="Times New Roman"/>
                <a:cs typeface="Times New Roman"/>
              </a:rPr>
              <a:t>=</a:t>
            </a:r>
            <a:endParaRPr sz="2800">
              <a:latin typeface="Times New Roman"/>
              <a:cs typeface="Times New Roman"/>
            </a:endParaRPr>
          </a:p>
        </p:txBody>
      </p:sp>
      <p:pic>
        <p:nvPicPr>
          <p:cNvPr id="5" name="object 5"/>
          <p:cNvPicPr/>
          <p:nvPr/>
        </p:nvPicPr>
        <p:blipFill>
          <a:blip r:embed="rId3" cstate="print"/>
          <a:stretch>
            <a:fillRect/>
          </a:stretch>
        </p:blipFill>
        <p:spPr>
          <a:xfrm>
            <a:off x="457200" y="2415539"/>
            <a:ext cx="9144000" cy="979170"/>
          </a:xfrm>
          <a:prstGeom prst="rect">
            <a:avLst/>
          </a:prstGeom>
        </p:spPr>
      </p:pic>
      <p:sp>
        <p:nvSpPr>
          <p:cNvPr id="6" name="object 6"/>
          <p:cNvSpPr txBox="1"/>
          <p:nvPr/>
        </p:nvSpPr>
        <p:spPr>
          <a:xfrm>
            <a:off x="3367532" y="1778761"/>
            <a:ext cx="4543425" cy="878840"/>
          </a:xfrm>
          <a:prstGeom prst="rect">
            <a:avLst/>
          </a:prstGeom>
        </p:spPr>
        <p:txBody>
          <a:bodyPr vert="horz" wrap="square" lIns="0" tIns="12700" rIns="0" bIns="0" rtlCol="0">
            <a:spAutoFit/>
          </a:bodyPr>
          <a:lstStyle/>
          <a:p>
            <a:pPr marL="12700" marR="5080" indent="60960">
              <a:lnSpc>
                <a:spcPct val="100000"/>
              </a:lnSpc>
              <a:spcBef>
                <a:spcPts val="100"/>
              </a:spcBef>
            </a:pPr>
            <a:r>
              <a:rPr sz="2800" i="1" u="heavy" dirty="0">
                <a:solidFill>
                  <a:srgbClr val="002060"/>
                </a:solidFill>
                <a:uFill>
                  <a:solidFill>
                    <a:srgbClr val="002060"/>
                  </a:solidFill>
                </a:uFill>
                <a:latin typeface="Times New Roman"/>
                <a:cs typeface="Times New Roman"/>
              </a:rPr>
              <a:t>LD</a:t>
            </a:r>
            <a:r>
              <a:rPr sz="2800" i="1" u="heavy" spc="-10" dirty="0">
                <a:solidFill>
                  <a:srgbClr val="002060"/>
                </a:solidFill>
                <a:uFill>
                  <a:solidFill>
                    <a:srgbClr val="002060"/>
                  </a:solidFill>
                </a:uFill>
                <a:latin typeface="Times New Roman"/>
                <a:cs typeface="Times New Roman"/>
              </a:rPr>
              <a:t> </a:t>
            </a:r>
            <a:r>
              <a:rPr sz="2800" i="1" u="heavy" dirty="0">
                <a:solidFill>
                  <a:srgbClr val="002060"/>
                </a:solidFill>
                <a:uFill>
                  <a:solidFill>
                    <a:srgbClr val="002060"/>
                  </a:solidFill>
                </a:uFill>
                <a:latin typeface="Times New Roman"/>
                <a:cs typeface="Times New Roman"/>
              </a:rPr>
              <a:t>50</a:t>
            </a:r>
            <a:r>
              <a:rPr sz="2800" i="1" u="heavy" spc="-5" dirty="0">
                <a:solidFill>
                  <a:srgbClr val="002060"/>
                </a:solidFill>
                <a:uFill>
                  <a:solidFill>
                    <a:srgbClr val="002060"/>
                  </a:solidFill>
                </a:uFill>
                <a:latin typeface="Times New Roman"/>
                <a:cs typeface="Times New Roman"/>
              </a:rPr>
              <a:t> </a:t>
            </a:r>
            <a:r>
              <a:rPr sz="2800" i="1" u="heavy" dirty="0">
                <a:solidFill>
                  <a:srgbClr val="002060"/>
                </a:solidFill>
                <a:uFill>
                  <a:solidFill>
                    <a:srgbClr val="002060"/>
                  </a:solidFill>
                </a:uFill>
                <a:latin typeface="Times New Roman"/>
                <a:cs typeface="Times New Roman"/>
              </a:rPr>
              <a:t>(Median</a:t>
            </a:r>
            <a:r>
              <a:rPr sz="2800" i="1" u="heavy" spc="-35" dirty="0">
                <a:solidFill>
                  <a:srgbClr val="002060"/>
                </a:solidFill>
                <a:uFill>
                  <a:solidFill>
                    <a:srgbClr val="002060"/>
                  </a:solidFill>
                </a:uFill>
                <a:latin typeface="Times New Roman"/>
                <a:cs typeface="Times New Roman"/>
              </a:rPr>
              <a:t> </a:t>
            </a:r>
            <a:r>
              <a:rPr sz="2800" i="1" u="heavy" dirty="0">
                <a:solidFill>
                  <a:srgbClr val="002060"/>
                </a:solidFill>
                <a:uFill>
                  <a:solidFill>
                    <a:srgbClr val="002060"/>
                  </a:solidFill>
                </a:uFill>
                <a:latin typeface="Times New Roman"/>
                <a:cs typeface="Times New Roman"/>
              </a:rPr>
              <a:t>lethal</a:t>
            </a:r>
            <a:r>
              <a:rPr sz="2800" i="1" u="heavy" spc="-30" dirty="0">
                <a:solidFill>
                  <a:srgbClr val="002060"/>
                </a:solidFill>
                <a:uFill>
                  <a:solidFill>
                    <a:srgbClr val="002060"/>
                  </a:solidFill>
                </a:uFill>
                <a:latin typeface="Times New Roman"/>
                <a:cs typeface="Times New Roman"/>
              </a:rPr>
              <a:t> </a:t>
            </a:r>
            <a:r>
              <a:rPr sz="2800" i="1" u="heavy" dirty="0">
                <a:solidFill>
                  <a:srgbClr val="002060"/>
                </a:solidFill>
                <a:uFill>
                  <a:solidFill>
                    <a:srgbClr val="002060"/>
                  </a:solidFill>
                </a:uFill>
                <a:latin typeface="Times New Roman"/>
                <a:cs typeface="Times New Roman"/>
              </a:rPr>
              <a:t>dose</a:t>
            </a:r>
            <a:r>
              <a:rPr sz="2800" i="1" u="heavy" spc="-35" dirty="0">
                <a:solidFill>
                  <a:srgbClr val="002060"/>
                </a:solidFill>
                <a:uFill>
                  <a:solidFill>
                    <a:srgbClr val="002060"/>
                  </a:solidFill>
                </a:uFill>
                <a:latin typeface="Times New Roman"/>
                <a:cs typeface="Times New Roman"/>
              </a:rPr>
              <a:t> </a:t>
            </a:r>
            <a:r>
              <a:rPr sz="2800" i="1" u="heavy" spc="-50" dirty="0">
                <a:solidFill>
                  <a:srgbClr val="002060"/>
                </a:solidFill>
                <a:uFill>
                  <a:solidFill>
                    <a:srgbClr val="002060"/>
                  </a:solidFill>
                </a:uFill>
                <a:latin typeface="Times New Roman"/>
                <a:cs typeface="Times New Roman"/>
              </a:rPr>
              <a:t>)</a:t>
            </a:r>
            <a:r>
              <a:rPr sz="2800" i="1" u="none" spc="-50" dirty="0">
                <a:solidFill>
                  <a:srgbClr val="002060"/>
                </a:solidFill>
                <a:latin typeface="Times New Roman"/>
                <a:cs typeface="Times New Roman"/>
              </a:rPr>
              <a:t> </a:t>
            </a:r>
            <a:r>
              <a:rPr sz="2800" i="1" u="none" dirty="0">
                <a:solidFill>
                  <a:srgbClr val="002060"/>
                </a:solidFill>
                <a:latin typeface="Times New Roman"/>
                <a:cs typeface="Times New Roman"/>
              </a:rPr>
              <a:t>ED</a:t>
            </a:r>
            <a:r>
              <a:rPr sz="2800" i="1" u="none" spc="-20" dirty="0">
                <a:solidFill>
                  <a:srgbClr val="002060"/>
                </a:solidFill>
                <a:latin typeface="Times New Roman"/>
                <a:cs typeface="Times New Roman"/>
              </a:rPr>
              <a:t> </a:t>
            </a:r>
            <a:r>
              <a:rPr sz="2800" i="1" u="none" dirty="0">
                <a:solidFill>
                  <a:srgbClr val="002060"/>
                </a:solidFill>
                <a:latin typeface="Times New Roman"/>
                <a:cs typeface="Times New Roman"/>
              </a:rPr>
              <a:t>50</a:t>
            </a:r>
            <a:r>
              <a:rPr sz="2800" i="1" u="none" spc="-25" dirty="0">
                <a:solidFill>
                  <a:srgbClr val="002060"/>
                </a:solidFill>
                <a:latin typeface="Times New Roman"/>
                <a:cs typeface="Times New Roman"/>
              </a:rPr>
              <a:t> </a:t>
            </a:r>
            <a:r>
              <a:rPr sz="2800" i="1" u="none" dirty="0">
                <a:solidFill>
                  <a:srgbClr val="002060"/>
                </a:solidFill>
                <a:latin typeface="Times New Roman"/>
                <a:cs typeface="Times New Roman"/>
              </a:rPr>
              <a:t>(</a:t>
            </a:r>
            <a:r>
              <a:rPr sz="2800" i="1" u="none" spc="-20" dirty="0">
                <a:solidFill>
                  <a:srgbClr val="002060"/>
                </a:solidFill>
                <a:latin typeface="Times New Roman"/>
                <a:cs typeface="Times New Roman"/>
              </a:rPr>
              <a:t> </a:t>
            </a:r>
            <a:r>
              <a:rPr sz="2800" i="1" u="none" dirty="0">
                <a:solidFill>
                  <a:srgbClr val="002060"/>
                </a:solidFill>
                <a:latin typeface="Times New Roman"/>
                <a:cs typeface="Times New Roman"/>
              </a:rPr>
              <a:t>Median</a:t>
            </a:r>
            <a:r>
              <a:rPr sz="2800" i="1" u="none" spc="-40" dirty="0">
                <a:solidFill>
                  <a:srgbClr val="002060"/>
                </a:solidFill>
                <a:latin typeface="Times New Roman"/>
                <a:cs typeface="Times New Roman"/>
              </a:rPr>
              <a:t> </a:t>
            </a:r>
            <a:r>
              <a:rPr sz="2800" i="1" u="none" dirty="0">
                <a:solidFill>
                  <a:srgbClr val="002060"/>
                </a:solidFill>
                <a:latin typeface="Times New Roman"/>
                <a:cs typeface="Times New Roman"/>
              </a:rPr>
              <a:t>effective</a:t>
            </a:r>
            <a:r>
              <a:rPr sz="2800" i="1" u="none" spc="-50" dirty="0">
                <a:solidFill>
                  <a:srgbClr val="002060"/>
                </a:solidFill>
                <a:latin typeface="Times New Roman"/>
                <a:cs typeface="Times New Roman"/>
              </a:rPr>
              <a:t> </a:t>
            </a:r>
            <a:r>
              <a:rPr sz="2800" i="1" u="none" dirty="0">
                <a:solidFill>
                  <a:srgbClr val="002060"/>
                </a:solidFill>
                <a:latin typeface="Times New Roman"/>
                <a:cs typeface="Times New Roman"/>
              </a:rPr>
              <a:t>dose</a:t>
            </a:r>
            <a:r>
              <a:rPr sz="2800" i="1" u="none" spc="-35" dirty="0">
                <a:solidFill>
                  <a:srgbClr val="002060"/>
                </a:solidFill>
                <a:latin typeface="Times New Roman"/>
                <a:cs typeface="Times New Roman"/>
              </a:rPr>
              <a:t> </a:t>
            </a:r>
            <a:r>
              <a:rPr sz="2800" i="1" u="none" spc="-50" dirty="0">
                <a:solidFill>
                  <a:srgbClr val="002060"/>
                </a:solidFill>
                <a:latin typeface="Times New Roman"/>
                <a:cs typeface="Times New Roman"/>
              </a:rPr>
              <a:t>)</a:t>
            </a:r>
            <a:endParaRPr sz="2800">
              <a:latin typeface="Times New Roman"/>
              <a:cs typeface="Times New Roman"/>
            </a:endParaRPr>
          </a:p>
        </p:txBody>
      </p:sp>
      <p:pic>
        <p:nvPicPr>
          <p:cNvPr id="7" name="object 7"/>
          <p:cNvPicPr/>
          <p:nvPr/>
        </p:nvPicPr>
        <p:blipFill>
          <a:blip r:embed="rId4" cstate="print"/>
          <a:stretch>
            <a:fillRect/>
          </a:stretch>
        </p:blipFill>
        <p:spPr>
          <a:xfrm>
            <a:off x="457200" y="3394709"/>
            <a:ext cx="9144000" cy="979170"/>
          </a:xfrm>
          <a:prstGeom prst="rect">
            <a:avLst/>
          </a:prstGeom>
        </p:spPr>
      </p:pic>
      <p:sp>
        <p:nvSpPr>
          <p:cNvPr id="8" name="object 8"/>
          <p:cNvSpPr txBox="1"/>
          <p:nvPr/>
        </p:nvSpPr>
        <p:spPr>
          <a:xfrm>
            <a:off x="764540" y="3304286"/>
            <a:ext cx="5609590" cy="452755"/>
          </a:xfrm>
          <a:prstGeom prst="rect">
            <a:avLst/>
          </a:prstGeom>
        </p:spPr>
        <p:txBody>
          <a:bodyPr vert="horz" wrap="square" lIns="0" tIns="12700" rIns="0" bIns="0" rtlCol="0">
            <a:spAutoFit/>
          </a:bodyPr>
          <a:lstStyle/>
          <a:p>
            <a:pPr marL="12700">
              <a:lnSpc>
                <a:spcPct val="100000"/>
              </a:lnSpc>
              <a:spcBef>
                <a:spcPts val="100"/>
              </a:spcBef>
            </a:pPr>
            <a:r>
              <a:rPr sz="2800" dirty="0">
                <a:solidFill>
                  <a:srgbClr val="002060"/>
                </a:solidFill>
                <a:latin typeface="Times New Roman"/>
                <a:cs typeface="Times New Roman"/>
              </a:rPr>
              <a:t>Drugs</a:t>
            </a:r>
            <a:r>
              <a:rPr sz="2800" spc="-40" dirty="0">
                <a:solidFill>
                  <a:srgbClr val="002060"/>
                </a:solidFill>
                <a:latin typeface="Times New Roman"/>
                <a:cs typeface="Times New Roman"/>
              </a:rPr>
              <a:t> </a:t>
            </a:r>
            <a:r>
              <a:rPr sz="2800" dirty="0">
                <a:solidFill>
                  <a:srgbClr val="002060"/>
                </a:solidFill>
                <a:latin typeface="Times New Roman"/>
                <a:cs typeface="Times New Roman"/>
              </a:rPr>
              <a:t>with</a:t>
            </a:r>
            <a:r>
              <a:rPr sz="2800" spc="-35" dirty="0">
                <a:solidFill>
                  <a:srgbClr val="002060"/>
                </a:solidFill>
                <a:latin typeface="Times New Roman"/>
                <a:cs typeface="Times New Roman"/>
              </a:rPr>
              <a:t> </a:t>
            </a:r>
            <a:r>
              <a:rPr sz="2800" dirty="0">
                <a:solidFill>
                  <a:srgbClr val="002060"/>
                </a:solidFill>
                <a:latin typeface="Times New Roman"/>
                <a:cs typeface="Times New Roman"/>
              </a:rPr>
              <a:t>a</a:t>
            </a:r>
            <a:r>
              <a:rPr sz="2800" spc="-75" dirty="0">
                <a:solidFill>
                  <a:srgbClr val="002060"/>
                </a:solidFill>
                <a:latin typeface="Times New Roman"/>
                <a:cs typeface="Times New Roman"/>
              </a:rPr>
              <a:t> </a:t>
            </a:r>
            <a:r>
              <a:rPr sz="2800" spc="-30" dirty="0">
                <a:solidFill>
                  <a:srgbClr val="002060"/>
                </a:solidFill>
                <a:latin typeface="Times New Roman"/>
                <a:cs typeface="Times New Roman"/>
              </a:rPr>
              <a:t>T.I.</a:t>
            </a:r>
            <a:r>
              <a:rPr sz="2800" spc="-35" dirty="0">
                <a:solidFill>
                  <a:srgbClr val="002060"/>
                </a:solidFill>
                <a:latin typeface="Times New Roman"/>
                <a:cs typeface="Times New Roman"/>
              </a:rPr>
              <a:t> </a:t>
            </a:r>
            <a:r>
              <a:rPr sz="2800" dirty="0">
                <a:solidFill>
                  <a:srgbClr val="002060"/>
                </a:solidFill>
                <a:latin typeface="Times New Roman"/>
                <a:cs typeface="Times New Roman"/>
              </a:rPr>
              <a:t>of</a:t>
            </a:r>
            <a:r>
              <a:rPr sz="2800" spc="-40" dirty="0">
                <a:solidFill>
                  <a:srgbClr val="002060"/>
                </a:solidFill>
                <a:latin typeface="Times New Roman"/>
                <a:cs typeface="Times New Roman"/>
              </a:rPr>
              <a:t> </a:t>
            </a:r>
            <a:r>
              <a:rPr sz="2800" dirty="0">
                <a:solidFill>
                  <a:srgbClr val="002060"/>
                </a:solidFill>
                <a:latin typeface="Times New Roman"/>
                <a:cs typeface="Times New Roman"/>
              </a:rPr>
              <a:t>:</a:t>
            </a:r>
            <a:r>
              <a:rPr sz="2800" spc="-35" dirty="0">
                <a:solidFill>
                  <a:srgbClr val="002060"/>
                </a:solidFill>
                <a:latin typeface="Times New Roman"/>
                <a:cs typeface="Times New Roman"/>
              </a:rPr>
              <a:t> </a:t>
            </a:r>
            <a:r>
              <a:rPr sz="2800" dirty="0">
                <a:solidFill>
                  <a:srgbClr val="002060"/>
                </a:solidFill>
                <a:latin typeface="Times New Roman"/>
                <a:cs typeface="Times New Roman"/>
              </a:rPr>
              <a:t>10</a:t>
            </a:r>
            <a:r>
              <a:rPr sz="2800" spc="-35" dirty="0">
                <a:solidFill>
                  <a:srgbClr val="002060"/>
                </a:solidFill>
                <a:latin typeface="Times New Roman"/>
                <a:cs typeface="Times New Roman"/>
              </a:rPr>
              <a:t> </a:t>
            </a:r>
            <a:r>
              <a:rPr sz="2800" dirty="0">
                <a:solidFill>
                  <a:srgbClr val="002060"/>
                </a:solidFill>
                <a:latin typeface="Times New Roman"/>
                <a:cs typeface="Times New Roman"/>
              </a:rPr>
              <a:t>or</a:t>
            </a:r>
            <a:r>
              <a:rPr sz="2800" spc="-35" dirty="0">
                <a:solidFill>
                  <a:srgbClr val="002060"/>
                </a:solidFill>
                <a:latin typeface="Times New Roman"/>
                <a:cs typeface="Times New Roman"/>
              </a:rPr>
              <a:t> </a:t>
            </a:r>
            <a:r>
              <a:rPr sz="2800" dirty="0">
                <a:solidFill>
                  <a:srgbClr val="002060"/>
                </a:solidFill>
                <a:latin typeface="Times New Roman"/>
                <a:cs typeface="Times New Roman"/>
              </a:rPr>
              <a:t>more</a:t>
            </a:r>
            <a:r>
              <a:rPr sz="2800" spc="-35" dirty="0">
                <a:solidFill>
                  <a:srgbClr val="002060"/>
                </a:solidFill>
                <a:latin typeface="Times New Roman"/>
                <a:cs typeface="Times New Roman"/>
              </a:rPr>
              <a:t> </a:t>
            </a:r>
            <a:r>
              <a:rPr sz="2800" dirty="0">
                <a:solidFill>
                  <a:srgbClr val="002060"/>
                </a:solidFill>
                <a:latin typeface="Times New Roman"/>
                <a:cs typeface="Times New Roman"/>
              </a:rPr>
              <a:t>-</a:t>
            </a:r>
            <a:r>
              <a:rPr sz="2800" spc="-20" dirty="0">
                <a:solidFill>
                  <a:srgbClr val="002060"/>
                </a:solidFill>
                <a:latin typeface="Times New Roman"/>
                <a:cs typeface="Times New Roman"/>
              </a:rPr>
              <a:t> </a:t>
            </a:r>
            <a:r>
              <a:rPr sz="2800" spc="-10" dirty="0">
                <a:solidFill>
                  <a:srgbClr val="002060"/>
                </a:solidFill>
                <a:latin typeface="Times New Roman"/>
                <a:cs typeface="Times New Roman"/>
              </a:rPr>
              <a:t>safe.</a:t>
            </a:r>
            <a:endParaRPr sz="2800">
              <a:latin typeface="Times New Roman"/>
              <a:cs typeface="Times New Roman"/>
            </a:endParaRPr>
          </a:p>
        </p:txBody>
      </p:sp>
      <p:pic>
        <p:nvPicPr>
          <p:cNvPr id="9" name="object 9"/>
          <p:cNvPicPr/>
          <p:nvPr/>
        </p:nvPicPr>
        <p:blipFill>
          <a:blip r:embed="rId5" cstate="print"/>
          <a:stretch>
            <a:fillRect/>
          </a:stretch>
        </p:blipFill>
        <p:spPr>
          <a:xfrm>
            <a:off x="457200" y="4373879"/>
            <a:ext cx="9144000" cy="979170"/>
          </a:xfrm>
          <a:prstGeom prst="rect">
            <a:avLst/>
          </a:prstGeom>
        </p:spPr>
      </p:pic>
      <p:sp>
        <p:nvSpPr>
          <p:cNvPr id="10" name="object 10"/>
          <p:cNvSpPr txBox="1"/>
          <p:nvPr/>
        </p:nvSpPr>
        <p:spPr>
          <a:xfrm>
            <a:off x="3811778" y="3730990"/>
            <a:ext cx="855344" cy="879475"/>
          </a:xfrm>
          <a:prstGeom prst="rect">
            <a:avLst/>
          </a:prstGeom>
        </p:spPr>
        <p:txBody>
          <a:bodyPr vert="horz" wrap="square" lIns="0" tIns="12700" rIns="0" bIns="0" rtlCol="0">
            <a:spAutoFit/>
          </a:bodyPr>
          <a:lstStyle/>
          <a:p>
            <a:pPr marL="12700">
              <a:lnSpc>
                <a:spcPct val="100000"/>
              </a:lnSpc>
              <a:spcBef>
                <a:spcPts val="100"/>
              </a:spcBef>
            </a:pPr>
            <a:r>
              <a:rPr sz="2800" dirty="0">
                <a:solidFill>
                  <a:srgbClr val="002060"/>
                </a:solidFill>
                <a:latin typeface="Times New Roman"/>
                <a:cs typeface="Times New Roman"/>
              </a:rPr>
              <a:t>3</a:t>
            </a:r>
            <a:r>
              <a:rPr sz="2800" spc="-20" dirty="0">
                <a:solidFill>
                  <a:srgbClr val="002060"/>
                </a:solidFill>
                <a:latin typeface="Times New Roman"/>
                <a:cs typeface="Times New Roman"/>
              </a:rPr>
              <a:t> </a:t>
            </a:r>
            <a:r>
              <a:rPr sz="2800" dirty="0">
                <a:solidFill>
                  <a:srgbClr val="002060"/>
                </a:solidFill>
                <a:latin typeface="Times New Roman"/>
                <a:cs typeface="Times New Roman"/>
              </a:rPr>
              <a:t>or</a:t>
            </a:r>
            <a:r>
              <a:rPr sz="2800" spc="-15" dirty="0">
                <a:solidFill>
                  <a:srgbClr val="002060"/>
                </a:solidFill>
                <a:latin typeface="Times New Roman"/>
                <a:cs typeface="Times New Roman"/>
              </a:rPr>
              <a:t> </a:t>
            </a:r>
            <a:r>
              <a:rPr sz="2800" spc="-60" dirty="0">
                <a:solidFill>
                  <a:srgbClr val="002060"/>
                </a:solidFill>
                <a:latin typeface="Times New Roman"/>
                <a:cs typeface="Times New Roman"/>
              </a:rPr>
              <a:t>4</a:t>
            </a:r>
            <a:endParaRPr sz="2800">
              <a:latin typeface="Times New Roman"/>
              <a:cs typeface="Times New Roman"/>
            </a:endParaRPr>
          </a:p>
          <a:p>
            <a:pPr marL="12700">
              <a:lnSpc>
                <a:spcPct val="100000"/>
              </a:lnSpc>
            </a:pPr>
            <a:r>
              <a:rPr sz="2800" dirty="0">
                <a:solidFill>
                  <a:srgbClr val="002060"/>
                </a:solidFill>
                <a:latin typeface="Times New Roman"/>
                <a:cs typeface="Times New Roman"/>
              </a:rPr>
              <a:t>&lt;</a:t>
            </a:r>
            <a:r>
              <a:rPr sz="2800" spc="-10" dirty="0">
                <a:solidFill>
                  <a:srgbClr val="002060"/>
                </a:solidFill>
                <a:latin typeface="Times New Roman"/>
                <a:cs typeface="Times New Roman"/>
              </a:rPr>
              <a:t> </a:t>
            </a:r>
            <a:r>
              <a:rPr sz="2800" spc="-60" dirty="0">
                <a:solidFill>
                  <a:srgbClr val="002060"/>
                </a:solidFill>
                <a:latin typeface="Times New Roman"/>
                <a:cs typeface="Times New Roman"/>
              </a:rPr>
              <a:t>3</a:t>
            </a:r>
            <a:endParaRPr sz="2800">
              <a:latin typeface="Times New Roman"/>
              <a:cs typeface="Times New Roman"/>
            </a:endParaRPr>
          </a:p>
        </p:txBody>
      </p:sp>
      <p:sp>
        <p:nvSpPr>
          <p:cNvPr id="11" name="object 11"/>
          <p:cNvSpPr txBox="1"/>
          <p:nvPr/>
        </p:nvSpPr>
        <p:spPr>
          <a:xfrm>
            <a:off x="5523376" y="3730990"/>
            <a:ext cx="3709670" cy="879475"/>
          </a:xfrm>
          <a:prstGeom prst="rect">
            <a:avLst/>
          </a:prstGeom>
        </p:spPr>
        <p:txBody>
          <a:bodyPr vert="horz" wrap="square" lIns="0" tIns="12700" rIns="0" bIns="0" rtlCol="0">
            <a:spAutoFit/>
          </a:bodyPr>
          <a:lstStyle/>
          <a:p>
            <a:pPr marL="225425" indent="-207645">
              <a:lnSpc>
                <a:spcPct val="100000"/>
              </a:lnSpc>
              <a:spcBef>
                <a:spcPts val="100"/>
              </a:spcBef>
              <a:buChar char="-"/>
              <a:tabLst>
                <a:tab pos="225425" algn="l"/>
              </a:tabLst>
            </a:pPr>
            <a:r>
              <a:rPr sz="2800" dirty="0">
                <a:solidFill>
                  <a:srgbClr val="002060"/>
                </a:solidFill>
                <a:latin typeface="Times New Roman"/>
                <a:cs typeface="Times New Roman"/>
              </a:rPr>
              <a:t>must</a:t>
            </a:r>
            <a:r>
              <a:rPr sz="2800" spc="-35" dirty="0">
                <a:solidFill>
                  <a:srgbClr val="002060"/>
                </a:solidFill>
                <a:latin typeface="Times New Roman"/>
                <a:cs typeface="Times New Roman"/>
              </a:rPr>
              <a:t> </a:t>
            </a:r>
            <a:r>
              <a:rPr sz="2800" dirty="0">
                <a:solidFill>
                  <a:srgbClr val="002060"/>
                </a:solidFill>
                <a:latin typeface="Times New Roman"/>
                <a:cs typeface="Times New Roman"/>
              </a:rPr>
              <a:t>be</a:t>
            </a:r>
            <a:r>
              <a:rPr sz="2800" spc="-5" dirty="0">
                <a:solidFill>
                  <a:srgbClr val="002060"/>
                </a:solidFill>
                <a:latin typeface="Times New Roman"/>
                <a:cs typeface="Times New Roman"/>
              </a:rPr>
              <a:t> </a:t>
            </a:r>
            <a:r>
              <a:rPr sz="2800" dirty="0">
                <a:solidFill>
                  <a:srgbClr val="002060"/>
                </a:solidFill>
                <a:latin typeface="Times New Roman"/>
                <a:cs typeface="Times New Roman"/>
              </a:rPr>
              <a:t>used</a:t>
            </a:r>
            <a:r>
              <a:rPr sz="2800" spc="-20" dirty="0">
                <a:solidFill>
                  <a:srgbClr val="002060"/>
                </a:solidFill>
                <a:latin typeface="Times New Roman"/>
                <a:cs typeface="Times New Roman"/>
              </a:rPr>
              <a:t> </a:t>
            </a:r>
            <a:r>
              <a:rPr sz="2800" spc="-10" dirty="0">
                <a:solidFill>
                  <a:srgbClr val="002060"/>
                </a:solidFill>
                <a:latin typeface="Times New Roman"/>
                <a:cs typeface="Times New Roman"/>
              </a:rPr>
              <a:t>cautiously.</a:t>
            </a:r>
            <a:endParaRPr sz="2800">
              <a:latin typeface="Times New Roman"/>
              <a:cs typeface="Times New Roman"/>
            </a:endParaRPr>
          </a:p>
          <a:p>
            <a:pPr marL="219710" indent="-207010">
              <a:lnSpc>
                <a:spcPct val="100000"/>
              </a:lnSpc>
              <a:buChar char="-"/>
              <a:tabLst>
                <a:tab pos="219710" algn="l"/>
              </a:tabLst>
            </a:pPr>
            <a:r>
              <a:rPr sz="2800" dirty="0">
                <a:solidFill>
                  <a:srgbClr val="002060"/>
                </a:solidFill>
                <a:latin typeface="Times New Roman"/>
                <a:cs typeface="Times New Roman"/>
              </a:rPr>
              <a:t>cannot</a:t>
            </a:r>
            <a:r>
              <a:rPr sz="2800" spc="-30" dirty="0">
                <a:solidFill>
                  <a:srgbClr val="002060"/>
                </a:solidFill>
                <a:latin typeface="Times New Roman"/>
                <a:cs typeface="Times New Roman"/>
              </a:rPr>
              <a:t> </a:t>
            </a:r>
            <a:r>
              <a:rPr sz="2800" dirty="0">
                <a:solidFill>
                  <a:srgbClr val="002060"/>
                </a:solidFill>
                <a:latin typeface="Times New Roman"/>
                <a:cs typeface="Times New Roman"/>
              </a:rPr>
              <a:t>be</a:t>
            </a:r>
            <a:r>
              <a:rPr sz="2800" spc="-15" dirty="0">
                <a:solidFill>
                  <a:srgbClr val="002060"/>
                </a:solidFill>
                <a:latin typeface="Times New Roman"/>
                <a:cs typeface="Times New Roman"/>
              </a:rPr>
              <a:t> </a:t>
            </a:r>
            <a:r>
              <a:rPr sz="2800" dirty="0">
                <a:solidFill>
                  <a:srgbClr val="002060"/>
                </a:solidFill>
                <a:latin typeface="Times New Roman"/>
                <a:cs typeface="Times New Roman"/>
              </a:rPr>
              <a:t>used</a:t>
            </a:r>
            <a:r>
              <a:rPr sz="2800" spc="-15" dirty="0">
                <a:solidFill>
                  <a:srgbClr val="002060"/>
                </a:solidFill>
                <a:latin typeface="Times New Roman"/>
                <a:cs typeface="Times New Roman"/>
              </a:rPr>
              <a:t> </a:t>
            </a:r>
            <a:r>
              <a:rPr sz="2800" dirty="0">
                <a:solidFill>
                  <a:srgbClr val="002060"/>
                </a:solidFill>
                <a:latin typeface="Times New Roman"/>
                <a:cs typeface="Times New Roman"/>
              </a:rPr>
              <a:t>safely</a:t>
            </a:r>
            <a:r>
              <a:rPr sz="2800" spc="-20" dirty="0">
                <a:solidFill>
                  <a:srgbClr val="002060"/>
                </a:solidFill>
                <a:latin typeface="Times New Roman"/>
                <a:cs typeface="Times New Roman"/>
              </a:rPr>
              <a:t> </a:t>
            </a:r>
            <a:r>
              <a:rPr sz="2800" spc="-50" dirty="0">
                <a:solidFill>
                  <a:srgbClr val="002060"/>
                </a:solidFill>
                <a:latin typeface="Times New Roman"/>
                <a:cs typeface="Times New Roman"/>
              </a:rPr>
              <a:t>.</a:t>
            </a:r>
            <a:endParaRPr sz="2800">
              <a:latin typeface="Times New Roman"/>
              <a:cs typeface="Times New Roman"/>
            </a:endParaRPr>
          </a:p>
        </p:txBody>
      </p:sp>
      <p:pic>
        <p:nvPicPr>
          <p:cNvPr id="12" name="object 12"/>
          <p:cNvPicPr/>
          <p:nvPr/>
        </p:nvPicPr>
        <p:blipFill>
          <a:blip r:embed="rId6" cstate="print"/>
          <a:stretch>
            <a:fillRect/>
          </a:stretch>
        </p:blipFill>
        <p:spPr>
          <a:xfrm>
            <a:off x="457200" y="5353050"/>
            <a:ext cx="9144000" cy="979170"/>
          </a:xfrm>
          <a:prstGeom prst="rect">
            <a:avLst/>
          </a:prstGeom>
        </p:spPr>
      </p:pic>
      <p:sp>
        <p:nvSpPr>
          <p:cNvPr id="13" name="object 13"/>
          <p:cNvSpPr txBox="1"/>
          <p:nvPr/>
        </p:nvSpPr>
        <p:spPr>
          <a:xfrm>
            <a:off x="535940" y="4830574"/>
            <a:ext cx="1105535" cy="879475"/>
          </a:xfrm>
          <a:prstGeom prst="rect">
            <a:avLst/>
          </a:prstGeom>
        </p:spPr>
        <p:txBody>
          <a:bodyPr vert="horz" wrap="square" lIns="0" tIns="12700" rIns="0" bIns="0" rtlCol="0">
            <a:spAutoFit/>
          </a:bodyPr>
          <a:lstStyle/>
          <a:p>
            <a:pPr marL="12700" marR="5080">
              <a:lnSpc>
                <a:spcPct val="100000"/>
              </a:lnSpc>
              <a:spcBef>
                <a:spcPts val="100"/>
              </a:spcBef>
              <a:tabLst>
                <a:tab pos="973455" algn="l"/>
              </a:tabLst>
            </a:pPr>
            <a:r>
              <a:rPr sz="2800" spc="-10" dirty="0">
                <a:solidFill>
                  <a:srgbClr val="002060"/>
                </a:solidFill>
                <a:latin typeface="Times New Roman"/>
                <a:cs typeface="Times New Roman"/>
              </a:rPr>
              <a:t>Note:</a:t>
            </a:r>
            <a:r>
              <a:rPr sz="2800" dirty="0">
                <a:solidFill>
                  <a:srgbClr val="002060"/>
                </a:solidFill>
                <a:latin typeface="Times New Roman"/>
                <a:cs typeface="Times New Roman"/>
              </a:rPr>
              <a:t>	</a:t>
            </a:r>
            <a:r>
              <a:rPr sz="2800" spc="-50" dirty="0">
                <a:solidFill>
                  <a:srgbClr val="002060"/>
                </a:solidFill>
                <a:latin typeface="Times New Roman"/>
                <a:cs typeface="Times New Roman"/>
              </a:rPr>
              <a:t>- </a:t>
            </a:r>
            <a:r>
              <a:rPr sz="2800" spc="-10" dirty="0">
                <a:solidFill>
                  <a:srgbClr val="002060"/>
                </a:solidFill>
                <a:latin typeface="Times New Roman"/>
                <a:cs typeface="Times New Roman"/>
              </a:rPr>
              <a:t>clinical</a:t>
            </a:r>
            <a:endParaRPr sz="2800">
              <a:latin typeface="Times New Roman"/>
              <a:cs typeface="Times New Roman"/>
            </a:endParaRPr>
          </a:p>
        </p:txBody>
      </p:sp>
      <p:sp>
        <p:nvSpPr>
          <p:cNvPr id="14" name="object 14"/>
          <p:cNvSpPr txBox="1"/>
          <p:nvPr/>
        </p:nvSpPr>
        <p:spPr>
          <a:xfrm>
            <a:off x="1863336" y="4830574"/>
            <a:ext cx="7430134" cy="879475"/>
          </a:xfrm>
          <a:prstGeom prst="rect">
            <a:avLst/>
          </a:prstGeom>
        </p:spPr>
        <p:txBody>
          <a:bodyPr vert="horz" wrap="square" lIns="0" tIns="12700" rIns="0" bIns="0" rtlCol="0">
            <a:spAutoFit/>
          </a:bodyPr>
          <a:lstStyle/>
          <a:p>
            <a:pPr marL="12700" marR="5080" indent="92710">
              <a:lnSpc>
                <a:spcPct val="100000"/>
              </a:lnSpc>
              <a:spcBef>
                <a:spcPts val="100"/>
              </a:spcBef>
              <a:tabLst>
                <a:tab pos="763905" algn="l"/>
                <a:tab pos="1349375" algn="l"/>
                <a:tab pos="1376045" algn="l"/>
                <a:tab pos="2030730" algn="l"/>
                <a:tab pos="2249170" algn="l"/>
                <a:tab pos="2660015" algn="l"/>
                <a:tab pos="3072130" algn="l"/>
                <a:tab pos="3217545" algn="l"/>
                <a:tab pos="3855720" algn="l"/>
                <a:tab pos="4361815" algn="l"/>
                <a:tab pos="4426585" algn="l"/>
                <a:tab pos="4845050" algn="l"/>
                <a:tab pos="5749290" algn="l"/>
                <a:tab pos="6196330" algn="l"/>
                <a:tab pos="6308090" algn="l"/>
                <a:tab pos="6687184" algn="l"/>
              </a:tabLst>
            </a:pPr>
            <a:r>
              <a:rPr sz="2800" spc="-20" dirty="0">
                <a:solidFill>
                  <a:srgbClr val="002060"/>
                </a:solidFill>
                <a:latin typeface="Times New Roman"/>
                <a:cs typeface="Times New Roman"/>
              </a:rPr>
              <a:t>T.I.</a:t>
            </a:r>
            <a:r>
              <a:rPr sz="2800" dirty="0">
                <a:solidFill>
                  <a:srgbClr val="002060"/>
                </a:solidFill>
                <a:latin typeface="Times New Roman"/>
                <a:cs typeface="Times New Roman"/>
              </a:rPr>
              <a:t>	</a:t>
            </a:r>
            <a:r>
              <a:rPr sz="2800" spc="-25" dirty="0">
                <a:solidFill>
                  <a:srgbClr val="002060"/>
                </a:solidFill>
                <a:latin typeface="Times New Roman"/>
                <a:cs typeface="Times New Roman"/>
              </a:rPr>
              <a:t>for</a:t>
            </a:r>
            <a:r>
              <a:rPr sz="2800" dirty="0">
                <a:solidFill>
                  <a:srgbClr val="002060"/>
                </a:solidFill>
                <a:latin typeface="Times New Roman"/>
                <a:cs typeface="Times New Roman"/>
              </a:rPr>
              <a:t>	</a:t>
            </a:r>
            <a:r>
              <a:rPr sz="2800" spc="-20" dirty="0">
                <a:solidFill>
                  <a:srgbClr val="002060"/>
                </a:solidFill>
                <a:latin typeface="Times New Roman"/>
                <a:cs typeface="Times New Roman"/>
              </a:rPr>
              <a:t>same</a:t>
            </a:r>
            <a:r>
              <a:rPr sz="2800" dirty="0">
                <a:solidFill>
                  <a:srgbClr val="002060"/>
                </a:solidFill>
                <a:latin typeface="Times New Roman"/>
                <a:cs typeface="Times New Roman"/>
              </a:rPr>
              <a:t>	</a:t>
            </a:r>
            <a:r>
              <a:rPr sz="2800" spc="-20" dirty="0">
                <a:solidFill>
                  <a:srgbClr val="002060"/>
                </a:solidFill>
                <a:latin typeface="Times New Roman"/>
                <a:cs typeface="Times New Roman"/>
              </a:rPr>
              <a:t>drug</a:t>
            </a:r>
            <a:r>
              <a:rPr sz="2800" dirty="0">
                <a:solidFill>
                  <a:srgbClr val="002060"/>
                </a:solidFill>
                <a:latin typeface="Times New Roman"/>
                <a:cs typeface="Times New Roman"/>
              </a:rPr>
              <a:t>	</a:t>
            </a:r>
            <a:r>
              <a:rPr sz="2800" spc="-25" dirty="0">
                <a:solidFill>
                  <a:srgbClr val="002060"/>
                </a:solidFill>
                <a:latin typeface="Times New Roman"/>
                <a:cs typeface="Times New Roman"/>
              </a:rPr>
              <a:t>may</a:t>
            </a:r>
            <a:r>
              <a:rPr sz="2800" dirty="0">
                <a:solidFill>
                  <a:srgbClr val="002060"/>
                </a:solidFill>
                <a:latin typeface="Times New Roman"/>
                <a:cs typeface="Times New Roman"/>
              </a:rPr>
              <a:t>	</a:t>
            </a:r>
            <a:r>
              <a:rPr sz="2800" spc="-25" dirty="0">
                <a:solidFill>
                  <a:srgbClr val="002060"/>
                </a:solidFill>
                <a:latin typeface="Times New Roman"/>
                <a:cs typeface="Times New Roman"/>
              </a:rPr>
              <a:t>be</a:t>
            </a:r>
            <a:r>
              <a:rPr sz="2800" dirty="0">
                <a:solidFill>
                  <a:srgbClr val="002060"/>
                </a:solidFill>
                <a:latin typeface="Times New Roman"/>
                <a:cs typeface="Times New Roman"/>
              </a:rPr>
              <a:t>	</a:t>
            </a:r>
            <a:r>
              <a:rPr sz="2800" spc="-10" dirty="0">
                <a:solidFill>
                  <a:srgbClr val="002060"/>
                </a:solidFill>
                <a:latin typeface="Times New Roman"/>
                <a:cs typeface="Times New Roman"/>
              </a:rPr>
              <a:t>different</a:t>
            </a:r>
            <a:r>
              <a:rPr sz="2800" dirty="0">
                <a:solidFill>
                  <a:srgbClr val="002060"/>
                </a:solidFill>
                <a:latin typeface="Times New Roman"/>
                <a:cs typeface="Times New Roman"/>
              </a:rPr>
              <a:t>	</a:t>
            </a:r>
            <a:r>
              <a:rPr sz="2800" spc="-25" dirty="0">
                <a:solidFill>
                  <a:srgbClr val="002060"/>
                </a:solidFill>
                <a:latin typeface="Times New Roman"/>
                <a:cs typeface="Times New Roman"/>
              </a:rPr>
              <a:t>in</a:t>
            </a:r>
            <a:r>
              <a:rPr sz="2800" dirty="0">
                <a:solidFill>
                  <a:srgbClr val="002060"/>
                </a:solidFill>
                <a:latin typeface="Times New Roman"/>
                <a:cs typeface="Times New Roman"/>
              </a:rPr>
              <a:t>	</a:t>
            </a:r>
            <a:r>
              <a:rPr sz="2800" spc="-10" dirty="0">
                <a:solidFill>
                  <a:srgbClr val="002060"/>
                </a:solidFill>
                <a:latin typeface="Times New Roman"/>
                <a:cs typeface="Times New Roman"/>
              </a:rPr>
              <a:t>different situation</a:t>
            </a:r>
            <a:r>
              <a:rPr sz="2800" dirty="0">
                <a:solidFill>
                  <a:srgbClr val="002060"/>
                </a:solidFill>
                <a:latin typeface="Times New Roman"/>
                <a:cs typeface="Times New Roman"/>
              </a:rPr>
              <a:t>		</a:t>
            </a:r>
            <a:r>
              <a:rPr sz="2800" spc="-20" dirty="0">
                <a:solidFill>
                  <a:srgbClr val="002060"/>
                </a:solidFill>
                <a:latin typeface="Times New Roman"/>
                <a:cs typeface="Times New Roman"/>
              </a:rPr>
              <a:t>e.g.</a:t>
            </a:r>
            <a:r>
              <a:rPr sz="2800" dirty="0">
                <a:solidFill>
                  <a:srgbClr val="002060"/>
                </a:solidFill>
                <a:latin typeface="Times New Roman"/>
                <a:cs typeface="Times New Roman"/>
              </a:rPr>
              <a:t>	</a:t>
            </a:r>
            <a:r>
              <a:rPr sz="2800" spc="-20" dirty="0">
                <a:solidFill>
                  <a:srgbClr val="002060"/>
                </a:solidFill>
                <a:latin typeface="Times New Roman"/>
                <a:cs typeface="Times New Roman"/>
              </a:rPr>
              <a:t>T.I.</a:t>
            </a:r>
            <a:r>
              <a:rPr sz="2800" dirty="0">
                <a:solidFill>
                  <a:srgbClr val="002060"/>
                </a:solidFill>
                <a:latin typeface="Times New Roman"/>
                <a:cs typeface="Times New Roman"/>
              </a:rPr>
              <a:t>	</a:t>
            </a:r>
            <a:r>
              <a:rPr sz="2800" spc="-25" dirty="0">
                <a:solidFill>
                  <a:srgbClr val="002060"/>
                </a:solidFill>
                <a:latin typeface="Times New Roman"/>
                <a:cs typeface="Times New Roman"/>
              </a:rPr>
              <a:t>for</a:t>
            </a:r>
            <a:r>
              <a:rPr sz="2800" dirty="0">
                <a:solidFill>
                  <a:srgbClr val="002060"/>
                </a:solidFill>
                <a:latin typeface="Times New Roman"/>
                <a:cs typeface="Times New Roman"/>
              </a:rPr>
              <a:t>		</a:t>
            </a:r>
            <a:r>
              <a:rPr sz="2800" spc="-10" dirty="0">
                <a:solidFill>
                  <a:srgbClr val="002060"/>
                </a:solidFill>
                <a:latin typeface="Times New Roman"/>
                <a:cs typeface="Times New Roman"/>
              </a:rPr>
              <a:t>Aspirin</a:t>
            </a:r>
            <a:r>
              <a:rPr sz="2800" dirty="0">
                <a:solidFill>
                  <a:srgbClr val="002060"/>
                </a:solidFill>
                <a:latin typeface="Times New Roman"/>
                <a:cs typeface="Times New Roman"/>
              </a:rPr>
              <a:t>		</a:t>
            </a:r>
            <a:r>
              <a:rPr sz="2800" spc="-25" dirty="0">
                <a:solidFill>
                  <a:srgbClr val="002060"/>
                </a:solidFill>
                <a:latin typeface="Times New Roman"/>
                <a:cs typeface="Times New Roman"/>
              </a:rPr>
              <a:t>in</a:t>
            </a:r>
            <a:r>
              <a:rPr sz="2800" dirty="0">
                <a:solidFill>
                  <a:srgbClr val="002060"/>
                </a:solidFill>
                <a:latin typeface="Times New Roman"/>
                <a:cs typeface="Times New Roman"/>
              </a:rPr>
              <a:t>	</a:t>
            </a:r>
            <a:r>
              <a:rPr sz="2800" spc="-10" dirty="0">
                <a:solidFill>
                  <a:srgbClr val="002060"/>
                </a:solidFill>
                <a:latin typeface="Times New Roman"/>
                <a:cs typeface="Times New Roman"/>
              </a:rPr>
              <a:t>headache</a:t>
            </a:r>
            <a:r>
              <a:rPr sz="2800" dirty="0">
                <a:solidFill>
                  <a:srgbClr val="002060"/>
                </a:solidFill>
                <a:latin typeface="Times New Roman"/>
                <a:cs typeface="Times New Roman"/>
              </a:rPr>
              <a:t>		</a:t>
            </a:r>
            <a:r>
              <a:rPr sz="2800" spc="-25" dirty="0">
                <a:solidFill>
                  <a:srgbClr val="002060"/>
                </a:solidFill>
                <a:latin typeface="Times New Roman"/>
                <a:cs typeface="Times New Roman"/>
              </a:rPr>
              <a:t>is</a:t>
            </a:r>
            <a:r>
              <a:rPr sz="2800" dirty="0">
                <a:solidFill>
                  <a:srgbClr val="002060"/>
                </a:solidFill>
                <a:latin typeface="Times New Roman"/>
                <a:cs typeface="Times New Roman"/>
              </a:rPr>
              <a:t>	</a:t>
            </a:r>
            <a:r>
              <a:rPr sz="2800" spc="-20" dirty="0">
                <a:solidFill>
                  <a:srgbClr val="002060"/>
                </a:solidFill>
                <a:latin typeface="Times New Roman"/>
                <a:cs typeface="Times New Roman"/>
              </a:rPr>
              <a:t>more</a:t>
            </a:r>
            <a:endParaRPr sz="2800">
              <a:latin typeface="Times New Roman"/>
              <a:cs typeface="Times New Roman"/>
            </a:endParaRPr>
          </a:p>
        </p:txBody>
      </p:sp>
      <p:pic>
        <p:nvPicPr>
          <p:cNvPr id="15" name="object 15"/>
          <p:cNvPicPr/>
          <p:nvPr/>
        </p:nvPicPr>
        <p:blipFill>
          <a:blip r:embed="rId7" cstate="print"/>
          <a:stretch>
            <a:fillRect/>
          </a:stretch>
        </p:blipFill>
        <p:spPr>
          <a:xfrm>
            <a:off x="457200" y="6332220"/>
            <a:ext cx="9144000" cy="982980"/>
          </a:xfrm>
          <a:prstGeom prst="rect">
            <a:avLst/>
          </a:prstGeom>
        </p:spPr>
      </p:pic>
      <p:sp>
        <p:nvSpPr>
          <p:cNvPr id="16" name="object 16"/>
          <p:cNvSpPr txBox="1"/>
          <p:nvPr/>
        </p:nvSpPr>
        <p:spPr>
          <a:xfrm>
            <a:off x="535940" y="5683996"/>
            <a:ext cx="8757285" cy="879475"/>
          </a:xfrm>
          <a:prstGeom prst="rect">
            <a:avLst/>
          </a:prstGeom>
        </p:spPr>
        <p:txBody>
          <a:bodyPr vert="horz" wrap="square" lIns="0" tIns="12700" rIns="0" bIns="0" rtlCol="0">
            <a:spAutoFit/>
          </a:bodyPr>
          <a:lstStyle/>
          <a:p>
            <a:pPr marL="12700" marR="5080">
              <a:lnSpc>
                <a:spcPct val="100000"/>
              </a:lnSpc>
              <a:spcBef>
                <a:spcPts val="100"/>
              </a:spcBef>
              <a:tabLst>
                <a:tab pos="7974330" algn="l"/>
              </a:tabLst>
            </a:pPr>
            <a:r>
              <a:rPr sz="2800" dirty="0">
                <a:solidFill>
                  <a:srgbClr val="002060"/>
                </a:solidFill>
                <a:latin typeface="Times New Roman"/>
                <a:cs typeface="Times New Roman"/>
              </a:rPr>
              <a:t>than</a:t>
            </a:r>
            <a:r>
              <a:rPr sz="2800" spc="254" dirty="0">
                <a:solidFill>
                  <a:srgbClr val="002060"/>
                </a:solidFill>
                <a:latin typeface="Times New Roman"/>
                <a:cs typeface="Times New Roman"/>
              </a:rPr>
              <a:t> </a:t>
            </a:r>
            <a:r>
              <a:rPr sz="2800" dirty="0">
                <a:solidFill>
                  <a:srgbClr val="002060"/>
                </a:solidFill>
                <a:latin typeface="Times New Roman"/>
                <a:cs typeface="Times New Roman"/>
              </a:rPr>
              <a:t>its</a:t>
            </a:r>
            <a:r>
              <a:rPr sz="2800" spc="265" dirty="0">
                <a:solidFill>
                  <a:srgbClr val="002060"/>
                </a:solidFill>
                <a:latin typeface="Times New Roman"/>
                <a:cs typeface="Times New Roman"/>
              </a:rPr>
              <a:t> </a:t>
            </a:r>
            <a:r>
              <a:rPr sz="2800" dirty="0">
                <a:solidFill>
                  <a:srgbClr val="002060"/>
                </a:solidFill>
                <a:latin typeface="Times New Roman"/>
                <a:cs typeface="Times New Roman"/>
              </a:rPr>
              <a:t>T.I.</a:t>
            </a:r>
            <a:r>
              <a:rPr sz="2800" spc="265" dirty="0">
                <a:solidFill>
                  <a:srgbClr val="002060"/>
                </a:solidFill>
                <a:latin typeface="Times New Roman"/>
                <a:cs typeface="Times New Roman"/>
              </a:rPr>
              <a:t> </a:t>
            </a:r>
            <a:r>
              <a:rPr sz="2800" dirty="0">
                <a:solidFill>
                  <a:srgbClr val="002060"/>
                </a:solidFill>
                <a:latin typeface="Times New Roman"/>
                <a:cs typeface="Times New Roman"/>
              </a:rPr>
              <a:t>for</a:t>
            </a:r>
            <a:r>
              <a:rPr sz="2800" spc="270" dirty="0">
                <a:solidFill>
                  <a:srgbClr val="002060"/>
                </a:solidFill>
                <a:latin typeface="Times New Roman"/>
                <a:cs typeface="Times New Roman"/>
              </a:rPr>
              <a:t> </a:t>
            </a:r>
            <a:r>
              <a:rPr sz="2800" dirty="0">
                <a:solidFill>
                  <a:srgbClr val="002060"/>
                </a:solidFill>
                <a:latin typeface="Times New Roman"/>
                <a:cs typeface="Times New Roman"/>
              </a:rPr>
              <a:t>Antiarthritic</a:t>
            </a:r>
            <a:r>
              <a:rPr sz="2800" spc="254" dirty="0">
                <a:solidFill>
                  <a:srgbClr val="002060"/>
                </a:solidFill>
                <a:latin typeface="Times New Roman"/>
                <a:cs typeface="Times New Roman"/>
              </a:rPr>
              <a:t> </a:t>
            </a:r>
            <a:r>
              <a:rPr sz="2800" dirty="0">
                <a:solidFill>
                  <a:srgbClr val="002060"/>
                </a:solidFill>
                <a:latin typeface="Times New Roman"/>
                <a:cs typeface="Times New Roman"/>
              </a:rPr>
              <a:t>and</a:t>
            </a:r>
            <a:r>
              <a:rPr sz="2800" spc="270" dirty="0">
                <a:solidFill>
                  <a:srgbClr val="002060"/>
                </a:solidFill>
                <a:latin typeface="Times New Roman"/>
                <a:cs typeface="Times New Roman"/>
              </a:rPr>
              <a:t> </a:t>
            </a:r>
            <a:r>
              <a:rPr sz="2800" dirty="0">
                <a:solidFill>
                  <a:srgbClr val="002060"/>
                </a:solidFill>
                <a:latin typeface="Times New Roman"/>
                <a:cs typeface="Times New Roman"/>
              </a:rPr>
              <a:t>Antirheumatic</a:t>
            </a:r>
            <a:r>
              <a:rPr sz="2800" spc="254" dirty="0">
                <a:solidFill>
                  <a:srgbClr val="002060"/>
                </a:solidFill>
                <a:latin typeface="Times New Roman"/>
                <a:cs typeface="Times New Roman"/>
              </a:rPr>
              <a:t> </a:t>
            </a:r>
            <a:r>
              <a:rPr sz="2800" spc="-20" dirty="0">
                <a:solidFill>
                  <a:srgbClr val="002060"/>
                </a:solidFill>
                <a:latin typeface="Times New Roman"/>
                <a:cs typeface="Times New Roman"/>
              </a:rPr>
              <a:t>uses</a:t>
            </a:r>
            <a:r>
              <a:rPr sz="2800" dirty="0">
                <a:solidFill>
                  <a:srgbClr val="002060"/>
                </a:solidFill>
                <a:latin typeface="Times New Roman"/>
                <a:cs typeface="Times New Roman"/>
              </a:rPr>
              <a:t>	</a:t>
            </a:r>
            <a:r>
              <a:rPr sz="2800" spc="-10" dirty="0">
                <a:solidFill>
                  <a:srgbClr val="002060"/>
                </a:solidFill>
                <a:latin typeface="Times New Roman"/>
                <a:cs typeface="Times New Roman"/>
              </a:rPr>
              <a:t>(dose </a:t>
            </a:r>
            <a:r>
              <a:rPr sz="2800" dirty="0">
                <a:solidFill>
                  <a:srgbClr val="002060"/>
                </a:solidFill>
                <a:latin typeface="Times New Roman"/>
                <a:cs typeface="Times New Roman"/>
              </a:rPr>
              <a:t>0.3</a:t>
            </a:r>
            <a:r>
              <a:rPr sz="2800" spc="-20" dirty="0">
                <a:solidFill>
                  <a:srgbClr val="002060"/>
                </a:solidFill>
                <a:latin typeface="Times New Roman"/>
                <a:cs typeface="Times New Roman"/>
              </a:rPr>
              <a:t> </a:t>
            </a:r>
            <a:r>
              <a:rPr sz="2800" dirty="0">
                <a:solidFill>
                  <a:srgbClr val="002060"/>
                </a:solidFill>
                <a:latin typeface="Times New Roman"/>
                <a:cs typeface="Times New Roman"/>
              </a:rPr>
              <a:t>to</a:t>
            </a:r>
            <a:r>
              <a:rPr sz="2800" spc="-10" dirty="0">
                <a:solidFill>
                  <a:srgbClr val="002060"/>
                </a:solidFill>
                <a:latin typeface="Times New Roman"/>
                <a:cs typeface="Times New Roman"/>
              </a:rPr>
              <a:t> </a:t>
            </a:r>
            <a:r>
              <a:rPr sz="2800" dirty="0">
                <a:solidFill>
                  <a:srgbClr val="002060"/>
                </a:solidFill>
                <a:latin typeface="Times New Roman"/>
                <a:cs typeface="Times New Roman"/>
              </a:rPr>
              <a:t>1g</a:t>
            </a:r>
            <a:r>
              <a:rPr sz="2800" spc="-5" dirty="0">
                <a:solidFill>
                  <a:srgbClr val="002060"/>
                </a:solidFill>
                <a:latin typeface="Times New Roman"/>
                <a:cs typeface="Times New Roman"/>
              </a:rPr>
              <a:t> </a:t>
            </a:r>
            <a:r>
              <a:rPr sz="2800" dirty="0">
                <a:solidFill>
                  <a:srgbClr val="002060"/>
                </a:solidFill>
                <a:latin typeface="Times New Roman"/>
                <a:cs typeface="Times New Roman"/>
              </a:rPr>
              <a:t>/</a:t>
            </a:r>
            <a:r>
              <a:rPr sz="2800" spc="-10" dirty="0">
                <a:solidFill>
                  <a:srgbClr val="002060"/>
                </a:solidFill>
                <a:latin typeface="Times New Roman"/>
                <a:cs typeface="Times New Roman"/>
              </a:rPr>
              <a:t> </a:t>
            </a:r>
            <a:r>
              <a:rPr sz="2800" dirty="0">
                <a:solidFill>
                  <a:srgbClr val="002060"/>
                </a:solidFill>
                <a:latin typeface="Times New Roman"/>
                <a:cs typeface="Times New Roman"/>
              </a:rPr>
              <a:t>day</a:t>
            </a:r>
            <a:r>
              <a:rPr sz="2800" spc="-10" dirty="0">
                <a:solidFill>
                  <a:srgbClr val="002060"/>
                </a:solidFill>
                <a:latin typeface="Times New Roman"/>
                <a:cs typeface="Times New Roman"/>
              </a:rPr>
              <a:t> </a:t>
            </a:r>
            <a:r>
              <a:rPr sz="2800" dirty="0">
                <a:solidFill>
                  <a:srgbClr val="002060"/>
                </a:solidFill>
                <a:latin typeface="Times New Roman"/>
                <a:cs typeface="Times New Roman"/>
              </a:rPr>
              <a:t>as</a:t>
            </a:r>
            <a:r>
              <a:rPr sz="2800" spc="-10" dirty="0">
                <a:solidFill>
                  <a:srgbClr val="002060"/>
                </a:solidFill>
                <a:latin typeface="Times New Roman"/>
                <a:cs typeface="Times New Roman"/>
              </a:rPr>
              <a:t> </a:t>
            </a:r>
            <a:r>
              <a:rPr sz="2800" dirty="0">
                <a:solidFill>
                  <a:srgbClr val="002060"/>
                </a:solidFill>
                <a:latin typeface="Times New Roman"/>
                <a:cs typeface="Times New Roman"/>
              </a:rPr>
              <a:t>compared</a:t>
            </a:r>
            <a:r>
              <a:rPr sz="2800" spc="-25" dirty="0">
                <a:solidFill>
                  <a:srgbClr val="002060"/>
                </a:solidFill>
                <a:latin typeface="Times New Roman"/>
                <a:cs typeface="Times New Roman"/>
              </a:rPr>
              <a:t> </a:t>
            </a:r>
            <a:r>
              <a:rPr sz="2800" dirty="0">
                <a:solidFill>
                  <a:srgbClr val="002060"/>
                </a:solidFill>
                <a:latin typeface="Times New Roman"/>
                <a:cs typeface="Times New Roman"/>
              </a:rPr>
              <a:t>to</a:t>
            </a:r>
            <a:r>
              <a:rPr sz="2800" spc="-10" dirty="0">
                <a:solidFill>
                  <a:srgbClr val="002060"/>
                </a:solidFill>
                <a:latin typeface="Times New Roman"/>
                <a:cs typeface="Times New Roman"/>
              </a:rPr>
              <a:t> </a:t>
            </a:r>
            <a:r>
              <a:rPr sz="2800" dirty="0">
                <a:solidFill>
                  <a:srgbClr val="002060"/>
                </a:solidFill>
                <a:latin typeface="Times New Roman"/>
                <a:cs typeface="Times New Roman"/>
              </a:rPr>
              <a:t>5</a:t>
            </a:r>
            <a:r>
              <a:rPr sz="2800" spc="-5" dirty="0">
                <a:solidFill>
                  <a:srgbClr val="002060"/>
                </a:solidFill>
                <a:latin typeface="Times New Roman"/>
                <a:cs typeface="Times New Roman"/>
              </a:rPr>
              <a:t> </a:t>
            </a:r>
            <a:r>
              <a:rPr sz="2800" dirty="0">
                <a:solidFill>
                  <a:srgbClr val="002060"/>
                </a:solidFill>
                <a:latin typeface="Times New Roman"/>
                <a:cs typeface="Times New Roman"/>
              </a:rPr>
              <a:t>to</a:t>
            </a:r>
            <a:r>
              <a:rPr sz="2800" spc="-5" dirty="0">
                <a:solidFill>
                  <a:srgbClr val="002060"/>
                </a:solidFill>
                <a:latin typeface="Times New Roman"/>
                <a:cs typeface="Times New Roman"/>
              </a:rPr>
              <a:t> </a:t>
            </a:r>
            <a:r>
              <a:rPr sz="2800" dirty="0">
                <a:solidFill>
                  <a:srgbClr val="002060"/>
                </a:solidFill>
                <a:latin typeface="Times New Roman"/>
                <a:cs typeface="Times New Roman"/>
              </a:rPr>
              <a:t>10g/day</a:t>
            </a:r>
            <a:r>
              <a:rPr sz="2800" spc="-30" dirty="0">
                <a:solidFill>
                  <a:srgbClr val="002060"/>
                </a:solidFill>
                <a:latin typeface="Times New Roman"/>
                <a:cs typeface="Times New Roman"/>
              </a:rPr>
              <a:t> </a:t>
            </a:r>
            <a:r>
              <a:rPr sz="2800" spc="-10" dirty="0">
                <a:solidFill>
                  <a:srgbClr val="002060"/>
                </a:solidFill>
                <a:latin typeface="Times New Roman"/>
                <a:cs typeface="Times New Roman"/>
              </a:rPr>
              <a:t>respectively).</a:t>
            </a:r>
            <a:endParaRPr sz="2800">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14452" rIns="0" bIns="0" rtlCol="0">
            <a:spAutoFit/>
          </a:bodyPr>
          <a:lstStyle/>
          <a:p>
            <a:pPr marL="652145">
              <a:lnSpc>
                <a:spcPct val="100000"/>
              </a:lnSpc>
              <a:spcBef>
                <a:spcPts val="100"/>
              </a:spcBef>
            </a:pPr>
            <a:r>
              <a:rPr u="sng" dirty="0">
                <a:uFill>
                  <a:solidFill>
                    <a:srgbClr val="C00000"/>
                  </a:solidFill>
                </a:uFill>
              </a:rPr>
              <a:t>SITES</a:t>
            </a:r>
            <a:r>
              <a:rPr u="sng" spc="-90" dirty="0">
                <a:uFill>
                  <a:solidFill>
                    <a:srgbClr val="C00000"/>
                  </a:solidFill>
                </a:uFill>
              </a:rPr>
              <a:t> </a:t>
            </a:r>
            <a:r>
              <a:rPr u="sng" dirty="0">
                <a:uFill>
                  <a:solidFill>
                    <a:srgbClr val="C00000"/>
                  </a:solidFill>
                </a:uFill>
              </a:rPr>
              <a:t>OF</a:t>
            </a:r>
            <a:r>
              <a:rPr u="sng" spc="-210" dirty="0">
                <a:uFill>
                  <a:solidFill>
                    <a:srgbClr val="C00000"/>
                  </a:solidFill>
                </a:uFill>
              </a:rPr>
              <a:t> </a:t>
            </a:r>
            <a:r>
              <a:rPr u="sng" spc="-35" dirty="0">
                <a:uFill>
                  <a:solidFill>
                    <a:srgbClr val="C00000"/>
                  </a:solidFill>
                </a:uFill>
              </a:rPr>
              <a:t>UNWANTED</a:t>
            </a:r>
            <a:r>
              <a:rPr u="sng" spc="-80" dirty="0">
                <a:uFill>
                  <a:solidFill>
                    <a:srgbClr val="C00000"/>
                  </a:solidFill>
                </a:uFill>
              </a:rPr>
              <a:t> </a:t>
            </a:r>
            <a:r>
              <a:rPr u="sng" spc="-10" dirty="0">
                <a:uFill>
                  <a:solidFill>
                    <a:srgbClr val="C00000"/>
                  </a:solidFill>
                </a:uFill>
              </a:rPr>
              <a:t>EFFECTS</a:t>
            </a:r>
          </a:p>
        </p:txBody>
      </p:sp>
      <p:grpSp>
        <p:nvGrpSpPr>
          <p:cNvPr id="3" name="object 3"/>
          <p:cNvGrpSpPr/>
          <p:nvPr/>
        </p:nvGrpSpPr>
        <p:grpSpPr>
          <a:xfrm>
            <a:off x="457200" y="1436369"/>
            <a:ext cx="9144000" cy="4895850"/>
            <a:chOff x="457200" y="1436369"/>
            <a:chExt cx="9144000" cy="4895850"/>
          </a:xfrm>
        </p:grpSpPr>
        <p:pic>
          <p:nvPicPr>
            <p:cNvPr id="4" name="object 4"/>
            <p:cNvPicPr/>
            <p:nvPr/>
          </p:nvPicPr>
          <p:blipFill>
            <a:blip r:embed="rId2" cstate="print"/>
            <a:stretch>
              <a:fillRect/>
            </a:stretch>
          </p:blipFill>
          <p:spPr>
            <a:xfrm>
              <a:off x="457200" y="1436369"/>
              <a:ext cx="9144000" cy="1958340"/>
            </a:xfrm>
            <a:prstGeom prst="rect">
              <a:avLst/>
            </a:prstGeom>
          </p:spPr>
        </p:pic>
        <p:pic>
          <p:nvPicPr>
            <p:cNvPr id="5" name="object 5"/>
            <p:cNvPicPr/>
            <p:nvPr/>
          </p:nvPicPr>
          <p:blipFill>
            <a:blip r:embed="rId3" cstate="print"/>
            <a:stretch>
              <a:fillRect/>
            </a:stretch>
          </p:blipFill>
          <p:spPr>
            <a:xfrm>
              <a:off x="457200" y="3394709"/>
              <a:ext cx="9144000" cy="979170"/>
            </a:xfrm>
            <a:prstGeom prst="rect">
              <a:avLst/>
            </a:prstGeom>
          </p:spPr>
        </p:pic>
        <p:pic>
          <p:nvPicPr>
            <p:cNvPr id="6" name="object 6"/>
            <p:cNvPicPr/>
            <p:nvPr/>
          </p:nvPicPr>
          <p:blipFill>
            <a:blip r:embed="rId4" cstate="print"/>
            <a:stretch>
              <a:fillRect/>
            </a:stretch>
          </p:blipFill>
          <p:spPr>
            <a:xfrm>
              <a:off x="457200" y="4373880"/>
              <a:ext cx="9144000" cy="979170"/>
            </a:xfrm>
            <a:prstGeom prst="rect">
              <a:avLst/>
            </a:prstGeom>
          </p:spPr>
        </p:pic>
        <p:pic>
          <p:nvPicPr>
            <p:cNvPr id="7" name="object 7"/>
            <p:cNvPicPr/>
            <p:nvPr/>
          </p:nvPicPr>
          <p:blipFill>
            <a:blip r:embed="rId5" cstate="print"/>
            <a:stretch>
              <a:fillRect/>
            </a:stretch>
          </p:blipFill>
          <p:spPr>
            <a:xfrm>
              <a:off x="457200" y="5353049"/>
              <a:ext cx="9144000" cy="979170"/>
            </a:xfrm>
            <a:prstGeom prst="rect">
              <a:avLst/>
            </a:prstGeom>
          </p:spPr>
        </p:pic>
      </p:grpSp>
      <p:sp>
        <p:nvSpPr>
          <p:cNvPr id="8" name="object 8"/>
          <p:cNvSpPr txBox="1"/>
          <p:nvPr/>
        </p:nvSpPr>
        <p:spPr>
          <a:xfrm>
            <a:off x="535940" y="2173020"/>
            <a:ext cx="8761095" cy="3865879"/>
          </a:xfrm>
          <a:prstGeom prst="rect">
            <a:avLst/>
          </a:prstGeom>
        </p:spPr>
        <p:txBody>
          <a:bodyPr vert="horz" wrap="square" lIns="0" tIns="12700" rIns="0" bIns="0" rtlCol="0">
            <a:spAutoFit/>
          </a:bodyPr>
          <a:lstStyle/>
          <a:p>
            <a:pPr marL="224154" marR="5080" indent="-212090">
              <a:lnSpc>
                <a:spcPct val="150000"/>
              </a:lnSpc>
              <a:spcBef>
                <a:spcPts val="100"/>
              </a:spcBef>
              <a:buChar char="•"/>
              <a:tabLst>
                <a:tab pos="1637030" algn="l"/>
              </a:tabLst>
            </a:pPr>
            <a:r>
              <a:rPr sz="2800" dirty="0">
                <a:solidFill>
                  <a:srgbClr val="002060"/>
                </a:solidFill>
                <a:latin typeface="Times New Roman"/>
                <a:cs typeface="Times New Roman"/>
              </a:rPr>
              <a:t>LOCAL</a:t>
            </a:r>
            <a:r>
              <a:rPr sz="2800" spc="-114" dirty="0">
                <a:solidFill>
                  <a:srgbClr val="002060"/>
                </a:solidFill>
                <a:latin typeface="Times New Roman"/>
                <a:cs typeface="Times New Roman"/>
              </a:rPr>
              <a:t> </a:t>
            </a:r>
            <a:r>
              <a:rPr sz="2800" dirty="0">
                <a:solidFill>
                  <a:srgbClr val="002060"/>
                </a:solidFill>
                <a:latin typeface="Times New Roman"/>
                <a:cs typeface="Times New Roman"/>
              </a:rPr>
              <a:t>-</a:t>
            </a:r>
            <a:r>
              <a:rPr sz="2800" spc="-160" dirty="0">
                <a:solidFill>
                  <a:srgbClr val="002060"/>
                </a:solidFill>
                <a:latin typeface="Times New Roman"/>
                <a:cs typeface="Times New Roman"/>
              </a:rPr>
              <a:t> </a:t>
            </a:r>
            <a:r>
              <a:rPr sz="2800" dirty="0">
                <a:solidFill>
                  <a:srgbClr val="002060"/>
                </a:solidFill>
                <a:latin typeface="Times New Roman"/>
                <a:cs typeface="Times New Roman"/>
              </a:rPr>
              <a:t>At</a:t>
            </a:r>
            <a:r>
              <a:rPr sz="2800" spc="-10" dirty="0">
                <a:solidFill>
                  <a:srgbClr val="002060"/>
                </a:solidFill>
                <a:latin typeface="Times New Roman"/>
                <a:cs typeface="Times New Roman"/>
              </a:rPr>
              <a:t> </a:t>
            </a:r>
            <a:r>
              <a:rPr sz="2800" dirty="0">
                <a:solidFill>
                  <a:srgbClr val="002060"/>
                </a:solidFill>
                <a:latin typeface="Times New Roman"/>
                <a:cs typeface="Times New Roman"/>
              </a:rPr>
              <a:t>the</a:t>
            </a:r>
            <a:r>
              <a:rPr sz="2800" spc="-30" dirty="0">
                <a:solidFill>
                  <a:srgbClr val="002060"/>
                </a:solidFill>
                <a:latin typeface="Times New Roman"/>
                <a:cs typeface="Times New Roman"/>
              </a:rPr>
              <a:t> </a:t>
            </a:r>
            <a:r>
              <a:rPr sz="2800" dirty="0">
                <a:solidFill>
                  <a:srgbClr val="002060"/>
                </a:solidFill>
                <a:latin typeface="Times New Roman"/>
                <a:cs typeface="Times New Roman"/>
              </a:rPr>
              <a:t>site</a:t>
            </a:r>
            <a:r>
              <a:rPr sz="2800" spc="-30" dirty="0">
                <a:solidFill>
                  <a:srgbClr val="002060"/>
                </a:solidFill>
                <a:latin typeface="Times New Roman"/>
                <a:cs typeface="Times New Roman"/>
              </a:rPr>
              <a:t> </a:t>
            </a:r>
            <a:r>
              <a:rPr sz="2800" dirty="0">
                <a:solidFill>
                  <a:srgbClr val="002060"/>
                </a:solidFill>
                <a:latin typeface="Times New Roman"/>
                <a:cs typeface="Times New Roman"/>
              </a:rPr>
              <a:t>of</a:t>
            </a:r>
            <a:r>
              <a:rPr sz="2800" spc="-25" dirty="0">
                <a:solidFill>
                  <a:srgbClr val="002060"/>
                </a:solidFill>
                <a:latin typeface="Times New Roman"/>
                <a:cs typeface="Times New Roman"/>
              </a:rPr>
              <a:t> </a:t>
            </a:r>
            <a:r>
              <a:rPr sz="2800" dirty="0">
                <a:solidFill>
                  <a:srgbClr val="002060"/>
                </a:solidFill>
                <a:latin typeface="Times New Roman"/>
                <a:cs typeface="Times New Roman"/>
              </a:rPr>
              <a:t>contact-</a:t>
            </a:r>
            <a:r>
              <a:rPr sz="2800" spc="-30" dirty="0">
                <a:solidFill>
                  <a:srgbClr val="002060"/>
                </a:solidFill>
                <a:latin typeface="Times New Roman"/>
                <a:cs typeface="Times New Roman"/>
              </a:rPr>
              <a:t> </a:t>
            </a:r>
            <a:r>
              <a:rPr sz="2800" dirty="0">
                <a:solidFill>
                  <a:srgbClr val="002060"/>
                </a:solidFill>
                <a:latin typeface="Times New Roman"/>
                <a:cs typeface="Times New Roman"/>
              </a:rPr>
              <a:t>e.g.</a:t>
            </a:r>
            <a:r>
              <a:rPr sz="2800" spc="-30" dirty="0">
                <a:solidFill>
                  <a:srgbClr val="002060"/>
                </a:solidFill>
                <a:latin typeface="Times New Roman"/>
                <a:cs typeface="Times New Roman"/>
              </a:rPr>
              <a:t> </a:t>
            </a:r>
            <a:r>
              <a:rPr sz="2800" dirty="0">
                <a:solidFill>
                  <a:srgbClr val="002060"/>
                </a:solidFill>
                <a:latin typeface="Times New Roman"/>
                <a:cs typeface="Times New Roman"/>
              </a:rPr>
              <a:t>–nausea,</a:t>
            </a:r>
            <a:r>
              <a:rPr sz="2800" spc="-30" dirty="0">
                <a:solidFill>
                  <a:srgbClr val="002060"/>
                </a:solidFill>
                <a:latin typeface="Times New Roman"/>
                <a:cs typeface="Times New Roman"/>
              </a:rPr>
              <a:t> </a:t>
            </a:r>
            <a:r>
              <a:rPr sz="2800" dirty="0">
                <a:solidFill>
                  <a:srgbClr val="002060"/>
                </a:solidFill>
                <a:latin typeface="Times New Roman"/>
                <a:cs typeface="Times New Roman"/>
              </a:rPr>
              <a:t>vomiting,</a:t>
            </a:r>
            <a:r>
              <a:rPr sz="2800" spc="-30" dirty="0">
                <a:solidFill>
                  <a:srgbClr val="002060"/>
                </a:solidFill>
                <a:latin typeface="Times New Roman"/>
                <a:cs typeface="Times New Roman"/>
              </a:rPr>
              <a:t> </a:t>
            </a:r>
            <a:r>
              <a:rPr sz="2800" spc="-20" dirty="0">
                <a:solidFill>
                  <a:srgbClr val="002060"/>
                </a:solidFill>
                <a:latin typeface="Times New Roman"/>
                <a:cs typeface="Times New Roman"/>
              </a:rPr>
              <a:t>dia. 	</a:t>
            </a:r>
            <a:r>
              <a:rPr sz="2800" dirty="0">
                <a:solidFill>
                  <a:srgbClr val="002060"/>
                </a:solidFill>
                <a:latin typeface="Times New Roman"/>
                <a:cs typeface="Times New Roman"/>
              </a:rPr>
              <a:t>with</a:t>
            </a:r>
            <a:r>
              <a:rPr sz="2800" spc="-30" dirty="0">
                <a:solidFill>
                  <a:srgbClr val="002060"/>
                </a:solidFill>
                <a:latin typeface="Times New Roman"/>
                <a:cs typeface="Times New Roman"/>
              </a:rPr>
              <a:t> </a:t>
            </a:r>
            <a:r>
              <a:rPr sz="2800" dirty="0">
                <a:solidFill>
                  <a:srgbClr val="002060"/>
                </a:solidFill>
                <a:latin typeface="Times New Roman"/>
                <a:cs typeface="Times New Roman"/>
              </a:rPr>
              <a:t>many</a:t>
            </a:r>
            <a:r>
              <a:rPr sz="2800" spc="-30" dirty="0">
                <a:solidFill>
                  <a:srgbClr val="002060"/>
                </a:solidFill>
                <a:latin typeface="Times New Roman"/>
                <a:cs typeface="Times New Roman"/>
              </a:rPr>
              <a:t> </a:t>
            </a:r>
            <a:r>
              <a:rPr sz="2800" dirty="0">
                <a:solidFill>
                  <a:srgbClr val="002060"/>
                </a:solidFill>
                <a:latin typeface="Times New Roman"/>
                <a:cs typeface="Times New Roman"/>
              </a:rPr>
              <a:t>oral</a:t>
            </a:r>
            <a:r>
              <a:rPr sz="2800" spc="-25" dirty="0">
                <a:solidFill>
                  <a:srgbClr val="002060"/>
                </a:solidFill>
                <a:latin typeface="Times New Roman"/>
                <a:cs typeface="Times New Roman"/>
              </a:rPr>
              <a:t> </a:t>
            </a:r>
            <a:r>
              <a:rPr sz="2800" spc="-10" dirty="0">
                <a:solidFill>
                  <a:srgbClr val="002060"/>
                </a:solidFill>
                <a:latin typeface="Times New Roman"/>
                <a:cs typeface="Times New Roman"/>
              </a:rPr>
              <a:t>drugs.</a:t>
            </a:r>
            <a:endParaRPr sz="2800">
              <a:latin typeface="Times New Roman"/>
              <a:cs typeface="Times New Roman"/>
            </a:endParaRPr>
          </a:p>
          <a:p>
            <a:pPr marL="224154" marR="288925" indent="-212090">
              <a:lnSpc>
                <a:spcPct val="150000"/>
              </a:lnSpc>
              <a:buChar char="•"/>
              <a:tabLst>
                <a:tab pos="1725930" algn="l"/>
                <a:tab pos="5379085" algn="l"/>
              </a:tabLst>
            </a:pPr>
            <a:r>
              <a:rPr sz="2800" dirty="0">
                <a:solidFill>
                  <a:srgbClr val="002060"/>
                </a:solidFill>
                <a:latin typeface="Times New Roman"/>
                <a:cs typeface="Times New Roman"/>
              </a:rPr>
              <a:t>FOCAL</a:t>
            </a:r>
            <a:r>
              <a:rPr sz="2800" spc="-125" dirty="0">
                <a:solidFill>
                  <a:srgbClr val="002060"/>
                </a:solidFill>
                <a:latin typeface="Times New Roman"/>
                <a:cs typeface="Times New Roman"/>
              </a:rPr>
              <a:t> </a:t>
            </a:r>
            <a:r>
              <a:rPr sz="2800" dirty="0">
                <a:solidFill>
                  <a:srgbClr val="002060"/>
                </a:solidFill>
                <a:latin typeface="Times New Roman"/>
                <a:cs typeface="Times New Roman"/>
              </a:rPr>
              <a:t>-</a:t>
            </a:r>
            <a:r>
              <a:rPr sz="2800" spc="-175" dirty="0">
                <a:solidFill>
                  <a:srgbClr val="002060"/>
                </a:solidFill>
                <a:latin typeface="Times New Roman"/>
                <a:cs typeface="Times New Roman"/>
              </a:rPr>
              <a:t> </a:t>
            </a:r>
            <a:r>
              <a:rPr sz="2800" dirty="0">
                <a:solidFill>
                  <a:srgbClr val="002060"/>
                </a:solidFill>
                <a:latin typeface="Times New Roman"/>
                <a:cs typeface="Times New Roman"/>
              </a:rPr>
              <a:t>At</a:t>
            </a:r>
            <a:r>
              <a:rPr sz="2800" spc="-20" dirty="0">
                <a:solidFill>
                  <a:srgbClr val="002060"/>
                </a:solidFill>
                <a:latin typeface="Times New Roman"/>
                <a:cs typeface="Times New Roman"/>
              </a:rPr>
              <a:t> </a:t>
            </a:r>
            <a:r>
              <a:rPr sz="2800" dirty="0">
                <a:solidFill>
                  <a:srgbClr val="002060"/>
                </a:solidFill>
                <a:latin typeface="Times New Roman"/>
                <a:cs typeface="Times New Roman"/>
              </a:rPr>
              <a:t>a</a:t>
            </a:r>
            <a:r>
              <a:rPr sz="2800" spc="-25" dirty="0">
                <a:solidFill>
                  <a:srgbClr val="002060"/>
                </a:solidFill>
                <a:latin typeface="Times New Roman"/>
                <a:cs typeface="Times New Roman"/>
              </a:rPr>
              <a:t> </a:t>
            </a:r>
            <a:r>
              <a:rPr sz="2800" dirty="0">
                <a:solidFill>
                  <a:srgbClr val="002060"/>
                </a:solidFill>
                <a:latin typeface="Times New Roman"/>
                <a:cs typeface="Times New Roman"/>
              </a:rPr>
              <a:t>particular</a:t>
            </a:r>
            <a:r>
              <a:rPr sz="2800" spc="-45" dirty="0">
                <a:solidFill>
                  <a:srgbClr val="002060"/>
                </a:solidFill>
                <a:latin typeface="Times New Roman"/>
                <a:cs typeface="Times New Roman"/>
              </a:rPr>
              <a:t> </a:t>
            </a:r>
            <a:r>
              <a:rPr sz="2800" dirty="0">
                <a:solidFill>
                  <a:srgbClr val="002060"/>
                </a:solidFill>
                <a:latin typeface="Times New Roman"/>
                <a:cs typeface="Times New Roman"/>
              </a:rPr>
              <a:t>organ</a:t>
            </a:r>
            <a:r>
              <a:rPr sz="2800" spc="-40" dirty="0">
                <a:solidFill>
                  <a:srgbClr val="002060"/>
                </a:solidFill>
                <a:latin typeface="Times New Roman"/>
                <a:cs typeface="Times New Roman"/>
              </a:rPr>
              <a:t> </a:t>
            </a:r>
            <a:r>
              <a:rPr sz="2800" spc="-20" dirty="0">
                <a:solidFill>
                  <a:srgbClr val="002060"/>
                </a:solidFill>
                <a:latin typeface="Times New Roman"/>
                <a:cs typeface="Times New Roman"/>
              </a:rPr>
              <a:t>e.g.</a:t>
            </a:r>
            <a:r>
              <a:rPr sz="2800" dirty="0">
                <a:solidFill>
                  <a:srgbClr val="002060"/>
                </a:solidFill>
                <a:latin typeface="Times New Roman"/>
                <a:cs typeface="Times New Roman"/>
              </a:rPr>
              <a:t>	- Cardio</a:t>
            </a:r>
            <a:r>
              <a:rPr sz="2800" spc="-30" dirty="0">
                <a:solidFill>
                  <a:srgbClr val="002060"/>
                </a:solidFill>
                <a:latin typeface="Times New Roman"/>
                <a:cs typeface="Times New Roman"/>
              </a:rPr>
              <a:t> </a:t>
            </a:r>
            <a:r>
              <a:rPr sz="2800" dirty="0">
                <a:solidFill>
                  <a:srgbClr val="002060"/>
                </a:solidFill>
                <a:latin typeface="Times New Roman"/>
                <a:cs typeface="Times New Roman"/>
              </a:rPr>
              <a:t>toxicity</a:t>
            </a:r>
            <a:r>
              <a:rPr sz="2800" spc="-30" dirty="0">
                <a:solidFill>
                  <a:srgbClr val="002060"/>
                </a:solidFill>
                <a:latin typeface="Times New Roman"/>
                <a:cs typeface="Times New Roman"/>
              </a:rPr>
              <a:t> </a:t>
            </a:r>
            <a:r>
              <a:rPr sz="2800" spc="-25" dirty="0">
                <a:solidFill>
                  <a:srgbClr val="002060"/>
                </a:solidFill>
                <a:latin typeface="Times New Roman"/>
                <a:cs typeface="Times New Roman"/>
              </a:rPr>
              <a:t>of 	</a:t>
            </a:r>
            <a:r>
              <a:rPr sz="2800" dirty="0">
                <a:solidFill>
                  <a:srgbClr val="002060"/>
                </a:solidFill>
                <a:latin typeface="Times New Roman"/>
                <a:cs typeface="Times New Roman"/>
              </a:rPr>
              <a:t>emetine,</a:t>
            </a:r>
            <a:r>
              <a:rPr sz="2800" spc="-55" dirty="0">
                <a:solidFill>
                  <a:srgbClr val="002060"/>
                </a:solidFill>
                <a:latin typeface="Times New Roman"/>
                <a:cs typeface="Times New Roman"/>
              </a:rPr>
              <a:t> </a:t>
            </a:r>
            <a:r>
              <a:rPr sz="2800" dirty="0">
                <a:solidFill>
                  <a:srgbClr val="002060"/>
                </a:solidFill>
                <a:latin typeface="Times New Roman"/>
                <a:cs typeface="Times New Roman"/>
              </a:rPr>
              <a:t>nasal</a:t>
            </a:r>
            <a:r>
              <a:rPr sz="2800" spc="-55" dirty="0">
                <a:solidFill>
                  <a:srgbClr val="002060"/>
                </a:solidFill>
                <a:latin typeface="Times New Roman"/>
                <a:cs typeface="Times New Roman"/>
              </a:rPr>
              <a:t> </a:t>
            </a:r>
            <a:r>
              <a:rPr sz="2800" dirty="0">
                <a:solidFill>
                  <a:srgbClr val="002060"/>
                </a:solidFill>
                <a:latin typeface="Times New Roman"/>
                <a:cs typeface="Times New Roman"/>
              </a:rPr>
              <a:t>stuffiness</a:t>
            </a:r>
            <a:r>
              <a:rPr sz="2800" spc="-55" dirty="0">
                <a:solidFill>
                  <a:srgbClr val="002060"/>
                </a:solidFill>
                <a:latin typeface="Times New Roman"/>
                <a:cs typeface="Times New Roman"/>
              </a:rPr>
              <a:t> </a:t>
            </a:r>
            <a:r>
              <a:rPr sz="2800" dirty="0">
                <a:solidFill>
                  <a:srgbClr val="002060"/>
                </a:solidFill>
                <a:latin typeface="Times New Roman"/>
                <a:cs typeface="Times New Roman"/>
              </a:rPr>
              <a:t>due</a:t>
            </a:r>
            <a:r>
              <a:rPr sz="2800" spc="-50" dirty="0">
                <a:solidFill>
                  <a:srgbClr val="002060"/>
                </a:solidFill>
                <a:latin typeface="Times New Roman"/>
                <a:cs typeface="Times New Roman"/>
              </a:rPr>
              <a:t> </a:t>
            </a:r>
            <a:r>
              <a:rPr sz="2800" dirty="0">
                <a:solidFill>
                  <a:srgbClr val="002060"/>
                </a:solidFill>
                <a:latin typeface="Times New Roman"/>
                <a:cs typeface="Times New Roman"/>
              </a:rPr>
              <a:t>to</a:t>
            </a:r>
            <a:r>
              <a:rPr sz="2800" spc="-55" dirty="0">
                <a:solidFill>
                  <a:srgbClr val="002060"/>
                </a:solidFill>
                <a:latin typeface="Times New Roman"/>
                <a:cs typeface="Times New Roman"/>
              </a:rPr>
              <a:t> </a:t>
            </a:r>
            <a:r>
              <a:rPr sz="2800" dirty="0">
                <a:solidFill>
                  <a:srgbClr val="002060"/>
                </a:solidFill>
                <a:latin typeface="Times New Roman"/>
                <a:cs typeface="Times New Roman"/>
              </a:rPr>
              <a:t>Jatamansi</a:t>
            </a:r>
            <a:r>
              <a:rPr sz="2800" spc="-60" dirty="0">
                <a:solidFill>
                  <a:srgbClr val="002060"/>
                </a:solidFill>
                <a:latin typeface="Times New Roman"/>
                <a:cs typeface="Times New Roman"/>
              </a:rPr>
              <a:t> </a:t>
            </a:r>
            <a:r>
              <a:rPr sz="2800" spc="-10" dirty="0">
                <a:solidFill>
                  <a:srgbClr val="002060"/>
                </a:solidFill>
                <a:latin typeface="Times New Roman"/>
                <a:cs typeface="Times New Roman"/>
              </a:rPr>
              <a:t>Fant.</a:t>
            </a:r>
            <a:endParaRPr sz="2800">
              <a:latin typeface="Times New Roman"/>
              <a:cs typeface="Times New Roman"/>
            </a:endParaRPr>
          </a:p>
          <a:p>
            <a:pPr marL="224154" marR="513080" indent="-212090">
              <a:lnSpc>
                <a:spcPct val="150000"/>
              </a:lnSpc>
              <a:buChar char="•"/>
              <a:tabLst>
                <a:tab pos="1815464" algn="l"/>
              </a:tabLst>
            </a:pPr>
            <a:r>
              <a:rPr sz="2800" spc="-30" dirty="0">
                <a:solidFill>
                  <a:srgbClr val="002060"/>
                </a:solidFill>
                <a:latin typeface="Times New Roman"/>
                <a:cs typeface="Times New Roman"/>
              </a:rPr>
              <a:t>GENERAL-</a:t>
            </a:r>
            <a:r>
              <a:rPr sz="2800" dirty="0">
                <a:solidFill>
                  <a:srgbClr val="002060"/>
                </a:solidFill>
                <a:latin typeface="Times New Roman"/>
                <a:cs typeface="Times New Roman"/>
              </a:rPr>
              <a:t>Widespread</a:t>
            </a:r>
            <a:r>
              <a:rPr sz="2800" spc="-45" dirty="0">
                <a:solidFill>
                  <a:srgbClr val="002060"/>
                </a:solidFill>
                <a:latin typeface="Times New Roman"/>
                <a:cs typeface="Times New Roman"/>
              </a:rPr>
              <a:t> </a:t>
            </a:r>
            <a:r>
              <a:rPr sz="2800" dirty="0">
                <a:solidFill>
                  <a:srgbClr val="002060"/>
                </a:solidFill>
                <a:latin typeface="Times New Roman"/>
                <a:cs typeface="Times New Roman"/>
              </a:rPr>
              <a:t>e.g.</a:t>
            </a:r>
            <a:r>
              <a:rPr sz="2800" spc="-30" dirty="0">
                <a:solidFill>
                  <a:srgbClr val="002060"/>
                </a:solidFill>
                <a:latin typeface="Times New Roman"/>
                <a:cs typeface="Times New Roman"/>
              </a:rPr>
              <a:t> </a:t>
            </a:r>
            <a:r>
              <a:rPr sz="2800" dirty="0">
                <a:solidFill>
                  <a:srgbClr val="002060"/>
                </a:solidFill>
                <a:latin typeface="Times New Roman"/>
                <a:cs typeface="Times New Roman"/>
              </a:rPr>
              <a:t>–</a:t>
            </a:r>
            <a:r>
              <a:rPr sz="2800" spc="-20" dirty="0">
                <a:solidFill>
                  <a:srgbClr val="002060"/>
                </a:solidFill>
                <a:latin typeface="Times New Roman"/>
                <a:cs typeface="Times New Roman"/>
              </a:rPr>
              <a:t> </a:t>
            </a:r>
            <a:r>
              <a:rPr sz="2800" dirty="0">
                <a:solidFill>
                  <a:srgbClr val="002060"/>
                </a:solidFill>
                <a:latin typeface="Times New Roman"/>
                <a:cs typeface="Times New Roman"/>
              </a:rPr>
              <a:t>body</a:t>
            </a:r>
            <a:r>
              <a:rPr sz="2800" spc="-35" dirty="0">
                <a:solidFill>
                  <a:srgbClr val="002060"/>
                </a:solidFill>
                <a:latin typeface="Times New Roman"/>
                <a:cs typeface="Times New Roman"/>
              </a:rPr>
              <a:t> </a:t>
            </a:r>
            <a:r>
              <a:rPr sz="2800" dirty="0">
                <a:solidFill>
                  <a:srgbClr val="002060"/>
                </a:solidFill>
                <a:latin typeface="Times New Roman"/>
                <a:cs typeface="Times New Roman"/>
              </a:rPr>
              <a:t>ache,</a:t>
            </a:r>
            <a:r>
              <a:rPr sz="2800" spc="-40" dirty="0">
                <a:solidFill>
                  <a:srgbClr val="002060"/>
                </a:solidFill>
                <a:latin typeface="Times New Roman"/>
                <a:cs typeface="Times New Roman"/>
              </a:rPr>
              <a:t> </a:t>
            </a:r>
            <a:r>
              <a:rPr sz="2800" dirty="0">
                <a:solidFill>
                  <a:srgbClr val="002060"/>
                </a:solidFill>
                <a:latin typeface="Times New Roman"/>
                <a:cs typeface="Times New Roman"/>
              </a:rPr>
              <a:t>fatigue,</a:t>
            </a:r>
            <a:r>
              <a:rPr sz="2800" spc="-50" dirty="0">
                <a:solidFill>
                  <a:srgbClr val="002060"/>
                </a:solidFill>
                <a:latin typeface="Times New Roman"/>
                <a:cs typeface="Times New Roman"/>
              </a:rPr>
              <a:t> </a:t>
            </a:r>
            <a:r>
              <a:rPr sz="2800" spc="-10" dirty="0">
                <a:solidFill>
                  <a:srgbClr val="002060"/>
                </a:solidFill>
                <a:latin typeface="Times New Roman"/>
                <a:cs typeface="Times New Roman"/>
              </a:rPr>
              <a:t>fever, 	</a:t>
            </a:r>
            <a:r>
              <a:rPr sz="2800" dirty="0">
                <a:solidFill>
                  <a:srgbClr val="002060"/>
                </a:solidFill>
                <a:latin typeface="Times New Roman"/>
                <a:cs typeface="Times New Roman"/>
              </a:rPr>
              <a:t>allergic</a:t>
            </a:r>
            <a:r>
              <a:rPr sz="2800" spc="-85" dirty="0">
                <a:solidFill>
                  <a:srgbClr val="002060"/>
                </a:solidFill>
                <a:latin typeface="Times New Roman"/>
                <a:cs typeface="Times New Roman"/>
              </a:rPr>
              <a:t> </a:t>
            </a:r>
            <a:r>
              <a:rPr sz="2800" dirty="0">
                <a:solidFill>
                  <a:srgbClr val="002060"/>
                </a:solidFill>
                <a:latin typeface="Times New Roman"/>
                <a:cs typeface="Times New Roman"/>
              </a:rPr>
              <a:t>rashes</a:t>
            </a:r>
            <a:r>
              <a:rPr sz="2800" spc="-75" dirty="0">
                <a:solidFill>
                  <a:srgbClr val="002060"/>
                </a:solidFill>
                <a:latin typeface="Times New Roman"/>
                <a:cs typeface="Times New Roman"/>
              </a:rPr>
              <a:t> </a:t>
            </a:r>
            <a:r>
              <a:rPr sz="2800" spc="-20" dirty="0">
                <a:solidFill>
                  <a:srgbClr val="002060"/>
                </a:solidFill>
                <a:latin typeface="Times New Roman"/>
                <a:cs typeface="Times New Roman"/>
              </a:rPr>
              <a:t>etc.</a:t>
            </a:r>
            <a:endParaRPr sz="2800">
              <a:latin typeface="Times New Roman"/>
              <a:cs typeface="Times New Roman"/>
            </a:endParaRPr>
          </a:p>
        </p:txBody>
      </p:sp>
      <p:pic>
        <p:nvPicPr>
          <p:cNvPr id="9" name="object 9"/>
          <p:cNvPicPr/>
          <p:nvPr/>
        </p:nvPicPr>
        <p:blipFill>
          <a:blip r:embed="rId6" cstate="print"/>
          <a:stretch>
            <a:fillRect/>
          </a:stretch>
        </p:blipFill>
        <p:spPr>
          <a:xfrm>
            <a:off x="457200" y="6332220"/>
            <a:ext cx="9144000" cy="9829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11404" rIns="0" bIns="0" rtlCol="0">
            <a:spAutoFit/>
          </a:bodyPr>
          <a:lstStyle/>
          <a:p>
            <a:pPr marL="728345">
              <a:lnSpc>
                <a:spcPct val="100000"/>
              </a:lnSpc>
              <a:spcBef>
                <a:spcPts val="100"/>
              </a:spcBef>
            </a:pPr>
            <a:r>
              <a:rPr u="sng" dirty="0">
                <a:uFill>
                  <a:solidFill>
                    <a:srgbClr val="C00000"/>
                  </a:solidFill>
                </a:uFill>
              </a:rPr>
              <a:t>TYPES</a:t>
            </a:r>
            <a:r>
              <a:rPr u="sng" spc="-90" dirty="0">
                <a:uFill>
                  <a:solidFill>
                    <a:srgbClr val="C00000"/>
                  </a:solidFill>
                </a:uFill>
              </a:rPr>
              <a:t> </a:t>
            </a:r>
            <a:r>
              <a:rPr u="sng" dirty="0">
                <a:uFill>
                  <a:solidFill>
                    <a:srgbClr val="C00000"/>
                  </a:solidFill>
                </a:uFill>
              </a:rPr>
              <a:t>OF</a:t>
            </a:r>
            <a:r>
              <a:rPr u="sng" spc="-210" dirty="0">
                <a:uFill>
                  <a:solidFill>
                    <a:srgbClr val="C00000"/>
                  </a:solidFill>
                </a:uFill>
              </a:rPr>
              <a:t> </a:t>
            </a:r>
            <a:r>
              <a:rPr u="sng" spc="-35" dirty="0">
                <a:uFill>
                  <a:solidFill>
                    <a:srgbClr val="C00000"/>
                  </a:solidFill>
                </a:uFill>
              </a:rPr>
              <a:t>UNWANTED</a:t>
            </a:r>
            <a:r>
              <a:rPr u="sng" spc="-75" dirty="0">
                <a:uFill>
                  <a:solidFill>
                    <a:srgbClr val="C00000"/>
                  </a:solidFill>
                </a:uFill>
              </a:rPr>
              <a:t> </a:t>
            </a:r>
            <a:r>
              <a:rPr u="sng" spc="-10" dirty="0">
                <a:uFill>
                  <a:solidFill>
                    <a:srgbClr val="C00000"/>
                  </a:solidFill>
                </a:uFill>
              </a:rPr>
              <a:t>EFFECTS</a:t>
            </a:r>
          </a:p>
        </p:txBody>
      </p:sp>
      <p:grpSp>
        <p:nvGrpSpPr>
          <p:cNvPr id="3" name="object 3"/>
          <p:cNvGrpSpPr/>
          <p:nvPr/>
        </p:nvGrpSpPr>
        <p:grpSpPr>
          <a:xfrm>
            <a:off x="457200" y="1436369"/>
            <a:ext cx="9144000" cy="4895850"/>
            <a:chOff x="457200" y="1436369"/>
            <a:chExt cx="9144000" cy="4895850"/>
          </a:xfrm>
        </p:grpSpPr>
        <p:pic>
          <p:nvPicPr>
            <p:cNvPr id="4" name="object 4"/>
            <p:cNvPicPr/>
            <p:nvPr/>
          </p:nvPicPr>
          <p:blipFill>
            <a:blip r:embed="rId2" cstate="print"/>
            <a:stretch>
              <a:fillRect/>
            </a:stretch>
          </p:blipFill>
          <p:spPr>
            <a:xfrm>
              <a:off x="457200" y="1436369"/>
              <a:ext cx="9144000" cy="979170"/>
            </a:xfrm>
            <a:prstGeom prst="rect">
              <a:avLst/>
            </a:prstGeom>
          </p:spPr>
        </p:pic>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80"/>
              <a:ext cx="9144000" cy="979170"/>
            </a:xfrm>
            <a:prstGeom prst="rect">
              <a:avLst/>
            </a:prstGeom>
          </p:spPr>
        </p:pic>
        <p:pic>
          <p:nvPicPr>
            <p:cNvPr id="8" name="object 8"/>
            <p:cNvPicPr/>
            <p:nvPr/>
          </p:nvPicPr>
          <p:blipFill>
            <a:blip r:embed="rId6" cstate="print"/>
            <a:stretch>
              <a:fillRect/>
            </a:stretch>
          </p:blipFill>
          <p:spPr>
            <a:xfrm>
              <a:off x="457200" y="5353049"/>
              <a:ext cx="9144000" cy="979170"/>
            </a:xfrm>
            <a:prstGeom prst="rect">
              <a:avLst/>
            </a:prstGeom>
          </p:spPr>
        </p:pic>
      </p:grpSp>
      <p:sp>
        <p:nvSpPr>
          <p:cNvPr id="9" name="object 9"/>
          <p:cNvSpPr txBox="1"/>
          <p:nvPr/>
        </p:nvSpPr>
        <p:spPr>
          <a:xfrm>
            <a:off x="840739" y="1720393"/>
            <a:ext cx="8564245" cy="4504690"/>
          </a:xfrm>
          <a:prstGeom prst="rect">
            <a:avLst/>
          </a:prstGeom>
        </p:spPr>
        <p:txBody>
          <a:bodyPr vert="horz" wrap="square" lIns="0" tIns="224790" rIns="0" bIns="0" rtlCol="0">
            <a:spAutoFit/>
          </a:bodyPr>
          <a:lstStyle/>
          <a:p>
            <a:pPr marL="330835" indent="-317500">
              <a:lnSpc>
                <a:spcPct val="100000"/>
              </a:lnSpc>
              <a:spcBef>
                <a:spcPts val="1770"/>
              </a:spcBef>
              <a:buSzPct val="96428"/>
              <a:buFont typeface="Wingdings"/>
              <a:buChar char=""/>
              <a:tabLst>
                <a:tab pos="330835" algn="l"/>
              </a:tabLst>
            </a:pPr>
            <a:r>
              <a:rPr sz="2800" dirty="0">
                <a:solidFill>
                  <a:srgbClr val="002060"/>
                </a:solidFill>
                <a:latin typeface="Times New Roman"/>
                <a:cs typeface="Times New Roman"/>
              </a:rPr>
              <a:t>SIDE</a:t>
            </a:r>
            <a:r>
              <a:rPr sz="2800" spc="-80" dirty="0">
                <a:solidFill>
                  <a:srgbClr val="002060"/>
                </a:solidFill>
                <a:latin typeface="Times New Roman"/>
                <a:cs typeface="Times New Roman"/>
              </a:rPr>
              <a:t> </a:t>
            </a:r>
            <a:r>
              <a:rPr sz="2800" spc="-10" dirty="0">
                <a:solidFill>
                  <a:srgbClr val="002060"/>
                </a:solidFill>
                <a:latin typeface="Times New Roman"/>
                <a:cs typeface="Times New Roman"/>
              </a:rPr>
              <a:t>EFFECTS</a:t>
            </a:r>
            <a:endParaRPr sz="2800">
              <a:latin typeface="Times New Roman"/>
              <a:cs typeface="Times New Roman"/>
            </a:endParaRPr>
          </a:p>
          <a:p>
            <a:pPr marL="330200" indent="-317500">
              <a:lnSpc>
                <a:spcPct val="100000"/>
              </a:lnSpc>
              <a:spcBef>
                <a:spcPts val="1675"/>
              </a:spcBef>
              <a:buSzPct val="96428"/>
              <a:buFont typeface="Wingdings"/>
              <a:buChar char=""/>
              <a:tabLst>
                <a:tab pos="330200" algn="l"/>
              </a:tabLst>
            </a:pPr>
            <a:r>
              <a:rPr sz="2800" dirty="0">
                <a:solidFill>
                  <a:srgbClr val="002060"/>
                </a:solidFill>
                <a:latin typeface="Times New Roman"/>
                <a:cs typeface="Times New Roman"/>
              </a:rPr>
              <a:t>TOXIC</a:t>
            </a:r>
            <a:r>
              <a:rPr sz="2800" spc="-160" dirty="0">
                <a:solidFill>
                  <a:srgbClr val="002060"/>
                </a:solidFill>
                <a:latin typeface="Times New Roman"/>
                <a:cs typeface="Times New Roman"/>
              </a:rPr>
              <a:t> </a:t>
            </a:r>
            <a:r>
              <a:rPr sz="2800" spc="-10" dirty="0">
                <a:solidFill>
                  <a:srgbClr val="002060"/>
                </a:solidFill>
                <a:latin typeface="Times New Roman"/>
                <a:cs typeface="Times New Roman"/>
              </a:rPr>
              <a:t>EFFECTS</a:t>
            </a:r>
            <a:endParaRPr sz="2800">
              <a:latin typeface="Times New Roman"/>
              <a:cs typeface="Times New Roman"/>
            </a:endParaRPr>
          </a:p>
          <a:p>
            <a:pPr marL="330200" indent="-317500">
              <a:lnSpc>
                <a:spcPct val="100000"/>
              </a:lnSpc>
              <a:spcBef>
                <a:spcPts val="1680"/>
              </a:spcBef>
              <a:buSzPct val="96428"/>
              <a:buFont typeface="Wingdings"/>
              <a:buChar char=""/>
              <a:tabLst>
                <a:tab pos="330200" algn="l"/>
              </a:tabLst>
            </a:pPr>
            <a:r>
              <a:rPr sz="2800" spc="-40" dirty="0">
                <a:solidFill>
                  <a:srgbClr val="002060"/>
                </a:solidFill>
                <a:latin typeface="Times New Roman"/>
                <a:cs typeface="Times New Roman"/>
              </a:rPr>
              <a:t>SECONDARY</a:t>
            </a:r>
            <a:r>
              <a:rPr sz="2800" spc="-90" dirty="0">
                <a:solidFill>
                  <a:srgbClr val="002060"/>
                </a:solidFill>
                <a:latin typeface="Times New Roman"/>
                <a:cs typeface="Times New Roman"/>
              </a:rPr>
              <a:t> </a:t>
            </a:r>
            <a:r>
              <a:rPr sz="2800" spc="-10" dirty="0">
                <a:solidFill>
                  <a:srgbClr val="002060"/>
                </a:solidFill>
                <a:latin typeface="Times New Roman"/>
                <a:cs typeface="Times New Roman"/>
              </a:rPr>
              <a:t>EFFECTS</a:t>
            </a:r>
            <a:endParaRPr sz="2800">
              <a:latin typeface="Times New Roman"/>
              <a:cs typeface="Times New Roman"/>
            </a:endParaRPr>
          </a:p>
          <a:p>
            <a:pPr marL="330200" indent="-317500">
              <a:lnSpc>
                <a:spcPct val="100000"/>
              </a:lnSpc>
              <a:spcBef>
                <a:spcPts val="1680"/>
              </a:spcBef>
              <a:buSzPct val="96428"/>
              <a:buFont typeface="Wingdings"/>
              <a:buChar char=""/>
              <a:tabLst>
                <a:tab pos="330200" algn="l"/>
              </a:tabLst>
            </a:pPr>
            <a:r>
              <a:rPr sz="2800" spc="-10" dirty="0">
                <a:solidFill>
                  <a:srgbClr val="002060"/>
                </a:solidFill>
                <a:latin typeface="Times New Roman"/>
                <a:cs typeface="Times New Roman"/>
              </a:rPr>
              <a:t>INTOLERANCE</a:t>
            </a:r>
            <a:endParaRPr sz="2800">
              <a:latin typeface="Times New Roman"/>
              <a:cs typeface="Times New Roman"/>
            </a:endParaRPr>
          </a:p>
          <a:p>
            <a:pPr marL="330200" indent="-317500">
              <a:lnSpc>
                <a:spcPct val="100000"/>
              </a:lnSpc>
              <a:spcBef>
                <a:spcPts val="1680"/>
              </a:spcBef>
              <a:buSzPct val="96428"/>
              <a:buFont typeface="Wingdings"/>
              <a:buChar char=""/>
              <a:tabLst>
                <a:tab pos="330200" algn="l"/>
              </a:tabLst>
            </a:pPr>
            <a:r>
              <a:rPr sz="2800" spc="-20" dirty="0">
                <a:solidFill>
                  <a:srgbClr val="002060"/>
                </a:solidFill>
                <a:latin typeface="Times New Roman"/>
                <a:cs typeface="Times New Roman"/>
              </a:rPr>
              <a:t>IDIOSYNCRASY</a:t>
            </a:r>
            <a:r>
              <a:rPr sz="2800" spc="-120" dirty="0">
                <a:solidFill>
                  <a:srgbClr val="002060"/>
                </a:solidFill>
                <a:latin typeface="Times New Roman"/>
                <a:cs typeface="Times New Roman"/>
              </a:rPr>
              <a:t> </a:t>
            </a:r>
            <a:r>
              <a:rPr sz="2800" dirty="0">
                <a:solidFill>
                  <a:srgbClr val="002060"/>
                </a:solidFill>
                <a:latin typeface="Times New Roman"/>
                <a:cs typeface="Times New Roman"/>
              </a:rPr>
              <a:t>OR</a:t>
            </a:r>
            <a:r>
              <a:rPr sz="2800" spc="-45" dirty="0">
                <a:solidFill>
                  <a:srgbClr val="002060"/>
                </a:solidFill>
                <a:latin typeface="Times New Roman"/>
                <a:cs typeface="Times New Roman"/>
              </a:rPr>
              <a:t> </a:t>
            </a:r>
            <a:r>
              <a:rPr sz="2800" dirty="0">
                <a:solidFill>
                  <a:srgbClr val="002060"/>
                </a:solidFill>
                <a:latin typeface="Times New Roman"/>
                <a:cs typeface="Times New Roman"/>
              </a:rPr>
              <a:t>PHARMACOGENETIC</a:t>
            </a:r>
            <a:r>
              <a:rPr sz="2800" spc="-20" dirty="0">
                <a:solidFill>
                  <a:srgbClr val="002060"/>
                </a:solidFill>
                <a:latin typeface="Times New Roman"/>
                <a:cs typeface="Times New Roman"/>
              </a:rPr>
              <a:t> </a:t>
            </a:r>
            <a:r>
              <a:rPr sz="2800" spc="-10" dirty="0">
                <a:solidFill>
                  <a:srgbClr val="002060"/>
                </a:solidFill>
                <a:latin typeface="Times New Roman"/>
                <a:cs typeface="Times New Roman"/>
              </a:rPr>
              <a:t>EFFECT</a:t>
            </a:r>
            <a:endParaRPr sz="2800">
              <a:latin typeface="Times New Roman"/>
              <a:cs typeface="Times New Roman"/>
            </a:endParaRPr>
          </a:p>
          <a:p>
            <a:pPr marL="330200" indent="-317500">
              <a:lnSpc>
                <a:spcPct val="100000"/>
              </a:lnSpc>
              <a:spcBef>
                <a:spcPts val="1680"/>
              </a:spcBef>
              <a:buSzPct val="96428"/>
              <a:buFont typeface="Wingdings"/>
              <a:buChar char=""/>
              <a:tabLst>
                <a:tab pos="330200" algn="l"/>
              </a:tabLst>
            </a:pPr>
            <a:r>
              <a:rPr sz="2800" dirty="0">
                <a:solidFill>
                  <a:srgbClr val="002060"/>
                </a:solidFill>
                <a:latin typeface="Times New Roman"/>
                <a:cs typeface="Times New Roman"/>
              </a:rPr>
              <a:t>HYPER</a:t>
            </a:r>
            <a:r>
              <a:rPr sz="2800" spc="-114" dirty="0">
                <a:solidFill>
                  <a:srgbClr val="002060"/>
                </a:solidFill>
                <a:latin typeface="Times New Roman"/>
                <a:cs typeface="Times New Roman"/>
              </a:rPr>
              <a:t> </a:t>
            </a:r>
            <a:r>
              <a:rPr sz="2800" spc="-10" dirty="0">
                <a:solidFill>
                  <a:srgbClr val="002060"/>
                </a:solidFill>
                <a:latin typeface="Times New Roman"/>
                <a:cs typeface="Times New Roman"/>
              </a:rPr>
              <a:t>SENSITIVITY</a:t>
            </a:r>
            <a:endParaRPr sz="2800">
              <a:latin typeface="Times New Roman"/>
              <a:cs typeface="Times New Roman"/>
            </a:endParaRPr>
          </a:p>
          <a:p>
            <a:pPr marL="330200" indent="-317500">
              <a:lnSpc>
                <a:spcPct val="100000"/>
              </a:lnSpc>
              <a:spcBef>
                <a:spcPts val="1680"/>
              </a:spcBef>
              <a:buSzPct val="96428"/>
              <a:buFont typeface="Wingdings"/>
              <a:buChar char=""/>
              <a:tabLst>
                <a:tab pos="330200" algn="l"/>
              </a:tabLst>
            </a:pPr>
            <a:r>
              <a:rPr sz="2800" spc="-25" dirty="0">
                <a:solidFill>
                  <a:srgbClr val="002060"/>
                </a:solidFill>
                <a:latin typeface="Times New Roman"/>
                <a:cs typeface="Times New Roman"/>
              </a:rPr>
              <a:t>SPECIAL</a:t>
            </a:r>
            <a:r>
              <a:rPr sz="2800" spc="-120" dirty="0">
                <a:solidFill>
                  <a:srgbClr val="002060"/>
                </a:solidFill>
                <a:latin typeface="Times New Roman"/>
                <a:cs typeface="Times New Roman"/>
              </a:rPr>
              <a:t> </a:t>
            </a:r>
            <a:r>
              <a:rPr sz="2800" spc="-10" dirty="0">
                <a:solidFill>
                  <a:srgbClr val="002060"/>
                </a:solidFill>
                <a:latin typeface="Times New Roman"/>
                <a:cs typeface="Times New Roman"/>
              </a:rPr>
              <a:t>TOXICITIES</a:t>
            </a:r>
            <a:endParaRPr sz="2800">
              <a:latin typeface="Times New Roman"/>
              <a:cs typeface="Times New Roman"/>
            </a:endParaRPr>
          </a:p>
        </p:txBody>
      </p:sp>
      <p:pic>
        <p:nvPicPr>
          <p:cNvPr id="10" name="object 10"/>
          <p:cNvPicPr/>
          <p:nvPr/>
        </p:nvPicPr>
        <p:blipFill>
          <a:blip r:embed="rId7" cstate="print"/>
          <a:stretch>
            <a:fillRect/>
          </a:stretch>
        </p:blipFill>
        <p:spPr>
          <a:xfrm>
            <a:off x="457200" y="6332220"/>
            <a:ext cx="9144000" cy="9829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79902" y="474218"/>
            <a:ext cx="3060700" cy="574040"/>
          </a:xfrm>
          <a:prstGeom prst="rect">
            <a:avLst/>
          </a:prstGeom>
        </p:spPr>
        <p:txBody>
          <a:bodyPr vert="horz" wrap="square" lIns="0" tIns="12700" rIns="0" bIns="0" rtlCol="0">
            <a:spAutoFit/>
          </a:bodyPr>
          <a:lstStyle/>
          <a:p>
            <a:pPr marL="12700">
              <a:lnSpc>
                <a:spcPct val="100000"/>
              </a:lnSpc>
              <a:spcBef>
                <a:spcPts val="100"/>
              </a:spcBef>
            </a:pPr>
            <a:r>
              <a:rPr b="0" dirty="0">
                <a:latin typeface="Times New Roman"/>
                <a:cs typeface="Times New Roman"/>
              </a:rPr>
              <a:t>SIDE</a:t>
            </a:r>
            <a:r>
              <a:rPr b="0" spc="-105" dirty="0">
                <a:latin typeface="Times New Roman"/>
                <a:cs typeface="Times New Roman"/>
              </a:rPr>
              <a:t> </a:t>
            </a:r>
            <a:r>
              <a:rPr b="0" spc="-10" dirty="0">
                <a:latin typeface="Times New Roman"/>
                <a:cs typeface="Times New Roman"/>
              </a:rPr>
              <a:t>EFFECTS</a:t>
            </a:r>
          </a:p>
        </p:txBody>
      </p:sp>
      <p:grpSp>
        <p:nvGrpSpPr>
          <p:cNvPr id="3" name="object 3"/>
          <p:cNvGrpSpPr/>
          <p:nvPr/>
        </p:nvGrpSpPr>
        <p:grpSpPr>
          <a:xfrm>
            <a:off x="457200" y="1436369"/>
            <a:ext cx="9144000" cy="5878830"/>
            <a:chOff x="457200" y="1436369"/>
            <a:chExt cx="9144000" cy="5878830"/>
          </a:xfrm>
        </p:grpSpPr>
        <p:pic>
          <p:nvPicPr>
            <p:cNvPr id="4" name="object 4"/>
            <p:cNvPicPr/>
            <p:nvPr/>
          </p:nvPicPr>
          <p:blipFill>
            <a:blip r:embed="rId2" cstate="print"/>
            <a:stretch>
              <a:fillRect/>
            </a:stretch>
          </p:blipFill>
          <p:spPr>
            <a:xfrm>
              <a:off x="457200" y="1436369"/>
              <a:ext cx="9144000" cy="979170"/>
            </a:xfrm>
            <a:prstGeom prst="rect">
              <a:avLst/>
            </a:prstGeom>
          </p:spPr>
        </p:pic>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80"/>
              <a:ext cx="9144000" cy="979170"/>
            </a:xfrm>
            <a:prstGeom prst="rect">
              <a:avLst/>
            </a:prstGeom>
          </p:spPr>
        </p:pic>
        <p:pic>
          <p:nvPicPr>
            <p:cNvPr id="8" name="object 8"/>
            <p:cNvPicPr/>
            <p:nvPr/>
          </p:nvPicPr>
          <p:blipFill>
            <a:blip r:embed="rId6" cstate="print"/>
            <a:stretch>
              <a:fillRect/>
            </a:stretch>
          </p:blipFill>
          <p:spPr>
            <a:xfrm>
              <a:off x="457200" y="5353049"/>
              <a:ext cx="9144000" cy="979170"/>
            </a:xfrm>
            <a:prstGeom prst="rect">
              <a:avLst/>
            </a:prstGeom>
          </p:spPr>
        </p:pic>
        <p:pic>
          <p:nvPicPr>
            <p:cNvPr id="9" name="object 9"/>
            <p:cNvPicPr/>
            <p:nvPr/>
          </p:nvPicPr>
          <p:blipFill>
            <a:blip r:embed="rId7" cstate="print"/>
            <a:stretch>
              <a:fillRect/>
            </a:stretch>
          </p:blipFill>
          <p:spPr>
            <a:xfrm>
              <a:off x="457200" y="6332219"/>
              <a:ext cx="9144000" cy="982980"/>
            </a:xfrm>
            <a:prstGeom prst="rect">
              <a:avLst/>
            </a:prstGeom>
          </p:spPr>
        </p:pic>
      </p:grpSp>
      <p:sp>
        <p:nvSpPr>
          <p:cNvPr id="10" name="object 10"/>
          <p:cNvSpPr txBox="1"/>
          <p:nvPr/>
        </p:nvSpPr>
        <p:spPr>
          <a:xfrm>
            <a:off x="627380" y="1039932"/>
            <a:ext cx="8283575" cy="5719445"/>
          </a:xfrm>
          <a:prstGeom prst="rect">
            <a:avLst/>
          </a:prstGeom>
        </p:spPr>
        <p:txBody>
          <a:bodyPr vert="horz" wrap="square" lIns="0" tIns="12700" rIns="0" bIns="0" rtlCol="0">
            <a:spAutoFit/>
          </a:bodyPr>
          <a:lstStyle/>
          <a:p>
            <a:pPr marL="13335" marR="694055" algn="just">
              <a:lnSpc>
                <a:spcPct val="150000"/>
              </a:lnSpc>
              <a:spcBef>
                <a:spcPts val="100"/>
              </a:spcBef>
            </a:pPr>
            <a:r>
              <a:rPr sz="2800" dirty="0">
                <a:solidFill>
                  <a:srgbClr val="002060"/>
                </a:solidFill>
                <a:latin typeface="Times New Roman"/>
                <a:cs typeface="Times New Roman"/>
              </a:rPr>
              <a:t>Normal</a:t>
            </a:r>
            <a:r>
              <a:rPr sz="2800" spc="-60" dirty="0">
                <a:solidFill>
                  <a:srgbClr val="002060"/>
                </a:solidFill>
                <a:latin typeface="Times New Roman"/>
                <a:cs typeface="Times New Roman"/>
              </a:rPr>
              <a:t> </a:t>
            </a:r>
            <a:r>
              <a:rPr sz="2800" dirty="0">
                <a:solidFill>
                  <a:srgbClr val="002060"/>
                </a:solidFill>
                <a:latin typeface="Times New Roman"/>
                <a:cs typeface="Times New Roman"/>
              </a:rPr>
              <a:t>pharmacological</a:t>
            </a:r>
            <a:r>
              <a:rPr sz="2800" spc="-65" dirty="0">
                <a:solidFill>
                  <a:srgbClr val="002060"/>
                </a:solidFill>
                <a:latin typeface="Times New Roman"/>
                <a:cs typeface="Times New Roman"/>
              </a:rPr>
              <a:t> </a:t>
            </a:r>
            <a:r>
              <a:rPr sz="2800" dirty="0">
                <a:solidFill>
                  <a:srgbClr val="002060"/>
                </a:solidFill>
                <a:latin typeface="Times New Roman"/>
                <a:cs typeface="Times New Roman"/>
              </a:rPr>
              <a:t>effects</a:t>
            </a:r>
            <a:r>
              <a:rPr sz="2800" spc="-70" dirty="0">
                <a:solidFill>
                  <a:srgbClr val="002060"/>
                </a:solidFill>
                <a:latin typeface="Times New Roman"/>
                <a:cs typeface="Times New Roman"/>
              </a:rPr>
              <a:t> </a:t>
            </a:r>
            <a:r>
              <a:rPr sz="2800" dirty="0">
                <a:solidFill>
                  <a:srgbClr val="002060"/>
                </a:solidFill>
                <a:latin typeface="Times New Roman"/>
                <a:cs typeface="Times New Roman"/>
              </a:rPr>
              <a:t>in</a:t>
            </a:r>
            <a:r>
              <a:rPr sz="2800" spc="-45" dirty="0">
                <a:solidFill>
                  <a:srgbClr val="002060"/>
                </a:solidFill>
                <a:latin typeface="Times New Roman"/>
                <a:cs typeface="Times New Roman"/>
              </a:rPr>
              <a:t> </a:t>
            </a:r>
            <a:r>
              <a:rPr sz="2800" dirty="0">
                <a:solidFill>
                  <a:srgbClr val="002060"/>
                </a:solidFill>
                <a:latin typeface="Times New Roman"/>
                <a:cs typeface="Times New Roman"/>
              </a:rPr>
              <a:t>therapeutic</a:t>
            </a:r>
            <a:r>
              <a:rPr sz="2800" spc="-70" dirty="0">
                <a:solidFill>
                  <a:srgbClr val="002060"/>
                </a:solidFill>
                <a:latin typeface="Times New Roman"/>
                <a:cs typeface="Times New Roman"/>
              </a:rPr>
              <a:t> </a:t>
            </a:r>
            <a:r>
              <a:rPr sz="2800" spc="-10" dirty="0">
                <a:solidFill>
                  <a:srgbClr val="002060"/>
                </a:solidFill>
                <a:latin typeface="Times New Roman"/>
                <a:cs typeface="Times New Roman"/>
              </a:rPr>
              <a:t>doses. </a:t>
            </a:r>
            <a:r>
              <a:rPr sz="2800" dirty="0">
                <a:solidFill>
                  <a:srgbClr val="002060"/>
                </a:solidFill>
                <a:latin typeface="Times New Roman"/>
                <a:cs typeface="Times New Roman"/>
              </a:rPr>
              <a:t>Can</a:t>
            </a:r>
            <a:r>
              <a:rPr sz="2800" spc="-15" dirty="0">
                <a:solidFill>
                  <a:srgbClr val="002060"/>
                </a:solidFill>
                <a:latin typeface="Times New Roman"/>
                <a:cs typeface="Times New Roman"/>
              </a:rPr>
              <a:t> </a:t>
            </a:r>
            <a:r>
              <a:rPr sz="2800" dirty="0">
                <a:solidFill>
                  <a:srgbClr val="002060"/>
                </a:solidFill>
                <a:latin typeface="Times New Roman"/>
                <a:cs typeface="Times New Roman"/>
              </a:rPr>
              <a:t>occur</a:t>
            </a:r>
            <a:r>
              <a:rPr sz="2800" spc="-15" dirty="0">
                <a:solidFill>
                  <a:srgbClr val="002060"/>
                </a:solidFill>
                <a:latin typeface="Times New Roman"/>
                <a:cs typeface="Times New Roman"/>
              </a:rPr>
              <a:t> </a:t>
            </a:r>
            <a:r>
              <a:rPr sz="2800" dirty="0">
                <a:solidFill>
                  <a:srgbClr val="002060"/>
                </a:solidFill>
                <a:latin typeface="Times New Roman"/>
                <a:cs typeface="Times New Roman"/>
              </a:rPr>
              <a:t>in</a:t>
            </a:r>
            <a:r>
              <a:rPr sz="2800" spc="-10" dirty="0">
                <a:solidFill>
                  <a:srgbClr val="002060"/>
                </a:solidFill>
                <a:latin typeface="Times New Roman"/>
                <a:cs typeface="Times New Roman"/>
              </a:rPr>
              <a:t> </a:t>
            </a:r>
            <a:r>
              <a:rPr sz="2800" spc="-20" dirty="0">
                <a:solidFill>
                  <a:srgbClr val="002060"/>
                </a:solidFill>
                <a:latin typeface="Times New Roman"/>
                <a:cs typeface="Times New Roman"/>
              </a:rPr>
              <a:t>all.</a:t>
            </a:r>
            <a:endParaRPr sz="2800">
              <a:latin typeface="Times New Roman"/>
              <a:cs typeface="Times New Roman"/>
            </a:endParaRPr>
          </a:p>
          <a:p>
            <a:pPr marL="12700" algn="just">
              <a:lnSpc>
                <a:spcPct val="100000"/>
              </a:lnSpc>
              <a:spcBef>
                <a:spcPts val="1670"/>
              </a:spcBef>
            </a:pPr>
            <a:r>
              <a:rPr sz="2800" dirty="0">
                <a:solidFill>
                  <a:srgbClr val="002060"/>
                </a:solidFill>
                <a:latin typeface="Times New Roman"/>
                <a:cs typeface="Times New Roman"/>
              </a:rPr>
              <a:t>Undesirable</a:t>
            </a:r>
            <a:r>
              <a:rPr sz="2800" spc="-70" dirty="0">
                <a:solidFill>
                  <a:srgbClr val="002060"/>
                </a:solidFill>
                <a:latin typeface="Times New Roman"/>
                <a:cs typeface="Times New Roman"/>
              </a:rPr>
              <a:t> </a:t>
            </a:r>
            <a:r>
              <a:rPr sz="2800" dirty="0">
                <a:solidFill>
                  <a:srgbClr val="002060"/>
                </a:solidFill>
                <a:latin typeface="Times New Roman"/>
                <a:cs typeface="Times New Roman"/>
              </a:rPr>
              <a:t>but</a:t>
            </a:r>
            <a:r>
              <a:rPr sz="2800" spc="-45" dirty="0">
                <a:solidFill>
                  <a:srgbClr val="002060"/>
                </a:solidFill>
                <a:latin typeface="Times New Roman"/>
                <a:cs typeface="Times New Roman"/>
              </a:rPr>
              <a:t> </a:t>
            </a:r>
            <a:r>
              <a:rPr sz="2800" spc="-10" dirty="0">
                <a:solidFill>
                  <a:srgbClr val="002060"/>
                </a:solidFill>
                <a:latin typeface="Times New Roman"/>
                <a:cs typeface="Times New Roman"/>
              </a:rPr>
              <a:t>unavoidable.</a:t>
            </a:r>
            <a:endParaRPr sz="2800">
              <a:latin typeface="Times New Roman"/>
              <a:cs typeface="Times New Roman"/>
            </a:endParaRPr>
          </a:p>
          <a:p>
            <a:pPr marL="12700" algn="just">
              <a:lnSpc>
                <a:spcPct val="100000"/>
              </a:lnSpc>
              <a:spcBef>
                <a:spcPts val="1680"/>
              </a:spcBef>
            </a:pPr>
            <a:r>
              <a:rPr sz="2800" dirty="0">
                <a:solidFill>
                  <a:srgbClr val="002060"/>
                </a:solidFill>
                <a:latin typeface="Times New Roman"/>
                <a:cs typeface="Times New Roman"/>
              </a:rPr>
              <a:t>Usually</a:t>
            </a:r>
            <a:r>
              <a:rPr sz="2800" spc="-40" dirty="0">
                <a:solidFill>
                  <a:srgbClr val="002060"/>
                </a:solidFill>
                <a:latin typeface="Times New Roman"/>
                <a:cs typeface="Times New Roman"/>
              </a:rPr>
              <a:t> </a:t>
            </a:r>
            <a:r>
              <a:rPr sz="2800" dirty="0">
                <a:solidFill>
                  <a:srgbClr val="002060"/>
                </a:solidFill>
                <a:latin typeface="Times New Roman"/>
                <a:cs typeface="Times New Roman"/>
              </a:rPr>
              <a:t>do</a:t>
            </a:r>
            <a:r>
              <a:rPr sz="2800" spc="-15" dirty="0">
                <a:solidFill>
                  <a:srgbClr val="002060"/>
                </a:solidFill>
                <a:latin typeface="Times New Roman"/>
                <a:cs typeface="Times New Roman"/>
              </a:rPr>
              <a:t> </a:t>
            </a:r>
            <a:r>
              <a:rPr sz="2800" dirty="0">
                <a:solidFill>
                  <a:srgbClr val="002060"/>
                </a:solidFill>
                <a:latin typeface="Times New Roman"/>
                <a:cs typeface="Times New Roman"/>
              </a:rPr>
              <a:t>not</a:t>
            </a:r>
            <a:r>
              <a:rPr sz="2800" spc="-15" dirty="0">
                <a:solidFill>
                  <a:srgbClr val="002060"/>
                </a:solidFill>
                <a:latin typeface="Times New Roman"/>
                <a:cs typeface="Times New Roman"/>
              </a:rPr>
              <a:t> </a:t>
            </a:r>
            <a:r>
              <a:rPr sz="2800" dirty="0">
                <a:solidFill>
                  <a:srgbClr val="002060"/>
                </a:solidFill>
                <a:latin typeface="Times New Roman"/>
                <a:cs typeface="Times New Roman"/>
              </a:rPr>
              <a:t>need</a:t>
            </a:r>
            <a:r>
              <a:rPr sz="2800" spc="-30" dirty="0">
                <a:solidFill>
                  <a:srgbClr val="002060"/>
                </a:solidFill>
                <a:latin typeface="Times New Roman"/>
                <a:cs typeface="Times New Roman"/>
              </a:rPr>
              <a:t> </a:t>
            </a:r>
            <a:r>
              <a:rPr sz="2800" dirty="0">
                <a:solidFill>
                  <a:srgbClr val="002060"/>
                </a:solidFill>
                <a:latin typeface="Times New Roman"/>
                <a:cs typeface="Times New Roman"/>
              </a:rPr>
              <a:t>withdrawal</a:t>
            </a:r>
            <a:r>
              <a:rPr sz="2800" spc="-25" dirty="0">
                <a:solidFill>
                  <a:srgbClr val="002060"/>
                </a:solidFill>
                <a:latin typeface="Times New Roman"/>
                <a:cs typeface="Times New Roman"/>
              </a:rPr>
              <a:t> </a:t>
            </a:r>
            <a:r>
              <a:rPr sz="2800" dirty="0">
                <a:solidFill>
                  <a:srgbClr val="002060"/>
                </a:solidFill>
                <a:latin typeface="Times New Roman"/>
                <a:cs typeface="Times New Roman"/>
              </a:rPr>
              <a:t>of</a:t>
            </a:r>
            <a:r>
              <a:rPr sz="2800" spc="-10" dirty="0">
                <a:solidFill>
                  <a:srgbClr val="002060"/>
                </a:solidFill>
                <a:latin typeface="Times New Roman"/>
                <a:cs typeface="Times New Roman"/>
              </a:rPr>
              <a:t> drug.</a:t>
            </a:r>
            <a:endParaRPr sz="2800">
              <a:latin typeface="Times New Roman"/>
              <a:cs typeface="Times New Roman"/>
            </a:endParaRPr>
          </a:p>
          <a:p>
            <a:pPr marL="163830" algn="just">
              <a:lnSpc>
                <a:spcPct val="100000"/>
              </a:lnSpc>
              <a:spcBef>
                <a:spcPts val="1540"/>
              </a:spcBef>
            </a:pPr>
            <a:r>
              <a:rPr sz="2400" dirty="0">
                <a:solidFill>
                  <a:srgbClr val="002060"/>
                </a:solidFill>
                <a:latin typeface="Times New Roman"/>
                <a:cs typeface="Times New Roman"/>
              </a:rPr>
              <a:t>e.g.-</a:t>
            </a:r>
            <a:r>
              <a:rPr sz="2400" spc="295" dirty="0">
                <a:solidFill>
                  <a:srgbClr val="002060"/>
                </a:solidFill>
                <a:latin typeface="Times New Roman"/>
                <a:cs typeface="Times New Roman"/>
              </a:rPr>
              <a:t>  </a:t>
            </a:r>
            <a:r>
              <a:rPr sz="2400" dirty="0">
                <a:solidFill>
                  <a:srgbClr val="002060"/>
                </a:solidFill>
                <a:latin typeface="Times New Roman"/>
                <a:cs typeface="Times New Roman"/>
              </a:rPr>
              <a:t>Phenobarb in</a:t>
            </a:r>
            <a:r>
              <a:rPr sz="2400" spc="-10" dirty="0">
                <a:solidFill>
                  <a:srgbClr val="002060"/>
                </a:solidFill>
                <a:latin typeface="Times New Roman"/>
                <a:cs typeface="Times New Roman"/>
              </a:rPr>
              <a:t> </a:t>
            </a:r>
            <a:r>
              <a:rPr sz="2400" dirty="0">
                <a:solidFill>
                  <a:srgbClr val="002060"/>
                </a:solidFill>
                <a:latin typeface="Times New Roman"/>
                <a:cs typeface="Times New Roman"/>
              </a:rPr>
              <a:t>epilepsy</a:t>
            </a:r>
            <a:r>
              <a:rPr sz="2400" spc="-15" dirty="0">
                <a:solidFill>
                  <a:srgbClr val="002060"/>
                </a:solidFill>
                <a:latin typeface="Times New Roman"/>
                <a:cs typeface="Times New Roman"/>
              </a:rPr>
              <a:t> </a:t>
            </a:r>
            <a:r>
              <a:rPr sz="2400" dirty="0">
                <a:solidFill>
                  <a:srgbClr val="002060"/>
                </a:solidFill>
                <a:latin typeface="Times New Roman"/>
                <a:cs typeface="Times New Roman"/>
              </a:rPr>
              <a:t>– </a:t>
            </a:r>
            <a:r>
              <a:rPr sz="2400" spc="-10" dirty="0">
                <a:solidFill>
                  <a:srgbClr val="002060"/>
                </a:solidFill>
                <a:latin typeface="Times New Roman"/>
                <a:cs typeface="Times New Roman"/>
              </a:rPr>
              <a:t>drowsiness.</a:t>
            </a:r>
            <a:endParaRPr sz="2400">
              <a:latin typeface="Times New Roman"/>
              <a:cs typeface="Times New Roman"/>
            </a:endParaRPr>
          </a:p>
          <a:p>
            <a:pPr marL="835660" marR="116839" algn="just">
              <a:lnSpc>
                <a:spcPct val="150000"/>
              </a:lnSpc>
            </a:pPr>
            <a:r>
              <a:rPr sz="2400" dirty="0">
                <a:solidFill>
                  <a:srgbClr val="002060"/>
                </a:solidFill>
                <a:latin typeface="Times New Roman"/>
                <a:cs typeface="Times New Roman"/>
              </a:rPr>
              <a:t>Atropine</a:t>
            </a:r>
            <a:r>
              <a:rPr sz="2400" spc="-25" dirty="0">
                <a:solidFill>
                  <a:srgbClr val="002060"/>
                </a:solidFill>
                <a:latin typeface="Times New Roman"/>
                <a:cs typeface="Times New Roman"/>
              </a:rPr>
              <a:t> </a:t>
            </a:r>
            <a:r>
              <a:rPr sz="2400" dirty="0">
                <a:solidFill>
                  <a:srgbClr val="002060"/>
                </a:solidFill>
                <a:latin typeface="Times New Roman"/>
                <a:cs typeface="Times New Roman"/>
              </a:rPr>
              <a:t>&amp;</a:t>
            </a:r>
            <a:r>
              <a:rPr sz="2400" spc="-20" dirty="0">
                <a:solidFill>
                  <a:srgbClr val="002060"/>
                </a:solidFill>
                <a:latin typeface="Times New Roman"/>
                <a:cs typeface="Times New Roman"/>
              </a:rPr>
              <a:t> </a:t>
            </a:r>
            <a:r>
              <a:rPr sz="2400" dirty="0">
                <a:solidFill>
                  <a:srgbClr val="002060"/>
                </a:solidFill>
                <a:latin typeface="Times New Roman"/>
                <a:cs typeface="Times New Roman"/>
              </a:rPr>
              <a:t>parsik</a:t>
            </a:r>
            <a:r>
              <a:rPr sz="2400" spc="-20" dirty="0">
                <a:solidFill>
                  <a:srgbClr val="002060"/>
                </a:solidFill>
                <a:latin typeface="Times New Roman"/>
                <a:cs typeface="Times New Roman"/>
              </a:rPr>
              <a:t> </a:t>
            </a:r>
            <a:r>
              <a:rPr sz="2400" dirty="0">
                <a:solidFill>
                  <a:srgbClr val="002060"/>
                </a:solidFill>
                <a:latin typeface="Times New Roman"/>
                <a:cs typeface="Times New Roman"/>
              </a:rPr>
              <a:t>yavani</a:t>
            </a:r>
            <a:r>
              <a:rPr sz="2400" spc="-30" dirty="0">
                <a:solidFill>
                  <a:srgbClr val="002060"/>
                </a:solidFill>
                <a:latin typeface="Times New Roman"/>
                <a:cs typeface="Times New Roman"/>
              </a:rPr>
              <a:t> </a:t>
            </a:r>
            <a:r>
              <a:rPr sz="2400" dirty="0">
                <a:solidFill>
                  <a:srgbClr val="002060"/>
                </a:solidFill>
                <a:latin typeface="Times New Roman"/>
                <a:cs typeface="Times New Roman"/>
              </a:rPr>
              <a:t>for</a:t>
            </a:r>
            <a:r>
              <a:rPr sz="2400" spc="-10" dirty="0">
                <a:solidFill>
                  <a:srgbClr val="002060"/>
                </a:solidFill>
                <a:latin typeface="Times New Roman"/>
                <a:cs typeface="Times New Roman"/>
              </a:rPr>
              <a:t> </a:t>
            </a:r>
            <a:r>
              <a:rPr sz="2400" dirty="0">
                <a:solidFill>
                  <a:srgbClr val="002060"/>
                </a:solidFill>
                <a:latin typeface="Times New Roman"/>
                <a:cs typeface="Times New Roman"/>
              </a:rPr>
              <a:t>abd.</a:t>
            </a:r>
            <a:r>
              <a:rPr sz="2400" spc="-20" dirty="0">
                <a:solidFill>
                  <a:srgbClr val="002060"/>
                </a:solidFill>
                <a:latin typeface="Times New Roman"/>
                <a:cs typeface="Times New Roman"/>
              </a:rPr>
              <a:t> </a:t>
            </a:r>
            <a:r>
              <a:rPr sz="2400" dirty="0">
                <a:solidFill>
                  <a:srgbClr val="002060"/>
                </a:solidFill>
                <a:latin typeface="Times New Roman"/>
                <a:cs typeface="Times New Roman"/>
              </a:rPr>
              <a:t>colic</a:t>
            </a:r>
            <a:r>
              <a:rPr sz="2400" spc="-30" dirty="0">
                <a:solidFill>
                  <a:srgbClr val="002060"/>
                </a:solidFill>
                <a:latin typeface="Times New Roman"/>
                <a:cs typeface="Times New Roman"/>
              </a:rPr>
              <a:t> </a:t>
            </a:r>
            <a:r>
              <a:rPr sz="2400" dirty="0">
                <a:solidFill>
                  <a:srgbClr val="002060"/>
                </a:solidFill>
                <a:latin typeface="Times New Roman"/>
                <a:cs typeface="Times New Roman"/>
              </a:rPr>
              <a:t>–</a:t>
            </a:r>
            <a:r>
              <a:rPr sz="2400" spc="-15" dirty="0">
                <a:solidFill>
                  <a:srgbClr val="002060"/>
                </a:solidFill>
                <a:latin typeface="Times New Roman"/>
                <a:cs typeface="Times New Roman"/>
              </a:rPr>
              <a:t> </a:t>
            </a:r>
            <a:r>
              <a:rPr sz="2400" dirty="0">
                <a:solidFill>
                  <a:srgbClr val="002060"/>
                </a:solidFill>
                <a:latin typeface="Times New Roman"/>
                <a:cs typeface="Times New Roman"/>
              </a:rPr>
              <a:t>dryness</a:t>
            </a:r>
            <a:r>
              <a:rPr sz="2400" spc="-10" dirty="0">
                <a:solidFill>
                  <a:srgbClr val="002060"/>
                </a:solidFill>
                <a:latin typeface="Times New Roman"/>
                <a:cs typeface="Times New Roman"/>
              </a:rPr>
              <a:t> </a:t>
            </a:r>
            <a:r>
              <a:rPr sz="2400" dirty="0">
                <a:solidFill>
                  <a:srgbClr val="002060"/>
                </a:solidFill>
                <a:latin typeface="Times New Roman"/>
                <a:cs typeface="Times New Roman"/>
              </a:rPr>
              <a:t>of</a:t>
            </a:r>
            <a:r>
              <a:rPr sz="2400" spc="-15" dirty="0">
                <a:solidFill>
                  <a:srgbClr val="002060"/>
                </a:solidFill>
                <a:latin typeface="Times New Roman"/>
                <a:cs typeface="Times New Roman"/>
              </a:rPr>
              <a:t> </a:t>
            </a:r>
            <a:r>
              <a:rPr sz="2400" spc="-10" dirty="0">
                <a:solidFill>
                  <a:srgbClr val="002060"/>
                </a:solidFill>
                <a:latin typeface="Times New Roman"/>
                <a:cs typeface="Times New Roman"/>
              </a:rPr>
              <a:t>mouth. </a:t>
            </a:r>
            <a:r>
              <a:rPr sz="2400" dirty="0">
                <a:solidFill>
                  <a:srgbClr val="002060"/>
                </a:solidFill>
                <a:latin typeface="Times New Roman"/>
                <a:cs typeface="Times New Roman"/>
              </a:rPr>
              <a:t>Isoprenaline</a:t>
            </a:r>
            <a:r>
              <a:rPr sz="2400" spc="-50" dirty="0">
                <a:solidFill>
                  <a:srgbClr val="002060"/>
                </a:solidFill>
                <a:latin typeface="Times New Roman"/>
                <a:cs typeface="Times New Roman"/>
              </a:rPr>
              <a:t> </a:t>
            </a:r>
            <a:r>
              <a:rPr sz="2400" dirty="0">
                <a:solidFill>
                  <a:srgbClr val="002060"/>
                </a:solidFill>
                <a:latin typeface="Times New Roman"/>
                <a:cs typeface="Times New Roman"/>
              </a:rPr>
              <a:t>&amp;</a:t>
            </a:r>
            <a:r>
              <a:rPr sz="2400" spc="-30" dirty="0">
                <a:solidFill>
                  <a:srgbClr val="002060"/>
                </a:solidFill>
                <a:latin typeface="Times New Roman"/>
                <a:cs typeface="Times New Roman"/>
              </a:rPr>
              <a:t> </a:t>
            </a:r>
            <a:r>
              <a:rPr sz="2400" dirty="0">
                <a:solidFill>
                  <a:srgbClr val="002060"/>
                </a:solidFill>
                <a:latin typeface="Times New Roman"/>
                <a:cs typeface="Times New Roman"/>
              </a:rPr>
              <a:t>somalata</a:t>
            </a:r>
            <a:r>
              <a:rPr sz="2400" spc="-45" dirty="0">
                <a:solidFill>
                  <a:srgbClr val="002060"/>
                </a:solidFill>
                <a:latin typeface="Times New Roman"/>
                <a:cs typeface="Times New Roman"/>
              </a:rPr>
              <a:t> </a:t>
            </a:r>
            <a:r>
              <a:rPr sz="2400" dirty="0">
                <a:solidFill>
                  <a:srgbClr val="002060"/>
                </a:solidFill>
                <a:latin typeface="Times New Roman"/>
                <a:cs typeface="Times New Roman"/>
              </a:rPr>
              <a:t>churna</a:t>
            </a:r>
            <a:r>
              <a:rPr sz="2400" spc="-25" dirty="0">
                <a:solidFill>
                  <a:srgbClr val="002060"/>
                </a:solidFill>
                <a:latin typeface="Times New Roman"/>
                <a:cs typeface="Times New Roman"/>
              </a:rPr>
              <a:t> </a:t>
            </a:r>
            <a:r>
              <a:rPr sz="2400" dirty="0">
                <a:solidFill>
                  <a:srgbClr val="002060"/>
                </a:solidFill>
                <a:latin typeface="Times New Roman"/>
                <a:cs typeface="Times New Roman"/>
              </a:rPr>
              <a:t>for</a:t>
            </a:r>
            <a:r>
              <a:rPr sz="2400" spc="-30" dirty="0">
                <a:solidFill>
                  <a:srgbClr val="002060"/>
                </a:solidFill>
                <a:latin typeface="Times New Roman"/>
                <a:cs typeface="Times New Roman"/>
              </a:rPr>
              <a:t> </a:t>
            </a:r>
            <a:r>
              <a:rPr sz="2400" dirty="0">
                <a:solidFill>
                  <a:srgbClr val="002060"/>
                </a:solidFill>
                <a:latin typeface="Times New Roman"/>
                <a:cs typeface="Times New Roman"/>
              </a:rPr>
              <a:t>br.</a:t>
            </a:r>
            <a:r>
              <a:rPr sz="2400" spc="-15" dirty="0">
                <a:solidFill>
                  <a:srgbClr val="002060"/>
                </a:solidFill>
                <a:latin typeface="Times New Roman"/>
                <a:cs typeface="Times New Roman"/>
              </a:rPr>
              <a:t> </a:t>
            </a:r>
            <a:r>
              <a:rPr sz="2400" dirty="0">
                <a:solidFill>
                  <a:srgbClr val="002060"/>
                </a:solidFill>
                <a:latin typeface="Times New Roman"/>
                <a:cs typeface="Times New Roman"/>
              </a:rPr>
              <a:t>asthma</a:t>
            </a:r>
            <a:r>
              <a:rPr sz="2400" spc="-40" dirty="0">
                <a:solidFill>
                  <a:srgbClr val="002060"/>
                </a:solidFill>
                <a:latin typeface="Times New Roman"/>
                <a:cs typeface="Times New Roman"/>
              </a:rPr>
              <a:t> </a:t>
            </a:r>
            <a:r>
              <a:rPr sz="2400" dirty="0">
                <a:solidFill>
                  <a:srgbClr val="002060"/>
                </a:solidFill>
                <a:latin typeface="Times New Roman"/>
                <a:cs typeface="Times New Roman"/>
              </a:rPr>
              <a:t>–</a:t>
            </a:r>
            <a:r>
              <a:rPr sz="2400" spc="-25" dirty="0">
                <a:solidFill>
                  <a:srgbClr val="002060"/>
                </a:solidFill>
                <a:latin typeface="Times New Roman"/>
                <a:cs typeface="Times New Roman"/>
              </a:rPr>
              <a:t> </a:t>
            </a:r>
            <a:r>
              <a:rPr sz="2400" spc="-10" dirty="0">
                <a:solidFill>
                  <a:srgbClr val="002060"/>
                </a:solidFill>
                <a:latin typeface="Times New Roman"/>
                <a:cs typeface="Times New Roman"/>
              </a:rPr>
              <a:t>palpitation. </a:t>
            </a:r>
            <a:r>
              <a:rPr sz="2400" dirty="0">
                <a:solidFill>
                  <a:srgbClr val="002060"/>
                </a:solidFill>
                <a:latin typeface="Times New Roman"/>
                <a:cs typeface="Times New Roman"/>
              </a:rPr>
              <a:t>Diuretics</a:t>
            </a:r>
            <a:r>
              <a:rPr sz="2400" spc="-20" dirty="0">
                <a:solidFill>
                  <a:srgbClr val="002060"/>
                </a:solidFill>
                <a:latin typeface="Times New Roman"/>
                <a:cs typeface="Times New Roman"/>
              </a:rPr>
              <a:t> </a:t>
            </a:r>
            <a:r>
              <a:rPr sz="2400" dirty="0">
                <a:solidFill>
                  <a:srgbClr val="002060"/>
                </a:solidFill>
                <a:latin typeface="Times New Roman"/>
                <a:cs typeface="Times New Roman"/>
              </a:rPr>
              <a:t>– postural</a:t>
            </a:r>
            <a:r>
              <a:rPr sz="2400" spc="-15" dirty="0">
                <a:solidFill>
                  <a:srgbClr val="002060"/>
                </a:solidFill>
                <a:latin typeface="Times New Roman"/>
                <a:cs typeface="Times New Roman"/>
              </a:rPr>
              <a:t> </a:t>
            </a:r>
            <a:r>
              <a:rPr sz="2400" dirty="0">
                <a:solidFill>
                  <a:srgbClr val="002060"/>
                </a:solidFill>
                <a:latin typeface="Times New Roman"/>
                <a:cs typeface="Times New Roman"/>
              </a:rPr>
              <a:t>hypotension</a:t>
            </a:r>
            <a:r>
              <a:rPr sz="2400" spc="-15" dirty="0">
                <a:solidFill>
                  <a:srgbClr val="002060"/>
                </a:solidFill>
                <a:latin typeface="Times New Roman"/>
                <a:cs typeface="Times New Roman"/>
              </a:rPr>
              <a:t> </a:t>
            </a:r>
            <a:r>
              <a:rPr sz="2400" dirty="0">
                <a:solidFill>
                  <a:srgbClr val="002060"/>
                </a:solidFill>
                <a:latin typeface="Times New Roman"/>
                <a:cs typeface="Times New Roman"/>
              </a:rPr>
              <a:t>&amp;</a:t>
            </a:r>
            <a:r>
              <a:rPr sz="2400" spc="-5" dirty="0">
                <a:solidFill>
                  <a:srgbClr val="002060"/>
                </a:solidFill>
                <a:latin typeface="Times New Roman"/>
                <a:cs typeface="Times New Roman"/>
              </a:rPr>
              <a:t> </a:t>
            </a:r>
            <a:r>
              <a:rPr sz="2400" spc="-10" dirty="0">
                <a:solidFill>
                  <a:srgbClr val="002060"/>
                </a:solidFill>
                <a:latin typeface="Times New Roman"/>
                <a:cs typeface="Times New Roman"/>
              </a:rPr>
              <a:t>hypokalemia.</a:t>
            </a:r>
            <a:endParaRPr sz="2400">
              <a:latin typeface="Times New Roman"/>
              <a:cs typeface="Times New Roman"/>
            </a:endParaRPr>
          </a:p>
          <a:p>
            <a:pPr marL="12700" algn="just">
              <a:lnSpc>
                <a:spcPct val="100000"/>
              </a:lnSpc>
              <a:spcBef>
                <a:spcPts val="1300"/>
              </a:spcBef>
            </a:pPr>
            <a:r>
              <a:rPr sz="2000" dirty="0">
                <a:solidFill>
                  <a:srgbClr val="002060"/>
                </a:solidFill>
                <a:latin typeface="Times New Roman"/>
                <a:cs typeface="Times New Roman"/>
              </a:rPr>
              <a:t>S/E</a:t>
            </a:r>
            <a:r>
              <a:rPr sz="2000" spc="-20" dirty="0">
                <a:solidFill>
                  <a:srgbClr val="002060"/>
                </a:solidFill>
                <a:latin typeface="Times New Roman"/>
                <a:cs typeface="Times New Roman"/>
              </a:rPr>
              <a:t> </a:t>
            </a:r>
            <a:r>
              <a:rPr sz="2000" dirty="0">
                <a:solidFill>
                  <a:srgbClr val="002060"/>
                </a:solidFill>
                <a:latin typeface="Times New Roman"/>
                <a:cs typeface="Times New Roman"/>
              </a:rPr>
              <a:t>can</a:t>
            </a:r>
            <a:r>
              <a:rPr sz="2000" spc="-25" dirty="0">
                <a:solidFill>
                  <a:srgbClr val="002060"/>
                </a:solidFill>
                <a:latin typeface="Times New Roman"/>
                <a:cs typeface="Times New Roman"/>
              </a:rPr>
              <a:t> </a:t>
            </a:r>
            <a:r>
              <a:rPr sz="2000" dirty="0">
                <a:solidFill>
                  <a:srgbClr val="002060"/>
                </a:solidFill>
                <a:latin typeface="Times New Roman"/>
                <a:cs typeface="Times New Roman"/>
              </a:rPr>
              <a:t>be</a:t>
            </a:r>
            <a:r>
              <a:rPr sz="2000" spc="-20" dirty="0">
                <a:solidFill>
                  <a:srgbClr val="002060"/>
                </a:solidFill>
                <a:latin typeface="Times New Roman"/>
                <a:cs typeface="Times New Roman"/>
              </a:rPr>
              <a:t> </a:t>
            </a:r>
            <a:r>
              <a:rPr sz="2000" dirty="0">
                <a:solidFill>
                  <a:srgbClr val="002060"/>
                </a:solidFill>
                <a:latin typeface="Times New Roman"/>
                <a:cs typeface="Times New Roman"/>
              </a:rPr>
              <a:t>used</a:t>
            </a:r>
            <a:r>
              <a:rPr sz="2000" spc="-25" dirty="0">
                <a:solidFill>
                  <a:srgbClr val="002060"/>
                </a:solidFill>
                <a:latin typeface="Times New Roman"/>
                <a:cs typeface="Times New Roman"/>
              </a:rPr>
              <a:t> </a:t>
            </a:r>
            <a:r>
              <a:rPr sz="2000" dirty="0">
                <a:solidFill>
                  <a:srgbClr val="002060"/>
                </a:solidFill>
                <a:latin typeface="Times New Roman"/>
                <a:cs typeface="Times New Roman"/>
              </a:rPr>
              <a:t>as</a:t>
            </a:r>
            <a:r>
              <a:rPr sz="2000" spc="-15" dirty="0">
                <a:solidFill>
                  <a:srgbClr val="002060"/>
                </a:solidFill>
                <a:latin typeface="Times New Roman"/>
                <a:cs typeface="Times New Roman"/>
              </a:rPr>
              <a:t> </a:t>
            </a:r>
            <a:r>
              <a:rPr sz="2000" dirty="0">
                <a:solidFill>
                  <a:srgbClr val="002060"/>
                </a:solidFill>
                <a:latin typeface="Times New Roman"/>
                <a:cs typeface="Times New Roman"/>
              </a:rPr>
              <a:t>therapeutic</a:t>
            </a:r>
            <a:r>
              <a:rPr sz="2000" spc="-35" dirty="0">
                <a:solidFill>
                  <a:srgbClr val="002060"/>
                </a:solidFill>
                <a:latin typeface="Times New Roman"/>
                <a:cs typeface="Times New Roman"/>
              </a:rPr>
              <a:t> </a:t>
            </a:r>
            <a:r>
              <a:rPr sz="2000" dirty="0">
                <a:solidFill>
                  <a:srgbClr val="002060"/>
                </a:solidFill>
                <a:latin typeface="Times New Roman"/>
                <a:cs typeface="Times New Roman"/>
              </a:rPr>
              <a:t>effects</a:t>
            </a:r>
            <a:r>
              <a:rPr sz="2000" spc="-35" dirty="0">
                <a:solidFill>
                  <a:srgbClr val="002060"/>
                </a:solidFill>
                <a:latin typeface="Times New Roman"/>
                <a:cs typeface="Times New Roman"/>
              </a:rPr>
              <a:t> </a:t>
            </a:r>
            <a:r>
              <a:rPr sz="2000" dirty="0">
                <a:solidFill>
                  <a:srgbClr val="002060"/>
                </a:solidFill>
                <a:latin typeface="Times New Roman"/>
                <a:cs typeface="Times New Roman"/>
              </a:rPr>
              <a:t>in</a:t>
            </a:r>
            <a:r>
              <a:rPr sz="2000" spc="-30" dirty="0">
                <a:solidFill>
                  <a:srgbClr val="002060"/>
                </a:solidFill>
                <a:latin typeface="Times New Roman"/>
                <a:cs typeface="Times New Roman"/>
              </a:rPr>
              <a:t> </a:t>
            </a:r>
            <a:r>
              <a:rPr sz="2000" dirty="0">
                <a:solidFill>
                  <a:srgbClr val="002060"/>
                </a:solidFill>
                <a:latin typeface="Times New Roman"/>
                <a:cs typeface="Times New Roman"/>
              </a:rPr>
              <a:t>some</a:t>
            </a:r>
            <a:r>
              <a:rPr sz="2000" spc="-25" dirty="0">
                <a:solidFill>
                  <a:srgbClr val="002060"/>
                </a:solidFill>
                <a:latin typeface="Times New Roman"/>
                <a:cs typeface="Times New Roman"/>
              </a:rPr>
              <a:t> </a:t>
            </a:r>
            <a:r>
              <a:rPr sz="2000" spc="-10" dirty="0">
                <a:solidFill>
                  <a:srgbClr val="002060"/>
                </a:solidFill>
                <a:latin typeface="Times New Roman"/>
                <a:cs typeface="Times New Roman"/>
              </a:rPr>
              <a:t>conditions.</a:t>
            </a:r>
            <a:endParaRPr sz="2000">
              <a:latin typeface="Times New Roman"/>
              <a:cs typeface="Times New Roman"/>
            </a:endParaRPr>
          </a:p>
          <a:p>
            <a:pPr marL="12700">
              <a:lnSpc>
                <a:spcPct val="100000"/>
              </a:lnSpc>
              <a:spcBef>
                <a:spcPts val="1200"/>
              </a:spcBef>
            </a:pPr>
            <a:r>
              <a:rPr sz="2000" dirty="0">
                <a:solidFill>
                  <a:srgbClr val="002060"/>
                </a:solidFill>
                <a:latin typeface="Times New Roman"/>
                <a:cs typeface="Times New Roman"/>
              </a:rPr>
              <a:t>Mild</a:t>
            </a:r>
            <a:r>
              <a:rPr sz="2000" spc="-60" dirty="0">
                <a:solidFill>
                  <a:srgbClr val="002060"/>
                </a:solidFill>
                <a:latin typeface="Times New Roman"/>
                <a:cs typeface="Times New Roman"/>
              </a:rPr>
              <a:t> </a:t>
            </a:r>
            <a:r>
              <a:rPr sz="2000" dirty="0">
                <a:solidFill>
                  <a:srgbClr val="002060"/>
                </a:solidFill>
                <a:latin typeface="Times New Roman"/>
                <a:cs typeface="Times New Roman"/>
              </a:rPr>
              <a:t>constipating</a:t>
            </a:r>
            <a:r>
              <a:rPr sz="2000" spc="-30" dirty="0">
                <a:solidFill>
                  <a:srgbClr val="002060"/>
                </a:solidFill>
                <a:latin typeface="Times New Roman"/>
                <a:cs typeface="Times New Roman"/>
              </a:rPr>
              <a:t> </a:t>
            </a:r>
            <a:r>
              <a:rPr sz="2000" dirty="0">
                <a:solidFill>
                  <a:srgbClr val="002060"/>
                </a:solidFill>
                <a:latin typeface="Times New Roman"/>
                <a:cs typeface="Times New Roman"/>
              </a:rPr>
              <a:t>effect</a:t>
            </a:r>
            <a:r>
              <a:rPr sz="2000" spc="-50" dirty="0">
                <a:solidFill>
                  <a:srgbClr val="002060"/>
                </a:solidFill>
                <a:latin typeface="Times New Roman"/>
                <a:cs typeface="Times New Roman"/>
              </a:rPr>
              <a:t> </a:t>
            </a:r>
            <a:r>
              <a:rPr sz="2000" dirty="0">
                <a:solidFill>
                  <a:srgbClr val="002060"/>
                </a:solidFill>
                <a:latin typeface="Times New Roman"/>
                <a:cs typeface="Times New Roman"/>
              </a:rPr>
              <a:t>of</a:t>
            </a:r>
            <a:r>
              <a:rPr sz="2000" spc="-125" dirty="0">
                <a:solidFill>
                  <a:srgbClr val="002060"/>
                </a:solidFill>
                <a:latin typeface="Times New Roman"/>
                <a:cs typeface="Times New Roman"/>
              </a:rPr>
              <a:t> </a:t>
            </a:r>
            <a:r>
              <a:rPr sz="2000" dirty="0">
                <a:solidFill>
                  <a:srgbClr val="002060"/>
                </a:solidFill>
                <a:latin typeface="Times New Roman"/>
                <a:cs typeface="Times New Roman"/>
              </a:rPr>
              <a:t>Ashwagandha</a:t>
            </a:r>
            <a:r>
              <a:rPr sz="2000" spc="-15" dirty="0">
                <a:solidFill>
                  <a:srgbClr val="002060"/>
                </a:solidFill>
                <a:latin typeface="Times New Roman"/>
                <a:cs typeface="Times New Roman"/>
              </a:rPr>
              <a:t> </a:t>
            </a:r>
            <a:r>
              <a:rPr sz="2000" dirty="0">
                <a:solidFill>
                  <a:srgbClr val="002060"/>
                </a:solidFill>
                <a:latin typeface="Times New Roman"/>
                <a:cs typeface="Times New Roman"/>
              </a:rPr>
              <a:t>in</a:t>
            </a:r>
            <a:r>
              <a:rPr sz="2000" spc="-35" dirty="0">
                <a:solidFill>
                  <a:srgbClr val="002060"/>
                </a:solidFill>
                <a:latin typeface="Times New Roman"/>
                <a:cs typeface="Times New Roman"/>
              </a:rPr>
              <a:t> </a:t>
            </a:r>
            <a:r>
              <a:rPr sz="2000" dirty="0">
                <a:solidFill>
                  <a:srgbClr val="002060"/>
                </a:solidFill>
                <a:latin typeface="Times New Roman"/>
                <a:cs typeface="Times New Roman"/>
              </a:rPr>
              <a:t>IBS</a:t>
            </a:r>
            <a:r>
              <a:rPr sz="2000" spc="-20" dirty="0">
                <a:solidFill>
                  <a:srgbClr val="002060"/>
                </a:solidFill>
                <a:latin typeface="Times New Roman"/>
                <a:cs typeface="Times New Roman"/>
              </a:rPr>
              <a:t> </a:t>
            </a:r>
            <a:r>
              <a:rPr sz="2000" dirty="0">
                <a:solidFill>
                  <a:srgbClr val="002060"/>
                </a:solidFill>
                <a:latin typeface="Times New Roman"/>
                <a:cs typeface="Times New Roman"/>
              </a:rPr>
              <a:t>improves</a:t>
            </a:r>
            <a:r>
              <a:rPr sz="2000" spc="-30" dirty="0">
                <a:solidFill>
                  <a:srgbClr val="002060"/>
                </a:solidFill>
                <a:latin typeface="Times New Roman"/>
                <a:cs typeface="Times New Roman"/>
              </a:rPr>
              <a:t> </a:t>
            </a:r>
            <a:r>
              <a:rPr sz="2000" dirty="0">
                <a:solidFill>
                  <a:srgbClr val="002060"/>
                </a:solidFill>
                <a:latin typeface="Times New Roman"/>
                <a:cs typeface="Times New Roman"/>
              </a:rPr>
              <a:t>its</a:t>
            </a:r>
            <a:r>
              <a:rPr sz="2000" spc="-50" dirty="0">
                <a:solidFill>
                  <a:srgbClr val="002060"/>
                </a:solidFill>
                <a:latin typeface="Times New Roman"/>
                <a:cs typeface="Times New Roman"/>
              </a:rPr>
              <a:t> </a:t>
            </a:r>
            <a:r>
              <a:rPr sz="2000" dirty="0">
                <a:solidFill>
                  <a:srgbClr val="002060"/>
                </a:solidFill>
                <a:latin typeface="Times New Roman"/>
                <a:cs typeface="Times New Roman"/>
              </a:rPr>
              <a:t>adaptogenic</a:t>
            </a:r>
            <a:r>
              <a:rPr sz="2000" spc="-45" dirty="0">
                <a:solidFill>
                  <a:srgbClr val="002060"/>
                </a:solidFill>
                <a:latin typeface="Times New Roman"/>
                <a:cs typeface="Times New Roman"/>
              </a:rPr>
              <a:t> </a:t>
            </a:r>
            <a:r>
              <a:rPr sz="2000" spc="-10" dirty="0">
                <a:solidFill>
                  <a:srgbClr val="002060"/>
                </a:solidFill>
                <a:latin typeface="Times New Roman"/>
                <a:cs typeface="Times New Roman"/>
              </a:rPr>
              <a:t>action.</a:t>
            </a:r>
            <a:endParaRPr sz="2000">
              <a:latin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17189" y="477266"/>
            <a:ext cx="3687445" cy="574040"/>
          </a:xfrm>
          <a:prstGeom prst="rect">
            <a:avLst/>
          </a:prstGeom>
        </p:spPr>
        <p:txBody>
          <a:bodyPr vert="horz" wrap="square" lIns="0" tIns="12700" rIns="0" bIns="0" rtlCol="0">
            <a:spAutoFit/>
          </a:bodyPr>
          <a:lstStyle/>
          <a:p>
            <a:pPr marL="12700">
              <a:lnSpc>
                <a:spcPct val="100000"/>
              </a:lnSpc>
              <a:spcBef>
                <a:spcPts val="100"/>
              </a:spcBef>
            </a:pPr>
            <a:r>
              <a:rPr dirty="0"/>
              <a:t>TOXIC</a:t>
            </a:r>
            <a:r>
              <a:rPr spc="-95" dirty="0"/>
              <a:t> </a:t>
            </a:r>
            <a:r>
              <a:rPr spc="-10" dirty="0"/>
              <a:t>EFFECTS</a:t>
            </a:r>
          </a:p>
        </p:txBody>
      </p:sp>
      <p:grpSp>
        <p:nvGrpSpPr>
          <p:cNvPr id="3" name="object 3"/>
          <p:cNvGrpSpPr/>
          <p:nvPr/>
        </p:nvGrpSpPr>
        <p:grpSpPr>
          <a:xfrm>
            <a:off x="457200" y="1436369"/>
            <a:ext cx="9144000" cy="1958339"/>
            <a:chOff x="457200" y="1436369"/>
            <a:chExt cx="9144000" cy="1958339"/>
          </a:xfrm>
        </p:grpSpPr>
        <p:pic>
          <p:nvPicPr>
            <p:cNvPr id="4" name="object 4"/>
            <p:cNvPicPr/>
            <p:nvPr/>
          </p:nvPicPr>
          <p:blipFill>
            <a:blip r:embed="rId2" cstate="print"/>
            <a:stretch>
              <a:fillRect/>
            </a:stretch>
          </p:blipFill>
          <p:spPr>
            <a:xfrm>
              <a:off x="457200" y="1436369"/>
              <a:ext cx="9144000" cy="979170"/>
            </a:xfrm>
            <a:prstGeom prst="rect">
              <a:avLst/>
            </a:prstGeom>
          </p:spPr>
        </p:pic>
        <p:pic>
          <p:nvPicPr>
            <p:cNvPr id="5" name="object 5"/>
            <p:cNvPicPr/>
            <p:nvPr/>
          </p:nvPicPr>
          <p:blipFill>
            <a:blip r:embed="rId3" cstate="print"/>
            <a:stretch>
              <a:fillRect/>
            </a:stretch>
          </p:blipFill>
          <p:spPr>
            <a:xfrm>
              <a:off x="457200" y="2415539"/>
              <a:ext cx="9144000" cy="979170"/>
            </a:xfrm>
            <a:prstGeom prst="rect">
              <a:avLst/>
            </a:prstGeom>
          </p:spPr>
        </p:pic>
      </p:grpSp>
      <p:sp>
        <p:nvSpPr>
          <p:cNvPr id="6" name="object 6"/>
          <p:cNvSpPr txBox="1"/>
          <p:nvPr/>
        </p:nvSpPr>
        <p:spPr>
          <a:xfrm>
            <a:off x="536701" y="1238504"/>
            <a:ext cx="8498840" cy="1306195"/>
          </a:xfrm>
          <a:prstGeom prst="rect">
            <a:avLst/>
          </a:prstGeom>
        </p:spPr>
        <p:txBody>
          <a:bodyPr vert="horz" wrap="square" lIns="0" tIns="12700" rIns="0" bIns="0" rtlCol="0">
            <a:spAutoFit/>
          </a:bodyPr>
          <a:lstStyle/>
          <a:p>
            <a:pPr marL="12700" marR="5080" algn="just">
              <a:lnSpc>
                <a:spcPct val="100000"/>
              </a:lnSpc>
              <a:spcBef>
                <a:spcPts val="100"/>
              </a:spcBef>
            </a:pPr>
            <a:r>
              <a:rPr sz="2800" dirty="0">
                <a:solidFill>
                  <a:srgbClr val="002060"/>
                </a:solidFill>
                <a:latin typeface="Times New Roman"/>
                <a:cs typeface="Times New Roman"/>
              </a:rPr>
              <a:t>Dose</a:t>
            </a:r>
            <a:r>
              <a:rPr sz="2800" spc="-40" dirty="0">
                <a:solidFill>
                  <a:srgbClr val="002060"/>
                </a:solidFill>
                <a:latin typeface="Times New Roman"/>
                <a:cs typeface="Times New Roman"/>
              </a:rPr>
              <a:t> </a:t>
            </a:r>
            <a:r>
              <a:rPr sz="2800" dirty="0">
                <a:solidFill>
                  <a:srgbClr val="002060"/>
                </a:solidFill>
                <a:latin typeface="Times New Roman"/>
                <a:cs typeface="Times New Roman"/>
              </a:rPr>
              <a:t>related</a:t>
            </a:r>
            <a:r>
              <a:rPr sz="2800" spc="-50" dirty="0">
                <a:solidFill>
                  <a:srgbClr val="002060"/>
                </a:solidFill>
                <a:latin typeface="Times New Roman"/>
                <a:cs typeface="Times New Roman"/>
              </a:rPr>
              <a:t> </a:t>
            </a:r>
            <a:r>
              <a:rPr sz="2800" dirty="0">
                <a:solidFill>
                  <a:srgbClr val="002060"/>
                </a:solidFill>
                <a:latin typeface="Times New Roman"/>
                <a:cs typeface="Times New Roman"/>
              </a:rPr>
              <a:t>undesirable</a:t>
            </a:r>
            <a:r>
              <a:rPr sz="2800" spc="-55" dirty="0">
                <a:solidFill>
                  <a:srgbClr val="002060"/>
                </a:solidFill>
                <a:latin typeface="Times New Roman"/>
                <a:cs typeface="Times New Roman"/>
              </a:rPr>
              <a:t> </a:t>
            </a:r>
            <a:r>
              <a:rPr sz="2800" dirty="0">
                <a:solidFill>
                  <a:srgbClr val="002060"/>
                </a:solidFill>
                <a:latin typeface="Times New Roman"/>
                <a:cs typeface="Times New Roman"/>
              </a:rPr>
              <a:t>pharmacological</a:t>
            </a:r>
            <a:r>
              <a:rPr sz="2800" spc="-50" dirty="0">
                <a:solidFill>
                  <a:srgbClr val="002060"/>
                </a:solidFill>
                <a:latin typeface="Times New Roman"/>
                <a:cs typeface="Times New Roman"/>
              </a:rPr>
              <a:t> </a:t>
            </a:r>
            <a:r>
              <a:rPr sz="2800" dirty="0">
                <a:solidFill>
                  <a:srgbClr val="002060"/>
                </a:solidFill>
                <a:latin typeface="Times New Roman"/>
                <a:cs typeface="Times New Roman"/>
              </a:rPr>
              <a:t>actions</a:t>
            </a:r>
            <a:r>
              <a:rPr sz="2800" spc="-50" dirty="0">
                <a:solidFill>
                  <a:srgbClr val="002060"/>
                </a:solidFill>
                <a:latin typeface="Times New Roman"/>
                <a:cs typeface="Times New Roman"/>
              </a:rPr>
              <a:t> </a:t>
            </a:r>
            <a:r>
              <a:rPr sz="2800" dirty="0">
                <a:solidFill>
                  <a:srgbClr val="002060"/>
                </a:solidFill>
                <a:latin typeface="Times New Roman"/>
                <a:cs typeface="Times New Roman"/>
              </a:rPr>
              <a:t>or</a:t>
            </a:r>
            <a:r>
              <a:rPr sz="2800" spc="-30" dirty="0">
                <a:solidFill>
                  <a:srgbClr val="002060"/>
                </a:solidFill>
                <a:latin typeface="Times New Roman"/>
                <a:cs typeface="Times New Roman"/>
              </a:rPr>
              <a:t> </a:t>
            </a:r>
            <a:r>
              <a:rPr sz="2800" dirty="0">
                <a:solidFill>
                  <a:srgbClr val="002060"/>
                </a:solidFill>
                <a:latin typeface="Times New Roman"/>
                <a:cs typeface="Times New Roman"/>
              </a:rPr>
              <a:t>due</a:t>
            </a:r>
            <a:r>
              <a:rPr sz="2800" spc="-30" dirty="0">
                <a:solidFill>
                  <a:srgbClr val="002060"/>
                </a:solidFill>
                <a:latin typeface="Times New Roman"/>
                <a:cs typeface="Times New Roman"/>
              </a:rPr>
              <a:t> </a:t>
            </a:r>
            <a:r>
              <a:rPr sz="2800" spc="-25" dirty="0">
                <a:solidFill>
                  <a:srgbClr val="002060"/>
                </a:solidFill>
                <a:latin typeface="Times New Roman"/>
                <a:cs typeface="Times New Roman"/>
              </a:rPr>
              <a:t>to </a:t>
            </a:r>
            <a:r>
              <a:rPr sz="2800" dirty="0">
                <a:solidFill>
                  <a:srgbClr val="002060"/>
                </a:solidFill>
                <a:latin typeface="Times New Roman"/>
                <a:cs typeface="Times New Roman"/>
              </a:rPr>
              <a:t>therapeutic</a:t>
            </a:r>
            <a:r>
              <a:rPr sz="2800" spc="-40" dirty="0">
                <a:solidFill>
                  <a:srgbClr val="002060"/>
                </a:solidFill>
                <a:latin typeface="Times New Roman"/>
                <a:cs typeface="Times New Roman"/>
              </a:rPr>
              <a:t> </a:t>
            </a:r>
            <a:r>
              <a:rPr sz="2800" dirty="0">
                <a:solidFill>
                  <a:srgbClr val="002060"/>
                </a:solidFill>
                <a:latin typeface="Times New Roman"/>
                <a:cs typeface="Times New Roman"/>
              </a:rPr>
              <a:t>dose</a:t>
            </a:r>
            <a:r>
              <a:rPr sz="2800" spc="-40" dirty="0">
                <a:solidFill>
                  <a:srgbClr val="002060"/>
                </a:solidFill>
                <a:latin typeface="Times New Roman"/>
                <a:cs typeface="Times New Roman"/>
              </a:rPr>
              <a:t> </a:t>
            </a:r>
            <a:r>
              <a:rPr sz="2800" dirty="0">
                <a:solidFill>
                  <a:srgbClr val="002060"/>
                </a:solidFill>
                <a:latin typeface="Times New Roman"/>
                <a:cs typeface="Times New Roman"/>
              </a:rPr>
              <a:t>in</a:t>
            </a:r>
            <a:r>
              <a:rPr sz="2800" spc="-25" dirty="0">
                <a:solidFill>
                  <a:srgbClr val="002060"/>
                </a:solidFill>
                <a:latin typeface="Times New Roman"/>
                <a:cs typeface="Times New Roman"/>
              </a:rPr>
              <a:t> </a:t>
            </a:r>
            <a:r>
              <a:rPr sz="2800" dirty="0">
                <a:solidFill>
                  <a:srgbClr val="002060"/>
                </a:solidFill>
                <a:latin typeface="Times New Roman"/>
                <a:cs typeface="Times New Roman"/>
              </a:rPr>
              <a:t>an</a:t>
            </a:r>
            <a:r>
              <a:rPr sz="2800" spc="-20" dirty="0">
                <a:solidFill>
                  <a:srgbClr val="002060"/>
                </a:solidFill>
                <a:latin typeface="Times New Roman"/>
                <a:cs typeface="Times New Roman"/>
              </a:rPr>
              <a:t> </a:t>
            </a:r>
            <a:r>
              <a:rPr sz="2800" dirty="0">
                <a:solidFill>
                  <a:srgbClr val="002060"/>
                </a:solidFill>
                <a:latin typeface="Times New Roman"/>
                <a:cs typeface="Times New Roman"/>
              </a:rPr>
              <a:t>intolerant</a:t>
            </a:r>
            <a:r>
              <a:rPr sz="2800" spc="-35" dirty="0">
                <a:solidFill>
                  <a:srgbClr val="002060"/>
                </a:solidFill>
                <a:latin typeface="Times New Roman"/>
                <a:cs typeface="Times New Roman"/>
              </a:rPr>
              <a:t> </a:t>
            </a:r>
            <a:r>
              <a:rPr sz="2800" dirty="0">
                <a:solidFill>
                  <a:srgbClr val="002060"/>
                </a:solidFill>
                <a:latin typeface="Times New Roman"/>
                <a:cs typeface="Times New Roman"/>
              </a:rPr>
              <a:t>person</a:t>
            </a:r>
            <a:r>
              <a:rPr sz="2800" spc="-30" dirty="0">
                <a:solidFill>
                  <a:srgbClr val="002060"/>
                </a:solidFill>
                <a:latin typeface="Times New Roman"/>
                <a:cs typeface="Times New Roman"/>
              </a:rPr>
              <a:t> </a:t>
            </a:r>
            <a:r>
              <a:rPr sz="2800" dirty="0">
                <a:solidFill>
                  <a:srgbClr val="002060"/>
                </a:solidFill>
                <a:latin typeface="Times New Roman"/>
                <a:cs typeface="Times New Roman"/>
              </a:rPr>
              <a:t>or</a:t>
            </a:r>
            <a:r>
              <a:rPr sz="2800" spc="-20" dirty="0">
                <a:solidFill>
                  <a:srgbClr val="002060"/>
                </a:solidFill>
                <a:latin typeface="Times New Roman"/>
                <a:cs typeface="Times New Roman"/>
              </a:rPr>
              <a:t> </a:t>
            </a:r>
            <a:r>
              <a:rPr sz="2800" dirty="0">
                <a:solidFill>
                  <a:srgbClr val="002060"/>
                </a:solidFill>
                <a:latin typeface="Times New Roman"/>
                <a:cs typeface="Times New Roman"/>
              </a:rPr>
              <a:t>due</a:t>
            </a:r>
            <a:r>
              <a:rPr sz="2800" spc="-35" dirty="0">
                <a:solidFill>
                  <a:srgbClr val="002060"/>
                </a:solidFill>
                <a:latin typeface="Times New Roman"/>
                <a:cs typeface="Times New Roman"/>
              </a:rPr>
              <a:t> </a:t>
            </a:r>
            <a:r>
              <a:rPr sz="2800" dirty="0">
                <a:solidFill>
                  <a:srgbClr val="002060"/>
                </a:solidFill>
                <a:latin typeface="Times New Roman"/>
                <a:cs typeface="Times New Roman"/>
              </a:rPr>
              <a:t>to</a:t>
            </a:r>
            <a:r>
              <a:rPr sz="2800" spc="-30" dirty="0">
                <a:solidFill>
                  <a:srgbClr val="002060"/>
                </a:solidFill>
                <a:latin typeface="Times New Roman"/>
                <a:cs typeface="Times New Roman"/>
              </a:rPr>
              <a:t> </a:t>
            </a:r>
            <a:r>
              <a:rPr sz="2800" spc="-10" dirty="0">
                <a:solidFill>
                  <a:srgbClr val="002060"/>
                </a:solidFill>
                <a:latin typeface="Times New Roman"/>
                <a:cs typeface="Times New Roman"/>
              </a:rPr>
              <a:t>prolonged </a:t>
            </a:r>
            <a:r>
              <a:rPr sz="2800" dirty="0">
                <a:solidFill>
                  <a:srgbClr val="002060"/>
                </a:solidFill>
                <a:latin typeface="Times New Roman"/>
                <a:cs typeface="Times New Roman"/>
              </a:rPr>
              <a:t>use</a:t>
            </a:r>
            <a:r>
              <a:rPr sz="2800" spc="-25" dirty="0">
                <a:solidFill>
                  <a:srgbClr val="002060"/>
                </a:solidFill>
                <a:latin typeface="Times New Roman"/>
                <a:cs typeface="Times New Roman"/>
              </a:rPr>
              <a:t> </a:t>
            </a:r>
            <a:r>
              <a:rPr sz="2800" dirty="0">
                <a:solidFill>
                  <a:srgbClr val="002060"/>
                </a:solidFill>
                <a:latin typeface="Times New Roman"/>
                <a:cs typeface="Times New Roman"/>
              </a:rPr>
              <a:t>of</a:t>
            </a:r>
            <a:r>
              <a:rPr sz="2800" spc="-10" dirty="0">
                <a:solidFill>
                  <a:srgbClr val="002060"/>
                </a:solidFill>
                <a:latin typeface="Times New Roman"/>
                <a:cs typeface="Times New Roman"/>
              </a:rPr>
              <a:t> </a:t>
            </a:r>
            <a:r>
              <a:rPr sz="2800" dirty="0">
                <a:solidFill>
                  <a:srgbClr val="002060"/>
                </a:solidFill>
                <a:latin typeface="Times New Roman"/>
                <a:cs typeface="Times New Roman"/>
              </a:rPr>
              <a:t>cumulative</a:t>
            </a:r>
            <a:r>
              <a:rPr sz="2800" spc="-35" dirty="0">
                <a:solidFill>
                  <a:srgbClr val="002060"/>
                </a:solidFill>
                <a:latin typeface="Times New Roman"/>
                <a:cs typeface="Times New Roman"/>
              </a:rPr>
              <a:t> </a:t>
            </a:r>
            <a:r>
              <a:rPr sz="2800" spc="-10" dirty="0">
                <a:solidFill>
                  <a:srgbClr val="002060"/>
                </a:solidFill>
                <a:latin typeface="Times New Roman"/>
                <a:cs typeface="Times New Roman"/>
              </a:rPr>
              <a:t>drugs.</a:t>
            </a:r>
            <a:endParaRPr sz="2800">
              <a:latin typeface="Times New Roman"/>
              <a:cs typeface="Times New Roman"/>
            </a:endParaRPr>
          </a:p>
        </p:txBody>
      </p:sp>
      <p:sp>
        <p:nvSpPr>
          <p:cNvPr id="7" name="object 7"/>
          <p:cNvSpPr txBox="1"/>
          <p:nvPr/>
        </p:nvSpPr>
        <p:spPr>
          <a:xfrm>
            <a:off x="535922" y="2517886"/>
            <a:ext cx="1791335" cy="879475"/>
          </a:xfrm>
          <a:prstGeom prst="rect">
            <a:avLst/>
          </a:prstGeom>
        </p:spPr>
        <p:txBody>
          <a:bodyPr vert="horz" wrap="square" lIns="0" tIns="12700" rIns="0" bIns="0" rtlCol="0">
            <a:spAutoFit/>
          </a:bodyPr>
          <a:lstStyle/>
          <a:p>
            <a:pPr marL="100965">
              <a:lnSpc>
                <a:spcPct val="100000"/>
              </a:lnSpc>
              <a:spcBef>
                <a:spcPts val="100"/>
              </a:spcBef>
            </a:pPr>
            <a:r>
              <a:rPr sz="2800" dirty="0">
                <a:solidFill>
                  <a:srgbClr val="002060"/>
                </a:solidFill>
                <a:latin typeface="Times New Roman"/>
                <a:cs typeface="Times New Roman"/>
              </a:rPr>
              <a:t>May</a:t>
            </a:r>
            <a:r>
              <a:rPr sz="2800" spc="-15" dirty="0">
                <a:solidFill>
                  <a:srgbClr val="002060"/>
                </a:solidFill>
                <a:latin typeface="Times New Roman"/>
                <a:cs typeface="Times New Roman"/>
              </a:rPr>
              <a:t> </a:t>
            </a:r>
            <a:r>
              <a:rPr sz="2800" dirty="0">
                <a:solidFill>
                  <a:srgbClr val="002060"/>
                </a:solidFill>
                <a:latin typeface="Times New Roman"/>
                <a:cs typeface="Times New Roman"/>
              </a:rPr>
              <a:t>need</a:t>
            </a:r>
            <a:r>
              <a:rPr sz="2800" spc="-15" dirty="0">
                <a:solidFill>
                  <a:srgbClr val="002060"/>
                </a:solidFill>
                <a:latin typeface="Times New Roman"/>
                <a:cs typeface="Times New Roman"/>
              </a:rPr>
              <a:t> </a:t>
            </a:r>
            <a:r>
              <a:rPr sz="2800" spc="-50" dirty="0">
                <a:solidFill>
                  <a:srgbClr val="002060"/>
                </a:solidFill>
                <a:latin typeface="Times New Roman"/>
                <a:cs typeface="Times New Roman"/>
              </a:rPr>
              <a:t>–</a:t>
            </a:r>
            <a:endParaRPr sz="2800">
              <a:latin typeface="Times New Roman"/>
              <a:cs typeface="Times New Roman"/>
            </a:endParaRPr>
          </a:p>
          <a:p>
            <a:pPr marL="12700">
              <a:lnSpc>
                <a:spcPct val="100000"/>
              </a:lnSpc>
            </a:pPr>
            <a:r>
              <a:rPr sz="2800" spc="-10" dirty="0">
                <a:solidFill>
                  <a:srgbClr val="FF0000"/>
                </a:solidFill>
                <a:latin typeface="Times New Roman"/>
                <a:cs typeface="Times New Roman"/>
              </a:rPr>
              <a:t>•Absolute</a:t>
            </a:r>
            <a:r>
              <a:rPr sz="2800" spc="-10" dirty="0">
                <a:solidFill>
                  <a:srgbClr val="002060"/>
                </a:solidFill>
                <a:latin typeface="Times New Roman"/>
                <a:cs typeface="Times New Roman"/>
              </a:rPr>
              <a:t>:</a:t>
            </a:r>
            <a:endParaRPr sz="2800">
              <a:latin typeface="Times New Roman"/>
              <a:cs typeface="Times New Roman"/>
            </a:endParaRPr>
          </a:p>
        </p:txBody>
      </p:sp>
      <p:sp>
        <p:nvSpPr>
          <p:cNvPr id="8" name="object 8"/>
          <p:cNvSpPr txBox="1"/>
          <p:nvPr/>
        </p:nvSpPr>
        <p:spPr>
          <a:xfrm>
            <a:off x="2568668" y="2517886"/>
            <a:ext cx="5859145" cy="879475"/>
          </a:xfrm>
          <a:prstGeom prst="rect">
            <a:avLst/>
          </a:prstGeom>
        </p:spPr>
        <p:txBody>
          <a:bodyPr vert="horz" wrap="square" lIns="0" tIns="12700" rIns="0" bIns="0" rtlCol="0">
            <a:spAutoFit/>
          </a:bodyPr>
          <a:lstStyle/>
          <a:p>
            <a:pPr marL="15875" marR="5080" indent="-3810">
              <a:lnSpc>
                <a:spcPct val="100000"/>
              </a:lnSpc>
              <a:spcBef>
                <a:spcPts val="100"/>
              </a:spcBef>
            </a:pPr>
            <a:r>
              <a:rPr sz="2800" dirty="0">
                <a:solidFill>
                  <a:srgbClr val="002060"/>
                </a:solidFill>
                <a:latin typeface="Times New Roman"/>
                <a:cs typeface="Times New Roman"/>
              </a:rPr>
              <a:t>Dose</a:t>
            </a:r>
            <a:r>
              <a:rPr sz="2800" spc="-45" dirty="0">
                <a:solidFill>
                  <a:srgbClr val="002060"/>
                </a:solidFill>
                <a:latin typeface="Times New Roman"/>
                <a:cs typeface="Times New Roman"/>
              </a:rPr>
              <a:t> </a:t>
            </a:r>
            <a:r>
              <a:rPr sz="2800" dirty="0">
                <a:solidFill>
                  <a:srgbClr val="002060"/>
                </a:solidFill>
                <a:latin typeface="Times New Roman"/>
                <a:cs typeface="Times New Roman"/>
              </a:rPr>
              <a:t>reduction</a:t>
            </a:r>
            <a:r>
              <a:rPr sz="2800" spc="-45" dirty="0">
                <a:solidFill>
                  <a:srgbClr val="002060"/>
                </a:solidFill>
                <a:latin typeface="Times New Roman"/>
                <a:cs typeface="Times New Roman"/>
              </a:rPr>
              <a:t> </a:t>
            </a:r>
            <a:r>
              <a:rPr sz="2800" dirty="0">
                <a:solidFill>
                  <a:srgbClr val="002060"/>
                </a:solidFill>
                <a:latin typeface="Times New Roman"/>
                <a:cs typeface="Times New Roman"/>
              </a:rPr>
              <a:t>/</a:t>
            </a:r>
            <a:r>
              <a:rPr sz="2800" spc="-85" dirty="0">
                <a:solidFill>
                  <a:srgbClr val="002060"/>
                </a:solidFill>
                <a:latin typeface="Times New Roman"/>
                <a:cs typeface="Times New Roman"/>
              </a:rPr>
              <a:t> </a:t>
            </a:r>
            <a:r>
              <a:rPr sz="2800" dirty="0">
                <a:solidFill>
                  <a:srgbClr val="002060"/>
                </a:solidFill>
                <a:latin typeface="Times New Roman"/>
                <a:cs typeface="Times New Roman"/>
              </a:rPr>
              <a:t>Withdrawal</a:t>
            </a:r>
            <a:r>
              <a:rPr sz="2800" spc="-55" dirty="0">
                <a:solidFill>
                  <a:srgbClr val="002060"/>
                </a:solidFill>
                <a:latin typeface="Times New Roman"/>
                <a:cs typeface="Times New Roman"/>
              </a:rPr>
              <a:t> </a:t>
            </a:r>
            <a:r>
              <a:rPr sz="2800" dirty="0">
                <a:solidFill>
                  <a:srgbClr val="002060"/>
                </a:solidFill>
                <a:latin typeface="Times New Roman"/>
                <a:cs typeface="Times New Roman"/>
              </a:rPr>
              <a:t>of</a:t>
            </a:r>
            <a:r>
              <a:rPr sz="2800" spc="-45" dirty="0">
                <a:solidFill>
                  <a:srgbClr val="002060"/>
                </a:solidFill>
                <a:latin typeface="Times New Roman"/>
                <a:cs typeface="Times New Roman"/>
              </a:rPr>
              <a:t> </a:t>
            </a:r>
            <a:r>
              <a:rPr sz="2800" dirty="0">
                <a:solidFill>
                  <a:srgbClr val="002060"/>
                </a:solidFill>
                <a:latin typeface="Times New Roman"/>
                <a:cs typeface="Times New Roman"/>
              </a:rPr>
              <a:t>the</a:t>
            </a:r>
            <a:r>
              <a:rPr sz="2800" spc="-40" dirty="0">
                <a:solidFill>
                  <a:srgbClr val="002060"/>
                </a:solidFill>
                <a:latin typeface="Times New Roman"/>
                <a:cs typeface="Times New Roman"/>
              </a:rPr>
              <a:t> </a:t>
            </a:r>
            <a:r>
              <a:rPr sz="2800" spc="-10" dirty="0">
                <a:solidFill>
                  <a:srgbClr val="002060"/>
                </a:solidFill>
                <a:latin typeface="Times New Roman"/>
                <a:cs typeface="Times New Roman"/>
              </a:rPr>
              <a:t>drug. </a:t>
            </a:r>
            <a:r>
              <a:rPr sz="2800" dirty="0">
                <a:solidFill>
                  <a:srgbClr val="002060"/>
                </a:solidFill>
                <a:latin typeface="Times New Roman"/>
                <a:cs typeface="Times New Roman"/>
              </a:rPr>
              <a:t>due</a:t>
            </a:r>
            <a:r>
              <a:rPr sz="2800" spc="-25" dirty="0">
                <a:solidFill>
                  <a:srgbClr val="002060"/>
                </a:solidFill>
                <a:latin typeface="Times New Roman"/>
                <a:cs typeface="Times New Roman"/>
              </a:rPr>
              <a:t> </a:t>
            </a:r>
            <a:r>
              <a:rPr sz="2800" dirty="0">
                <a:solidFill>
                  <a:srgbClr val="002060"/>
                </a:solidFill>
                <a:latin typeface="Times New Roman"/>
                <a:cs typeface="Times New Roman"/>
              </a:rPr>
              <a:t>to</a:t>
            </a:r>
            <a:r>
              <a:rPr sz="2800" spc="-10" dirty="0">
                <a:solidFill>
                  <a:srgbClr val="002060"/>
                </a:solidFill>
                <a:latin typeface="Times New Roman"/>
                <a:cs typeface="Times New Roman"/>
              </a:rPr>
              <a:t> </a:t>
            </a:r>
            <a:r>
              <a:rPr sz="2800" dirty="0">
                <a:solidFill>
                  <a:srgbClr val="002060"/>
                </a:solidFill>
                <a:latin typeface="Times New Roman"/>
                <a:cs typeface="Times New Roman"/>
              </a:rPr>
              <a:t>real</a:t>
            </a:r>
            <a:r>
              <a:rPr sz="2800" spc="-10" dirty="0">
                <a:solidFill>
                  <a:srgbClr val="002060"/>
                </a:solidFill>
                <a:latin typeface="Times New Roman"/>
                <a:cs typeface="Times New Roman"/>
              </a:rPr>
              <a:t> </a:t>
            </a:r>
            <a:r>
              <a:rPr sz="2800" dirty="0">
                <a:solidFill>
                  <a:srgbClr val="002060"/>
                </a:solidFill>
                <a:latin typeface="Times New Roman"/>
                <a:cs typeface="Times New Roman"/>
              </a:rPr>
              <a:t>excess/</a:t>
            </a:r>
            <a:r>
              <a:rPr sz="2800" spc="-35" dirty="0">
                <a:solidFill>
                  <a:srgbClr val="002060"/>
                </a:solidFill>
                <a:latin typeface="Times New Roman"/>
                <a:cs typeface="Times New Roman"/>
              </a:rPr>
              <a:t> </a:t>
            </a:r>
            <a:r>
              <a:rPr sz="2800" dirty="0">
                <a:solidFill>
                  <a:srgbClr val="002060"/>
                </a:solidFill>
                <a:latin typeface="Times New Roman"/>
                <a:cs typeface="Times New Roman"/>
              </a:rPr>
              <a:t>accumulation</a:t>
            </a:r>
            <a:r>
              <a:rPr sz="2800" spc="-30" dirty="0">
                <a:solidFill>
                  <a:srgbClr val="002060"/>
                </a:solidFill>
                <a:latin typeface="Times New Roman"/>
                <a:cs typeface="Times New Roman"/>
              </a:rPr>
              <a:t> </a:t>
            </a:r>
            <a:r>
              <a:rPr sz="2800" dirty="0">
                <a:solidFill>
                  <a:srgbClr val="002060"/>
                </a:solidFill>
                <a:latin typeface="Times New Roman"/>
                <a:cs typeface="Times New Roman"/>
              </a:rPr>
              <a:t>of</a:t>
            </a:r>
            <a:r>
              <a:rPr sz="2800" spc="-10" dirty="0">
                <a:solidFill>
                  <a:srgbClr val="002060"/>
                </a:solidFill>
                <a:latin typeface="Times New Roman"/>
                <a:cs typeface="Times New Roman"/>
              </a:rPr>
              <a:t> drug.</a:t>
            </a:r>
            <a:endParaRPr sz="2800">
              <a:latin typeface="Times New Roman"/>
              <a:cs typeface="Times New Roman"/>
            </a:endParaRPr>
          </a:p>
        </p:txBody>
      </p:sp>
      <p:grpSp>
        <p:nvGrpSpPr>
          <p:cNvPr id="9" name="object 9"/>
          <p:cNvGrpSpPr/>
          <p:nvPr/>
        </p:nvGrpSpPr>
        <p:grpSpPr>
          <a:xfrm>
            <a:off x="457200" y="3394709"/>
            <a:ext cx="9144000" cy="2937510"/>
            <a:chOff x="457200" y="3394709"/>
            <a:chExt cx="9144000" cy="2937510"/>
          </a:xfrm>
        </p:grpSpPr>
        <p:pic>
          <p:nvPicPr>
            <p:cNvPr id="10" name="object 10"/>
            <p:cNvPicPr/>
            <p:nvPr/>
          </p:nvPicPr>
          <p:blipFill>
            <a:blip r:embed="rId4" cstate="print"/>
            <a:stretch>
              <a:fillRect/>
            </a:stretch>
          </p:blipFill>
          <p:spPr>
            <a:xfrm>
              <a:off x="457200" y="3394709"/>
              <a:ext cx="9144000" cy="979170"/>
            </a:xfrm>
            <a:prstGeom prst="rect">
              <a:avLst/>
            </a:prstGeom>
          </p:spPr>
        </p:pic>
        <p:pic>
          <p:nvPicPr>
            <p:cNvPr id="11" name="object 11"/>
            <p:cNvPicPr/>
            <p:nvPr/>
          </p:nvPicPr>
          <p:blipFill>
            <a:blip r:embed="rId5" cstate="print"/>
            <a:stretch>
              <a:fillRect/>
            </a:stretch>
          </p:blipFill>
          <p:spPr>
            <a:xfrm>
              <a:off x="457200" y="4373879"/>
              <a:ext cx="9144000" cy="979170"/>
            </a:xfrm>
            <a:prstGeom prst="rect">
              <a:avLst/>
            </a:prstGeom>
          </p:spPr>
        </p:pic>
        <p:pic>
          <p:nvPicPr>
            <p:cNvPr id="12" name="object 12"/>
            <p:cNvPicPr/>
            <p:nvPr/>
          </p:nvPicPr>
          <p:blipFill>
            <a:blip r:embed="rId6" cstate="print"/>
            <a:stretch>
              <a:fillRect/>
            </a:stretch>
          </p:blipFill>
          <p:spPr>
            <a:xfrm>
              <a:off x="457200" y="5353049"/>
              <a:ext cx="9144000" cy="979170"/>
            </a:xfrm>
            <a:prstGeom prst="rect">
              <a:avLst/>
            </a:prstGeom>
          </p:spPr>
        </p:pic>
      </p:grpSp>
      <p:sp>
        <p:nvSpPr>
          <p:cNvPr id="13" name="object 13"/>
          <p:cNvSpPr txBox="1"/>
          <p:nvPr/>
        </p:nvSpPr>
        <p:spPr>
          <a:xfrm>
            <a:off x="535940" y="3371342"/>
            <a:ext cx="7979409" cy="2159635"/>
          </a:xfrm>
          <a:prstGeom prst="rect">
            <a:avLst/>
          </a:prstGeom>
        </p:spPr>
        <p:txBody>
          <a:bodyPr vert="horz" wrap="square" lIns="0" tIns="12700" rIns="0" bIns="0" rtlCol="0">
            <a:spAutoFit/>
          </a:bodyPr>
          <a:lstStyle/>
          <a:p>
            <a:pPr marL="12700">
              <a:lnSpc>
                <a:spcPct val="100000"/>
              </a:lnSpc>
              <a:spcBef>
                <a:spcPts val="100"/>
              </a:spcBef>
              <a:tabLst>
                <a:tab pos="2018030" algn="l"/>
              </a:tabLst>
            </a:pPr>
            <a:r>
              <a:rPr sz="2800" dirty="0">
                <a:solidFill>
                  <a:srgbClr val="FF0000"/>
                </a:solidFill>
                <a:latin typeface="Times New Roman"/>
                <a:cs typeface="Times New Roman"/>
              </a:rPr>
              <a:t>•Relative</a:t>
            </a:r>
            <a:r>
              <a:rPr sz="2800" dirty="0">
                <a:solidFill>
                  <a:srgbClr val="002060"/>
                </a:solidFill>
                <a:latin typeface="Times New Roman"/>
                <a:cs typeface="Times New Roman"/>
              </a:rPr>
              <a:t>:</a:t>
            </a:r>
            <a:r>
              <a:rPr sz="2800" spc="-75" dirty="0">
                <a:solidFill>
                  <a:srgbClr val="002060"/>
                </a:solidFill>
                <a:latin typeface="Times New Roman"/>
                <a:cs typeface="Times New Roman"/>
              </a:rPr>
              <a:t> </a:t>
            </a:r>
            <a:r>
              <a:rPr sz="2800" spc="-25" dirty="0">
                <a:solidFill>
                  <a:srgbClr val="002060"/>
                </a:solidFill>
                <a:latin typeface="Times New Roman"/>
                <a:cs typeface="Times New Roman"/>
              </a:rPr>
              <a:t>(i)</a:t>
            </a:r>
            <a:r>
              <a:rPr sz="2800" dirty="0">
                <a:solidFill>
                  <a:srgbClr val="002060"/>
                </a:solidFill>
                <a:latin typeface="Times New Roman"/>
                <a:cs typeface="Times New Roman"/>
              </a:rPr>
              <a:t>	decreased</a:t>
            </a:r>
            <a:r>
              <a:rPr sz="2800" spc="-90" dirty="0">
                <a:solidFill>
                  <a:srgbClr val="002060"/>
                </a:solidFill>
                <a:latin typeface="Times New Roman"/>
                <a:cs typeface="Times New Roman"/>
              </a:rPr>
              <a:t> </a:t>
            </a:r>
            <a:r>
              <a:rPr sz="2800" dirty="0">
                <a:solidFill>
                  <a:srgbClr val="002060"/>
                </a:solidFill>
                <a:latin typeface="Times New Roman"/>
                <a:cs typeface="Times New Roman"/>
              </a:rPr>
              <a:t>biotransformation/</a:t>
            </a:r>
            <a:r>
              <a:rPr sz="2800" spc="-85" dirty="0">
                <a:solidFill>
                  <a:srgbClr val="002060"/>
                </a:solidFill>
                <a:latin typeface="Times New Roman"/>
                <a:cs typeface="Times New Roman"/>
              </a:rPr>
              <a:t> </a:t>
            </a:r>
            <a:r>
              <a:rPr sz="2800" spc="-10" dirty="0">
                <a:solidFill>
                  <a:srgbClr val="002060"/>
                </a:solidFill>
                <a:latin typeface="Times New Roman"/>
                <a:cs typeface="Times New Roman"/>
              </a:rPr>
              <a:t>excretion.</a:t>
            </a:r>
            <a:endParaRPr sz="2800">
              <a:latin typeface="Times New Roman"/>
              <a:cs typeface="Times New Roman"/>
            </a:endParaRPr>
          </a:p>
          <a:p>
            <a:pPr marL="2106930" marR="417195" indent="-558800">
              <a:lnSpc>
                <a:spcPct val="100000"/>
              </a:lnSpc>
            </a:pPr>
            <a:r>
              <a:rPr sz="2800" dirty="0">
                <a:solidFill>
                  <a:srgbClr val="002060"/>
                </a:solidFill>
                <a:latin typeface="Times New Roman"/>
                <a:cs typeface="Times New Roman"/>
              </a:rPr>
              <a:t>(ii)</a:t>
            </a:r>
            <a:r>
              <a:rPr sz="2800" spc="-20" dirty="0">
                <a:solidFill>
                  <a:srgbClr val="002060"/>
                </a:solidFill>
                <a:latin typeface="Times New Roman"/>
                <a:cs typeface="Times New Roman"/>
              </a:rPr>
              <a:t> </a:t>
            </a:r>
            <a:r>
              <a:rPr sz="2800" dirty="0">
                <a:solidFill>
                  <a:srgbClr val="002060"/>
                </a:solidFill>
                <a:latin typeface="Times New Roman"/>
                <a:cs typeface="Times New Roman"/>
              </a:rPr>
              <a:t>Excess</a:t>
            </a:r>
            <a:r>
              <a:rPr sz="2800" spc="-20" dirty="0">
                <a:solidFill>
                  <a:srgbClr val="002060"/>
                </a:solidFill>
                <a:latin typeface="Times New Roman"/>
                <a:cs typeface="Times New Roman"/>
              </a:rPr>
              <a:t> </a:t>
            </a:r>
            <a:r>
              <a:rPr sz="2800" dirty="0">
                <a:solidFill>
                  <a:srgbClr val="002060"/>
                </a:solidFill>
                <a:latin typeface="Times New Roman"/>
                <a:cs typeface="Times New Roman"/>
              </a:rPr>
              <a:t>response</a:t>
            </a:r>
            <a:r>
              <a:rPr sz="2800" spc="-20" dirty="0">
                <a:solidFill>
                  <a:srgbClr val="002060"/>
                </a:solidFill>
                <a:latin typeface="Times New Roman"/>
                <a:cs typeface="Times New Roman"/>
              </a:rPr>
              <a:t> </a:t>
            </a:r>
            <a:r>
              <a:rPr sz="2800" dirty="0">
                <a:solidFill>
                  <a:srgbClr val="002060"/>
                </a:solidFill>
                <a:latin typeface="Times New Roman"/>
                <a:cs typeface="Times New Roman"/>
              </a:rPr>
              <a:t>in</a:t>
            </a:r>
            <a:r>
              <a:rPr sz="2800" spc="-20" dirty="0">
                <a:solidFill>
                  <a:srgbClr val="002060"/>
                </a:solidFill>
                <a:latin typeface="Times New Roman"/>
                <a:cs typeface="Times New Roman"/>
              </a:rPr>
              <a:t> </a:t>
            </a:r>
            <a:r>
              <a:rPr sz="2800" dirty="0">
                <a:solidFill>
                  <a:srgbClr val="002060"/>
                </a:solidFill>
                <a:latin typeface="Times New Roman"/>
                <a:cs typeface="Times New Roman"/>
              </a:rPr>
              <a:t>normal</a:t>
            </a:r>
            <a:r>
              <a:rPr sz="2800" spc="-20" dirty="0">
                <a:solidFill>
                  <a:srgbClr val="002060"/>
                </a:solidFill>
                <a:latin typeface="Times New Roman"/>
                <a:cs typeface="Times New Roman"/>
              </a:rPr>
              <a:t> </a:t>
            </a:r>
            <a:r>
              <a:rPr sz="2800" dirty="0">
                <a:solidFill>
                  <a:srgbClr val="002060"/>
                </a:solidFill>
                <a:latin typeface="Times New Roman"/>
                <a:cs typeface="Times New Roman"/>
              </a:rPr>
              <a:t>dose</a:t>
            </a:r>
            <a:r>
              <a:rPr sz="2800" spc="-20" dirty="0">
                <a:solidFill>
                  <a:srgbClr val="002060"/>
                </a:solidFill>
                <a:latin typeface="Times New Roman"/>
                <a:cs typeface="Times New Roman"/>
              </a:rPr>
              <a:t> </a:t>
            </a:r>
            <a:r>
              <a:rPr sz="2800" dirty="0">
                <a:solidFill>
                  <a:srgbClr val="002060"/>
                </a:solidFill>
                <a:latin typeface="Times New Roman"/>
                <a:cs typeface="Times New Roman"/>
              </a:rPr>
              <a:t>due</a:t>
            </a:r>
            <a:r>
              <a:rPr sz="2800" spc="-20" dirty="0">
                <a:solidFill>
                  <a:srgbClr val="002060"/>
                </a:solidFill>
                <a:latin typeface="Times New Roman"/>
                <a:cs typeface="Times New Roman"/>
              </a:rPr>
              <a:t> </a:t>
            </a:r>
            <a:r>
              <a:rPr sz="2800" spc="-25" dirty="0">
                <a:solidFill>
                  <a:srgbClr val="002060"/>
                </a:solidFill>
                <a:latin typeface="Times New Roman"/>
                <a:cs typeface="Times New Roman"/>
              </a:rPr>
              <a:t>to </a:t>
            </a:r>
            <a:r>
              <a:rPr sz="2800" dirty="0">
                <a:solidFill>
                  <a:srgbClr val="002060"/>
                </a:solidFill>
                <a:latin typeface="Times New Roman"/>
                <a:cs typeface="Times New Roman"/>
              </a:rPr>
              <a:t>abnormal</a:t>
            </a:r>
            <a:r>
              <a:rPr sz="2800" spc="-60" dirty="0">
                <a:solidFill>
                  <a:srgbClr val="002060"/>
                </a:solidFill>
                <a:latin typeface="Times New Roman"/>
                <a:cs typeface="Times New Roman"/>
              </a:rPr>
              <a:t> </a:t>
            </a:r>
            <a:r>
              <a:rPr sz="2800" dirty="0">
                <a:solidFill>
                  <a:srgbClr val="002060"/>
                </a:solidFill>
                <a:latin typeface="Times New Roman"/>
                <a:cs typeface="Times New Roman"/>
              </a:rPr>
              <a:t>physiological</a:t>
            </a:r>
            <a:r>
              <a:rPr sz="2800" spc="-50" dirty="0">
                <a:solidFill>
                  <a:srgbClr val="002060"/>
                </a:solidFill>
                <a:latin typeface="Times New Roman"/>
                <a:cs typeface="Times New Roman"/>
              </a:rPr>
              <a:t> </a:t>
            </a:r>
            <a:r>
              <a:rPr sz="2800" spc="-10" dirty="0">
                <a:solidFill>
                  <a:srgbClr val="002060"/>
                </a:solidFill>
                <a:latin typeface="Times New Roman"/>
                <a:cs typeface="Times New Roman"/>
              </a:rPr>
              <a:t>variables.</a:t>
            </a:r>
            <a:endParaRPr sz="2800">
              <a:latin typeface="Times New Roman"/>
              <a:cs typeface="Times New Roman"/>
            </a:endParaRPr>
          </a:p>
          <a:p>
            <a:pPr marL="2106930">
              <a:lnSpc>
                <a:spcPct val="100000"/>
              </a:lnSpc>
            </a:pPr>
            <a:r>
              <a:rPr sz="2800" dirty="0">
                <a:solidFill>
                  <a:srgbClr val="002060"/>
                </a:solidFill>
                <a:latin typeface="Times New Roman"/>
                <a:cs typeface="Times New Roman"/>
              </a:rPr>
              <a:t>e.g.</a:t>
            </a:r>
            <a:r>
              <a:rPr sz="2800" spc="-40" dirty="0">
                <a:solidFill>
                  <a:srgbClr val="002060"/>
                </a:solidFill>
                <a:latin typeface="Times New Roman"/>
                <a:cs typeface="Times New Roman"/>
              </a:rPr>
              <a:t> </a:t>
            </a:r>
            <a:r>
              <a:rPr sz="2800" dirty="0">
                <a:solidFill>
                  <a:srgbClr val="002060"/>
                </a:solidFill>
                <a:latin typeface="Times New Roman"/>
                <a:cs typeface="Times New Roman"/>
              </a:rPr>
              <a:t>Digitalis</a:t>
            </a:r>
            <a:r>
              <a:rPr sz="2800" spc="-55" dirty="0">
                <a:solidFill>
                  <a:srgbClr val="002060"/>
                </a:solidFill>
                <a:latin typeface="Times New Roman"/>
                <a:cs typeface="Times New Roman"/>
              </a:rPr>
              <a:t> </a:t>
            </a:r>
            <a:r>
              <a:rPr sz="2800" dirty="0">
                <a:solidFill>
                  <a:srgbClr val="002060"/>
                </a:solidFill>
                <a:latin typeface="Times New Roman"/>
                <a:cs typeface="Times New Roman"/>
              </a:rPr>
              <a:t>toxicity</a:t>
            </a:r>
            <a:r>
              <a:rPr sz="2800" spc="-40" dirty="0">
                <a:solidFill>
                  <a:srgbClr val="002060"/>
                </a:solidFill>
                <a:latin typeface="Times New Roman"/>
                <a:cs typeface="Times New Roman"/>
              </a:rPr>
              <a:t> </a:t>
            </a:r>
            <a:r>
              <a:rPr sz="2800" dirty="0">
                <a:solidFill>
                  <a:srgbClr val="002060"/>
                </a:solidFill>
                <a:latin typeface="Times New Roman"/>
                <a:cs typeface="Times New Roman"/>
              </a:rPr>
              <a:t>in</a:t>
            </a:r>
            <a:r>
              <a:rPr sz="2800" spc="-35" dirty="0">
                <a:solidFill>
                  <a:srgbClr val="002060"/>
                </a:solidFill>
                <a:latin typeface="Times New Roman"/>
                <a:cs typeface="Times New Roman"/>
              </a:rPr>
              <a:t> </a:t>
            </a:r>
            <a:r>
              <a:rPr sz="2800" spc="-10" dirty="0">
                <a:solidFill>
                  <a:srgbClr val="002060"/>
                </a:solidFill>
                <a:latin typeface="Times New Roman"/>
                <a:cs typeface="Times New Roman"/>
              </a:rPr>
              <a:t>hypokalemia.</a:t>
            </a:r>
            <a:endParaRPr sz="2800">
              <a:latin typeface="Times New Roman"/>
              <a:cs typeface="Times New Roman"/>
            </a:endParaRPr>
          </a:p>
          <a:p>
            <a:pPr marL="1548765">
              <a:lnSpc>
                <a:spcPct val="100000"/>
              </a:lnSpc>
            </a:pPr>
            <a:r>
              <a:rPr sz="2800" dirty="0">
                <a:solidFill>
                  <a:srgbClr val="002060"/>
                </a:solidFill>
                <a:latin typeface="Times New Roman"/>
                <a:cs typeface="Times New Roman"/>
              </a:rPr>
              <a:t>(iii)</a:t>
            </a:r>
            <a:r>
              <a:rPr sz="2800" spc="-80" dirty="0">
                <a:solidFill>
                  <a:srgbClr val="002060"/>
                </a:solidFill>
                <a:latin typeface="Times New Roman"/>
                <a:cs typeface="Times New Roman"/>
              </a:rPr>
              <a:t> </a:t>
            </a:r>
            <a:r>
              <a:rPr sz="2800" dirty="0">
                <a:solidFill>
                  <a:srgbClr val="002060"/>
                </a:solidFill>
                <a:latin typeface="Times New Roman"/>
                <a:cs typeface="Times New Roman"/>
              </a:rPr>
              <a:t>Therapeutic</a:t>
            </a:r>
            <a:r>
              <a:rPr sz="2800" spc="-30" dirty="0">
                <a:solidFill>
                  <a:srgbClr val="002060"/>
                </a:solidFill>
                <a:latin typeface="Times New Roman"/>
                <a:cs typeface="Times New Roman"/>
              </a:rPr>
              <a:t> </a:t>
            </a:r>
            <a:r>
              <a:rPr sz="2800" dirty="0">
                <a:solidFill>
                  <a:srgbClr val="002060"/>
                </a:solidFill>
                <a:latin typeface="Times New Roman"/>
                <a:cs typeface="Times New Roman"/>
              </a:rPr>
              <a:t>dose</a:t>
            </a:r>
            <a:r>
              <a:rPr sz="2800" spc="-25" dirty="0">
                <a:solidFill>
                  <a:srgbClr val="002060"/>
                </a:solidFill>
                <a:latin typeface="Times New Roman"/>
                <a:cs typeface="Times New Roman"/>
              </a:rPr>
              <a:t> </a:t>
            </a:r>
            <a:r>
              <a:rPr sz="2800" dirty="0">
                <a:solidFill>
                  <a:srgbClr val="002060"/>
                </a:solidFill>
                <a:latin typeface="Times New Roman"/>
                <a:cs typeface="Times New Roman"/>
              </a:rPr>
              <a:t>in</a:t>
            </a:r>
            <a:r>
              <a:rPr sz="2800" spc="-5" dirty="0">
                <a:solidFill>
                  <a:srgbClr val="002060"/>
                </a:solidFill>
                <a:latin typeface="Times New Roman"/>
                <a:cs typeface="Times New Roman"/>
              </a:rPr>
              <a:t> </a:t>
            </a:r>
            <a:r>
              <a:rPr sz="2800" dirty="0">
                <a:solidFill>
                  <a:srgbClr val="002060"/>
                </a:solidFill>
                <a:latin typeface="Times New Roman"/>
                <a:cs typeface="Times New Roman"/>
              </a:rPr>
              <a:t>an</a:t>
            </a:r>
            <a:r>
              <a:rPr sz="2800" spc="-10" dirty="0">
                <a:solidFill>
                  <a:srgbClr val="002060"/>
                </a:solidFill>
                <a:latin typeface="Times New Roman"/>
                <a:cs typeface="Times New Roman"/>
              </a:rPr>
              <a:t> </a:t>
            </a:r>
            <a:r>
              <a:rPr sz="2800" dirty="0">
                <a:solidFill>
                  <a:srgbClr val="002060"/>
                </a:solidFill>
                <a:latin typeface="Times New Roman"/>
                <a:cs typeface="Times New Roman"/>
              </a:rPr>
              <a:t>intolerant</a:t>
            </a:r>
            <a:r>
              <a:rPr sz="2800" spc="-30" dirty="0">
                <a:solidFill>
                  <a:srgbClr val="002060"/>
                </a:solidFill>
                <a:latin typeface="Times New Roman"/>
                <a:cs typeface="Times New Roman"/>
              </a:rPr>
              <a:t> </a:t>
            </a:r>
            <a:r>
              <a:rPr sz="2800" spc="-10" dirty="0">
                <a:solidFill>
                  <a:srgbClr val="002060"/>
                </a:solidFill>
                <a:latin typeface="Times New Roman"/>
                <a:cs typeface="Times New Roman"/>
              </a:rPr>
              <a:t>person.</a:t>
            </a:r>
            <a:endParaRPr sz="2800">
              <a:latin typeface="Times New Roman"/>
              <a:cs typeface="Times New Roman"/>
            </a:endParaRPr>
          </a:p>
        </p:txBody>
      </p:sp>
      <p:sp>
        <p:nvSpPr>
          <p:cNvPr id="14" name="object 14"/>
          <p:cNvSpPr txBox="1"/>
          <p:nvPr/>
        </p:nvSpPr>
        <p:spPr>
          <a:xfrm>
            <a:off x="535940" y="5506466"/>
            <a:ext cx="465455" cy="391160"/>
          </a:xfrm>
          <a:prstGeom prst="rect">
            <a:avLst/>
          </a:prstGeom>
        </p:spPr>
        <p:txBody>
          <a:bodyPr vert="horz" wrap="square" lIns="0" tIns="12700" rIns="0" bIns="0" rtlCol="0">
            <a:spAutoFit/>
          </a:bodyPr>
          <a:lstStyle/>
          <a:p>
            <a:pPr marL="12700">
              <a:lnSpc>
                <a:spcPct val="100000"/>
              </a:lnSpc>
              <a:spcBef>
                <a:spcPts val="100"/>
              </a:spcBef>
            </a:pPr>
            <a:r>
              <a:rPr sz="2400" spc="-20" dirty="0">
                <a:solidFill>
                  <a:srgbClr val="002060"/>
                </a:solidFill>
                <a:latin typeface="Times New Roman"/>
                <a:cs typeface="Times New Roman"/>
              </a:rPr>
              <a:t>e.g.</a:t>
            </a:r>
            <a:endParaRPr sz="2400">
              <a:latin typeface="Times New Roman"/>
              <a:cs typeface="Times New Roman"/>
            </a:endParaRPr>
          </a:p>
        </p:txBody>
      </p:sp>
      <p:pic>
        <p:nvPicPr>
          <p:cNvPr id="15" name="object 15"/>
          <p:cNvPicPr/>
          <p:nvPr/>
        </p:nvPicPr>
        <p:blipFill>
          <a:blip r:embed="rId7" cstate="print"/>
          <a:stretch>
            <a:fillRect/>
          </a:stretch>
        </p:blipFill>
        <p:spPr>
          <a:xfrm>
            <a:off x="457200" y="6332220"/>
            <a:ext cx="9144000" cy="982980"/>
          </a:xfrm>
          <a:prstGeom prst="rect">
            <a:avLst/>
          </a:prstGeom>
        </p:spPr>
      </p:pic>
      <p:sp>
        <p:nvSpPr>
          <p:cNvPr id="16" name="object 16"/>
          <p:cNvSpPr txBox="1"/>
          <p:nvPr/>
        </p:nvSpPr>
        <p:spPr>
          <a:xfrm>
            <a:off x="1450339" y="5506466"/>
            <a:ext cx="7135495" cy="1122680"/>
          </a:xfrm>
          <a:prstGeom prst="rect">
            <a:avLst/>
          </a:prstGeom>
        </p:spPr>
        <p:txBody>
          <a:bodyPr vert="horz" wrap="square" lIns="0" tIns="12700" rIns="0" bIns="0" rtlCol="0">
            <a:spAutoFit/>
          </a:bodyPr>
          <a:lstStyle/>
          <a:p>
            <a:pPr marL="12700" marR="5080" indent="74930">
              <a:lnSpc>
                <a:spcPct val="100000"/>
              </a:lnSpc>
              <a:spcBef>
                <a:spcPts val="100"/>
              </a:spcBef>
            </a:pPr>
            <a:r>
              <a:rPr sz="2400" dirty="0">
                <a:solidFill>
                  <a:srgbClr val="002060"/>
                </a:solidFill>
                <a:latin typeface="Times New Roman"/>
                <a:cs typeface="Times New Roman"/>
              </a:rPr>
              <a:t>Hepatotoxicity</a:t>
            </a:r>
            <a:r>
              <a:rPr sz="2400" spc="-75" dirty="0">
                <a:solidFill>
                  <a:srgbClr val="002060"/>
                </a:solidFill>
                <a:latin typeface="Times New Roman"/>
                <a:cs typeface="Times New Roman"/>
              </a:rPr>
              <a:t> </a:t>
            </a:r>
            <a:r>
              <a:rPr sz="2400" dirty="0">
                <a:solidFill>
                  <a:srgbClr val="002060"/>
                </a:solidFill>
                <a:latin typeface="Times New Roman"/>
                <a:cs typeface="Times New Roman"/>
              </a:rPr>
              <a:t>by</a:t>
            </a:r>
            <a:r>
              <a:rPr sz="2400" spc="-50" dirty="0">
                <a:solidFill>
                  <a:srgbClr val="002060"/>
                </a:solidFill>
                <a:latin typeface="Times New Roman"/>
                <a:cs typeface="Times New Roman"/>
              </a:rPr>
              <a:t> </a:t>
            </a:r>
            <a:r>
              <a:rPr sz="2400" dirty="0">
                <a:solidFill>
                  <a:srgbClr val="002060"/>
                </a:solidFill>
                <a:latin typeface="Times New Roman"/>
                <a:cs typeface="Times New Roman"/>
              </a:rPr>
              <a:t>some</a:t>
            </a:r>
            <a:r>
              <a:rPr sz="2400" spc="-50" dirty="0">
                <a:solidFill>
                  <a:srgbClr val="002060"/>
                </a:solidFill>
                <a:latin typeface="Times New Roman"/>
                <a:cs typeface="Times New Roman"/>
              </a:rPr>
              <a:t> </a:t>
            </a:r>
            <a:r>
              <a:rPr sz="2400" dirty="0">
                <a:solidFill>
                  <a:srgbClr val="002060"/>
                </a:solidFill>
                <a:latin typeface="Times New Roman"/>
                <a:cs typeface="Times New Roman"/>
              </a:rPr>
              <a:t>steroids,</a:t>
            </a:r>
            <a:r>
              <a:rPr sz="2400" spc="-50" dirty="0">
                <a:solidFill>
                  <a:srgbClr val="002060"/>
                </a:solidFill>
                <a:latin typeface="Times New Roman"/>
                <a:cs typeface="Times New Roman"/>
              </a:rPr>
              <a:t> </a:t>
            </a:r>
            <a:r>
              <a:rPr sz="2400" spc="-25" dirty="0">
                <a:solidFill>
                  <a:srgbClr val="002060"/>
                </a:solidFill>
                <a:latin typeface="Times New Roman"/>
                <a:cs typeface="Times New Roman"/>
              </a:rPr>
              <a:t>i.v.</a:t>
            </a:r>
            <a:r>
              <a:rPr sz="2400" spc="-80" dirty="0">
                <a:solidFill>
                  <a:srgbClr val="002060"/>
                </a:solidFill>
                <a:latin typeface="Times New Roman"/>
                <a:cs typeface="Times New Roman"/>
              </a:rPr>
              <a:t> </a:t>
            </a:r>
            <a:r>
              <a:rPr sz="2400" spc="-10" dirty="0">
                <a:solidFill>
                  <a:srgbClr val="002060"/>
                </a:solidFill>
                <a:latin typeface="Times New Roman"/>
                <a:cs typeface="Times New Roman"/>
              </a:rPr>
              <a:t>Tetracyclines, </a:t>
            </a:r>
            <a:r>
              <a:rPr sz="2400" dirty="0">
                <a:solidFill>
                  <a:srgbClr val="002060"/>
                </a:solidFill>
                <a:latin typeface="Times New Roman"/>
                <a:cs typeface="Times New Roman"/>
              </a:rPr>
              <a:t>Nephro/ototxicity</a:t>
            </a:r>
            <a:r>
              <a:rPr sz="2400" spc="-25" dirty="0">
                <a:solidFill>
                  <a:srgbClr val="002060"/>
                </a:solidFill>
                <a:latin typeface="Times New Roman"/>
                <a:cs typeface="Times New Roman"/>
              </a:rPr>
              <a:t> </a:t>
            </a:r>
            <a:r>
              <a:rPr sz="2400" dirty="0">
                <a:solidFill>
                  <a:srgbClr val="002060"/>
                </a:solidFill>
                <a:latin typeface="Times New Roman"/>
                <a:cs typeface="Times New Roman"/>
              </a:rPr>
              <a:t>by</a:t>
            </a:r>
            <a:r>
              <a:rPr sz="2400" spc="-135" dirty="0">
                <a:solidFill>
                  <a:srgbClr val="002060"/>
                </a:solidFill>
                <a:latin typeface="Times New Roman"/>
                <a:cs typeface="Times New Roman"/>
              </a:rPr>
              <a:t> </a:t>
            </a:r>
            <a:r>
              <a:rPr sz="2400" dirty="0">
                <a:solidFill>
                  <a:srgbClr val="002060"/>
                </a:solidFill>
                <a:latin typeface="Times New Roman"/>
                <a:cs typeface="Times New Roman"/>
              </a:rPr>
              <a:t>Amino</a:t>
            </a:r>
            <a:r>
              <a:rPr sz="2400" spc="-15" dirty="0">
                <a:solidFill>
                  <a:srgbClr val="002060"/>
                </a:solidFill>
                <a:latin typeface="Times New Roman"/>
                <a:cs typeface="Times New Roman"/>
              </a:rPr>
              <a:t> </a:t>
            </a:r>
            <a:r>
              <a:rPr sz="2400" dirty="0">
                <a:solidFill>
                  <a:srgbClr val="002060"/>
                </a:solidFill>
                <a:latin typeface="Times New Roman"/>
                <a:cs typeface="Times New Roman"/>
              </a:rPr>
              <a:t>glycosides,</a:t>
            </a:r>
            <a:r>
              <a:rPr sz="2400" spc="-15" dirty="0">
                <a:solidFill>
                  <a:srgbClr val="002060"/>
                </a:solidFill>
                <a:latin typeface="Times New Roman"/>
                <a:cs typeface="Times New Roman"/>
              </a:rPr>
              <a:t> </a:t>
            </a:r>
            <a:r>
              <a:rPr sz="2400" dirty="0">
                <a:solidFill>
                  <a:srgbClr val="002060"/>
                </a:solidFill>
                <a:latin typeface="Times New Roman"/>
                <a:cs typeface="Times New Roman"/>
              </a:rPr>
              <a:t>cardio</a:t>
            </a:r>
            <a:r>
              <a:rPr sz="2400" spc="-15" dirty="0">
                <a:solidFill>
                  <a:srgbClr val="002060"/>
                </a:solidFill>
                <a:latin typeface="Times New Roman"/>
                <a:cs typeface="Times New Roman"/>
              </a:rPr>
              <a:t> </a:t>
            </a:r>
            <a:r>
              <a:rPr sz="2400" dirty="0">
                <a:solidFill>
                  <a:srgbClr val="002060"/>
                </a:solidFill>
                <a:latin typeface="Times New Roman"/>
                <a:cs typeface="Times New Roman"/>
              </a:rPr>
              <a:t>toxicity</a:t>
            </a:r>
            <a:r>
              <a:rPr sz="2400" spc="-15" dirty="0">
                <a:solidFill>
                  <a:srgbClr val="002060"/>
                </a:solidFill>
                <a:latin typeface="Times New Roman"/>
                <a:cs typeface="Times New Roman"/>
              </a:rPr>
              <a:t> </a:t>
            </a:r>
            <a:r>
              <a:rPr sz="2400" spc="-25" dirty="0">
                <a:solidFill>
                  <a:srgbClr val="002060"/>
                </a:solidFill>
                <a:latin typeface="Times New Roman"/>
                <a:cs typeface="Times New Roman"/>
              </a:rPr>
              <a:t>by </a:t>
            </a:r>
            <a:r>
              <a:rPr sz="2400" dirty="0">
                <a:solidFill>
                  <a:srgbClr val="002060"/>
                </a:solidFill>
                <a:latin typeface="Times New Roman"/>
                <a:cs typeface="Times New Roman"/>
              </a:rPr>
              <a:t>emetine</a:t>
            </a:r>
            <a:r>
              <a:rPr sz="2400" spc="-25" dirty="0">
                <a:solidFill>
                  <a:srgbClr val="002060"/>
                </a:solidFill>
                <a:latin typeface="Times New Roman"/>
                <a:cs typeface="Times New Roman"/>
              </a:rPr>
              <a:t> </a:t>
            </a:r>
            <a:r>
              <a:rPr sz="2400" spc="-20" dirty="0">
                <a:solidFill>
                  <a:srgbClr val="002060"/>
                </a:solidFill>
                <a:latin typeface="Times New Roman"/>
                <a:cs typeface="Times New Roman"/>
              </a:rPr>
              <a:t>etc.</a:t>
            </a:r>
            <a:endParaRPr sz="2400">
              <a:latin typeface="Times New Roman"/>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6701" y="477266"/>
            <a:ext cx="8334375" cy="574040"/>
          </a:xfrm>
          <a:prstGeom prst="rect">
            <a:avLst/>
          </a:prstGeom>
        </p:spPr>
        <p:txBody>
          <a:bodyPr vert="horz" wrap="square" lIns="0" tIns="12700" rIns="0" bIns="0" rtlCol="0">
            <a:spAutoFit/>
          </a:bodyPr>
          <a:lstStyle/>
          <a:p>
            <a:pPr marL="12700">
              <a:lnSpc>
                <a:spcPct val="100000"/>
              </a:lnSpc>
              <a:spcBef>
                <a:spcPts val="100"/>
              </a:spcBef>
            </a:pPr>
            <a:r>
              <a:rPr dirty="0"/>
              <a:t>INTOLERANCE/</a:t>
            </a:r>
            <a:r>
              <a:rPr spc="-90" dirty="0"/>
              <a:t> </a:t>
            </a:r>
            <a:r>
              <a:rPr spc="-10" dirty="0"/>
              <a:t>HYPER-REACTIVITY</a:t>
            </a:r>
          </a:p>
        </p:txBody>
      </p:sp>
      <p:grpSp>
        <p:nvGrpSpPr>
          <p:cNvPr id="3" name="object 3"/>
          <p:cNvGrpSpPr/>
          <p:nvPr/>
        </p:nvGrpSpPr>
        <p:grpSpPr>
          <a:xfrm>
            <a:off x="457200" y="1436369"/>
            <a:ext cx="9144000" cy="3916679"/>
            <a:chOff x="457200" y="1436369"/>
            <a:chExt cx="9144000" cy="3916679"/>
          </a:xfrm>
        </p:grpSpPr>
        <p:pic>
          <p:nvPicPr>
            <p:cNvPr id="4" name="object 4"/>
            <p:cNvPicPr/>
            <p:nvPr/>
          </p:nvPicPr>
          <p:blipFill>
            <a:blip r:embed="rId2" cstate="print"/>
            <a:stretch>
              <a:fillRect/>
            </a:stretch>
          </p:blipFill>
          <p:spPr>
            <a:xfrm>
              <a:off x="457200" y="1436369"/>
              <a:ext cx="9144000" cy="1958340"/>
            </a:xfrm>
            <a:prstGeom prst="rect">
              <a:avLst/>
            </a:prstGeom>
          </p:spPr>
        </p:pic>
        <p:pic>
          <p:nvPicPr>
            <p:cNvPr id="5" name="object 5"/>
            <p:cNvPicPr/>
            <p:nvPr/>
          </p:nvPicPr>
          <p:blipFill>
            <a:blip r:embed="rId3" cstate="print"/>
            <a:stretch>
              <a:fillRect/>
            </a:stretch>
          </p:blipFill>
          <p:spPr>
            <a:xfrm>
              <a:off x="457200" y="3394709"/>
              <a:ext cx="9144000" cy="979170"/>
            </a:xfrm>
            <a:prstGeom prst="rect">
              <a:avLst/>
            </a:prstGeom>
          </p:spPr>
        </p:pic>
        <p:pic>
          <p:nvPicPr>
            <p:cNvPr id="6" name="object 6"/>
            <p:cNvPicPr/>
            <p:nvPr/>
          </p:nvPicPr>
          <p:blipFill>
            <a:blip r:embed="rId4" cstate="print"/>
            <a:stretch>
              <a:fillRect/>
            </a:stretch>
          </p:blipFill>
          <p:spPr>
            <a:xfrm>
              <a:off x="457200" y="4373880"/>
              <a:ext cx="9144000" cy="979170"/>
            </a:xfrm>
            <a:prstGeom prst="rect">
              <a:avLst/>
            </a:prstGeom>
          </p:spPr>
        </p:pic>
      </p:grpSp>
      <p:sp>
        <p:nvSpPr>
          <p:cNvPr id="7" name="object 7"/>
          <p:cNvSpPr txBox="1"/>
          <p:nvPr/>
        </p:nvSpPr>
        <p:spPr>
          <a:xfrm>
            <a:off x="993139" y="2079447"/>
            <a:ext cx="8173720" cy="2951480"/>
          </a:xfrm>
          <a:prstGeom prst="rect">
            <a:avLst/>
          </a:prstGeom>
        </p:spPr>
        <p:txBody>
          <a:bodyPr vert="horz" wrap="square" lIns="0" tIns="12700" rIns="0" bIns="0" rtlCol="0">
            <a:spAutoFit/>
          </a:bodyPr>
          <a:lstStyle/>
          <a:p>
            <a:pPr marL="12700" marR="23495">
              <a:lnSpc>
                <a:spcPct val="150000"/>
              </a:lnSpc>
              <a:spcBef>
                <a:spcPts val="100"/>
              </a:spcBef>
            </a:pPr>
            <a:r>
              <a:rPr sz="3200" dirty="0">
                <a:solidFill>
                  <a:srgbClr val="002060"/>
                </a:solidFill>
                <a:latin typeface="Times New Roman"/>
                <a:cs typeface="Times New Roman"/>
              </a:rPr>
              <a:t>Excessive</a:t>
            </a:r>
            <a:r>
              <a:rPr sz="3200" spc="-80" dirty="0">
                <a:solidFill>
                  <a:srgbClr val="002060"/>
                </a:solidFill>
                <a:latin typeface="Times New Roman"/>
                <a:cs typeface="Times New Roman"/>
              </a:rPr>
              <a:t> </a:t>
            </a:r>
            <a:r>
              <a:rPr sz="3200" dirty="0">
                <a:solidFill>
                  <a:srgbClr val="002060"/>
                </a:solidFill>
                <a:latin typeface="Times New Roman"/>
                <a:cs typeface="Times New Roman"/>
              </a:rPr>
              <a:t>but</a:t>
            </a:r>
            <a:r>
              <a:rPr sz="3200" spc="-100" dirty="0">
                <a:solidFill>
                  <a:srgbClr val="002060"/>
                </a:solidFill>
                <a:latin typeface="Times New Roman"/>
                <a:cs typeface="Times New Roman"/>
              </a:rPr>
              <a:t> </a:t>
            </a:r>
            <a:r>
              <a:rPr sz="3200" dirty="0">
                <a:solidFill>
                  <a:srgbClr val="002060"/>
                </a:solidFill>
                <a:latin typeface="Times New Roman"/>
                <a:cs typeface="Times New Roman"/>
              </a:rPr>
              <a:t>expected</a:t>
            </a:r>
            <a:r>
              <a:rPr sz="3200" spc="-75" dirty="0">
                <a:solidFill>
                  <a:srgbClr val="002060"/>
                </a:solidFill>
                <a:latin typeface="Times New Roman"/>
                <a:cs typeface="Times New Roman"/>
              </a:rPr>
              <a:t> </a:t>
            </a:r>
            <a:r>
              <a:rPr sz="3200" spc="-10" dirty="0">
                <a:solidFill>
                  <a:srgbClr val="002060"/>
                </a:solidFill>
                <a:latin typeface="Times New Roman"/>
                <a:cs typeface="Times New Roman"/>
              </a:rPr>
              <a:t>pharmacological</a:t>
            </a:r>
            <a:r>
              <a:rPr sz="3200" spc="-95" dirty="0">
                <a:solidFill>
                  <a:srgbClr val="002060"/>
                </a:solidFill>
                <a:latin typeface="Times New Roman"/>
                <a:cs typeface="Times New Roman"/>
              </a:rPr>
              <a:t> </a:t>
            </a:r>
            <a:r>
              <a:rPr sz="3200" spc="-10" dirty="0">
                <a:solidFill>
                  <a:srgbClr val="002060"/>
                </a:solidFill>
                <a:latin typeface="Times New Roman"/>
                <a:cs typeface="Times New Roman"/>
              </a:rPr>
              <a:t>response </a:t>
            </a:r>
            <a:r>
              <a:rPr sz="3200" dirty="0">
                <a:solidFill>
                  <a:srgbClr val="002060"/>
                </a:solidFill>
                <a:latin typeface="Times New Roman"/>
                <a:cs typeface="Times New Roman"/>
              </a:rPr>
              <a:t>due</a:t>
            </a:r>
            <a:r>
              <a:rPr sz="3200" spc="-70" dirty="0">
                <a:solidFill>
                  <a:srgbClr val="002060"/>
                </a:solidFill>
                <a:latin typeface="Times New Roman"/>
                <a:cs typeface="Times New Roman"/>
              </a:rPr>
              <a:t> </a:t>
            </a:r>
            <a:r>
              <a:rPr sz="3200" dirty="0">
                <a:solidFill>
                  <a:srgbClr val="002060"/>
                </a:solidFill>
                <a:latin typeface="Times New Roman"/>
                <a:cs typeface="Times New Roman"/>
              </a:rPr>
              <a:t>to</a:t>
            </a:r>
            <a:r>
              <a:rPr sz="3200" spc="-60" dirty="0">
                <a:solidFill>
                  <a:srgbClr val="002060"/>
                </a:solidFill>
                <a:latin typeface="Times New Roman"/>
                <a:cs typeface="Times New Roman"/>
              </a:rPr>
              <a:t> </a:t>
            </a:r>
            <a:r>
              <a:rPr sz="3200" dirty="0">
                <a:solidFill>
                  <a:srgbClr val="002060"/>
                </a:solidFill>
                <a:latin typeface="Times New Roman"/>
                <a:cs typeface="Times New Roman"/>
              </a:rPr>
              <a:t>biological</a:t>
            </a:r>
            <a:r>
              <a:rPr sz="3200" spc="-60" dirty="0">
                <a:solidFill>
                  <a:srgbClr val="002060"/>
                </a:solidFill>
                <a:latin typeface="Times New Roman"/>
                <a:cs typeface="Times New Roman"/>
              </a:rPr>
              <a:t> </a:t>
            </a:r>
            <a:r>
              <a:rPr sz="3200" spc="-10" dirty="0">
                <a:solidFill>
                  <a:srgbClr val="002060"/>
                </a:solidFill>
                <a:latin typeface="Times New Roman"/>
                <a:cs typeface="Times New Roman"/>
              </a:rPr>
              <a:t>variation.</a:t>
            </a:r>
            <a:endParaRPr sz="3200">
              <a:latin typeface="Times New Roman"/>
              <a:cs typeface="Times New Roman"/>
            </a:endParaRPr>
          </a:p>
          <a:p>
            <a:pPr marL="927100" marR="5080" indent="-914400">
              <a:lnSpc>
                <a:spcPct val="150000"/>
              </a:lnSpc>
              <a:tabLst>
                <a:tab pos="802640" algn="l"/>
              </a:tabLst>
            </a:pPr>
            <a:r>
              <a:rPr sz="3200" spc="-20" dirty="0">
                <a:solidFill>
                  <a:srgbClr val="002060"/>
                </a:solidFill>
                <a:latin typeface="Times New Roman"/>
                <a:cs typeface="Times New Roman"/>
              </a:rPr>
              <a:t>e.g.</a:t>
            </a:r>
            <a:r>
              <a:rPr sz="3200" dirty="0">
                <a:solidFill>
                  <a:srgbClr val="002060"/>
                </a:solidFill>
                <a:latin typeface="Times New Roman"/>
                <a:cs typeface="Times New Roman"/>
              </a:rPr>
              <a:t>	Sedative</a:t>
            </a:r>
            <a:r>
              <a:rPr sz="3200" spc="-70" dirty="0">
                <a:solidFill>
                  <a:srgbClr val="002060"/>
                </a:solidFill>
                <a:latin typeface="Times New Roman"/>
                <a:cs typeface="Times New Roman"/>
              </a:rPr>
              <a:t> </a:t>
            </a:r>
            <a:r>
              <a:rPr sz="3200" dirty="0">
                <a:solidFill>
                  <a:srgbClr val="002060"/>
                </a:solidFill>
                <a:latin typeface="Times New Roman"/>
                <a:cs typeface="Times New Roman"/>
              </a:rPr>
              <a:t>dose</a:t>
            </a:r>
            <a:r>
              <a:rPr sz="3200" spc="-65" dirty="0">
                <a:solidFill>
                  <a:srgbClr val="002060"/>
                </a:solidFill>
                <a:latin typeface="Times New Roman"/>
                <a:cs typeface="Times New Roman"/>
              </a:rPr>
              <a:t> </a:t>
            </a:r>
            <a:r>
              <a:rPr sz="3200" dirty="0">
                <a:solidFill>
                  <a:srgbClr val="002060"/>
                </a:solidFill>
                <a:latin typeface="Times New Roman"/>
                <a:cs typeface="Times New Roman"/>
              </a:rPr>
              <a:t>of</a:t>
            </a:r>
            <a:r>
              <a:rPr sz="3200" spc="-65" dirty="0">
                <a:solidFill>
                  <a:srgbClr val="002060"/>
                </a:solidFill>
                <a:latin typeface="Times New Roman"/>
                <a:cs typeface="Times New Roman"/>
              </a:rPr>
              <a:t> </a:t>
            </a:r>
            <a:r>
              <a:rPr sz="3200" dirty="0">
                <a:solidFill>
                  <a:srgbClr val="002060"/>
                </a:solidFill>
                <a:latin typeface="Times New Roman"/>
                <a:cs typeface="Times New Roman"/>
              </a:rPr>
              <a:t>pnenobarb</a:t>
            </a:r>
            <a:r>
              <a:rPr sz="3200" spc="-75" dirty="0">
                <a:solidFill>
                  <a:srgbClr val="002060"/>
                </a:solidFill>
                <a:latin typeface="Times New Roman"/>
                <a:cs typeface="Times New Roman"/>
              </a:rPr>
              <a:t> </a:t>
            </a:r>
            <a:r>
              <a:rPr sz="3200" dirty="0">
                <a:solidFill>
                  <a:srgbClr val="002060"/>
                </a:solidFill>
                <a:latin typeface="Times New Roman"/>
                <a:cs typeface="Times New Roman"/>
              </a:rPr>
              <a:t>leading</a:t>
            </a:r>
            <a:r>
              <a:rPr sz="3200" spc="-65" dirty="0">
                <a:solidFill>
                  <a:srgbClr val="002060"/>
                </a:solidFill>
                <a:latin typeface="Times New Roman"/>
                <a:cs typeface="Times New Roman"/>
              </a:rPr>
              <a:t> </a:t>
            </a:r>
            <a:r>
              <a:rPr sz="3200" dirty="0">
                <a:solidFill>
                  <a:srgbClr val="002060"/>
                </a:solidFill>
                <a:latin typeface="Times New Roman"/>
                <a:cs typeface="Times New Roman"/>
              </a:rPr>
              <a:t>to</a:t>
            </a:r>
            <a:r>
              <a:rPr sz="3200" spc="-65" dirty="0">
                <a:solidFill>
                  <a:srgbClr val="002060"/>
                </a:solidFill>
                <a:latin typeface="Times New Roman"/>
                <a:cs typeface="Times New Roman"/>
              </a:rPr>
              <a:t> </a:t>
            </a:r>
            <a:r>
              <a:rPr sz="3200" spc="-10" dirty="0">
                <a:solidFill>
                  <a:srgbClr val="002060"/>
                </a:solidFill>
                <a:latin typeface="Times New Roman"/>
                <a:cs typeface="Times New Roman"/>
              </a:rPr>
              <a:t>severe </a:t>
            </a:r>
            <a:r>
              <a:rPr sz="3200" dirty="0">
                <a:solidFill>
                  <a:srgbClr val="002060"/>
                </a:solidFill>
                <a:latin typeface="Times New Roman"/>
                <a:cs typeface="Times New Roman"/>
              </a:rPr>
              <a:t>CNS</a:t>
            </a:r>
            <a:r>
              <a:rPr sz="3200" spc="-70" dirty="0">
                <a:solidFill>
                  <a:srgbClr val="002060"/>
                </a:solidFill>
                <a:latin typeface="Times New Roman"/>
                <a:cs typeface="Times New Roman"/>
              </a:rPr>
              <a:t> </a:t>
            </a:r>
            <a:r>
              <a:rPr sz="3200" spc="-10" dirty="0">
                <a:solidFill>
                  <a:srgbClr val="002060"/>
                </a:solidFill>
                <a:latin typeface="Times New Roman"/>
                <a:cs typeface="Times New Roman"/>
              </a:rPr>
              <a:t>depression.</a:t>
            </a:r>
            <a:endParaRPr sz="3200">
              <a:latin typeface="Times New Roman"/>
              <a:cs typeface="Times New Roman"/>
            </a:endParaRPr>
          </a:p>
        </p:txBody>
      </p:sp>
      <p:pic>
        <p:nvPicPr>
          <p:cNvPr id="8" name="object 8"/>
          <p:cNvPicPr/>
          <p:nvPr/>
        </p:nvPicPr>
        <p:blipFill>
          <a:blip r:embed="rId5" cstate="print"/>
          <a:stretch>
            <a:fillRect/>
          </a:stretch>
        </p:blipFill>
        <p:spPr>
          <a:xfrm>
            <a:off x="457200" y="5353050"/>
            <a:ext cx="9144000" cy="19621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57200" y="1436369"/>
            <a:ext cx="9144000" cy="979170"/>
          </a:xfrm>
          <a:prstGeom prst="rect">
            <a:avLst/>
          </a:prstGeom>
        </p:spPr>
      </p:pic>
      <p:sp>
        <p:nvSpPr>
          <p:cNvPr id="3" name="object 3"/>
          <p:cNvSpPr txBox="1">
            <a:spLocks noGrp="1"/>
          </p:cNvSpPr>
          <p:nvPr>
            <p:ph type="title"/>
          </p:nvPr>
        </p:nvSpPr>
        <p:spPr>
          <a:xfrm>
            <a:off x="1315466" y="931417"/>
            <a:ext cx="7278370" cy="1123950"/>
          </a:xfrm>
          <a:prstGeom prst="rect">
            <a:avLst/>
          </a:prstGeom>
        </p:spPr>
        <p:txBody>
          <a:bodyPr vert="horz" wrap="square" lIns="0" tIns="12700" rIns="0" bIns="0" rtlCol="0">
            <a:spAutoFit/>
          </a:bodyPr>
          <a:lstStyle/>
          <a:p>
            <a:pPr marL="1624965" marR="5080" indent="-1612900">
              <a:lnSpc>
                <a:spcPct val="100000"/>
              </a:lnSpc>
              <a:spcBef>
                <a:spcPts val="100"/>
              </a:spcBef>
            </a:pPr>
            <a:r>
              <a:rPr dirty="0"/>
              <a:t>IDIOSYNCRASY</a:t>
            </a:r>
            <a:r>
              <a:rPr spc="-210" dirty="0"/>
              <a:t> </a:t>
            </a:r>
            <a:r>
              <a:rPr dirty="0"/>
              <a:t>or</a:t>
            </a:r>
            <a:r>
              <a:rPr spc="-150" dirty="0"/>
              <a:t> </a:t>
            </a:r>
            <a:r>
              <a:rPr dirty="0"/>
              <a:t>PHARMACO</a:t>
            </a:r>
            <a:r>
              <a:rPr spc="-85" dirty="0"/>
              <a:t> </a:t>
            </a:r>
            <a:r>
              <a:rPr spc="-50" dirty="0"/>
              <a:t>– </a:t>
            </a:r>
            <a:r>
              <a:rPr dirty="0"/>
              <a:t>GENETIC</a:t>
            </a:r>
            <a:r>
              <a:rPr spc="-45" dirty="0"/>
              <a:t> </a:t>
            </a:r>
            <a:r>
              <a:rPr spc="-10" dirty="0"/>
              <a:t>EFFECT</a:t>
            </a:r>
          </a:p>
        </p:txBody>
      </p:sp>
      <p:grpSp>
        <p:nvGrpSpPr>
          <p:cNvPr id="4" name="object 4"/>
          <p:cNvGrpSpPr/>
          <p:nvPr/>
        </p:nvGrpSpPr>
        <p:grpSpPr>
          <a:xfrm>
            <a:off x="457200" y="2415539"/>
            <a:ext cx="9144000" cy="2937510"/>
            <a:chOff x="457200" y="2415539"/>
            <a:chExt cx="9144000" cy="2937510"/>
          </a:xfrm>
        </p:grpSpPr>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79"/>
              <a:ext cx="9144000" cy="979170"/>
            </a:xfrm>
            <a:prstGeom prst="rect">
              <a:avLst/>
            </a:prstGeom>
          </p:spPr>
        </p:pic>
      </p:grpSp>
      <p:sp>
        <p:nvSpPr>
          <p:cNvPr id="8" name="object 8"/>
          <p:cNvSpPr txBox="1"/>
          <p:nvPr/>
        </p:nvSpPr>
        <p:spPr>
          <a:xfrm>
            <a:off x="535940" y="2254249"/>
            <a:ext cx="8681085" cy="3013075"/>
          </a:xfrm>
          <a:prstGeom prst="rect">
            <a:avLst/>
          </a:prstGeom>
        </p:spPr>
        <p:txBody>
          <a:bodyPr vert="horz" wrap="square" lIns="0" tIns="12700" rIns="0" bIns="0" rtlCol="0">
            <a:spAutoFit/>
          </a:bodyPr>
          <a:lstStyle/>
          <a:p>
            <a:pPr marL="12700" marR="5715" indent="-635">
              <a:lnSpc>
                <a:spcPct val="100000"/>
              </a:lnSpc>
              <a:spcBef>
                <a:spcPts val="100"/>
              </a:spcBef>
              <a:tabLst>
                <a:tab pos="1864995" algn="l"/>
                <a:tab pos="2298065" algn="l"/>
                <a:tab pos="3797300" algn="l"/>
                <a:tab pos="6320155" algn="l"/>
                <a:tab pos="7719695" algn="l"/>
                <a:tab pos="8390255" algn="l"/>
              </a:tabLst>
            </a:pPr>
            <a:r>
              <a:rPr sz="2800" spc="-10" dirty="0">
                <a:solidFill>
                  <a:srgbClr val="002060"/>
                </a:solidFill>
                <a:latin typeface="Times New Roman"/>
                <a:cs typeface="Times New Roman"/>
              </a:rPr>
              <a:t>Unexpected</a:t>
            </a:r>
            <a:r>
              <a:rPr sz="2800" dirty="0">
                <a:solidFill>
                  <a:srgbClr val="002060"/>
                </a:solidFill>
                <a:latin typeface="Times New Roman"/>
                <a:cs typeface="Times New Roman"/>
              </a:rPr>
              <a:t>	</a:t>
            </a:r>
            <a:r>
              <a:rPr sz="2800" spc="-50" dirty="0">
                <a:solidFill>
                  <a:srgbClr val="002060"/>
                </a:solidFill>
                <a:latin typeface="Times New Roman"/>
                <a:cs typeface="Times New Roman"/>
              </a:rPr>
              <a:t>&amp;</a:t>
            </a:r>
            <a:r>
              <a:rPr sz="2800" dirty="0">
                <a:solidFill>
                  <a:srgbClr val="002060"/>
                </a:solidFill>
                <a:latin typeface="Times New Roman"/>
                <a:cs typeface="Times New Roman"/>
              </a:rPr>
              <a:t>	</a:t>
            </a:r>
            <a:r>
              <a:rPr sz="2800" spc="-10" dirty="0">
                <a:solidFill>
                  <a:srgbClr val="002060"/>
                </a:solidFill>
                <a:latin typeface="Times New Roman"/>
                <a:cs typeface="Times New Roman"/>
              </a:rPr>
              <a:t>abnormal</a:t>
            </a:r>
            <a:r>
              <a:rPr sz="2800" dirty="0">
                <a:solidFill>
                  <a:srgbClr val="002060"/>
                </a:solidFill>
                <a:latin typeface="Times New Roman"/>
                <a:cs typeface="Times New Roman"/>
              </a:rPr>
              <a:t>	</a:t>
            </a:r>
            <a:r>
              <a:rPr sz="2800" spc="-10" dirty="0">
                <a:solidFill>
                  <a:srgbClr val="002060"/>
                </a:solidFill>
                <a:latin typeface="Times New Roman"/>
                <a:cs typeface="Times New Roman"/>
              </a:rPr>
              <a:t>pharmacological</a:t>
            </a:r>
            <a:r>
              <a:rPr sz="2800" dirty="0">
                <a:solidFill>
                  <a:srgbClr val="002060"/>
                </a:solidFill>
                <a:latin typeface="Times New Roman"/>
                <a:cs typeface="Times New Roman"/>
              </a:rPr>
              <a:t>	</a:t>
            </a:r>
            <a:r>
              <a:rPr sz="2800" spc="-10" dirty="0">
                <a:solidFill>
                  <a:srgbClr val="002060"/>
                </a:solidFill>
                <a:latin typeface="Times New Roman"/>
                <a:cs typeface="Times New Roman"/>
              </a:rPr>
              <a:t>response</a:t>
            </a:r>
            <a:r>
              <a:rPr sz="2800" dirty="0">
                <a:solidFill>
                  <a:srgbClr val="002060"/>
                </a:solidFill>
                <a:latin typeface="Times New Roman"/>
                <a:cs typeface="Times New Roman"/>
              </a:rPr>
              <a:t>	</a:t>
            </a:r>
            <a:r>
              <a:rPr sz="2800" spc="-25" dirty="0">
                <a:solidFill>
                  <a:srgbClr val="002060"/>
                </a:solidFill>
                <a:latin typeface="Times New Roman"/>
                <a:cs typeface="Times New Roman"/>
              </a:rPr>
              <a:t>due</a:t>
            </a:r>
            <a:r>
              <a:rPr sz="2800" dirty="0">
                <a:solidFill>
                  <a:srgbClr val="002060"/>
                </a:solidFill>
                <a:latin typeface="Times New Roman"/>
                <a:cs typeface="Times New Roman"/>
              </a:rPr>
              <a:t>	</a:t>
            </a:r>
            <a:r>
              <a:rPr sz="2800" spc="-25" dirty="0">
                <a:solidFill>
                  <a:srgbClr val="002060"/>
                </a:solidFill>
                <a:latin typeface="Times New Roman"/>
                <a:cs typeface="Times New Roman"/>
              </a:rPr>
              <a:t>to </a:t>
            </a:r>
            <a:r>
              <a:rPr sz="2800" dirty="0">
                <a:solidFill>
                  <a:srgbClr val="002060"/>
                </a:solidFill>
                <a:latin typeface="Times New Roman"/>
                <a:cs typeface="Times New Roman"/>
              </a:rPr>
              <a:t>Genetic</a:t>
            </a:r>
            <a:r>
              <a:rPr sz="2800" spc="-70" dirty="0">
                <a:solidFill>
                  <a:srgbClr val="002060"/>
                </a:solidFill>
                <a:latin typeface="Times New Roman"/>
                <a:cs typeface="Times New Roman"/>
              </a:rPr>
              <a:t> </a:t>
            </a:r>
            <a:r>
              <a:rPr sz="2800" spc="-10" dirty="0">
                <a:solidFill>
                  <a:srgbClr val="002060"/>
                </a:solidFill>
                <a:latin typeface="Times New Roman"/>
                <a:cs typeface="Times New Roman"/>
              </a:rPr>
              <a:t>peculiarity.</a:t>
            </a:r>
            <a:endParaRPr sz="2800">
              <a:latin typeface="Times New Roman"/>
              <a:cs typeface="Times New Roman"/>
            </a:endParaRPr>
          </a:p>
          <a:p>
            <a:pPr marL="12700">
              <a:lnSpc>
                <a:spcPct val="100000"/>
              </a:lnSpc>
            </a:pPr>
            <a:r>
              <a:rPr sz="2800" spc="-10" dirty="0">
                <a:solidFill>
                  <a:srgbClr val="002060"/>
                </a:solidFill>
                <a:latin typeface="Times New Roman"/>
                <a:cs typeface="Times New Roman"/>
              </a:rPr>
              <a:t>Example:</a:t>
            </a:r>
            <a:endParaRPr sz="2800">
              <a:latin typeface="Times New Roman"/>
              <a:cs typeface="Times New Roman"/>
            </a:endParaRPr>
          </a:p>
          <a:p>
            <a:pPr marL="927100" marR="5080" indent="-914400">
              <a:lnSpc>
                <a:spcPct val="100000"/>
              </a:lnSpc>
              <a:buFont typeface="Wingdings"/>
              <a:buChar char=""/>
              <a:tabLst>
                <a:tab pos="927100" algn="l"/>
                <a:tab pos="3169920" algn="l"/>
                <a:tab pos="4368165" algn="l"/>
                <a:tab pos="6641465" algn="l"/>
                <a:tab pos="8390890" algn="l"/>
              </a:tabLst>
            </a:pPr>
            <a:r>
              <a:rPr sz="2800" spc="-10" dirty="0">
                <a:solidFill>
                  <a:srgbClr val="002060"/>
                </a:solidFill>
                <a:latin typeface="Times New Roman"/>
                <a:cs typeface="Times New Roman"/>
              </a:rPr>
              <a:t>Haemolysis</a:t>
            </a:r>
            <a:r>
              <a:rPr sz="2800" dirty="0">
                <a:solidFill>
                  <a:srgbClr val="002060"/>
                </a:solidFill>
                <a:latin typeface="Times New Roman"/>
                <a:cs typeface="Times New Roman"/>
              </a:rPr>
              <a:t>	</a:t>
            </a:r>
            <a:r>
              <a:rPr sz="2800" spc="-20" dirty="0">
                <a:solidFill>
                  <a:srgbClr val="002060"/>
                </a:solidFill>
                <a:latin typeface="Times New Roman"/>
                <a:cs typeface="Times New Roman"/>
              </a:rPr>
              <a:t>with</a:t>
            </a:r>
            <a:r>
              <a:rPr sz="2800" dirty="0">
                <a:solidFill>
                  <a:srgbClr val="002060"/>
                </a:solidFill>
                <a:latin typeface="Times New Roman"/>
                <a:cs typeface="Times New Roman"/>
              </a:rPr>
              <a:t>	</a:t>
            </a:r>
            <a:r>
              <a:rPr sz="2800" spc="-10" dirty="0">
                <a:solidFill>
                  <a:srgbClr val="002060"/>
                </a:solidFill>
                <a:latin typeface="Times New Roman"/>
                <a:cs typeface="Times New Roman"/>
              </a:rPr>
              <a:t>primaquine,</a:t>
            </a:r>
            <a:r>
              <a:rPr sz="2800" dirty="0">
                <a:solidFill>
                  <a:srgbClr val="002060"/>
                </a:solidFill>
                <a:latin typeface="Times New Roman"/>
                <a:cs typeface="Times New Roman"/>
              </a:rPr>
              <a:t>	</a:t>
            </a:r>
            <a:r>
              <a:rPr sz="2800" spc="-10" dirty="0">
                <a:solidFill>
                  <a:srgbClr val="002060"/>
                </a:solidFill>
                <a:latin typeface="Times New Roman"/>
                <a:cs typeface="Times New Roman"/>
              </a:rPr>
              <a:t>sulfones</a:t>
            </a:r>
            <a:r>
              <a:rPr sz="2800" dirty="0">
                <a:solidFill>
                  <a:srgbClr val="002060"/>
                </a:solidFill>
                <a:latin typeface="Times New Roman"/>
                <a:cs typeface="Times New Roman"/>
              </a:rPr>
              <a:t>	</a:t>
            </a:r>
            <a:r>
              <a:rPr sz="2800" spc="-50" dirty="0">
                <a:solidFill>
                  <a:srgbClr val="002060"/>
                </a:solidFill>
                <a:latin typeface="Times New Roman"/>
                <a:cs typeface="Times New Roman"/>
              </a:rPr>
              <a:t>&amp; </a:t>
            </a:r>
            <a:r>
              <a:rPr sz="2800" dirty="0">
                <a:solidFill>
                  <a:srgbClr val="002060"/>
                </a:solidFill>
                <a:latin typeface="Times New Roman"/>
                <a:cs typeface="Times New Roman"/>
              </a:rPr>
              <a:t>sulphonamides</a:t>
            </a:r>
            <a:r>
              <a:rPr sz="2800" spc="-50" dirty="0">
                <a:solidFill>
                  <a:srgbClr val="002060"/>
                </a:solidFill>
                <a:latin typeface="Times New Roman"/>
                <a:cs typeface="Times New Roman"/>
              </a:rPr>
              <a:t> </a:t>
            </a:r>
            <a:r>
              <a:rPr sz="2800" dirty="0">
                <a:solidFill>
                  <a:srgbClr val="002060"/>
                </a:solidFill>
                <a:latin typeface="Times New Roman"/>
                <a:cs typeface="Times New Roman"/>
              </a:rPr>
              <a:t>(</a:t>
            </a:r>
            <a:r>
              <a:rPr sz="2800" spc="-20" dirty="0">
                <a:solidFill>
                  <a:srgbClr val="002060"/>
                </a:solidFill>
                <a:latin typeface="Times New Roman"/>
                <a:cs typeface="Times New Roman"/>
              </a:rPr>
              <a:t> G-6-</a:t>
            </a:r>
            <a:r>
              <a:rPr sz="2800" dirty="0">
                <a:solidFill>
                  <a:srgbClr val="002060"/>
                </a:solidFill>
                <a:latin typeface="Times New Roman"/>
                <a:cs typeface="Times New Roman"/>
              </a:rPr>
              <a:t>PD</a:t>
            </a:r>
            <a:r>
              <a:rPr sz="2800" spc="-10" dirty="0">
                <a:solidFill>
                  <a:srgbClr val="002060"/>
                </a:solidFill>
                <a:latin typeface="Times New Roman"/>
                <a:cs typeface="Times New Roman"/>
              </a:rPr>
              <a:t> </a:t>
            </a:r>
            <a:r>
              <a:rPr sz="2800" dirty="0">
                <a:solidFill>
                  <a:srgbClr val="002060"/>
                </a:solidFill>
                <a:latin typeface="Times New Roman"/>
                <a:cs typeface="Times New Roman"/>
              </a:rPr>
              <a:t>deficiency</a:t>
            </a:r>
            <a:r>
              <a:rPr sz="2800" spc="-40" dirty="0">
                <a:solidFill>
                  <a:srgbClr val="002060"/>
                </a:solidFill>
                <a:latin typeface="Times New Roman"/>
                <a:cs typeface="Times New Roman"/>
              </a:rPr>
              <a:t> </a:t>
            </a:r>
            <a:r>
              <a:rPr sz="2800" spc="-50" dirty="0">
                <a:solidFill>
                  <a:srgbClr val="002060"/>
                </a:solidFill>
                <a:latin typeface="Times New Roman"/>
                <a:cs typeface="Times New Roman"/>
              </a:rPr>
              <a:t>)</a:t>
            </a:r>
            <a:endParaRPr sz="2800">
              <a:latin typeface="Times New Roman"/>
              <a:cs typeface="Times New Roman"/>
            </a:endParaRPr>
          </a:p>
          <a:p>
            <a:pPr marL="927100" marR="6985" indent="-914400">
              <a:lnSpc>
                <a:spcPct val="100000"/>
              </a:lnSpc>
              <a:buFont typeface="Wingdings"/>
              <a:buChar char=""/>
              <a:tabLst>
                <a:tab pos="927100" algn="l"/>
                <a:tab pos="3475990" algn="l"/>
                <a:tab pos="4842510" algn="l"/>
                <a:tab pos="5735955" algn="l"/>
                <a:tab pos="6274435" algn="l"/>
                <a:tab pos="7660005" algn="l"/>
              </a:tabLst>
            </a:pPr>
            <a:r>
              <a:rPr sz="2800" spc="-10" dirty="0">
                <a:solidFill>
                  <a:srgbClr val="002060"/>
                </a:solidFill>
                <a:latin typeface="Times New Roman"/>
                <a:cs typeface="Times New Roman"/>
              </a:rPr>
              <a:t>Succinylcholine</a:t>
            </a:r>
            <a:r>
              <a:rPr sz="2800" dirty="0">
                <a:solidFill>
                  <a:srgbClr val="002060"/>
                </a:solidFill>
                <a:latin typeface="Times New Roman"/>
                <a:cs typeface="Times New Roman"/>
              </a:rPr>
              <a:t>	</a:t>
            </a:r>
            <a:r>
              <a:rPr sz="2800" spc="-10" dirty="0">
                <a:solidFill>
                  <a:srgbClr val="002060"/>
                </a:solidFill>
                <a:latin typeface="Times New Roman"/>
                <a:cs typeface="Times New Roman"/>
              </a:rPr>
              <a:t>Apnoea</a:t>
            </a:r>
            <a:r>
              <a:rPr sz="2800" dirty="0">
                <a:solidFill>
                  <a:srgbClr val="002060"/>
                </a:solidFill>
                <a:latin typeface="Times New Roman"/>
                <a:cs typeface="Times New Roman"/>
              </a:rPr>
              <a:t>	</a:t>
            </a:r>
            <a:r>
              <a:rPr sz="2800" spc="-20" dirty="0">
                <a:solidFill>
                  <a:srgbClr val="002060"/>
                </a:solidFill>
                <a:latin typeface="Times New Roman"/>
                <a:cs typeface="Times New Roman"/>
              </a:rPr>
              <a:t>(due</a:t>
            </a:r>
            <a:r>
              <a:rPr sz="2800" dirty="0">
                <a:solidFill>
                  <a:srgbClr val="002060"/>
                </a:solidFill>
                <a:latin typeface="Times New Roman"/>
                <a:cs typeface="Times New Roman"/>
              </a:rPr>
              <a:t>	</a:t>
            </a:r>
            <a:r>
              <a:rPr sz="2800" spc="-25" dirty="0">
                <a:solidFill>
                  <a:srgbClr val="002060"/>
                </a:solidFill>
                <a:latin typeface="Times New Roman"/>
                <a:cs typeface="Times New Roman"/>
              </a:rPr>
              <a:t>to</a:t>
            </a:r>
            <a:r>
              <a:rPr sz="2800" dirty="0">
                <a:solidFill>
                  <a:srgbClr val="002060"/>
                </a:solidFill>
                <a:latin typeface="Times New Roman"/>
                <a:cs typeface="Times New Roman"/>
              </a:rPr>
              <a:t>	</a:t>
            </a:r>
            <a:r>
              <a:rPr sz="2800" spc="-10" dirty="0">
                <a:solidFill>
                  <a:srgbClr val="002060"/>
                </a:solidFill>
                <a:latin typeface="Times New Roman"/>
                <a:cs typeface="Times New Roman"/>
              </a:rPr>
              <a:t>atypical</a:t>
            </a:r>
            <a:r>
              <a:rPr sz="2800" dirty="0">
                <a:solidFill>
                  <a:srgbClr val="002060"/>
                </a:solidFill>
                <a:latin typeface="Times New Roman"/>
                <a:cs typeface="Times New Roman"/>
              </a:rPr>
              <a:t>	</a:t>
            </a:r>
            <a:r>
              <a:rPr sz="2800" spc="-10" dirty="0">
                <a:solidFill>
                  <a:srgbClr val="002060"/>
                </a:solidFill>
                <a:latin typeface="Times New Roman"/>
                <a:cs typeface="Times New Roman"/>
              </a:rPr>
              <a:t>pseudo cholinesterase)</a:t>
            </a:r>
            <a:endParaRPr sz="2800">
              <a:latin typeface="Times New Roman"/>
              <a:cs typeface="Times New Roman"/>
            </a:endParaRPr>
          </a:p>
        </p:txBody>
      </p:sp>
      <p:pic>
        <p:nvPicPr>
          <p:cNvPr id="9" name="object 9"/>
          <p:cNvPicPr/>
          <p:nvPr/>
        </p:nvPicPr>
        <p:blipFill>
          <a:blip r:embed="rId6" cstate="print"/>
          <a:stretch>
            <a:fillRect/>
          </a:stretch>
        </p:blipFill>
        <p:spPr>
          <a:xfrm>
            <a:off x="457200" y="5353050"/>
            <a:ext cx="9144000" cy="979170"/>
          </a:xfrm>
          <a:prstGeom prst="rect">
            <a:avLst/>
          </a:prstGeom>
        </p:spPr>
      </p:pic>
      <p:sp>
        <p:nvSpPr>
          <p:cNvPr id="10" name="object 10"/>
          <p:cNvSpPr txBox="1"/>
          <p:nvPr/>
        </p:nvSpPr>
        <p:spPr>
          <a:xfrm>
            <a:off x="535937" y="5241290"/>
            <a:ext cx="308610" cy="879475"/>
          </a:xfrm>
          <a:prstGeom prst="rect">
            <a:avLst/>
          </a:prstGeom>
        </p:spPr>
        <p:txBody>
          <a:bodyPr vert="horz" wrap="square" lIns="0" tIns="12700" rIns="0" bIns="0" rtlCol="0">
            <a:spAutoFit/>
          </a:bodyPr>
          <a:lstStyle/>
          <a:p>
            <a:pPr marL="12700">
              <a:lnSpc>
                <a:spcPct val="100000"/>
              </a:lnSpc>
              <a:spcBef>
                <a:spcPts val="100"/>
              </a:spcBef>
            </a:pPr>
            <a:r>
              <a:rPr sz="2800" spc="-50" dirty="0">
                <a:solidFill>
                  <a:srgbClr val="002060"/>
                </a:solidFill>
                <a:latin typeface="Wingdings"/>
                <a:cs typeface="Wingdings"/>
              </a:rPr>
              <a:t></a:t>
            </a:r>
            <a:endParaRPr sz="2800">
              <a:latin typeface="Wingdings"/>
              <a:cs typeface="Wingdings"/>
            </a:endParaRPr>
          </a:p>
          <a:p>
            <a:pPr marL="12700">
              <a:lnSpc>
                <a:spcPct val="100000"/>
              </a:lnSpc>
            </a:pPr>
            <a:r>
              <a:rPr sz="2800" spc="-50" dirty="0">
                <a:solidFill>
                  <a:srgbClr val="002060"/>
                </a:solidFill>
                <a:latin typeface="Wingdings"/>
                <a:cs typeface="Wingdings"/>
              </a:rPr>
              <a:t></a:t>
            </a:r>
            <a:endParaRPr sz="2800">
              <a:latin typeface="Wingdings"/>
              <a:cs typeface="Wingdings"/>
            </a:endParaRPr>
          </a:p>
        </p:txBody>
      </p:sp>
      <p:sp>
        <p:nvSpPr>
          <p:cNvPr id="11" name="object 11"/>
          <p:cNvSpPr txBox="1"/>
          <p:nvPr/>
        </p:nvSpPr>
        <p:spPr>
          <a:xfrm>
            <a:off x="1450339" y="5241290"/>
            <a:ext cx="5494655" cy="879475"/>
          </a:xfrm>
          <a:prstGeom prst="rect">
            <a:avLst/>
          </a:prstGeom>
        </p:spPr>
        <p:txBody>
          <a:bodyPr vert="horz" wrap="square" lIns="0" tIns="12700" rIns="0" bIns="0" rtlCol="0">
            <a:spAutoFit/>
          </a:bodyPr>
          <a:lstStyle/>
          <a:p>
            <a:pPr marL="12700" marR="5080">
              <a:lnSpc>
                <a:spcPct val="100000"/>
              </a:lnSpc>
              <a:spcBef>
                <a:spcPts val="100"/>
              </a:spcBef>
            </a:pPr>
            <a:r>
              <a:rPr sz="2800" dirty="0">
                <a:solidFill>
                  <a:srgbClr val="002060"/>
                </a:solidFill>
                <a:latin typeface="Times New Roman"/>
                <a:cs typeface="Times New Roman"/>
              </a:rPr>
              <a:t>Cinchonism</a:t>
            </a:r>
            <a:r>
              <a:rPr sz="2800" spc="-30" dirty="0">
                <a:solidFill>
                  <a:srgbClr val="002060"/>
                </a:solidFill>
                <a:latin typeface="Times New Roman"/>
                <a:cs typeface="Times New Roman"/>
              </a:rPr>
              <a:t> </a:t>
            </a:r>
            <a:r>
              <a:rPr sz="2800" dirty="0">
                <a:solidFill>
                  <a:srgbClr val="002060"/>
                </a:solidFill>
                <a:latin typeface="Times New Roman"/>
                <a:cs typeface="Times New Roman"/>
              </a:rPr>
              <a:t>with</a:t>
            </a:r>
            <a:r>
              <a:rPr sz="2800" spc="-10" dirty="0">
                <a:solidFill>
                  <a:srgbClr val="002060"/>
                </a:solidFill>
                <a:latin typeface="Times New Roman"/>
                <a:cs typeface="Times New Roman"/>
              </a:rPr>
              <a:t> </a:t>
            </a:r>
            <a:r>
              <a:rPr sz="2800" dirty="0">
                <a:solidFill>
                  <a:srgbClr val="002060"/>
                </a:solidFill>
                <a:latin typeface="Times New Roman"/>
                <a:cs typeface="Times New Roman"/>
              </a:rPr>
              <a:t>Quinine</a:t>
            </a:r>
            <a:r>
              <a:rPr sz="2800" spc="-30" dirty="0">
                <a:solidFill>
                  <a:srgbClr val="002060"/>
                </a:solidFill>
                <a:latin typeface="Times New Roman"/>
                <a:cs typeface="Times New Roman"/>
              </a:rPr>
              <a:t> </a:t>
            </a:r>
            <a:r>
              <a:rPr sz="2800" dirty="0">
                <a:solidFill>
                  <a:srgbClr val="002060"/>
                </a:solidFill>
                <a:latin typeface="Times New Roman"/>
                <a:cs typeface="Times New Roman"/>
              </a:rPr>
              <a:t>&amp; </a:t>
            </a:r>
            <a:r>
              <a:rPr sz="2800" spc="-10" dirty="0">
                <a:solidFill>
                  <a:srgbClr val="002060"/>
                </a:solidFill>
                <a:latin typeface="Times New Roman"/>
                <a:cs typeface="Times New Roman"/>
              </a:rPr>
              <a:t>quinidine </a:t>
            </a:r>
            <a:r>
              <a:rPr sz="2800" dirty="0">
                <a:solidFill>
                  <a:srgbClr val="002060"/>
                </a:solidFill>
                <a:latin typeface="Times New Roman"/>
                <a:cs typeface="Times New Roman"/>
              </a:rPr>
              <a:t>Salicylism</a:t>
            </a:r>
            <a:r>
              <a:rPr sz="2800" spc="-60" dirty="0">
                <a:solidFill>
                  <a:srgbClr val="002060"/>
                </a:solidFill>
                <a:latin typeface="Times New Roman"/>
                <a:cs typeface="Times New Roman"/>
              </a:rPr>
              <a:t> </a:t>
            </a:r>
            <a:r>
              <a:rPr sz="2800" dirty="0">
                <a:solidFill>
                  <a:srgbClr val="002060"/>
                </a:solidFill>
                <a:latin typeface="Times New Roman"/>
                <a:cs typeface="Times New Roman"/>
              </a:rPr>
              <a:t>with</a:t>
            </a:r>
            <a:r>
              <a:rPr sz="2800" spc="-40" dirty="0">
                <a:solidFill>
                  <a:srgbClr val="002060"/>
                </a:solidFill>
                <a:latin typeface="Times New Roman"/>
                <a:cs typeface="Times New Roman"/>
              </a:rPr>
              <a:t> </a:t>
            </a:r>
            <a:r>
              <a:rPr sz="2800" spc="-10" dirty="0">
                <a:solidFill>
                  <a:srgbClr val="002060"/>
                </a:solidFill>
                <a:latin typeface="Times New Roman"/>
                <a:cs typeface="Times New Roman"/>
              </a:rPr>
              <a:t>salicylates.</a:t>
            </a:r>
            <a:endParaRPr sz="2800">
              <a:latin typeface="Times New Roman"/>
              <a:cs typeface="Times New Roman"/>
            </a:endParaRPr>
          </a:p>
        </p:txBody>
      </p:sp>
      <p:pic>
        <p:nvPicPr>
          <p:cNvPr id="12" name="object 12"/>
          <p:cNvPicPr/>
          <p:nvPr/>
        </p:nvPicPr>
        <p:blipFill>
          <a:blip r:embed="rId7" cstate="print"/>
          <a:stretch>
            <a:fillRect/>
          </a:stretch>
        </p:blipFill>
        <p:spPr>
          <a:xfrm>
            <a:off x="457200" y="6332220"/>
            <a:ext cx="9144000" cy="982980"/>
          </a:xfrm>
          <a:prstGeom prst="rect">
            <a:avLst/>
          </a:prstGeom>
        </p:spPr>
      </p:pic>
      <p:sp>
        <p:nvSpPr>
          <p:cNvPr id="13" name="object 13"/>
          <p:cNvSpPr txBox="1"/>
          <p:nvPr/>
        </p:nvSpPr>
        <p:spPr>
          <a:xfrm>
            <a:off x="535940" y="6094729"/>
            <a:ext cx="8681085" cy="879475"/>
          </a:xfrm>
          <a:prstGeom prst="rect">
            <a:avLst/>
          </a:prstGeom>
        </p:spPr>
        <p:txBody>
          <a:bodyPr vert="horz" wrap="square" lIns="0" tIns="12700" rIns="0" bIns="0" rtlCol="0">
            <a:spAutoFit/>
          </a:bodyPr>
          <a:lstStyle/>
          <a:p>
            <a:pPr marL="12700" marR="5080">
              <a:lnSpc>
                <a:spcPct val="100000"/>
              </a:lnSpc>
              <a:spcBef>
                <a:spcPts val="100"/>
              </a:spcBef>
              <a:tabLst>
                <a:tab pos="895985" algn="l"/>
                <a:tab pos="1188720" algn="l"/>
                <a:tab pos="2564765" algn="l"/>
                <a:tab pos="3369945" algn="l"/>
                <a:tab pos="4232910" algn="l"/>
                <a:tab pos="4702175" algn="l"/>
                <a:tab pos="5230495" algn="l"/>
                <a:tab pos="6529070" algn="l"/>
                <a:tab pos="7018655" algn="l"/>
                <a:tab pos="7863205" algn="l"/>
                <a:tab pos="8332470" algn="l"/>
              </a:tabLst>
            </a:pPr>
            <a:r>
              <a:rPr sz="2800" spc="-20" dirty="0">
                <a:solidFill>
                  <a:srgbClr val="002060"/>
                </a:solidFill>
                <a:latin typeface="Times New Roman"/>
                <a:cs typeface="Times New Roman"/>
              </a:rPr>
              <a:t>Note</a:t>
            </a:r>
            <a:r>
              <a:rPr sz="2800" dirty="0">
                <a:solidFill>
                  <a:srgbClr val="002060"/>
                </a:solidFill>
                <a:latin typeface="Times New Roman"/>
                <a:cs typeface="Times New Roman"/>
              </a:rPr>
              <a:t>	</a:t>
            </a:r>
            <a:r>
              <a:rPr sz="2800" spc="-50" dirty="0">
                <a:solidFill>
                  <a:srgbClr val="002060"/>
                </a:solidFill>
                <a:latin typeface="Times New Roman"/>
                <a:cs typeface="Times New Roman"/>
              </a:rPr>
              <a:t>:</a:t>
            </a:r>
            <a:r>
              <a:rPr sz="2800" dirty="0">
                <a:solidFill>
                  <a:srgbClr val="002060"/>
                </a:solidFill>
                <a:latin typeface="Times New Roman"/>
                <a:cs typeface="Times New Roman"/>
              </a:rPr>
              <a:t>	</a:t>
            </a:r>
            <a:r>
              <a:rPr sz="2800" spc="-10" dirty="0">
                <a:solidFill>
                  <a:srgbClr val="002060"/>
                </a:solidFill>
                <a:latin typeface="Times New Roman"/>
                <a:cs typeface="Times New Roman"/>
              </a:rPr>
              <a:t>Therapy</a:t>
            </a:r>
            <a:r>
              <a:rPr sz="2800" dirty="0">
                <a:solidFill>
                  <a:srgbClr val="002060"/>
                </a:solidFill>
                <a:latin typeface="Times New Roman"/>
                <a:cs typeface="Times New Roman"/>
              </a:rPr>
              <a:t>	</a:t>
            </a:r>
            <a:r>
              <a:rPr sz="2800" spc="-25" dirty="0">
                <a:solidFill>
                  <a:srgbClr val="002060"/>
                </a:solidFill>
                <a:latin typeface="Times New Roman"/>
                <a:cs typeface="Times New Roman"/>
              </a:rPr>
              <a:t>may</a:t>
            </a:r>
            <a:r>
              <a:rPr sz="2800" dirty="0">
                <a:solidFill>
                  <a:srgbClr val="002060"/>
                </a:solidFill>
                <a:latin typeface="Times New Roman"/>
                <a:cs typeface="Times New Roman"/>
              </a:rPr>
              <a:t>	</a:t>
            </a:r>
            <a:r>
              <a:rPr sz="2800" spc="-20" dirty="0">
                <a:solidFill>
                  <a:srgbClr val="002060"/>
                </a:solidFill>
                <a:latin typeface="Times New Roman"/>
                <a:cs typeface="Times New Roman"/>
              </a:rPr>
              <a:t>have</a:t>
            </a:r>
            <a:r>
              <a:rPr sz="2800" dirty="0">
                <a:solidFill>
                  <a:srgbClr val="002060"/>
                </a:solidFill>
                <a:latin typeface="Times New Roman"/>
                <a:cs typeface="Times New Roman"/>
              </a:rPr>
              <a:t>	</a:t>
            </a:r>
            <a:r>
              <a:rPr sz="2800" spc="-25" dirty="0">
                <a:solidFill>
                  <a:srgbClr val="002060"/>
                </a:solidFill>
                <a:latin typeface="Times New Roman"/>
                <a:cs typeface="Times New Roman"/>
              </a:rPr>
              <a:t>to</a:t>
            </a:r>
            <a:r>
              <a:rPr sz="2800" dirty="0">
                <a:solidFill>
                  <a:srgbClr val="002060"/>
                </a:solidFill>
                <a:latin typeface="Times New Roman"/>
                <a:cs typeface="Times New Roman"/>
              </a:rPr>
              <a:t>	</a:t>
            </a:r>
            <a:r>
              <a:rPr sz="2800" spc="-25" dirty="0">
                <a:solidFill>
                  <a:srgbClr val="002060"/>
                </a:solidFill>
                <a:latin typeface="Times New Roman"/>
                <a:cs typeface="Times New Roman"/>
              </a:rPr>
              <a:t>be</a:t>
            </a:r>
            <a:r>
              <a:rPr sz="2800" dirty="0">
                <a:solidFill>
                  <a:srgbClr val="002060"/>
                </a:solidFill>
                <a:latin typeface="Times New Roman"/>
                <a:cs typeface="Times New Roman"/>
              </a:rPr>
              <a:t>	</a:t>
            </a:r>
            <a:r>
              <a:rPr sz="2800" spc="-10" dirty="0">
                <a:solidFill>
                  <a:srgbClr val="002060"/>
                </a:solidFill>
                <a:latin typeface="Times New Roman"/>
                <a:cs typeface="Times New Roman"/>
              </a:rPr>
              <a:t>stopped</a:t>
            </a:r>
            <a:r>
              <a:rPr sz="2800" dirty="0">
                <a:solidFill>
                  <a:srgbClr val="002060"/>
                </a:solidFill>
                <a:latin typeface="Times New Roman"/>
                <a:cs typeface="Times New Roman"/>
              </a:rPr>
              <a:t>	</a:t>
            </a:r>
            <a:r>
              <a:rPr sz="2800" spc="-25" dirty="0">
                <a:solidFill>
                  <a:srgbClr val="002060"/>
                </a:solidFill>
                <a:latin typeface="Times New Roman"/>
                <a:cs typeface="Times New Roman"/>
              </a:rPr>
              <a:t>or</a:t>
            </a:r>
            <a:r>
              <a:rPr sz="2800" dirty="0">
                <a:solidFill>
                  <a:srgbClr val="002060"/>
                </a:solidFill>
                <a:latin typeface="Times New Roman"/>
                <a:cs typeface="Times New Roman"/>
              </a:rPr>
              <a:t>	</a:t>
            </a:r>
            <a:r>
              <a:rPr sz="2800" spc="-20" dirty="0">
                <a:solidFill>
                  <a:srgbClr val="002060"/>
                </a:solidFill>
                <a:latin typeface="Times New Roman"/>
                <a:cs typeface="Times New Roman"/>
              </a:rPr>
              <a:t>dose</a:t>
            </a:r>
            <a:r>
              <a:rPr sz="2800" dirty="0">
                <a:solidFill>
                  <a:srgbClr val="002060"/>
                </a:solidFill>
                <a:latin typeface="Times New Roman"/>
                <a:cs typeface="Times New Roman"/>
              </a:rPr>
              <a:t>	</a:t>
            </a:r>
            <a:r>
              <a:rPr sz="2800" spc="-25" dirty="0">
                <a:solidFill>
                  <a:srgbClr val="002060"/>
                </a:solidFill>
                <a:latin typeface="Times New Roman"/>
                <a:cs typeface="Times New Roman"/>
              </a:rPr>
              <a:t>to</a:t>
            </a:r>
            <a:r>
              <a:rPr sz="2800" dirty="0">
                <a:solidFill>
                  <a:srgbClr val="002060"/>
                </a:solidFill>
                <a:latin typeface="Times New Roman"/>
                <a:cs typeface="Times New Roman"/>
              </a:rPr>
              <a:t>	</a:t>
            </a:r>
            <a:r>
              <a:rPr sz="2800" spc="-25" dirty="0">
                <a:solidFill>
                  <a:srgbClr val="002060"/>
                </a:solidFill>
                <a:latin typeface="Times New Roman"/>
                <a:cs typeface="Times New Roman"/>
              </a:rPr>
              <a:t>be </a:t>
            </a:r>
            <a:r>
              <a:rPr sz="2800" spc="-10" dirty="0">
                <a:solidFill>
                  <a:srgbClr val="002060"/>
                </a:solidFill>
                <a:latin typeface="Times New Roman"/>
                <a:cs typeface="Times New Roman"/>
              </a:rPr>
              <a:t>titrated.</a:t>
            </a:r>
            <a:endParaRPr sz="2800">
              <a:latin typeface="Times New Roman"/>
              <a:cs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811655" marR="5080" indent="-1314450">
              <a:lnSpc>
                <a:spcPct val="100000"/>
              </a:lnSpc>
              <a:spcBef>
                <a:spcPts val="100"/>
              </a:spcBef>
            </a:pPr>
            <a:r>
              <a:rPr dirty="0"/>
              <a:t>HYPERSENSITIVITY</a:t>
            </a:r>
            <a:r>
              <a:rPr spc="-200" dirty="0"/>
              <a:t> </a:t>
            </a:r>
            <a:r>
              <a:rPr dirty="0"/>
              <a:t>REACTIONS</a:t>
            </a:r>
            <a:r>
              <a:rPr spc="-65" dirty="0"/>
              <a:t> </a:t>
            </a:r>
            <a:r>
              <a:rPr spc="-25" dirty="0"/>
              <a:t>or </a:t>
            </a:r>
            <a:r>
              <a:rPr dirty="0"/>
              <a:t>ALLERGIC</a:t>
            </a:r>
            <a:r>
              <a:rPr spc="-40" dirty="0"/>
              <a:t> </a:t>
            </a:r>
            <a:r>
              <a:rPr spc="-10" dirty="0"/>
              <a:t>REACTIONS</a:t>
            </a:r>
          </a:p>
        </p:txBody>
      </p:sp>
      <p:grpSp>
        <p:nvGrpSpPr>
          <p:cNvPr id="3" name="object 3"/>
          <p:cNvGrpSpPr/>
          <p:nvPr/>
        </p:nvGrpSpPr>
        <p:grpSpPr>
          <a:xfrm>
            <a:off x="457200" y="1436369"/>
            <a:ext cx="9144000" cy="5878830"/>
            <a:chOff x="457200" y="1436369"/>
            <a:chExt cx="9144000" cy="5878830"/>
          </a:xfrm>
        </p:grpSpPr>
        <p:pic>
          <p:nvPicPr>
            <p:cNvPr id="4" name="object 4"/>
            <p:cNvPicPr/>
            <p:nvPr/>
          </p:nvPicPr>
          <p:blipFill>
            <a:blip r:embed="rId2" cstate="print"/>
            <a:stretch>
              <a:fillRect/>
            </a:stretch>
          </p:blipFill>
          <p:spPr>
            <a:xfrm>
              <a:off x="457200" y="1436369"/>
              <a:ext cx="9144000" cy="979170"/>
            </a:xfrm>
            <a:prstGeom prst="rect">
              <a:avLst/>
            </a:prstGeom>
          </p:spPr>
        </p:pic>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80"/>
              <a:ext cx="9144000" cy="979170"/>
            </a:xfrm>
            <a:prstGeom prst="rect">
              <a:avLst/>
            </a:prstGeom>
          </p:spPr>
        </p:pic>
        <p:pic>
          <p:nvPicPr>
            <p:cNvPr id="8" name="object 8"/>
            <p:cNvPicPr/>
            <p:nvPr/>
          </p:nvPicPr>
          <p:blipFill>
            <a:blip r:embed="rId6" cstate="print"/>
            <a:stretch>
              <a:fillRect/>
            </a:stretch>
          </p:blipFill>
          <p:spPr>
            <a:xfrm>
              <a:off x="457200" y="5353049"/>
              <a:ext cx="9144000" cy="979170"/>
            </a:xfrm>
            <a:prstGeom prst="rect">
              <a:avLst/>
            </a:prstGeom>
          </p:spPr>
        </p:pic>
        <p:pic>
          <p:nvPicPr>
            <p:cNvPr id="9" name="object 9"/>
            <p:cNvPicPr/>
            <p:nvPr/>
          </p:nvPicPr>
          <p:blipFill>
            <a:blip r:embed="rId7" cstate="print"/>
            <a:stretch>
              <a:fillRect/>
            </a:stretch>
          </p:blipFill>
          <p:spPr>
            <a:xfrm>
              <a:off x="457200" y="6332219"/>
              <a:ext cx="9144000" cy="982980"/>
            </a:xfrm>
            <a:prstGeom prst="rect">
              <a:avLst/>
            </a:prstGeom>
          </p:spPr>
        </p:pic>
      </p:grpSp>
      <p:sp>
        <p:nvSpPr>
          <p:cNvPr id="10" name="object 10"/>
          <p:cNvSpPr txBox="1"/>
          <p:nvPr/>
        </p:nvSpPr>
        <p:spPr>
          <a:xfrm>
            <a:off x="993138" y="2104136"/>
            <a:ext cx="8190865" cy="5146040"/>
          </a:xfrm>
          <a:prstGeom prst="rect">
            <a:avLst/>
          </a:prstGeom>
        </p:spPr>
        <p:txBody>
          <a:bodyPr vert="horz" wrap="square" lIns="0" tIns="12700" rIns="0" bIns="0" rtlCol="0">
            <a:spAutoFit/>
          </a:bodyPr>
          <a:lstStyle/>
          <a:p>
            <a:pPr marL="13335">
              <a:lnSpc>
                <a:spcPts val="3354"/>
              </a:lnSpc>
              <a:spcBef>
                <a:spcPts val="100"/>
              </a:spcBef>
            </a:pPr>
            <a:r>
              <a:rPr sz="2800" dirty="0">
                <a:solidFill>
                  <a:srgbClr val="002060"/>
                </a:solidFill>
                <a:latin typeface="Times New Roman"/>
                <a:cs typeface="Times New Roman"/>
              </a:rPr>
              <a:t>Qualitatively</a:t>
            </a:r>
            <a:r>
              <a:rPr sz="2800" spc="-40" dirty="0">
                <a:solidFill>
                  <a:srgbClr val="002060"/>
                </a:solidFill>
                <a:latin typeface="Times New Roman"/>
                <a:cs typeface="Times New Roman"/>
              </a:rPr>
              <a:t> </a:t>
            </a:r>
            <a:r>
              <a:rPr sz="2800" dirty="0">
                <a:solidFill>
                  <a:srgbClr val="002060"/>
                </a:solidFill>
                <a:latin typeface="Times New Roman"/>
                <a:cs typeface="Times New Roman"/>
              </a:rPr>
              <a:t>abnormal</a:t>
            </a:r>
            <a:r>
              <a:rPr sz="2800" spc="-30" dirty="0">
                <a:solidFill>
                  <a:srgbClr val="002060"/>
                </a:solidFill>
                <a:latin typeface="Times New Roman"/>
                <a:cs typeface="Times New Roman"/>
              </a:rPr>
              <a:t> </a:t>
            </a:r>
            <a:r>
              <a:rPr sz="2800" spc="-10" dirty="0">
                <a:solidFill>
                  <a:srgbClr val="002060"/>
                </a:solidFill>
                <a:latin typeface="Times New Roman"/>
                <a:cs typeface="Times New Roman"/>
              </a:rPr>
              <a:t>response</a:t>
            </a:r>
            <a:endParaRPr sz="2800">
              <a:latin typeface="Times New Roman"/>
              <a:cs typeface="Times New Roman"/>
            </a:endParaRPr>
          </a:p>
          <a:p>
            <a:pPr marL="12700" marR="2429510">
              <a:lnSpc>
                <a:spcPts val="3360"/>
              </a:lnSpc>
              <a:spcBef>
                <a:spcPts val="110"/>
              </a:spcBef>
            </a:pPr>
            <a:r>
              <a:rPr sz="2800" dirty="0">
                <a:solidFill>
                  <a:srgbClr val="002060"/>
                </a:solidFill>
                <a:latin typeface="Times New Roman"/>
                <a:cs typeface="Times New Roman"/>
              </a:rPr>
              <a:t>Not</a:t>
            </a:r>
            <a:r>
              <a:rPr sz="2800" spc="-50" dirty="0">
                <a:solidFill>
                  <a:srgbClr val="002060"/>
                </a:solidFill>
                <a:latin typeface="Times New Roman"/>
                <a:cs typeface="Times New Roman"/>
              </a:rPr>
              <a:t> </a:t>
            </a:r>
            <a:r>
              <a:rPr sz="2800" dirty="0">
                <a:solidFill>
                  <a:srgbClr val="002060"/>
                </a:solidFill>
                <a:latin typeface="Times New Roman"/>
                <a:cs typeface="Times New Roman"/>
              </a:rPr>
              <a:t>related</a:t>
            </a:r>
            <a:r>
              <a:rPr sz="2800" spc="-50" dirty="0">
                <a:solidFill>
                  <a:srgbClr val="002060"/>
                </a:solidFill>
                <a:latin typeface="Times New Roman"/>
                <a:cs typeface="Times New Roman"/>
              </a:rPr>
              <a:t> </a:t>
            </a:r>
            <a:r>
              <a:rPr sz="2800" dirty="0">
                <a:solidFill>
                  <a:srgbClr val="002060"/>
                </a:solidFill>
                <a:latin typeface="Times New Roman"/>
                <a:cs typeface="Times New Roman"/>
              </a:rPr>
              <a:t>to</a:t>
            </a:r>
            <a:r>
              <a:rPr sz="2800" spc="-50" dirty="0">
                <a:solidFill>
                  <a:srgbClr val="002060"/>
                </a:solidFill>
                <a:latin typeface="Times New Roman"/>
                <a:cs typeface="Times New Roman"/>
              </a:rPr>
              <a:t> </a:t>
            </a:r>
            <a:r>
              <a:rPr sz="2800" dirty="0">
                <a:solidFill>
                  <a:srgbClr val="002060"/>
                </a:solidFill>
                <a:latin typeface="Times New Roman"/>
                <a:cs typeface="Times New Roman"/>
              </a:rPr>
              <a:t>pharmacological</a:t>
            </a:r>
            <a:r>
              <a:rPr sz="2800" spc="-45" dirty="0">
                <a:solidFill>
                  <a:srgbClr val="002060"/>
                </a:solidFill>
                <a:latin typeface="Times New Roman"/>
                <a:cs typeface="Times New Roman"/>
              </a:rPr>
              <a:t> </a:t>
            </a:r>
            <a:r>
              <a:rPr sz="2800" spc="-10" dirty="0">
                <a:solidFill>
                  <a:srgbClr val="002060"/>
                </a:solidFill>
                <a:latin typeface="Times New Roman"/>
                <a:cs typeface="Times New Roman"/>
              </a:rPr>
              <a:t>response </a:t>
            </a:r>
            <a:r>
              <a:rPr sz="2800" dirty="0">
                <a:solidFill>
                  <a:srgbClr val="002060"/>
                </a:solidFill>
                <a:latin typeface="Times New Roman"/>
                <a:cs typeface="Times New Roman"/>
              </a:rPr>
              <a:t>Not</a:t>
            </a:r>
            <a:r>
              <a:rPr sz="2800" spc="-40" dirty="0">
                <a:solidFill>
                  <a:srgbClr val="002060"/>
                </a:solidFill>
                <a:latin typeface="Times New Roman"/>
                <a:cs typeface="Times New Roman"/>
              </a:rPr>
              <a:t> </a:t>
            </a:r>
            <a:r>
              <a:rPr sz="2800" dirty="0">
                <a:solidFill>
                  <a:srgbClr val="002060"/>
                </a:solidFill>
                <a:latin typeface="Times New Roman"/>
                <a:cs typeface="Times New Roman"/>
              </a:rPr>
              <a:t>related</a:t>
            </a:r>
            <a:r>
              <a:rPr sz="2800" spc="-35" dirty="0">
                <a:solidFill>
                  <a:srgbClr val="002060"/>
                </a:solidFill>
                <a:latin typeface="Times New Roman"/>
                <a:cs typeface="Times New Roman"/>
              </a:rPr>
              <a:t> </a:t>
            </a:r>
            <a:r>
              <a:rPr sz="2800" dirty="0">
                <a:solidFill>
                  <a:srgbClr val="002060"/>
                </a:solidFill>
                <a:latin typeface="Times New Roman"/>
                <a:cs typeface="Times New Roman"/>
              </a:rPr>
              <a:t>to</a:t>
            </a:r>
            <a:r>
              <a:rPr sz="2800" spc="-40" dirty="0">
                <a:solidFill>
                  <a:srgbClr val="002060"/>
                </a:solidFill>
                <a:latin typeface="Times New Roman"/>
                <a:cs typeface="Times New Roman"/>
              </a:rPr>
              <a:t> </a:t>
            </a:r>
            <a:r>
              <a:rPr sz="2800" spc="-20" dirty="0">
                <a:solidFill>
                  <a:srgbClr val="002060"/>
                </a:solidFill>
                <a:latin typeface="Times New Roman"/>
                <a:cs typeface="Times New Roman"/>
              </a:rPr>
              <a:t>dose</a:t>
            </a:r>
            <a:endParaRPr sz="2800">
              <a:latin typeface="Times New Roman"/>
              <a:cs typeface="Times New Roman"/>
            </a:endParaRPr>
          </a:p>
          <a:p>
            <a:pPr marL="12700" marR="2879090">
              <a:lnSpc>
                <a:spcPts val="3360"/>
              </a:lnSpc>
            </a:pPr>
            <a:r>
              <a:rPr sz="2800" dirty="0">
                <a:solidFill>
                  <a:srgbClr val="002060"/>
                </a:solidFill>
                <a:latin typeface="Times New Roman"/>
                <a:cs typeface="Times New Roman"/>
              </a:rPr>
              <a:t>Based</a:t>
            </a:r>
            <a:r>
              <a:rPr sz="2800" spc="-25" dirty="0">
                <a:solidFill>
                  <a:srgbClr val="002060"/>
                </a:solidFill>
                <a:latin typeface="Times New Roman"/>
                <a:cs typeface="Times New Roman"/>
              </a:rPr>
              <a:t> </a:t>
            </a:r>
            <a:r>
              <a:rPr sz="2800" dirty="0">
                <a:solidFill>
                  <a:srgbClr val="002060"/>
                </a:solidFill>
                <a:latin typeface="Times New Roman"/>
                <a:cs typeface="Times New Roman"/>
              </a:rPr>
              <a:t>on</a:t>
            </a:r>
            <a:r>
              <a:rPr sz="2800" spc="-160" dirty="0">
                <a:solidFill>
                  <a:srgbClr val="002060"/>
                </a:solidFill>
                <a:latin typeface="Times New Roman"/>
                <a:cs typeface="Times New Roman"/>
              </a:rPr>
              <a:t> </a:t>
            </a:r>
            <a:r>
              <a:rPr sz="2800" dirty="0">
                <a:solidFill>
                  <a:srgbClr val="002060"/>
                </a:solidFill>
                <a:latin typeface="Times New Roman"/>
                <a:cs typeface="Times New Roman"/>
              </a:rPr>
              <a:t>Antigen</a:t>
            </a:r>
            <a:r>
              <a:rPr sz="2800" spc="-180" dirty="0">
                <a:solidFill>
                  <a:srgbClr val="002060"/>
                </a:solidFill>
                <a:latin typeface="Times New Roman"/>
                <a:cs typeface="Times New Roman"/>
              </a:rPr>
              <a:t> </a:t>
            </a:r>
            <a:r>
              <a:rPr sz="2800" dirty="0">
                <a:solidFill>
                  <a:srgbClr val="002060"/>
                </a:solidFill>
                <a:latin typeface="Times New Roman"/>
                <a:cs typeface="Times New Roman"/>
              </a:rPr>
              <a:t>Antibody</a:t>
            </a:r>
            <a:r>
              <a:rPr sz="2800" spc="-25" dirty="0">
                <a:solidFill>
                  <a:srgbClr val="002060"/>
                </a:solidFill>
                <a:latin typeface="Times New Roman"/>
                <a:cs typeface="Times New Roman"/>
              </a:rPr>
              <a:t> </a:t>
            </a:r>
            <a:r>
              <a:rPr sz="2800" spc="-10" dirty="0">
                <a:solidFill>
                  <a:srgbClr val="002060"/>
                </a:solidFill>
                <a:latin typeface="Times New Roman"/>
                <a:cs typeface="Times New Roman"/>
              </a:rPr>
              <a:t>Reaction </a:t>
            </a:r>
            <a:r>
              <a:rPr sz="2800" dirty="0">
                <a:solidFill>
                  <a:srgbClr val="002060"/>
                </a:solidFill>
                <a:latin typeface="Times New Roman"/>
                <a:cs typeface="Times New Roman"/>
              </a:rPr>
              <a:t>Requires</a:t>
            </a:r>
            <a:r>
              <a:rPr sz="2800" spc="-65" dirty="0">
                <a:solidFill>
                  <a:srgbClr val="002060"/>
                </a:solidFill>
                <a:latin typeface="Times New Roman"/>
                <a:cs typeface="Times New Roman"/>
              </a:rPr>
              <a:t> </a:t>
            </a:r>
            <a:r>
              <a:rPr sz="2800" dirty="0">
                <a:solidFill>
                  <a:srgbClr val="002060"/>
                </a:solidFill>
                <a:latin typeface="Times New Roman"/>
                <a:cs typeface="Times New Roman"/>
              </a:rPr>
              <a:t>prior</a:t>
            </a:r>
            <a:r>
              <a:rPr sz="2800" spc="-65" dirty="0">
                <a:solidFill>
                  <a:srgbClr val="002060"/>
                </a:solidFill>
                <a:latin typeface="Times New Roman"/>
                <a:cs typeface="Times New Roman"/>
              </a:rPr>
              <a:t> </a:t>
            </a:r>
            <a:r>
              <a:rPr sz="2800" dirty="0">
                <a:solidFill>
                  <a:srgbClr val="002060"/>
                </a:solidFill>
                <a:latin typeface="Times New Roman"/>
                <a:cs typeface="Times New Roman"/>
              </a:rPr>
              <a:t>sensitization</a:t>
            </a:r>
            <a:r>
              <a:rPr sz="2800" spc="-65" dirty="0">
                <a:solidFill>
                  <a:srgbClr val="002060"/>
                </a:solidFill>
                <a:latin typeface="Times New Roman"/>
                <a:cs typeface="Times New Roman"/>
              </a:rPr>
              <a:t> </a:t>
            </a:r>
            <a:r>
              <a:rPr sz="2800" dirty="0">
                <a:solidFill>
                  <a:srgbClr val="002060"/>
                </a:solidFill>
                <a:latin typeface="Times New Roman"/>
                <a:cs typeface="Times New Roman"/>
              </a:rPr>
              <a:t>to</a:t>
            </a:r>
            <a:r>
              <a:rPr sz="2800" spc="-60" dirty="0">
                <a:solidFill>
                  <a:srgbClr val="002060"/>
                </a:solidFill>
                <a:latin typeface="Times New Roman"/>
                <a:cs typeface="Times New Roman"/>
              </a:rPr>
              <a:t> </a:t>
            </a:r>
            <a:r>
              <a:rPr sz="2800" spc="-20" dirty="0">
                <a:solidFill>
                  <a:srgbClr val="002060"/>
                </a:solidFill>
                <a:latin typeface="Times New Roman"/>
                <a:cs typeface="Times New Roman"/>
              </a:rPr>
              <a:t>drug</a:t>
            </a:r>
            <a:endParaRPr sz="2800">
              <a:latin typeface="Times New Roman"/>
              <a:cs typeface="Times New Roman"/>
            </a:endParaRPr>
          </a:p>
          <a:p>
            <a:pPr marL="12700" marR="1635125">
              <a:lnSpc>
                <a:spcPts val="3360"/>
              </a:lnSpc>
            </a:pPr>
            <a:r>
              <a:rPr sz="2800" dirty="0">
                <a:solidFill>
                  <a:srgbClr val="002060"/>
                </a:solidFill>
                <a:latin typeface="Times New Roman"/>
                <a:cs typeface="Times New Roman"/>
              </a:rPr>
              <a:t>(Direct</a:t>
            </a:r>
            <a:r>
              <a:rPr sz="2800" spc="-45" dirty="0">
                <a:solidFill>
                  <a:srgbClr val="002060"/>
                </a:solidFill>
                <a:latin typeface="Times New Roman"/>
                <a:cs typeface="Times New Roman"/>
              </a:rPr>
              <a:t> </a:t>
            </a:r>
            <a:r>
              <a:rPr sz="2800" dirty="0">
                <a:solidFill>
                  <a:srgbClr val="002060"/>
                </a:solidFill>
                <a:latin typeface="Times New Roman"/>
                <a:cs typeface="Times New Roman"/>
              </a:rPr>
              <a:t>exposure</a:t>
            </a:r>
            <a:r>
              <a:rPr sz="2800" spc="-45" dirty="0">
                <a:solidFill>
                  <a:srgbClr val="002060"/>
                </a:solidFill>
                <a:latin typeface="Times New Roman"/>
                <a:cs typeface="Times New Roman"/>
              </a:rPr>
              <a:t> </a:t>
            </a:r>
            <a:r>
              <a:rPr sz="2800" dirty="0">
                <a:solidFill>
                  <a:srgbClr val="002060"/>
                </a:solidFill>
                <a:latin typeface="Times New Roman"/>
                <a:cs typeface="Times New Roman"/>
              </a:rPr>
              <a:t>or</a:t>
            </a:r>
            <a:r>
              <a:rPr sz="2800" spc="-30" dirty="0">
                <a:solidFill>
                  <a:srgbClr val="002060"/>
                </a:solidFill>
                <a:latin typeface="Times New Roman"/>
                <a:cs typeface="Times New Roman"/>
              </a:rPr>
              <a:t> </a:t>
            </a:r>
            <a:r>
              <a:rPr sz="2800" dirty="0">
                <a:solidFill>
                  <a:srgbClr val="002060"/>
                </a:solidFill>
                <a:latin typeface="Times New Roman"/>
                <a:cs typeface="Times New Roman"/>
              </a:rPr>
              <a:t>indirectly</a:t>
            </a:r>
            <a:r>
              <a:rPr sz="2800" spc="-50" dirty="0">
                <a:solidFill>
                  <a:srgbClr val="002060"/>
                </a:solidFill>
                <a:latin typeface="Times New Roman"/>
                <a:cs typeface="Times New Roman"/>
              </a:rPr>
              <a:t> </a:t>
            </a:r>
            <a:r>
              <a:rPr sz="2800" dirty="0">
                <a:solidFill>
                  <a:srgbClr val="002060"/>
                </a:solidFill>
                <a:latin typeface="Times New Roman"/>
                <a:cs typeface="Times New Roman"/>
              </a:rPr>
              <a:t>through</a:t>
            </a:r>
            <a:r>
              <a:rPr sz="2800" spc="-45" dirty="0">
                <a:solidFill>
                  <a:srgbClr val="002060"/>
                </a:solidFill>
                <a:latin typeface="Times New Roman"/>
                <a:cs typeface="Times New Roman"/>
              </a:rPr>
              <a:t> </a:t>
            </a:r>
            <a:r>
              <a:rPr sz="2800" dirty="0">
                <a:solidFill>
                  <a:srgbClr val="002060"/>
                </a:solidFill>
                <a:latin typeface="Times New Roman"/>
                <a:cs typeface="Times New Roman"/>
              </a:rPr>
              <a:t>food</a:t>
            </a:r>
            <a:r>
              <a:rPr sz="2800" spc="-35" dirty="0">
                <a:solidFill>
                  <a:srgbClr val="002060"/>
                </a:solidFill>
                <a:latin typeface="Times New Roman"/>
                <a:cs typeface="Times New Roman"/>
              </a:rPr>
              <a:t> or </a:t>
            </a:r>
            <a:r>
              <a:rPr sz="2800" dirty="0">
                <a:solidFill>
                  <a:srgbClr val="002060"/>
                </a:solidFill>
                <a:latin typeface="Times New Roman"/>
                <a:cs typeface="Times New Roman"/>
              </a:rPr>
              <a:t>environmental</a:t>
            </a:r>
            <a:r>
              <a:rPr sz="2800" spc="-100" dirty="0">
                <a:solidFill>
                  <a:srgbClr val="002060"/>
                </a:solidFill>
                <a:latin typeface="Times New Roman"/>
                <a:cs typeface="Times New Roman"/>
              </a:rPr>
              <a:t> </a:t>
            </a:r>
            <a:r>
              <a:rPr sz="2800" spc="-10" dirty="0">
                <a:solidFill>
                  <a:srgbClr val="002060"/>
                </a:solidFill>
                <a:latin typeface="Times New Roman"/>
                <a:cs typeface="Times New Roman"/>
              </a:rPr>
              <a:t>factors)</a:t>
            </a:r>
            <a:endParaRPr sz="2800">
              <a:latin typeface="Times New Roman"/>
              <a:cs typeface="Times New Roman"/>
            </a:endParaRPr>
          </a:p>
          <a:p>
            <a:pPr marL="12700" marR="5080" indent="-635">
              <a:lnSpc>
                <a:spcPts val="3360"/>
              </a:lnSpc>
            </a:pPr>
            <a:r>
              <a:rPr sz="2800" dirty="0">
                <a:solidFill>
                  <a:srgbClr val="002060"/>
                </a:solidFill>
                <a:latin typeface="Times New Roman"/>
                <a:cs typeface="Times New Roman"/>
              </a:rPr>
              <a:t>Drugs</a:t>
            </a:r>
            <a:r>
              <a:rPr sz="2800" spc="-55" dirty="0">
                <a:solidFill>
                  <a:srgbClr val="002060"/>
                </a:solidFill>
                <a:latin typeface="Times New Roman"/>
                <a:cs typeface="Times New Roman"/>
              </a:rPr>
              <a:t> </a:t>
            </a:r>
            <a:r>
              <a:rPr sz="2800" dirty="0">
                <a:solidFill>
                  <a:srgbClr val="002060"/>
                </a:solidFill>
                <a:latin typeface="Times New Roman"/>
                <a:cs typeface="Times New Roman"/>
              </a:rPr>
              <a:t>act</a:t>
            </a:r>
            <a:r>
              <a:rPr sz="2800" spc="-40" dirty="0">
                <a:solidFill>
                  <a:srgbClr val="002060"/>
                </a:solidFill>
                <a:latin typeface="Times New Roman"/>
                <a:cs typeface="Times New Roman"/>
              </a:rPr>
              <a:t> </a:t>
            </a:r>
            <a:r>
              <a:rPr sz="2800" dirty="0">
                <a:solidFill>
                  <a:srgbClr val="002060"/>
                </a:solidFill>
                <a:latin typeface="Times New Roman"/>
                <a:cs typeface="Times New Roman"/>
              </a:rPr>
              <a:t>as</a:t>
            </a:r>
            <a:r>
              <a:rPr sz="2800" spc="-40" dirty="0">
                <a:solidFill>
                  <a:srgbClr val="002060"/>
                </a:solidFill>
                <a:latin typeface="Times New Roman"/>
                <a:cs typeface="Times New Roman"/>
              </a:rPr>
              <a:t> </a:t>
            </a:r>
            <a:r>
              <a:rPr sz="2800" dirty="0">
                <a:solidFill>
                  <a:srgbClr val="002060"/>
                </a:solidFill>
                <a:latin typeface="Times New Roman"/>
                <a:cs typeface="Times New Roman"/>
              </a:rPr>
              <a:t>partial</a:t>
            </a:r>
            <a:r>
              <a:rPr sz="2800" spc="-55" dirty="0">
                <a:solidFill>
                  <a:srgbClr val="002060"/>
                </a:solidFill>
                <a:latin typeface="Times New Roman"/>
                <a:cs typeface="Times New Roman"/>
              </a:rPr>
              <a:t> </a:t>
            </a:r>
            <a:r>
              <a:rPr sz="2800" dirty="0">
                <a:solidFill>
                  <a:srgbClr val="002060"/>
                </a:solidFill>
                <a:latin typeface="Times New Roman"/>
                <a:cs typeface="Times New Roman"/>
              </a:rPr>
              <a:t>antigens</a:t>
            </a:r>
            <a:r>
              <a:rPr sz="2800" spc="-60" dirty="0">
                <a:solidFill>
                  <a:srgbClr val="002060"/>
                </a:solidFill>
                <a:latin typeface="Times New Roman"/>
                <a:cs typeface="Times New Roman"/>
              </a:rPr>
              <a:t> </a:t>
            </a:r>
            <a:r>
              <a:rPr sz="2800" dirty="0">
                <a:solidFill>
                  <a:srgbClr val="002060"/>
                </a:solidFill>
                <a:latin typeface="Times New Roman"/>
                <a:cs typeface="Times New Roman"/>
              </a:rPr>
              <a:t>(HAPTENs)</a:t>
            </a:r>
            <a:r>
              <a:rPr sz="2800" spc="-20" dirty="0">
                <a:solidFill>
                  <a:srgbClr val="002060"/>
                </a:solidFill>
                <a:latin typeface="Times New Roman"/>
                <a:cs typeface="Times New Roman"/>
              </a:rPr>
              <a:t> </a:t>
            </a:r>
            <a:r>
              <a:rPr sz="2800" dirty="0">
                <a:solidFill>
                  <a:srgbClr val="002060"/>
                </a:solidFill>
                <a:latin typeface="Times New Roman"/>
                <a:cs typeface="Times New Roman"/>
              </a:rPr>
              <a:t>which</a:t>
            </a:r>
            <a:r>
              <a:rPr sz="2800" spc="-45" dirty="0">
                <a:solidFill>
                  <a:srgbClr val="002060"/>
                </a:solidFill>
                <a:latin typeface="Times New Roman"/>
                <a:cs typeface="Times New Roman"/>
              </a:rPr>
              <a:t> </a:t>
            </a:r>
            <a:r>
              <a:rPr sz="2800" spc="-10" dirty="0">
                <a:solidFill>
                  <a:srgbClr val="002060"/>
                </a:solidFill>
                <a:latin typeface="Times New Roman"/>
                <a:cs typeface="Times New Roman"/>
              </a:rPr>
              <a:t>combine </a:t>
            </a:r>
            <a:r>
              <a:rPr sz="2800" dirty="0">
                <a:solidFill>
                  <a:srgbClr val="002060"/>
                </a:solidFill>
                <a:latin typeface="Times New Roman"/>
                <a:cs typeface="Times New Roman"/>
              </a:rPr>
              <a:t>with</a:t>
            </a:r>
            <a:r>
              <a:rPr sz="2800" spc="-20" dirty="0">
                <a:solidFill>
                  <a:srgbClr val="002060"/>
                </a:solidFill>
                <a:latin typeface="Times New Roman"/>
                <a:cs typeface="Times New Roman"/>
              </a:rPr>
              <a:t> </a:t>
            </a:r>
            <a:r>
              <a:rPr sz="2800" dirty="0">
                <a:solidFill>
                  <a:srgbClr val="002060"/>
                </a:solidFill>
                <a:latin typeface="Times New Roman"/>
                <a:cs typeface="Times New Roman"/>
              </a:rPr>
              <a:t>body</a:t>
            </a:r>
            <a:r>
              <a:rPr sz="2800" spc="-20" dirty="0">
                <a:solidFill>
                  <a:srgbClr val="002060"/>
                </a:solidFill>
                <a:latin typeface="Times New Roman"/>
                <a:cs typeface="Times New Roman"/>
              </a:rPr>
              <a:t> </a:t>
            </a:r>
            <a:r>
              <a:rPr sz="2800" dirty="0">
                <a:solidFill>
                  <a:srgbClr val="002060"/>
                </a:solidFill>
                <a:latin typeface="Times New Roman"/>
                <a:cs typeface="Times New Roman"/>
              </a:rPr>
              <a:t>proteins</a:t>
            </a:r>
            <a:r>
              <a:rPr sz="2800" spc="-20" dirty="0">
                <a:solidFill>
                  <a:srgbClr val="002060"/>
                </a:solidFill>
                <a:latin typeface="Times New Roman"/>
                <a:cs typeface="Times New Roman"/>
              </a:rPr>
              <a:t> </a:t>
            </a:r>
            <a:r>
              <a:rPr sz="2800" dirty="0">
                <a:solidFill>
                  <a:srgbClr val="002060"/>
                </a:solidFill>
                <a:latin typeface="Times New Roman"/>
                <a:cs typeface="Times New Roman"/>
              </a:rPr>
              <a:t>&amp;</a:t>
            </a:r>
            <a:r>
              <a:rPr sz="2800" spc="-20" dirty="0">
                <a:solidFill>
                  <a:srgbClr val="002060"/>
                </a:solidFill>
                <a:latin typeface="Times New Roman"/>
                <a:cs typeface="Times New Roman"/>
              </a:rPr>
              <a:t> </a:t>
            </a:r>
            <a:r>
              <a:rPr sz="2800" dirty="0">
                <a:solidFill>
                  <a:srgbClr val="002060"/>
                </a:solidFill>
                <a:latin typeface="Times New Roman"/>
                <a:cs typeface="Times New Roman"/>
              </a:rPr>
              <a:t>become</a:t>
            </a:r>
            <a:r>
              <a:rPr sz="2800" spc="-20" dirty="0">
                <a:solidFill>
                  <a:srgbClr val="002060"/>
                </a:solidFill>
                <a:latin typeface="Times New Roman"/>
                <a:cs typeface="Times New Roman"/>
              </a:rPr>
              <a:t> </a:t>
            </a:r>
            <a:r>
              <a:rPr sz="2800" dirty="0">
                <a:solidFill>
                  <a:srgbClr val="002060"/>
                </a:solidFill>
                <a:latin typeface="Times New Roman"/>
                <a:cs typeface="Times New Roman"/>
              </a:rPr>
              <a:t>complete</a:t>
            </a:r>
            <a:r>
              <a:rPr sz="2800" spc="-20" dirty="0">
                <a:solidFill>
                  <a:srgbClr val="002060"/>
                </a:solidFill>
                <a:latin typeface="Times New Roman"/>
                <a:cs typeface="Times New Roman"/>
              </a:rPr>
              <a:t> </a:t>
            </a:r>
            <a:r>
              <a:rPr sz="2800" spc="-10" dirty="0">
                <a:solidFill>
                  <a:srgbClr val="002060"/>
                </a:solidFill>
                <a:latin typeface="Times New Roman"/>
                <a:cs typeface="Times New Roman"/>
              </a:rPr>
              <a:t>antigens.</a:t>
            </a:r>
            <a:endParaRPr sz="2800">
              <a:latin typeface="Times New Roman"/>
              <a:cs typeface="Times New Roman"/>
            </a:endParaRPr>
          </a:p>
          <a:p>
            <a:pPr>
              <a:lnSpc>
                <a:spcPct val="100000"/>
              </a:lnSpc>
            </a:pPr>
            <a:endParaRPr sz="2800">
              <a:latin typeface="Times New Roman"/>
              <a:cs typeface="Times New Roman"/>
            </a:endParaRPr>
          </a:p>
          <a:p>
            <a:pPr>
              <a:lnSpc>
                <a:spcPct val="100000"/>
              </a:lnSpc>
              <a:spcBef>
                <a:spcPts val="165"/>
              </a:spcBef>
            </a:pPr>
            <a:endParaRPr sz="2800">
              <a:latin typeface="Times New Roman"/>
              <a:cs typeface="Times New Roman"/>
            </a:endParaRPr>
          </a:p>
          <a:p>
            <a:pPr marR="808355" algn="r">
              <a:lnSpc>
                <a:spcPct val="100000"/>
              </a:lnSpc>
              <a:spcBef>
                <a:spcPts val="5"/>
              </a:spcBef>
            </a:pPr>
            <a:r>
              <a:rPr sz="2800" spc="-10" dirty="0">
                <a:solidFill>
                  <a:srgbClr val="002060"/>
                </a:solidFill>
                <a:latin typeface="Times New Roman"/>
                <a:cs typeface="Times New Roman"/>
              </a:rPr>
              <a:t>Contd.</a:t>
            </a:r>
            <a:endParaRPr sz="2800">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57200" y="1436369"/>
            <a:ext cx="9144000" cy="979170"/>
          </a:xfrm>
          <a:prstGeom prst="rect">
            <a:avLst/>
          </a:prstGeom>
        </p:spPr>
      </p:pic>
      <p:sp>
        <p:nvSpPr>
          <p:cNvPr id="3" name="object 3"/>
          <p:cNvSpPr txBox="1">
            <a:spLocks noGrp="1"/>
          </p:cNvSpPr>
          <p:nvPr>
            <p:ph type="title"/>
          </p:nvPr>
        </p:nvSpPr>
        <p:spPr>
          <a:xfrm>
            <a:off x="841502" y="476504"/>
            <a:ext cx="7798434" cy="1514475"/>
          </a:xfrm>
          <a:prstGeom prst="rect">
            <a:avLst/>
          </a:prstGeom>
        </p:spPr>
        <p:txBody>
          <a:bodyPr vert="horz" wrap="square" lIns="0" tIns="12065" rIns="0" bIns="0" rtlCol="0">
            <a:spAutoFit/>
          </a:bodyPr>
          <a:lstStyle/>
          <a:p>
            <a:pPr marL="1920875" marR="5080" indent="-1170940">
              <a:lnSpc>
                <a:spcPct val="100000"/>
              </a:lnSpc>
              <a:spcBef>
                <a:spcPts val="95"/>
              </a:spcBef>
            </a:pPr>
            <a:r>
              <a:rPr sz="3200" spc="-20" dirty="0"/>
              <a:t>HYPERSENSITIVITY</a:t>
            </a:r>
            <a:r>
              <a:rPr sz="3200" spc="-180" dirty="0"/>
              <a:t> </a:t>
            </a:r>
            <a:r>
              <a:rPr sz="3200" dirty="0"/>
              <a:t>REACTIONS</a:t>
            </a:r>
            <a:r>
              <a:rPr sz="3200" spc="-95" dirty="0"/>
              <a:t> </a:t>
            </a:r>
            <a:r>
              <a:rPr sz="3200" spc="-25" dirty="0"/>
              <a:t>or </a:t>
            </a:r>
            <a:r>
              <a:rPr sz="3200" dirty="0"/>
              <a:t>ALLERGIC</a:t>
            </a:r>
            <a:r>
              <a:rPr sz="3200" spc="-165" dirty="0"/>
              <a:t> </a:t>
            </a:r>
            <a:r>
              <a:rPr sz="3200" spc="-10" dirty="0"/>
              <a:t>REACTIONS</a:t>
            </a:r>
            <a:endParaRPr sz="3200"/>
          </a:p>
          <a:p>
            <a:pPr marL="12700">
              <a:lnSpc>
                <a:spcPct val="100000"/>
              </a:lnSpc>
              <a:spcBef>
                <a:spcPts val="685"/>
              </a:spcBef>
            </a:pPr>
            <a:r>
              <a:rPr sz="2800" b="0" dirty="0">
                <a:solidFill>
                  <a:srgbClr val="002060"/>
                </a:solidFill>
                <a:latin typeface="Times New Roman"/>
                <a:cs typeface="Times New Roman"/>
              </a:rPr>
              <a:t>Antigen</a:t>
            </a:r>
            <a:r>
              <a:rPr sz="2800" b="0" spc="-40" dirty="0">
                <a:solidFill>
                  <a:srgbClr val="002060"/>
                </a:solidFill>
                <a:latin typeface="Times New Roman"/>
                <a:cs typeface="Times New Roman"/>
              </a:rPr>
              <a:t> </a:t>
            </a:r>
            <a:r>
              <a:rPr sz="2800" b="0" spc="-10" dirty="0">
                <a:solidFill>
                  <a:srgbClr val="002060"/>
                </a:solidFill>
                <a:latin typeface="Times New Roman"/>
                <a:cs typeface="Times New Roman"/>
              </a:rPr>
              <a:t>or</a:t>
            </a:r>
            <a:r>
              <a:rPr sz="2800" b="0" spc="-165" dirty="0">
                <a:solidFill>
                  <a:srgbClr val="002060"/>
                </a:solidFill>
                <a:latin typeface="Times New Roman"/>
                <a:cs typeface="Times New Roman"/>
              </a:rPr>
              <a:t> </a:t>
            </a:r>
            <a:r>
              <a:rPr sz="2800" b="0" dirty="0">
                <a:solidFill>
                  <a:srgbClr val="002060"/>
                </a:solidFill>
                <a:latin typeface="Times New Roman"/>
                <a:cs typeface="Times New Roman"/>
              </a:rPr>
              <a:t>Allergen</a:t>
            </a:r>
            <a:r>
              <a:rPr sz="2800" b="0" spc="-25" dirty="0">
                <a:solidFill>
                  <a:srgbClr val="002060"/>
                </a:solidFill>
                <a:latin typeface="Times New Roman"/>
                <a:cs typeface="Times New Roman"/>
              </a:rPr>
              <a:t> </a:t>
            </a:r>
            <a:r>
              <a:rPr sz="2800" b="0" dirty="0">
                <a:solidFill>
                  <a:srgbClr val="002060"/>
                </a:solidFill>
                <a:latin typeface="Times New Roman"/>
                <a:cs typeface="Times New Roman"/>
              </a:rPr>
              <a:t>may</a:t>
            </a:r>
            <a:r>
              <a:rPr sz="2800" b="0" spc="-30" dirty="0">
                <a:solidFill>
                  <a:srgbClr val="002060"/>
                </a:solidFill>
                <a:latin typeface="Times New Roman"/>
                <a:cs typeface="Times New Roman"/>
              </a:rPr>
              <a:t> </a:t>
            </a:r>
            <a:r>
              <a:rPr sz="2800" b="0" dirty="0">
                <a:solidFill>
                  <a:srgbClr val="002060"/>
                </a:solidFill>
                <a:latin typeface="Times New Roman"/>
                <a:cs typeface="Times New Roman"/>
              </a:rPr>
              <a:t>be</a:t>
            </a:r>
            <a:r>
              <a:rPr sz="2800" b="0" spc="-30" dirty="0">
                <a:solidFill>
                  <a:srgbClr val="002060"/>
                </a:solidFill>
                <a:latin typeface="Times New Roman"/>
                <a:cs typeface="Times New Roman"/>
              </a:rPr>
              <a:t> </a:t>
            </a:r>
            <a:r>
              <a:rPr sz="2800" b="0" dirty="0">
                <a:solidFill>
                  <a:srgbClr val="002060"/>
                </a:solidFill>
                <a:latin typeface="Times New Roman"/>
                <a:cs typeface="Times New Roman"/>
              </a:rPr>
              <a:t>–</a:t>
            </a:r>
            <a:r>
              <a:rPr sz="2800" b="0" spc="-20" dirty="0">
                <a:solidFill>
                  <a:srgbClr val="002060"/>
                </a:solidFill>
                <a:latin typeface="Times New Roman"/>
                <a:cs typeface="Times New Roman"/>
              </a:rPr>
              <a:t> </a:t>
            </a:r>
            <a:r>
              <a:rPr sz="2800" b="0" dirty="0">
                <a:solidFill>
                  <a:srgbClr val="002060"/>
                </a:solidFill>
                <a:latin typeface="Times New Roman"/>
                <a:cs typeface="Times New Roman"/>
              </a:rPr>
              <a:t>1.</a:t>
            </a:r>
            <a:r>
              <a:rPr sz="2800" b="0" spc="-30" dirty="0">
                <a:solidFill>
                  <a:srgbClr val="002060"/>
                </a:solidFill>
                <a:latin typeface="Times New Roman"/>
                <a:cs typeface="Times New Roman"/>
              </a:rPr>
              <a:t> </a:t>
            </a:r>
            <a:r>
              <a:rPr sz="2800" b="0" dirty="0">
                <a:solidFill>
                  <a:srgbClr val="002060"/>
                </a:solidFill>
                <a:latin typeface="Times New Roman"/>
                <a:cs typeface="Times New Roman"/>
              </a:rPr>
              <a:t>Drug</a:t>
            </a:r>
            <a:r>
              <a:rPr sz="2800" b="0" spc="-30" dirty="0">
                <a:solidFill>
                  <a:srgbClr val="002060"/>
                </a:solidFill>
                <a:latin typeface="Times New Roman"/>
                <a:cs typeface="Times New Roman"/>
              </a:rPr>
              <a:t> </a:t>
            </a:r>
            <a:r>
              <a:rPr sz="2800" b="0" spc="-10" dirty="0">
                <a:solidFill>
                  <a:srgbClr val="002060"/>
                </a:solidFill>
                <a:latin typeface="Times New Roman"/>
                <a:cs typeface="Times New Roman"/>
              </a:rPr>
              <a:t>itself</a:t>
            </a:r>
            <a:endParaRPr sz="2800">
              <a:latin typeface="Times New Roman"/>
              <a:cs typeface="Times New Roman"/>
            </a:endParaRPr>
          </a:p>
        </p:txBody>
      </p:sp>
      <p:grpSp>
        <p:nvGrpSpPr>
          <p:cNvPr id="4" name="object 4"/>
          <p:cNvGrpSpPr/>
          <p:nvPr/>
        </p:nvGrpSpPr>
        <p:grpSpPr>
          <a:xfrm>
            <a:off x="457200" y="2415539"/>
            <a:ext cx="9144000" cy="4899660"/>
            <a:chOff x="457200" y="2415539"/>
            <a:chExt cx="9144000" cy="4899660"/>
          </a:xfrm>
        </p:grpSpPr>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79"/>
              <a:ext cx="9144000" cy="979170"/>
            </a:xfrm>
            <a:prstGeom prst="rect">
              <a:avLst/>
            </a:prstGeom>
          </p:spPr>
        </p:pic>
        <p:pic>
          <p:nvPicPr>
            <p:cNvPr id="8" name="object 8"/>
            <p:cNvPicPr/>
            <p:nvPr/>
          </p:nvPicPr>
          <p:blipFill>
            <a:blip r:embed="rId6" cstate="print"/>
            <a:stretch>
              <a:fillRect/>
            </a:stretch>
          </p:blipFill>
          <p:spPr>
            <a:xfrm>
              <a:off x="457200" y="5353050"/>
              <a:ext cx="9144000" cy="979170"/>
            </a:xfrm>
            <a:prstGeom prst="rect">
              <a:avLst/>
            </a:prstGeom>
          </p:spPr>
        </p:pic>
        <p:pic>
          <p:nvPicPr>
            <p:cNvPr id="9" name="object 9"/>
            <p:cNvPicPr/>
            <p:nvPr/>
          </p:nvPicPr>
          <p:blipFill>
            <a:blip r:embed="rId7" cstate="print"/>
            <a:stretch>
              <a:fillRect/>
            </a:stretch>
          </p:blipFill>
          <p:spPr>
            <a:xfrm>
              <a:off x="457200" y="6332219"/>
              <a:ext cx="9144000" cy="982980"/>
            </a:xfrm>
            <a:prstGeom prst="rect">
              <a:avLst/>
            </a:prstGeom>
          </p:spPr>
        </p:pic>
      </p:grpSp>
      <p:sp>
        <p:nvSpPr>
          <p:cNvPr id="10" name="object 10"/>
          <p:cNvSpPr txBox="1"/>
          <p:nvPr/>
        </p:nvSpPr>
        <p:spPr>
          <a:xfrm>
            <a:off x="840739" y="2390648"/>
            <a:ext cx="8482965" cy="4719955"/>
          </a:xfrm>
          <a:prstGeom prst="rect">
            <a:avLst/>
          </a:prstGeom>
        </p:spPr>
        <p:txBody>
          <a:bodyPr vert="horz" wrap="square" lIns="0" tIns="12700" rIns="0" bIns="0" rtlCol="0">
            <a:spAutoFit/>
          </a:bodyPr>
          <a:lstStyle/>
          <a:p>
            <a:pPr marL="4735195" indent="-354965">
              <a:lnSpc>
                <a:spcPct val="100000"/>
              </a:lnSpc>
              <a:spcBef>
                <a:spcPts val="100"/>
              </a:spcBef>
              <a:buAutoNum type="arabicPeriod" startAt="2"/>
              <a:tabLst>
                <a:tab pos="4735195" algn="l"/>
              </a:tabLst>
            </a:pPr>
            <a:r>
              <a:rPr sz="2800" dirty="0">
                <a:solidFill>
                  <a:srgbClr val="002060"/>
                </a:solidFill>
                <a:latin typeface="Times New Roman"/>
                <a:cs typeface="Times New Roman"/>
              </a:rPr>
              <a:t>Metabolite</a:t>
            </a:r>
            <a:r>
              <a:rPr sz="2800" spc="-45" dirty="0">
                <a:solidFill>
                  <a:srgbClr val="002060"/>
                </a:solidFill>
                <a:latin typeface="Times New Roman"/>
                <a:cs typeface="Times New Roman"/>
              </a:rPr>
              <a:t> </a:t>
            </a:r>
            <a:r>
              <a:rPr sz="2800" dirty="0">
                <a:solidFill>
                  <a:srgbClr val="002060"/>
                </a:solidFill>
                <a:latin typeface="Times New Roman"/>
                <a:cs typeface="Times New Roman"/>
              </a:rPr>
              <a:t>of</a:t>
            </a:r>
            <a:r>
              <a:rPr sz="2800" spc="-15" dirty="0">
                <a:solidFill>
                  <a:srgbClr val="002060"/>
                </a:solidFill>
                <a:latin typeface="Times New Roman"/>
                <a:cs typeface="Times New Roman"/>
              </a:rPr>
              <a:t> </a:t>
            </a:r>
            <a:r>
              <a:rPr sz="2800" spc="-10" dirty="0">
                <a:solidFill>
                  <a:srgbClr val="002060"/>
                </a:solidFill>
                <a:latin typeface="Times New Roman"/>
                <a:cs typeface="Times New Roman"/>
              </a:rPr>
              <a:t>drug.</a:t>
            </a:r>
            <a:endParaRPr sz="2800">
              <a:latin typeface="Times New Roman"/>
              <a:cs typeface="Times New Roman"/>
            </a:endParaRPr>
          </a:p>
          <a:p>
            <a:pPr>
              <a:lnSpc>
                <a:spcPct val="100000"/>
              </a:lnSpc>
              <a:spcBef>
                <a:spcPts val="140"/>
              </a:spcBef>
              <a:buClr>
                <a:srgbClr val="002060"/>
              </a:buClr>
              <a:buFont typeface="Times New Roman"/>
              <a:buAutoNum type="arabicPeriod" startAt="2"/>
            </a:pPr>
            <a:endParaRPr sz="2800">
              <a:latin typeface="Times New Roman"/>
              <a:cs typeface="Times New Roman"/>
            </a:endParaRPr>
          </a:p>
          <a:p>
            <a:pPr marL="4735195" indent="-354965">
              <a:lnSpc>
                <a:spcPct val="100000"/>
              </a:lnSpc>
              <a:buAutoNum type="arabicPeriod" startAt="2"/>
              <a:tabLst>
                <a:tab pos="4735195" algn="l"/>
              </a:tabLst>
            </a:pPr>
            <a:r>
              <a:rPr sz="2800" dirty="0">
                <a:solidFill>
                  <a:srgbClr val="002060"/>
                </a:solidFill>
                <a:latin typeface="Times New Roman"/>
                <a:cs typeface="Times New Roman"/>
              </a:rPr>
              <a:t>Preservative</a:t>
            </a:r>
            <a:r>
              <a:rPr sz="2800" spc="-45" dirty="0">
                <a:solidFill>
                  <a:srgbClr val="002060"/>
                </a:solidFill>
                <a:latin typeface="Times New Roman"/>
                <a:cs typeface="Times New Roman"/>
              </a:rPr>
              <a:t> </a:t>
            </a:r>
            <a:r>
              <a:rPr sz="2800" dirty="0">
                <a:solidFill>
                  <a:srgbClr val="002060"/>
                </a:solidFill>
                <a:latin typeface="Times New Roman"/>
                <a:cs typeface="Times New Roman"/>
              </a:rPr>
              <a:t>/</a:t>
            </a:r>
            <a:r>
              <a:rPr sz="2800" spc="-20" dirty="0">
                <a:solidFill>
                  <a:srgbClr val="002060"/>
                </a:solidFill>
                <a:latin typeface="Times New Roman"/>
                <a:cs typeface="Times New Roman"/>
              </a:rPr>
              <a:t> </a:t>
            </a:r>
            <a:r>
              <a:rPr sz="2800" spc="-10" dirty="0">
                <a:solidFill>
                  <a:srgbClr val="002060"/>
                </a:solidFill>
                <a:latin typeface="Times New Roman"/>
                <a:cs typeface="Times New Roman"/>
              </a:rPr>
              <a:t>vehicle.</a:t>
            </a:r>
            <a:endParaRPr sz="2800">
              <a:latin typeface="Times New Roman"/>
              <a:cs typeface="Times New Roman"/>
            </a:endParaRPr>
          </a:p>
          <a:p>
            <a:pPr marL="12700" marR="5080" indent="4722495">
              <a:lnSpc>
                <a:spcPct val="200000"/>
              </a:lnSpc>
              <a:buAutoNum type="arabicPeriod" startAt="2"/>
              <a:tabLst>
                <a:tab pos="4735195" algn="l"/>
              </a:tabLst>
            </a:pPr>
            <a:r>
              <a:rPr sz="2800" spc="-10" dirty="0">
                <a:solidFill>
                  <a:srgbClr val="002060"/>
                </a:solidFill>
                <a:latin typeface="Times New Roman"/>
                <a:cs typeface="Times New Roman"/>
              </a:rPr>
              <a:t>contaminant/adulterant </a:t>
            </a:r>
            <a:r>
              <a:rPr sz="2800" dirty="0">
                <a:solidFill>
                  <a:srgbClr val="C00000"/>
                </a:solidFill>
                <a:latin typeface="Times New Roman"/>
                <a:cs typeface="Times New Roman"/>
              </a:rPr>
              <a:t>Classification:</a:t>
            </a:r>
            <a:r>
              <a:rPr sz="2800" spc="-45" dirty="0">
                <a:solidFill>
                  <a:srgbClr val="C00000"/>
                </a:solidFill>
                <a:latin typeface="Times New Roman"/>
                <a:cs typeface="Times New Roman"/>
              </a:rPr>
              <a:t> </a:t>
            </a:r>
            <a:r>
              <a:rPr sz="2800" dirty="0">
                <a:solidFill>
                  <a:srgbClr val="C00000"/>
                </a:solidFill>
                <a:latin typeface="Times New Roman"/>
                <a:cs typeface="Times New Roman"/>
              </a:rPr>
              <a:t>(on</a:t>
            </a:r>
            <a:r>
              <a:rPr sz="2800" spc="-20" dirty="0">
                <a:solidFill>
                  <a:srgbClr val="C00000"/>
                </a:solidFill>
                <a:latin typeface="Times New Roman"/>
                <a:cs typeface="Times New Roman"/>
              </a:rPr>
              <a:t> </a:t>
            </a:r>
            <a:r>
              <a:rPr sz="2800" dirty="0">
                <a:solidFill>
                  <a:srgbClr val="C00000"/>
                </a:solidFill>
                <a:latin typeface="Times New Roman"/>
                <a:cs typeface="Times New Roman"/>
              </a:rPr>
              <a:t>the</a:t>
            </a:r>
            <a:r>
              <a:rPr sz="2800" spc="-20" dirty="0">
                <a:solidFill>
                  <a:srgbClr val="C00000"/>
                </a:solidFill>
                <a:latin typeface="Times New Roman"/>
                <a:cs typeface="Times New Roman"/>
              </a:rPr>
              <a:t> </a:t>
            </a:r>
            <a:r>
              <a:rPr sz="2800" dirty="0">
                <a:solidFill>
                  <a:srgbClr val="C00000"/>
                </a:solidFill>
                <a:latin typeface="Times New Roman"/>
                <a:cs typeface="Times New Roman"/>
              </a:rPr>
              <a:t>basis</a:t>
            </a:r>
            <a:r>
              <a:rPr sz="2800" spc="-40" dirty="0">
                <a:solidFill>
                  <a:srgbClr val="C00000"/>
                </a:solidFill>
                <a:latin typeface="Times New Roman"/>
                <a:cs typeface="Times New Roman"/>
              </a:rPr>
              <a:t> </a:t>
            </a:r>
            <a:r>
              <a:rPr sz="2800" dirty="0">
                <a:solidFill>
                  <a:srgbClr val="C00000"/>
                </a:solidFill>
                <a:latin typeface="Times New Roman"/>
                <a:cs typeface="Times New Roman"/>
              </a:rPr>
              <a:t>of</a:t>
            </a:r>
            <a:r>
              <a:rPr sz="2800" spc="-20" dirty="0">
                <a:solidFill>
                  <a:srgbClr val="C00000"/>
                </a:solidFill>
                <a:latin typeface="Times New Roman"/>
                <a:cs typeface="Times New Roman"/>
              </a:rPr>
              <a:t> </a:t>
            </a:r>
            <a:r>
              <a:rPr sz="2800" dirty="0">
                <a:solidFill>
                  <a:srgbClr val="C00000"/>
                </a:solidFill>
                <a:latin typeface="Times New Roman"/>
                <a:cs typeface="Times New Roman"/>
              </a:rPr>
              <a:t>+ve</a:t>
            </a:r>
            <a:r>
              <a:rPr sz="2800" spc="-25" dirty="0">
                <a:solidFill>
                  <a:srgbClr val="C00000"/>
                </a:solidFill>
                <a:latin typeface="Times New Roman"/>
                <a:cs typeface="Times New Roman"/>
              </a:rPr>
              <a:t> </a:t>
            </a:r>
            <a:r>
              <a:rPr sz="2800" dirty="0">
                <a:solidFill>
                  <a:srgbClr val="C00000"/>
                </a:solidFill>
                <a:latin typeface="Times New Roman"/>
                <a:cs typeface="Times New Roman"/>
              </a:rPr>
              <a:t>skin</a:t>
            </a:r>
            <a:r>
              <a:rPr sz="2800" spc="-20" dirty="0">
                <a:solidFill>
                  <a:srgbClr val="C00000"/>
                </a:solidFill>
                <a:latin typeface="Times New Roman"/>
                <a:cs typeface="Times New Roman"/>
              </a:rPr>
              <a:t> </a:t>
            </a:r>
            <a:r>
              <a:rPr sz="2800" dirty="0">
                <a:solidFill>
                  <a:srgbClr val="C00000"/>
                </a:solidFill>
                <a:latin typeface="Times New Roman"/>
                <a:cs typeface="Times New Roman"/>
              </a:rPr>
              <a:t>tests</a:t>
            </a:r>
            <a:r>
              <a:rPr sz="2800" spc="-40" dirty="0">
                <a:solidFill>
                  <a:srgbClr val="C00000"/>
                </a:solidFill>
                <a:latin typeface="Times New Roman"/>
                <a:cs typeface="Times New Roman"/>
              </a:rPr>
              <a:t> </a:t>
            </a:r>
            <a:r>
              <a:rPr sz="2800" dirty="0">
                <a:solidFill>
                  <a:srgbClr val="C00000"/>
                </a:solidFill>
                <a:latin typeface="Times New Roman"/>
                <a:cs typeface="Times New Roman"/>
              </a:rPr>
              <a:t>with</a:t>
            </a:r>
            <a:r>
              <a:rPr sz="2800" spc="-20" dirty="0">
                <a:solidFill>
                  <a:srgbClr val="C00000"/>
                </a:solidFill>
                <a:latin typeface="Times New Roman"/>
                <a:cs typeface="Times New Roman"/>
              </a:rPr>
              <a:t> </a:t>
            </a:r>
            <a:r>
              <a:rPr sz="2800" spc="-10" dirty="0">
                <a:solidFill>
                  <a:srgbClr val="C00000"/>
                </a:solidFill>
                <a:latin typeface="Times New Roman"/>
                <a:cs typeface="Times New Roman"/>
              </a:rPr>
              <a:t>antigens)</a:t>
            </a:r>
            <a:endParaRPr sz="2800">
              <a:latin typeface="Times New Roman"/>
              <a:cs typeface="Times New Roman"/>
            </a:endParaRPr>
          </a:p>
          <a:p>
            <a:pPr>
              <a:lnSpc>
                <a:spcPct val="100000"/>
              </a:lnSpc>
              <a:spcBef>
                <a:spcPts val="140"/>
              </a:spcBef>
            </a:pPr>
            <a:endParaRPr sz="2800">
              <a:latin typeface="Times New Roman"/>
              <a:cs typeface="Times New Roman"/>
            </a:endParaRPr>
          </a:p>
          <a:p>
            <a:pPr marL="12700">
              <a:lnSpc>
                <a:spcPct val="100000"/>
              </a:lnSpc>
            </a:pPr>
            <a:r>
              <a:rPr sz="2800" dirty="0">
                <a:solidFill>
                  <a:srgbClr val="002060"/>
                </a:solidFill>
                <a:latin typeface="Times New Roman"/>
                <a:cs typeface="Times New Roman"/>
              </a:rPr>
              <a:t>•Immediate</a:t>
            </a:r>
            <a:r>
              <a:rPr sz="2800" spc="-135" dirty="0">
                <a:solidFill>
                  <a:srgbClr val="002060"/>
                </a:solidFill>
                <a:latin typeface="Times New Roman"/>
                <a:cs typeface="Times New Roman"/>
              </a:rPr>
              <a:t> </a:t>
            </a:r>
            <a:r>
              <a:rPr sz="2800" spc="-20" dirty="0">
                <a:solidFill>
                  <a:srgbClr val="002060"/>
                </a:solidFill>
                <a:latin typeface="Times New Roman"/>
                <a:cs typeface="Times New Roman"/>
              </a:rPr>
              <a:t>Type</a:t>
            </a:r>
            <a:r>
              <a:rPr sz="2800" spc="-60" dirty="0">
                <a:solidFill>
                  <a:srgbClr val="002060"/>
                </a:solidFill>
                <a:latin typeface="Times New Roman"/>
                <a:cs typeface="Times New Roman"/>
              </a:rPr>
              <a:t> </a:t>
            </a:r>
            <a:r>
              <a:rPr sz="2800" dirty="0">
                <a:solidFill>
                  <a:srgbClr val="002060"/>
                </a:solidFill>
                <a:latin typeface="Times New Roman"/>
                <a:cs typeface="Times New Roman"/>
              </a:rPr>
              <a:t>–</a:t>
            </a:r>
            <a:r>
              <a:rPr sz="2800" spc="-100" dirty="0">
                <a:solidFill>
                  <a:srgbClr val="002060"/>
                </a:solidFill>
                <a:latin typeface="Times New Roman"/>
                <a:cs typeface="Times New Roman"/>
              </a:rPr>
              <a:t> </a:t>
            </a:r>
            <a:r>
              <a:rPr sz="2800" spc="-20" dirty="0">
                <a:solidFill>
                  <a:srgbClr val="002060"/>
                </a:solidFill>
                <a:latin typeface="Times New Roman"/>
                <a:cs typeface="Times New Roman"/>
              </a:rPr>
              <a:t>Type</a:t>
            </a:r>
            <a:r>
              <a:rPr sz="2800" spc="-65" dirty="0">
                <a:solidFill>
                  <a:srgbClr val="002060"/>
                </a:solidFill>
                <a:latin typeface="Times New Roman"/>
                <a:cs typeface="Times New Roman"/>
              </a:rPr>
              <a:t> </a:t>
            </a:r>
            <a:r>
              <a:rPr sz="2800" dirty="0">
                <a:solidFill>
                  <a:srgbClr val="002060"/>
                </a:solidFill>
                <a:latin typeface="Times New Roman"/>
                <a:cs typeface="Times New Roman"/>
              </a:rPr>
              <a:t>I,</a:t>
            </a:r>
            <a:r>
              <a:rPr sz="2800" spc="-60" dirty="0">
                <a:solidFill>
                  <a:srgbClr val="002060"/>
                </a:solidFill>
                <a:latin typeface="Times New Roman"/>
                <a:cs typeface="Times New Roman"/>
              </a:rPr>
              <a:t> </a:t>
            </a:r>
            <a:r>
              <a:rPr sz="2800" dirty="0">
                <a:solidFill>
                  <a:srgbClr val="002060"/>
                </a:solidFill>
                <a:latin typeface="Times New Roman"/>
                <a:cs typeface="Times New Roman"/>
              </a:rPr>
              <a:t>II</a:t>
            </a:r>
            <a:r>
              <a:rPr sz="2800" spc="-60" dirty="0">
                <a:solidFill>
                  <a:srgbClr val="002060"/>
                </a:solidFill>
                <a:latin typeface="Times New Roman"/>
                <a:cs typeface="Times New Roman"/>
              </a:rPr>
              <a:t> </a:t>
            </a:r>
            <a:r>
              <a:rPr sz="2800" dirty="0">
                <a:solidFill>
                  <a:srgbClr val="002060"/>
                </a:solidFill>
                <a:latin typeface="Times New Roman"/>
                <a:cs typeface="Times New Roman"/>
              </a:rPr>
              <a:t>&amp;</a:t>
            </a:r>
            <a:r>
              <a:rPr sz="2800" spc="-60" dirty="0">
                <a:solidFill>
                  <a:srgbClr val="002060"/>
                </a:solidFill>
                <a:latin typeface="Times New Roman"/>
                <a:cs typeface="Times New Roman"/>
              </a:rPr>
              <a:t> </a:t>
            </a:r>
            <a:r>
              <a:rPr sz="2800" spc="-20" dirty="0">
                <a:solidFill>
                  <a:srgbClr val="002060"/>
                </a:solidFill>
                <a:latin typeface="Times New Roman"/>
                <a:cs typeface="Times New Roman"/>
              </a:rPr>
              <a:t>III.</a:t>
            </a:r>
            <a:endParaRPr sz="2800">
              <a:latin typeface="Times New Roman"/>
              <a:cs typeface="Times New Roman"/>
            </a:endParaRPr>
          </a:p>
          <a:p>
            <a:pPr>
              <a:lnSpc>
                <a:spcPct val="100000"/>
              </a:lnSpc>
              <a:spcBef>
                <a:spcPts val="140"/>
              </a:spcBef>
            </a:pPr>
            <a:endParaRPr sz="2800">
              <a:latin typeface="Times New Roman"/>
              <a:cs typeface="Times New Roman"/>
            </a:endParaRPr>
          </a:p>
          <a:p>
            <a:pPr marL="12700">
              <a:lnSpc>
                <a:spcPct val="100000"/>
              </a:lnSpc>
            </a:pPr>
            <a:r>
              <a:rPr sz="2800" dirty="0">
                <a:solidFill>
                  <a:srgbClr val="002060"/>
                </a:solidFill>
                <a:latin typeface="Times New Roman"/>
                <a:cs typeface="Times New Roman"/>
              </a:rPr>
              <a:t>•Delayed</a:t>
            </a:r>
            <a:r>
              <a:rPr sz="2800" spc="-160" dirty="0">
                <a:solidFill>
                  <a:srgbClr val="002060"/>
                </a:solidFill>
                <a:latin typeface="Times New Roman"/>
                <a:cs typeface="Times New Roman"/>
              </a:rPr>
              <a:t> </a:t>
            </a:r>
            <a:r>
              <a:rPr sz="2800" spc="-20" dirty="0">
                <a:solidFill>
                  <a:srgbClr val="002060"/>
                </a:solidFill>
                <a:latin typeface="Times New Roman"/>
                <a:cs typeface="Times New Roman"/>
              </a:rPr>
              <a:t>Type</a:t>
            </a:r>
            <a:r>
              <a:rPr sz="2800" spc="-90" dirty="0">
                <a:solidFill>
                  <a:srgbClr val="002060"/>
                </a:solidFill>
                <a:latin typeface="Times New Roman"/>
                <a:cs typeface="Times New Roman"/>
              </a:rPr>
              <a:t> </a:t>
            </a:r>
            <a:r>
              <a:rPr sz="2800" dirty="0">
                <a:solidFill>
                  <a:srgbClr val="002060"/>
                </a:solidFill>
                <a:latin typeface="Times New Roman"/>
                <a:cs typeface="Times New Roman"/>
              </a:rPr>
              <a:t>–</a:t>
            </a:r>
            <a:r>
              <a:rPr sz="2800" spc="-135" dirty="0">
                <a:solidFill>
                  <a:srgbClr val="002060"/>
                </a:solidFill>
                <a:latin typeface="Times New Roman"/>
                <a:cs typeface="Times New Roman"/>
              </a:rPr>
              <a:t> </a:t>
            </a:r>
            <a:r>
              <a:rPr sz="2800" spc="-20" dirty="0">
                <a:solidFill>
                  <a:srgbClr val="002060"/>
                </a:solidFill>
                <a:latin typeface="Times New Roman"/>
                <a:cs typeface="Times New Roman"/>
              </a:rPr>
              <a:t>Type</a:t>
            </a:r>
            <a:r>
              <a:rPr sz="2800" spc="-90" dirty="0">
                <a:solidFill>
                  <a:srgbClr val="002060"/>
                </a:solidFill>
                <a:latin typeface="Times New Roman"/>
                <a:cs typeface="Times New Roman"/>
              </a:rPr>
              <a:t> </a:t>
            </a:r>
            <a:r>
              <a:rPr sz="2800" spc="-25" dirty="0">
                <a:solidFill>
                  <a:srgbClr val="002060"/>
                </a:solidFill>
                <a:latin typeface="Times New Roman"/>
                <a:cs typeface="Times New Roman"/>
              </a:rPr>
              <a:t>IV.</a:t>
            </a:r>
            <a:endParaRPr sz="2800">
              <a:latin typeface="Times New Roman"/>
              <a:cs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360805" marR="5080" indent="-163195">
              <a:lnSpc>
                <a:spcPct val="100000"/>
              </a:lnSpc>
              <a:spcBef>
                <a:spcPts val="100"/>
              </a:spcBef>
            </a:pPr>
            <a:r>
              <a:rPr dirty="0"/>
              <a:t>TYPE</a:t>
            </a:r>
            <a:r>
              <a:rPr spc="-10" dirty="0"/>
              <a:t> </a:t>
            </a:r>
            <a:r>
              <a:rPr dirty="0"/>
              <a:t>–</a:t>
            </a:r>
            <a:r>
              <a:rPr spc="-5" dirty="0"/>
              <a:t> </a:t>
            </a:r>
            <a:r>
              <a:rPr dirty="0"/>
              <a:t>I</a:t>
            </a:r>
            <a:r>
              <a:rPr spc="-15" dirty="0"/>
              <a:t> </a:t>
            </a:r>
            <a:r>
              <a:rPr spc="-10" dirty="0"/>
              <a:t>HYPERSENSITIVITY </a:t>
            </a:r>
            <a:r>
              <a:rPr dirty="0"/>
              <a:t>REACTION</a:t>
            </a:r>
            <a:r>
              <a:rPr spc="-35" dirty="0"/>
              <a:t> </a:t>
            </a:r>
            <a:r>
              <a:rPr dirty="0"/>
              <a:t>:</a:t>
            </a:r>
            <a:r>
              <a:rPr spc="-220" dirty="0"/>
              <a:t> </a:t>
            </a:r>
            <a:r>
              <a:rPr spc="-10" dirty="0"/>
              <a:t>ANAPHYLAXIS</a:t>
            </a:r>
          </a:p>
        </p:txBody>
      </p:sp>
      <p:grpSp>
        <p:nvGrpSpPr>
          <p:cNvPr id="3" name="object 3"/>
          <p:cNvGrpSpPr/>
          <p:nvPr/>
        </p:nvGrpSpPr>
        <p:grpSpPr>
          <a:xfrm>
            <a:off x="457200" y="1436369"/>
            <a:ext cx="9144000" cy="5878830"/>
            <a:chOff x="457200" y="1436369"/>
            <a:chExt cx="9144000" cy="5878830"/>
          </a:xfrm>
        </p:grpSpPr>
        <p:pic>
          <p:nvPicPr>
            <p:cNvPr id="4" name="object 4"/>
            <p:cNvPicPr/>
            <p:nvPr/>
          </p:nvPicPr>
          <p:blipFill>
            <a:blip r:embed="rId2" cstate="print"/>
            <a:stretch>
              <a:fillRect/>
            </a:stretch>
          </p:blipFill>
          <p:spPr>
            <a:xfrm>
              <a:off x="457200" y="1436369"/>
              <a:ext cx="9144000" cy="979170"/>
            </a:xfrm>
            <a:prstGeom prst="rect">
              <a:avLst/>
            </a:prstGeom>
          </p:spPr>
        </p:pic>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80"/>
              <a:ext cx="9144000" cy="979170"/>
            </a:xfrm>
            <a:prstGeom prst="rect">
              <a:avLst/>
            </a:prstGeom>
          </p:spPr>
        </p:pic>
        <p:pic>
          <p:nvPicPr>
            <p:cNvPr id="8" name="object 8"/>
            <p:cNvPicPr/>
            <p:nvPr/>
          </p:nvPicPr>
          <p:blipFill>
            <a:blip r:embed="rId6" cstate="print"/>
            <a:stretch>
              <a:fillRect/>
            </a:stretch>
          </p:blipFill>
          <p:spPr>
            <a:xfrm>
              <a:off x="457200" y="5353049"/>
              <a:ext cx="9144000" cy="979170"/>
            </a:xfrm>
            <a:prstGeom prst="rect">
              <a:avLst/>
            </a:prstGeom>
          </p:spPr>
        </p:pic>
        <p:pic>
          <p:nvPicPr>
            <p:cNvPr id="9" name="object 9"/>
            <p:cNvPicPr/>
            <p:nvPr/>
          </p:nvPicPr>
          <p:blipFill>
            <a:blip r:embed="rId7" cstate="print"/>
            <a:stretch>
              <a:fillRect/>
            </a:stretch>
          </p:blipFill>
          <p:spPr>
            <a:xfrm>
              <a:off x="457200" y="6332219"/>
              <a:ext cx="9144000" cy="982980"/>
            </a:xfrm>
            <a:prstGeom prst="rect">
              <a:avLst/>
            </a:prstGeom>
          </p:spPr>
        </p:pic>
      </p:grpSp>
      <p:sp>
        <p:nvSpPr>
          <p:cNvPr id="10" name="object 10"/>
          <p:cNvSpPr txBox="1"/>
          <p:nvPr/>
        </p:nvSpPr>
        <p:spPr>
          <a:xfrm>
            <a:off x="535940" y="1646936"/>
            <a:ext cx="8975090" cy="5146040"/>
          </a:xfrm>
          <a:prstGeom prst="rect">
            <a:avLst/>
          </a:prstGeom>
        </p:spPr>
        <p:txBody>
          <a:bodyPr vert="horz" wrap="square" lIns="0" tIns="12700" rIns="0" bIns="0" rtlCol="0">
            <a:spAutoFit/>
          </a:bodyPr>
          <a:lstStyle/>
          <a:p>
            <a:pPr marL="13335" marR="5080" algn="just">
              <a:lnSpc>
                <a:spcPct val="100000"/>
              </a:lnSpc>
              <a:spcBef>
                <a:spcPts val="100"/>
              </a:spcBef>
            </a:pPr>
            <a:r>
              <a:rPr sz="2800" dirty="0">
                <a:solidFill>
                  <a:srgbClr val="002060"/>
                </a:solidFill>
                <a:latin typeface="Times New Roman"/>
                <a:cs typeface="Times New Roman"/>
              </a:rPr>
              <a:t>IgE</a:t>
            </a:r>
            <a:r>
              <a:rPr sz="2800" spc="-45" dirty="0">
                <a:solidFill>
                  <a:srgbClr val="002060"/>
                </a:solidFill>
                <a:latin typeface="Times New Roman"/>
                <a:cs typeface="Times New Roman"/>
              </a:rPr>
              <a:t> </a:t>
            </a:r>
            <a:r>
              <a:rPr sz="2800" spc="-10" dirty="0">
                <a:solidFill>
                  <a:srgbClr val="002060"/>
                </a:solidFill>
                <a:latin typeface="Times New Roman"/>
                <a:cs typeface="Times New Roman"/>
              </a:rPr>
              <a:t>(Reaginic</a:t>
            </a:r>
            <a:r>
              <a:rPr sz="2800" spc="-165" dirty="0">
                <a:solidFill>
                  <a:srgbClr val="002060"/>
                </a:solidFill>
                <a:latin typeface="Times New Roman"/>
                <a:cs typeface="Times New Roman"/>
              </a:rPr>
              <a:t> </a:t>
            </a:r>
            <a:r>
              <a:rPr sz="2800" dirty="0">
                <a:solidFill>
                  <a:srgbClr val="002060"/>
                </a:solidFill>
                <a:latin typeface="Times New Roman"/>
                <a:cs typeface="Times New Roman"/>
              </a:rPr>
              <a:t>Ab) fixed</a:t>
            </a:r>
            <a:r>
              <a:rPr sz="2800" spc="-20" dirty="0">
                <a:solidFill>
                  <a:srgbClr val="002060"/>
                </a:solidFill>
                <a:latin typeface="Times New Roman"/>
                <a:cs typeface="Times New Roman"/>
              </a:rPr>
              <a:t> </a:t>
            </a:r>
            <a:r>
              <a:rPr sz="2800" dirty="0">
                <a:solidFill>
                  <a:srgbClr val="002060"/>
                </a:solidFill>
                <a:latin typeface="Times New Roman"/>
                <a:cs typeface="Times New Roman"/>
              </a:rPr>
              <a:t>on</a:t>
            </a:r>
            <a:r>
              <a:rPr sz="2800" spc="-20" dirty="0">
                <a:solidFill>
                  <a:srgbClr val="002060"/>
                </a:solidFill>
                <a:latin typeface="Times New Roman"/>
                <a:cs typeface="Times New Roman"/>
              </a:rPr>
              <a:t> </a:t>
            </a:r>
            <a:r>
              <a:rPr sz="2800" dirty="0">
                <a:solidFill>
                  <a:srgbClr val="002060"/>
                </a:solidFill>
                <a:latin typeface="Times New Roman"/>
                <a:cs typeface="Times New Roman"/>
              </a:rPr>
              <a:t>mast</a:t>
            </a:r>
            <a:r>
              <a:rPr sz="2800" spc="-20" dirty="0">
                <a:solidFill>
                  <a:srgbClr val="002060"/>
                </a:solidFill>
                <a:latin typeface="Times New Roman"/>
                <a:cs typeface="Times New Roman"/>
              </a:rPr>
              <a:t> </a:t>
            </a:r>
            <a:r>
              <a:rPr sz="2800" dirty="0">
                <a:solidFill>
                  <a:srgbClr val="002060"/>
                </a:solidFill>
                <a:latin typeface="Times New Roman"/>
                <a:cs typeface="Times New Roman"/>
              </a:rPr>
              <a:t>cell</a:t>
            </a:r>
            <a:r>
              <a:rPr sz="2800" spc="-15" dirty="0">
                <a:solidFill>
                  <a:srgbClr val="002060"/>
                </a:solidFill>
                <a:latin typeface="Times New Roman"/>
                <a:cs typeface="Times New Roman"/>
              </a:rPr>
              <a:t> </a:t>
            </a:r>
            <a:r>
              <a:rPr sz="2800" dirty="0">
                <a:solidFill>
                  <a:srgbClr val="002060"/>
                </a:solidFill>
                <a:latin typeface="Times New Roman"/>
                <a:cs typeface="Times New Roman"/>
              </a:rPr>
              <a:t>surface</a:t>
            </a:r>
            <a:r>
              <a:rPr sz="2800" spc="-20" dirty="0">
                <a:solidFill>
                  <a:srgbClr val="002060"/>
                </a:solidFill>
                <a:latin typeface="Times New Roman"/>
                <a:cs typeface="Times New Roman"/>
              </a:rPr>
              <a:t> </a:t>
            </a:r>
            <a:r>
              <a:rPr sz="2800" dirty="0">
                <a:solidFill>
                  <a:srgbClr val="002060"/>
                </a:solidFill>
                <a:latin typeface="Times New Roman"/>
                <a:cs typeface="Times New Roman"/>
              </a:rPr>
              <a:t>react</a:t>
            </a:r>
            <a:r>
              <a:rPr sz="2800" spc="-20" dirty="0">
                <a:solidFill>
                  <a:srgbClr val="002060"/>
                </a:solidFill>
                <a:latin typeface="Times New Roman"/>
                <a:cs typeface="Times New Roman"/>
              </a:rPr>
              <a:t> </a:t>
            </a:r>
            <a:r>
              <a:rPr sz="2800" dirty="0">
                <a:solidFill>
                  <a:srgbClr val="002060"/>
                </a:solidFill>
                <a:latin typeface="Times New Roman"/>
                <a:cs typeface="Times New Roman"/>
              </a:rPr>
              <a:t>with</a:t>
            </a:r>
            <a:r>
              <a:rPr sz="2800" spc="-170" dirty="0">
                <a:solidFill>
                  <a:srgbClr val="002060"/>
                </a:solidFill>
                <a:latin typeface="Times New Roman"/>
                <a:cs typeface="Times New Roman"/>
              </a:rPr>
              <a:t> </a:t>
            </a:r>
            <a:r>
              <a:rPr sz="2800" dirty="0">
                <a:solidFill>
                  <a:srgbClr val="002060"/>
                </a:solidFill>
                <a:latin typeface="Times New Roman"/>
                <a:cs typeface="Times New Roman"/>
              </a:rPr>
              <a:t>Ag</a:t>
            </a:r>
            <a:r>
              <a:rPr sz="2800" spc="-20" dirty="0">
                <a:solidFill>
                  <a:srgbClr val="002060"/>
                </a:solidFill>
                <a:latin typeface="Times New Roman"/>
                <a:cs typeface="Times New Roman"/>
              </a:rPr>
              <a:t> </a:t>
            </a:r>
            <a:r>
              <a:rPr sz="2800" spc="-25" dirty="0">
                <a:solidFill>
                  <a:srgbClr val="002060"/>
                </a:solidFill>
                <a:latin typeface="Times New Roman"/>
                <a:cs typeface="Times New Roman"/>
              </a:rPr>
              <a:t>and </a:t>
            </a:r>
            <a:r>
              <a:rPr sz="2800" dirty="0">
                <a:solidFill>
                  <a:srgbClr val="002060"/>
                </a:solidFill>
                <a:latin typeface="Times New Roman"/>
                <a:cs typeface="Times New Roman"/>
              </a:rPr>
              <a:t>release</a:t>
            </a:r>
            <a:r>
              <a:rPr sz="2800" spc="-45" dirty="0">
                <a:solidFill>
                  <a:srgbClr val="002060"/>
                </a:solidFill>
                <a:latin typeface="Times New Roman"/>
                <a:cs typeface="Times New Roman"/>
              </a:rPr>
              <a:t> </a:t>
            </a:r>
            <a:r>
              <a:rPr sz="2800" dirty="0">
                <a:solidFill>
                  <a:srgbClr val="002060"/>
                </a:solidFill>
                <a:latin typeface="Times New Roman"/>
                <a:cs typeface="Times New Roman"/>
              </a:rPr>
              <a:t>mediators</a:t>
            </a:r>
            <a:r>
              <a:rPr sz="2800" spc="-25" dirty="0">
                <a:solidFill>
                  <a:srgbClr val="002060"/>
                </a:solidFill>
                <a:latin typeface="Times New Roman"/>
                <a:cs typeface="Times New Roman"/>
              </a:rPr>
              <a:t> </a:t>
            </a:r>
            <a:r>
              <a:rPr sz="2800" dirty="0">
                <a:solidFill>
                  <a:srgbClr val="002060"/>
                </a:solidFill>
                <a:latin typeface="Times New Roman"/>
                <a:cs typeface="Times New Roman"/>
              </a:rPr>
              <a:t>without</a:t>
            </a:r>
            <a:r>
              <a:rPr sz="2800" spc="-30" dirty="0">
                <a:solidFill>
                  <a:srgbClr val="002060"/>
                </a:solidFill>
                <a:latin typeface="Times New Roman"/>
                <a:cs typeface="Times New Roman"/>
              </a:rPr>
              <a:t> </a:t>
            </a:r>
            <a:r>
              <a:rPr sz="2800" dirty="0">
                <a:solidFill>
                  <a:srgbClr val="002060"/>
                </a:solidFill>
                <a:latin typeface="Times New Roman"/>
                <a:cs typeface="Times New Roman"/>
              </a:rPr>
              <a:t>cell</a:t>
            </a:r>
            <a:r>
              <a:rPr sz="2800" spc="-15" dirty="0">
                <a:solidFill>
                  <a:srgbClr val="002060"/>
                </a:solidFill>
                <a:latin typeface="Times New Roman"/>
                <a:cs typeface="Times New Roman"/>
              </a:rPr>
              <a:t> </a:t>
            </a:r>
            <a:r>
              <a:rPr sz="2800" spc="-10" dirty="0">
                <a:solidFill>
                  <a:srgbClr val="002060"/>
                </a:solidFill>
                <a:latin typeface="Times New Roman"/>
                <a:cs typeface="Times New Roman"/>
              </a:rPr>
              <a:t>injury.</a:t>
            </a:r>
            <a:endParaRPr sz="2800">
              <a:latin typeface="Times New Roman"/>
              <a:cs typeface="Times New Roman"/>
            </a:endParaRPr>
          </a:p>
          <a:p>
            <a:pPr marL="12700" algn="just">
              <a:lnSpc>
                <a:spcPts val="3354"/>
              </a:lnSpc>
            </a:pPr>
            <a:r>
              <a:rPr sz="2800" dirty="0">
                <a:solidFill>
                  <a:srgbClr val="002060"/>
                </a:solidFill>
                <a:latin typeface="Times New Roman"/>
                <a:cs typeface="Times New Roman"/>
              </a:rPr>
              <a:t>Symptoms</a:t>
            </a:r>
            <a:r>
              <a:rPr sz="2800" spc="-25" dirty="0">
                <a:solidFill>
                  <a:srgbClr val="002060"/>
                </a:solidFill>
                <a:latin typeface="Times New Roman"/>
                <a:cs typeface="Times New Roman"/>
              </a:rPr>
              <a:t> </a:t>
            </a:r>
            <a:r>
              <a:rPr sz="2800" dirty="0">
                <a:solidFill>
                  <a:srgbClr val="002060"/>
                </a:solidFill>
                <a:latin typeface="Times New Roman"/>
                <a:cs typeface="Times New Roman"/>
              </a:rPr>
              <a:t>appear</a:t>
            </a:r>
            <a:r>
              <a:rPr sz="2800" spc="-25" dirty="0">
                <a:solidFill>
                  <a:srgbClr val="002060"/>
                </a:solidFill>
                <a:latin typeface="Times New Roman"/>
                <a:cs typeface="Times New Roman"/>
              </a:rPr>
              <a:t> </a:t>
            </a:r>
            <a:r>
              <a:rPr sz="2800" dirty="0">
                <a:solidFill>
                  <a:srgbClr val="002060"/>
                </a:solidFill>
                <a:latin typeface="Times New Roman"/>
                <a:cs typeface="Times New Roman"/>
              </a:rPr>
              <a:t>within</a:t>
            </a:r>
            <a:r>
              <a:rPr sz="2800" spc="-25" dirty="0">
                <a:solidFill>
                  <a:srgbClr val="002060"/>
                </a:solidFill>
                <a:latin typeface="Times New Roman"/>
                <a:cs typeface="Times New Roman"/>
              </a:rPr>
              <a:t> </a:t>
            </a:r>
            <a:r>
              <a:rPr sz="2800" dirty="0">
                <a:solidFill>
                  <a:srgbClr val="002060"/>
                </a:solidFill>
                <a:latin typeface="Times New Roman"/>
                <a:cs typeface="Times New Roman"/>
              </a:rPr>
              <a:t>minutes</a:t>
            </a:r>
            <a:r>
              <a:rPr sz="2800" spc="-20" dirty="0">
                <a:solidFill>
                  <a:srgbClr val="002060"/>
                </a:solidFill>
                <a:latin typeface="Times New Roman"/>
                <a:cs typeface="Times New Roman"/>
              </a:rPr>
              <a:t> </a:t>
            </a:r>
            <a:r>
              <a:rPr sz="2800" dirty="0">
                <a:solidFill>
                  <a:srgbClr val="002060"/>
                </a:solidFill>
                <a:latin typeface="Times New Roman"/>
                <a:cs typeface="Times New Roman"/>
              </a:rPr>
              <a:t>&amp;</a:t>
            </a:r>
            <a:r>
              <a:rPr sz="2800" spc="-10" dirty="0">
                <a:solidFill>
                  <a:srgbClr val="002060"/>
                </a:solidFill>
                <a:latin typeface="Times New Roman"/>
                <a:cs typeface="Times New Roman"/>
              </a:rPr>
              <a:t> </a:t>
            </a:r>
            <a:r>
              <a:rPr sz="2800" dirty="0">
                <a:solidFill>
                  <a:srgbClr val="002060"/>
                </a:solidFill>
                <a:latin typeface="Times New Roman"/>
                <a:cs typeface="Times New Roman"/>
              </a:rPr>
              <a:t>last</a:t>
            </a:r>
            <a:r>
              <a:rPr sz="2800" spc="-25" dirty="0">
                <a:solidFill>
                  <a:srgbClr val="002060"/>
                </a:solidFill>
                <a:latin typeface="Times New Roman"/>
                <a:cs typeface="Times New Roman"/>
              </a:rPr>
              <a:t> </a:t>
            </a:r>
            <a:r>
              <a:rPr sz="2800" dirty="0">
                <a:solidFill>
                  <a:srgbClr val="002060"/>
                </a:solidFill>
                <a:latin typeface="Times New Roman"/>
                <a:cs typeface="Times New Roman"/>
              </a:rPr>
              <a:t>for</a:t>
            </a:r>
            <a:r>
              <a:rPr sz="2800" spc="-10" dirty="0">
                <a:solidFill>
                  <a:srgbClr val="002060"/>
                </a:solidFill>
                <a:latin typeface="Times New Roman"/>
                <a:cs typeface="Times New Roman"/>
              </a:rPr>
              <a:t> </a:t>
            </a:r>
            <a:r>
              <a:rPr sz="2800" spc="-20" dirty="0">
                <a:solidFill>
                  <a:srgbClr val="002060"/>
                </a:solidFill>
                <a:latin typeface="Times New Roman"/>
                <a:cs typeface="Times New Roman"/>
              </a:rPr>
              <a:t>1-</a:t>
            </a:r>
            <a:r>
              <a:rPr sz="2800" dirty="0">
                <a:solidFill>
                  <a:srgbClr val="002060"/>
                </a:solidFill>
                <a:latin typeface="Times New Roman"/>
                <a:cs typeface="Times New Roman"/>
              </a:rPr>
              <a:t>2</a:t>
            </a:r>
            <a:r>
              <a:rPr sz="2800" spc="-10" dirty="0">
                <a:solidFill>
                  <a:srgbClr val="002060"/>
                </a:solidFill>
                <a:latin typeface="Times New Roman"/>
                <a:cs typeface="Times New Roman"/>
              </a:rPr>
              <a:t> </a:t>
            </a:r>
            <a:r>
              <a:rPr sz="2800" spc="-25" dirty="0">
                <a:solidFill>
                  <a:srgbClr val="002060"/>
                </a:solidFill>
                <a:latin typeface="Times New Roman"/>
                <a:cs typeface="Times New Roman"/>
              </a:rPr>
              <a:t>hr.</a:t>
            </a:r>
            <a:endParaRPr sz="2800">
              <a:latin typeface="Times New Roman"/>
              <a:cs typeface="Times New Roman"/>
            </a:endParaRPr>
          </a:p>
          <a:p>
            <a:pPr marL="12700" marR="554990" algn="just">
              <a:lnSpc>
                <a:spcPct val="100000"/>
              </a:lnSpc>
            </a:pPr>
            <a:r>
              <a:rPr sz="2800" dirty="0">
                <a:solidFill>
                  <a:srgbClr val="FF0000"/>
                </a:solidFill>
                <a:latin typeface="Times New Roman"/>
                <a:cs typeface="Times New Roman"/>
              </a:rPr>
              <a:t>Mild</a:t>
            </a:r>
            <a:r>
              <a:rPr sz="2800" spc="-30" dirty="0">
                <a:solidFill>
                  <a:srgbClr val="FF0000"/>
                </a:solidFill>
                <a:latin typeface="Times New Roman"/>
                <a:cs typeface="Times New Roman"/>
              </a:rPr>
              <a:t> </a:t>
            </a:r>
            <a:r>
              <a:rPr sz="2800" dirty="0">
                <a:solidFill>
                  <a:srgbClr val="FF0000"/>
                </a:solidFill>
                <a:latin typeface="Times New Roman"/>
                <a:cs typeface="Times New Roman"/>
              </a:rPr>
              <a:t>forms</a:t>
            </a:r>
            <a:r>
              <a:rPr sz="2800" spc="-15" dirty="0">
                <a:solidFill>
                  <a:srgbClr val="FF0000"/>
                </a:solidFill>
                <a:latin typeface="Times New Roman"/>
                <a:cs typeface="Times New Roman"/>
              </a:rPr>
              <a:t> </a:t>
            </a:r>
            <a:r>
              <a:rPr sz="2800" dirty="0">
                <a:solidFill>
                  <a:srgbClr val="002060"/>
                </a:solidFill>
                <a:latin typeface="Times New Roman"/>
                <a:cs typeface="Times New Roman"/>
              </a:rPr>
              <a:t>–</a:t>
            </a:r>
            <a:r>
              <a:rPr sz="2800" spc="-5" dirty="0">
                <a:solidFill>
                  <a:srgbClr val="002060"/>
                </a:solidFill>
                <a:latin typeface="Times New Roman"/>
                <a:cs typeface="Times New Roman"/>
              </a:rPr>
              <a:t> </a:t>
            </a:r>
            <a:r>
              <a:rPr sz="2800" dirty="0">
                <a:solidFill>
                  <a:srgbClr val="002060"/>
                </a:solidFill>
                <a:latin typeface="Times New Roman"/>
                <a:cs typeface="Times New Roman"/>
              </a:rPr>
              <a:t>Urticaria</a:t>
            </a:r>
            <a:r>
              <a:rPr sz="2800" spc="-30" dirty="0">
                <a:solidFill>
                  <a:srgbClr val="002060"/>
                </a:solidFill>
                <a:latin typeface="Times New Roman"/>
                <a:cs typeface="Times New Roman"/>
              </a:rPr>
              <a:t> </a:t>
            </a:r>
            <a:r>
              <a:rPr sz="2800" dirty="0">
                <a:solidFill>
                  <a:srgbClr val="002060"/>
                </a:solidFill>
                <a:latin typeface="Times New Roman"/>
                <a:cs typeface="Times New Roman"/>
              </a:rPr>
              <a:t>&amp;</a:t>
            </a:r>
            <a:r>
              <a:rPr sz="2800" spc="-160" dirty="0">
                <a:solidFill>
                  <a:srgbClr val="002060"/>
                </a:solidFill>
                <a:latin typeface="Times New Roman"/>
                <a:cs typeface="Times New Roman"/>
              </a:rPr>
              <a:t> </a:t>
            </a:r>
            <a:r>
              <a:rPr sz="2800" dirty="0">
                <a:solidFill>
                  <a:srgbClr val="002060"/>
                </a:solidFill>
                <a:latin typeface="Times New Roman"/>
                <a:cs typeface="Times New Roman"/>
              </a:rPr>
              <a:t>Agio-neurotic</a:t>
            </a:r>
            <a:r>
              <a:rPr sz="2800" spc="-25" dirty="0">
                <a:solidFill>
                  <a:srgbClr val="002060"/>
                </a:solidFill>
                <a:latin typeface="Times New Roman"/>
                <a:cs typeface="Times New Roman"/>
              </a:rPr>
              <a:t> </a:t>
            </a:r>
            <a:r>
              <a:rPr sz="2800" dirty="0">
                <a:solidFill>
                  <a:srgbClr val="002060"/>
                </a:solidFill>
                <a:latin typeface="Times New Roman"/>
                <a:cs typeface="Times New Roman"/>
              </a:rPr>
              <a:t>oedema</a:t>
            </a:r>
            <a:r>
              <a:rPr sz="2800" spc="-35" dirty="0">
                <a:solidFill>
                  <a:srgbClr val="002060"/>
                </a:solidFill>
                <a:latin typeface="Times New Roman"/>
                <a:cs typeface="Times New Roman"/>
              </a:rPr>
              <a:t> </a:t>
            </a:r>
            <a:r>
              <a:rPr sz="2800" dirty="0">
                <a:solidFill>
                  <a:srgbClr val="002060"/>
                </a:solidFill>
                <a:latin typeface="Times New Roman"/>
                <a:cs typeface="Times New Roman"/>
              </a:rPr>
              <a:t>with</a:t>
            </a:r>
            <a:r>
              <a:rPr sz="2800" spc="-15" dirty="0">
                <a:solidFill>
                  <a:srgbClr val="002060"/>
                </a:solidFill>
                <a:latin typeface="Times New Roman"/>
                <a:cs typeface="Times New Roman"/>
              </a:rPr>
              <a:t> </a:t>
            </a:r>
            <a:r>
              <a:rPr sz="2800" spc="-20" dirty="0">
                <a:solidFill>
                  <a:srgbClr val="002060"/>
                </a:solidFill>
                <a:latin typeface="Times New Roman"/>
                <a:cs typeface="Times New Roman"/>
              </a:rPr>
              <a:t>food </a:t>
            </a:r>
            <a:r>
              <a:rPr sz="2800" dirty="0">
                <a:solidFill>
                  <a:srgbClr val="002060"/>
                </a:solidFill>
                <a:latin typeface="Times New Roman"/>
                <a:cs typeface="Times New Roman"/>
              </a:rPr>
              <a:t>allergens</a:t>
            </a:r>
            <a:r>
              <a:rPr sz="2800" spc="-50" dirty="0">
                <a:solidFill>
                  <a:srgbClr val="002060"/>
                </a:solidFill>
                <a:latin typeface="Times New Roman"/>
                <a:cs typeface="Times New Roman"/>
              </a:rPr>
              <a:t> </a:t>
            </a:r>
            <a:r>
              <a:rPr sz="2800" dirty="0">
                <a:solidFill>
                  <a:srgbClr val="002060"/>
                </a:solidFill>
                <a:latin typeface="Times New Roman"/>
                <a:cs typeface="Times New Roman"/>
              </a:rPr>
              <a:t>&amp;</a:t>
            </a:r>
            <a:r>
              <a:rPr sz="2800" spc="-15" dirty="0">
                <a:solidFill>
                  <a:srgbClr val="002060"/>
                </a:solidFill>
                <a:latin typeface="Times New Roman"/>
                <a:cs typeface="Times New Roman"/>
              </a:rPr>
              <a:t> </a:t>
            </a:r>
            <a:r>
              <a:rPr sz="2800" dirty="0">
                <a:solidFill>
                  <a:srgbClr val="002060"/>
                </a:solidFill>
                <a:latin typeface="Times New Roman"/>
                <a:cs typeface="Times New Roman"/>
              </a:rPr>
              <a:t>several</a:t>
            </a:r>
            <a:r>
              <a:rPr sz="2800" spc="-30" dirty="0">
                <a:solidFill>
                  <a:srgbClr val="002060"/>
                </a:solidFill>
                <a:latin typeface="Times New Roman"/>
                <a:cs typeface="Times New Roman"/>
              </a:rPr>
              <a:t> </a:t>
            </a:r>
            <a:r>
              <a:rPr sz="2800" dirty="0">
                <a:solidFill>
                  <a:srgbClr val="002060"/>
                </a:solidFill>
                <a:latin typeface="Times New Roman"/>
                <a:cs typeface="Times New Roman"/>
              </a:rPr>
              <a:t>drugs.</a:t>
            </a:r>
            <a:r>
              <a:rPr sz="2800" spc="-175" dirty="0">
                <a:solidFill>
                  <a:srgbClr val="002060"/>
                </a:solidFill>
                <a:latin typeface="Times New Roman"/>
                <a:cs typeface="Times New Roman"/>
              </a:rPr>
              <a:t> </a:t>
            </a:r>
            <a:r>
              <a:rPr sz="2800" dirty="0">
                <a:solidFill>
                  <a:srgbClr val="002060"/>
                </a:solidFill>
                <a:latin typeface="Times New Roman"/>
                <a:cs typeface="Times New Roman"/>
              </a:rPr>
              <a:t>Asthma</a:t>
            </a:r>
            <a:r>
              <a:rPr sz="2800" spc="-35" dirty="0">
                <a:solidFill>
                  <a:srgbClr val="002060"/>
                </a:solidFill>
                <a:latin typeface="Times New Roman"/>
                <a:cs typeface="Times New Roman"/>
              </a:rPr>
              <a:t> </a:t>
            </a:r>
            <a:r>
              <a:rPr sz="2800" dirty="0">
                <a:solidFill>
                  <a:srgbClr val="002060"/>
                </a:solidFill>
                <a:latin typeface="Times New Roman"/>
                <a:cs typeface="Times New Roman"/>
              </a:rPr>
              <a:t>&amp;</a:t>
            </a:r>
            <a:r>
              <a:rPr sz="2800" spc="-10" dirty="0">
                <a:solidFill>
                  <a:srgbClr val="002060"/>
                </a:solidFill>
                <a:latin typeface="Times New Roman"/>
                <a:cs typeface="Times New Roman"/>
              </a:rPr>
              <a:t> </a:t>
            </a:r>
            <a:r>
              <a:rPr sz="2800" dirty="0">
                <a:solidFill>
                  <a:srgbClr val="002060"/>
                </a:solidFill>
                <a:latin typeface="Times New Roman"/>
                <a:cs typeface="Times New Roman"/>
              </a:rPr>
              <a:t>Rhinitis</a:t>
            </a:r>
            <a:r>
              <a:rPr sz="2800" spc="-30" dirty="0">
                <a:solidFill>
                  <a:srgbClr val="002060"/>
                </a:solidFill>
                <a:latin typeface="Times New Roman"/>
                <a:cs typeface="Times New Roman"/>
              </a:rPr>
              <a:t> </a:t>
            </a:r>
            <a:r>
              <a:rPr sz="2800" dirty="0">
                <a:solidFill>
                  <a:srgbClr val="002060"/>
                </a:solidFill>
                <a:latin typeface="Times New Roman"/>
                <a:cs typeface="Times New Roman"/>
              </a:rPr>
              <a:t>with</a:t>
            </a:r>
            <a:r>
              <a:rPr sz="2800" spc="-175" dirty="0">
                <a:solidFill>
                  <a:srgbClr val="002060"/>
                </a:solidFill>
                <a:latin typeface="Times New Roman"/>
                <a:cs typeface="Times New Roman"/>
              </a:rPr>
              <a:t> </a:t>
            </a:r>
            <a:r>
              <a:rPr sz="2800" spc="-10" dirty="0">
                <a:solidFill>
                  <a:srgbClr val="002060"/>
                </a:solidFill>
                <a:latin typeface="Times New Roman"/>
                <a:cs typeface="Times New Roman"/>
              </a:rPr>
              <a:t>Aspirin, </a:t>
            </a:r>
            <a:r>
              <a:rPr sz="2800" dirty="0">
                <a:solidFill>
                  <a:srgbClr val="002060"/>
                </a:solidFill>
                <a:latin typeface="Times New Roman"/>
                <a:cs typeface="Times New Roman"/>
              </a:rPr>
              <a:t>Sulphonamides</a:t>
            </a:r>
            <a:r>
              <a:rPr sz="2800" spc="-80" dirty="0">
                <a:solidFill>
                  <a:srgbClr val="002060"/>
                </a:solidFill>
                <a:latin typeface="Times New Roman"/>
                <a:cs typeface="Times New Roman"/>
              </a:rPr>
              <a:t> </a:t>
            </a:r>
            <a:r>
              <a:rPr sz="2800" dirty="0">
                <a:solidFill>
                  <a:srgbClr val="002060"/>
                </a:solidFill>
                <a:latin typeface="Times New Roman"/>
                <a:cs typeface="Times New Roman"/>
              </a:rPr>
              <a:t>&amp;</a:t>
            </a:r>
            <a:r>
              <a:rPr sz="2800" spc="-40" dirty="0">
                <a:solidFill>
                  <a:srgbClr val="002060"/>
                </a:solidFill>
                <a:latin typeface="Times New Roman"/>
                <a:cs typeface="Times New Roman"/>
              </a:rPr>
              <a:t> </a:t>
            </a:r>
            <a:r>
              <a:rPr sz="2800" dirty="0">
                <a:solidFill>
                  <a:srgbClr val="002060"/>
                </a:solidFill>
                <a:latin typeface="Times New Roman"/>
                <a:cs typeface="Times New Roman"/>
              </a:rPr>
              <a:t>Penicillins</a:t>
            </a:r>
            <a:r>
              <a:rPr sz="2800" spc="-65" dirty="0">
                <a:solidFill>
                  <a:srgbClr val="002060"/>
                </a:solidFill>
                <a:latin typeface="Times New Roman"/>
                <a:cs typeface="Times New Roman"/>
              </a:rPr>
              <a:t> </a:t>
            </a:r>
            <a:r>
              <a:rPr sz="2800" spc="-20" dirty="0">
                <a:solidFill>
                  <a:srgbClr val="002060"/>
                </a:solidFill>
                <a:latin typeface="Times New Roman"/>
                <a:cs typeface="Times New Roman"/>
              </a:rPr>
              <a:t>etc.</a:t>
            </a:r>
            <a:endParaRPr sz="2800">
              <a:latin typeface="Times New Roman"/>
              <a:cs typeface="Times New Roman"/>
            </a:endParaRPr>
          </a:p>
          <a:p>
            <a:pPr marL="12700" marR="283210">
              <a:lnSpc>
                <a:spcPct val="100000"/>
              </a:lnSpc>
            </a:pPr>
            <a:r>
              <a:rPr sz="2800" dirty="0">
                <a:solidFill>
                  <a:srgbClr val="FF0000"/>
                </a:solidFill>
                <a:latin typeface="Times New Roman"/>
                <a:cs typeface="Times New Roman"/>
              </a:rPr>
              <a:t>Severe</a:t>
            </a:r>
            <a:r>
              <a:rPr sz="2800" spc="-100" dirty="0">
                <a:solidFill>
                  <a:srgbClr val="FF0000"/>
                </a:solidFill>
                <a:latin typeface="Times New Roman"/>
                <a:cs typeface="Times New Roman"/>
              </a:rPr>
              <a:t> </a:t>
            </a:r>
            <a:r>
              <a:rPr sz="2800" spc="-10" dirty="0">
                <a:solidFill>
                  <a:srgbClr val="FF0000"/>
                </a:solidFill>
                <a:latin typeface="Times New Roman"/>
                <a:cs typeface="Times New Roman"/>
              </a:rPr>
              <a:t>Form</a:t>
            </a:r>
            <a:r>
              <a:rPr sz="2800" spc="-10" dirty="0">
                <a:solidFill>
                  <a:srgbClr val="002060"/>
                </a:solidFill>
                <a:latin typeface="Times New Roman"/>
                <a:cs typeface="Times New Roman"/>
              </a:rPr>
              <a:t>:</a:t>
            </a:r>
            <a:r>
              <a:rPr sz="2800" spc="-165" dirty="0">
                <a:solidFill>
                  <a:srgbClr val="002060"/>
                </a:solidFill>
                <a:latin typeface="Times New Roman"/>
                <a:cs typeface="Times New Roman"/>
              </a:rPr>
              <a:t> </a:t>
            </a:r>
            <a:r>
              <a:rPr sz="2800" spc="-10" dirty="0">
                <a:solidFill>
                  <a:srgbClr val="C00000"/>
                </a:solidFill>
                <a:latin typeface="Times New Roman"/>
                <a:cs typeface="Times New Roman"/>
              </a:rPr>
              <a:t>ANAPHYLACTIC</a:t>
            </a:r>
            <a:r>
              <a:rPr sz="2800" spc="-35" dirty="0">
                <a:solidFill>
                  <a:srgbClr val="C00000"/>
                </a:solidFill>
                <a:latin typeface="Times New Roman"/>
                <a:cs typeface="Times New Roman"/>
              </a:rPr>
              <a:t> </a:t>
            </a:r>
            <a:r>
              <a:rPr sz="2800" dirty="0">
                <a:solidFill>
                  <a:srgbClr val="C00000"/>
                </a:solidFill>
                <a:latin typeface="Times New Roman"/>
                <a:cs typeface="Times New Roman"/>
              </a:rPr>
              <a:t>SHOCK</a:t>
            </a:r>
            <a:r>
              <a:rPr sz="2800" spc="-40" dirty="0">
                <a:solidFill>
                  <a:srgbClr val="C00000"/>
                </a:solidFill>
                <a:latin typeface="Times New Roman"/>
                <a:cs typeface="Times New Roman"/>
              </a:rPr>
              <a:t> </a:t>
            </a:r>
            <a:r>
              <a:rPr sz="2800" dirty="0">
                <a:solidFill>
                  <a:srgbClr val="002060"/>
                </a:solidFill>
                <a:latin typeface="Times New Roman"/>
                <a:cs typeface="Times New Roman"/>
              </a:rPr>
              <a:t>–</a:t>
            </a:r>
            <a:r>
              <a:rPr sz="2800" spc="-55" dirty="0">
                <a:solidFill>
                  <a:srgbClr val="002060"/>
                </a:solidFill>
                <a:latin typeface="Times New Roman"/>
                <a:cs typeface="Times New Roman"/>
              </a:rPr>
              <a:t> </a:t>
            </a:r>
            <a:r>
              <a:rPr sz="2800" dirty="0">
                <a:solidFill>
                  <a:srgbClr val="002060"/>
                </a:solidFill>
                <a:latin typeface="Times New Roman"/>
                <a:cs typeface="Times New Roman"/>
              </a:rPr>
              <a:t>rare</a:t>
            </a:r>
            <a:r>
              <a:rPr sz="2800" spc="-50" dirty="0">
                <a:solidFill>
                  <a:srgbClr val="002060"/>
                </a:solidFill>
                <a:latin typeface="Times New Roman"/>
                <a:cs typeface="Times New Roman"/>
              </a:rPr>
              <a:t> </a:t>
            </a:r>
            <a:r>
              <a:rPr sz="2800" spc="-20" dirty="0">
                <a:solidFill>
                  <a:srgbClr val="002060"/>
                </a:solidFill>
                <a:latin typeface="Times New Roman"/>
                <a:cs typeface="Times New Roman"/>
              </a:rPr>
              <a:t>life </a:t>
            </a:r>
            <a:r>
              <a:rPr sz="2800" dirty="0">
                <a:solidFill>
                  <a:srgbClr val="002060"/>
                </a:solidFill>
                <a:latin typeface="Times New Roman"/>
                <a:cs typeface="Times New Roman"/>
              </a:rPr>
              <a:t>threatening</a:t>
            </a:r>
            <a:r>
              <a:rPr sz="2800" spc="-55" dirty="0">
                <a:solidFill>
                  <a:srgbClr val="002060"/>
                </a:solidFill>
                <a:latin typeface="Times New Roman"/>
                <a:cs typeface="Times New Roman"/>
              </a:rPr>
              <a:t> </a:t>
            </a:r>
            <a:r>
              <a:rPr sz="2800" dirty="0">
                <a:solidFill>
                  <a:srgbClr val="002060"/>
                </a:solidFill>
                <a:latin typeface="Times New Roman"/>
                <a:cs typeface="Times New Roman"/>
              </a:rPr>
              <a:t>reaction</a:t>
            </a:r>
            <a:r>
              <a:rPr sz="2800" spc="-50" dirty="0">
                <a:solidFill>
                  <a:srgbClr val="002060"/>
                </a:solidFill>
                <a:latin typeface="Times New Roman"/>
                <a:cs typeface="Times New Roman"/>
              </a:rPr>
              <a:t> </a:t>
            </a:r>
            <a:r>
              <a:rPr sz="2800" dirty="0">
                <a:solidFill>
                  <a:srgbClr val="002060"/>
                </a:solidFill>
                <a:latin typeface="Times New Roman"/>
                <a:cs typeface="Times New Roman"/>
              </a:rPr>
              <a:t>seen</a:t>
            </a:r>
            <a:r>
              <a:rPr sz="2800" spc="-55" dirty="0">
                <a:solidFill>
                  <a:srgbClr val="002060"/>
                </a:solidFill>
                <a:latin typeface="Times New Roman"/>
                <a:cs typeface="Times New Roman"/>
              </a:rPr>
              <a:t> </a:t>
            </a:r>
            <a:r>
              <a:rPr sz="2800" dirty="0">
                <a:solidFill>
                  <a:srgbClr val="002060"/>
                </a:solidFill>
                <a:latin typeface="Times New Roman"/>
                <a:cs typeface="Times New Roman"/>
              </a:rPr>
              <a:t>with</a:t>
            </a:r>
            <a:r>
              <a:rPr sz="2800" spc="-40" dirty="0">
                <a:solidFill>
                  <a:srgbClr val="002060"/>
                </a:solidFill>
                <a:latin typeface="Times New Roman"/>
                <a:cs typeface="Times New Roman"/>
              </a:rPr>
              <a:t> </a:t>
            </a:r>
            <a:r>
              <a:rPr sz="2800" dirty="0">
                <a:solidFill>
                  <a:srgbClr val="002060"/>
                </a:solidFill>
                <a:latin typeface="Times New Roman"/>
                <a:cs typeface="Times New Roman"/>
              </a:rPr>
              <a:t>penicillins</a:t>
            </a:r>
            <a:r>
              <a:rPr sz="2800" spc="-60" dirty="0">
                <a:solidFill>
                  <a:srgbClr val="002060"/>
                </a:solidFill>
                <a:latin typeface="Times New Roman"/>
                <a:cs typeface="Times New Roman"/>
              </a:rPr>
              <a:t> </a:t>
            </a:r>
            <a:r>
              <a:rPr sz="2800" dirty="0">
                <a:solidFill>
                  <a:srgbClr val="002060"/>
                </a:solidFill>
                <a:latin typeface="Times New Roman"/>
                <a:cs typeface="Times New Roman"/>
              </a:rPr>
              <a:t>,</a:t>
            </a:r>
            <a:r>
              <a:rPr sz="2800" spc="-30" dirty="0">
                <a:solidFill>
                  <a:srgbClr val="002060"/>
                </a:solidFill>
                <a:latin typeface="Times New Roman"/>
                <a:cs typeface="Times New Roman"/>
              </a:rPr>
              <a:t> </a:t>
            </a:r>
            <a:r>
              <a:rPr sz="2800" dirty="0">
                <a:solidFill>
                  <a:srgbClr val="002060"/>
                </a:solidFill>
                <a:latin typeface="Times New Roman"/>
                <a:cs typeface="Times New Roman"/>
              </a:rPr>
              <a:t>vaccines/</a:t>
            </a:r>
            <a:r>
              <a:rPr sz="2800" spc="-55" dirty="0">
                <a:solidFill>
                  <a:srgbClr val="002060"/>
                </a:solidFill>
                <a:latin typeface="Times New Roman"/>
                <a:cs typeface="Times New Roman"/>
              </a:rPr>
              <a:t> </a:t>
            </a:r>
            <a:r>
              <a:rPr sz="2800" dirty="0">
                <a:solidFill>
                  <a:srgbClr val="002060"/>
                </a:solidFill>
                <a:latin typeface="Times New Roman"/>
                <a:cs typeface="Times New Roman"/>
              </a:rPr>
              <a:t>sera</a:t>
            </a:r>
            <a:r>
              <a:rPr sz="2800" spc="-40" dirty="0">
                <a:solidFill>
                  <a:srgbClr val="002060"/>
                </a:solidFill>
                <a:latin typeface="Times New Roman"/>
                <a:cs typeface="Times New Roman"/>
              </a:rPr>
              <a:t> </a:t>
            </a:r>
            <a:r>
              <a:rPr sz="2800" spc="-20" dirty="0">
                <a:solidFill>
                  <a:srgbClr val="002060"/>
                </a:solidFill>
                <a:latin typeface="Times New Roman"/>
                <a:cs typeface="Times New Roman"/>
              </a:rPr>
              <a:t>etc. </a:t>
            </a:r>
            <a:r>
              <a:rPr sz="2800" dirty="0">
                <a:solidFill>
                  <a:srgbClr val="002060"/>
                </a:solidFill>
                <a:latin typeface="Times New Roman"/>
                <a:cs typeface="Times New Roman"/>
              </a:rPr>
              <a:t>Leading</a:t>
            </a:r>
            <a:r>
              <a:rPr sz="2800" spc="-40" dirty="0">
                <a:solidFill>
                  <a:srgbClr val="002060"/>
                </a:solidFill>
                <a:latin typeface="Times New Roman"/>
                <a:cs typeface="Times New Roman"/>
              </a:rPr>
              <a:t> </a:t>
            </a:r>
            <a:r>
              <a:rPr sz="2800" dirty="0">
                <a:solidFill>
                  <a:srgbClr val="002060"/>
                </a:solidFill>
                <a:latin typeface="Times New Roman"/>
                <a:cs typeface="Times New Roman"/>
              </a:rPr>
              <a:t>to</a:t>
            </a:r>
            <a:r>
              <a:rPr sz="2800" spc="-20" dirty="0">
                <a:solidFill>
                  <a:srgbClr val="002060"/>
                </a:solidFill>
                <a:latin typeface="Times New Roman"/>
                <a:cs typeface="Times New Roman"/>
              </a:rPr>
              <a:t> </a:t>
            </a:r>
            <a:r>
              <a:rPr sz="2800" dirty="0">
                <a:solidFill>
                  <a:srgbClr val="002060"/>
                </a:solidFill>
                <a:latin typeface="Times New Roman"/>
                <a:cs typeface="Times New Roman"/>
              </a:rPr>
              <a:t>Bronchospasm,</a:t>
            </a:r>
            <a:r>
              <a:rPr sz="2800" spc="-45" dirty="0">
                <a:solidFill>
                  <a:srgbClr val="002060"/>
                </a:solidFill>
                <a:latin typeface="Times New Roman"/>
                <a:cs typeface="Times New Roman"/>
              </a:rPr>
              <a:t> </a:t>
            </a:r>
            <a:r>
              <a:rPr sz="2800" dirty="0">
                <a:solidFill>
                  <a:srgbClr val="002060"/>
                </a:solidFill>
                <a:latin typeface="Times New Roman"/>
                <a:cs typeface="Times New Roman"/>
              </a:rPr>
              <a:t>Laryngeal</a:t>
            </a:r>
            <a:r>
              <a:rPr sz="2800" spc="-35" dirty="0">
                <a:solidFill>
                  <a:srgbClr val="002060"/>
                </a:solidFill>
                <a:latin typeface="Times New Roman"/>
                <a:cs typeface="Times New Roman"/>
              </a:rPr>
              <a:t> </a:t>
            </a:r>
            <a:r>
              <a:rPr sz="2800" dirty="0">
                <a:solidFill>
                  <a:srgbClr val="002060"/>
                </a:solidFill>
                <a:latin typeface="Times New Roman"/>
                <a:cs typeface="Times New Roman"/>
              </a:rPr>
              <a:t>oedema,</a:t>
            </a:r>
            <a:r>
              <a:rPr sz="2800" spc="-35" dirty="0">
                <a:solidFill>
                  <a:srgbClr val="002060"/>
                </a:solidFill>
                <a:latin typeface="Times New Roman"/>
                <a:cs typeface="Times New Roman"/>
              </a:rPr>
              <a:t> </a:t>
            </a:r>
            <a:r>
              <a:rPr sz="2800" spc="-10" dirty="0">
                <a:solidFill>
                  <a:srgbClr val="002060"/>
                </a:solidFill>
                <a:latin typeface="Times New Roman"/>
                <a:cs typeface="Times New Roman"/>
              </a:rPr>
              <a:t>hypotension </a:t>
            </a:r>
            <a:r>
              <a:rPr sz="2800" dirty="0">
                <a:solidFill>
                  <a:srgbClr val="002060"/>
                </a:solidFill>
                <a:latin typeface="Times New Roman"/>
                <a:cs typeface="Times New Roman"/>
              </a:rPr>
              <a:t>and</a:t>
            </a:r>
            <a:r>
              <a:rPr sz="2800" spc="-15" dirty="0">
                <a:solidFill>
                  <a:srgbClr val="002060"/>
                </a:solidFill>
                <a:latin typeface="Times New Roman"/>
                <a:cs typeface="Times New Roman"/>
              </a:rPr>
              <a:t> </a:t>
            </a:r>
            <a:r>
              <a:rPr sz="2800" spc="-10" dirty="0">
                <a:solidFill>
                  <a:srgbClr val="002060"/>
                </a:solidFill>
                <a:latin typeface="Times New Roman"/>
                <a:cs typeface="Times New Roman"/>
              </a:rPr>
              <a:t>shock.</a:t>
            </a:r>
            <a:endParaRPr sz="2800">
              <a:latin typeface="Times New Roman"/>
              <a:cs typeface="Times New Roman"/>
            </a:endParaRPr>
          </a:p>
          <a:p>
            <a:pPr marL="12700" marR="760730">
              <a:lnSpc>
                <a:spcPct val="100000"/>
              </a:lnSpc>
            </a:pPr>
            <a:r>
              <a:rPr sz="2800" spc="-10" dirty="0">
                <a:solidFill>
                  <a:srgbClr val="FF0000"/>
                </a:solidFill>
                <a:latin typeface="Times New Roman"/>
                <a:cs typeface="Times New Roman"/>
              </a:rPr>
              <a:t>Treatment</a:t>
            </a:r>
            <a:r>
              <a:rPr sz="2800" spc="-40" dirty="0">
                <a:solidFill>
                  <a:srgbClr val="FF0000"/>
                </a:solidFill>
                <a:latin typeface="Times New Roman"/>
                <a:cs typeface="Times New Roman"/>
              </a:rPr>
              <a:t> </a:t>
            </a:r>
            <a:r>
              <a:rPr sz="2800" dirty="0">
                <a:solidFill>
                  <a:srgbClr val="002060"/>
                </a:solidFill>
                <a:latin typeface="Times New Roman"/>
                <a:cs typeface="Times New Roman"/>
              </a:rPr>
              <a:t>–</a:t>
            </a:r>
            <a:r>
              <a:rPr sz="2800" spc="-170" dirty="0">
                <a:solidFill>
                  <a:srgbClr val="002060"/>
                </a:solidFill>
                <a:latin typeface="Times New Roman"/>
                <a:cs typeface="Times New Roman"/>
              </a:rPr>
              <a:t> </a:t>
            </a:r>
            <a:r>
              <a:rPr sz="2800" dirty="0">
                <a:solidFill>
                  <a:srgbClr val="002060"/>
                </a:solidFill>
                <a:latin typeface="Times New Roman"/>
                <a:cs typeface="Times New Roman"/>
              </a:rPr>
              <a:t>Airway</a:t>
            </a:r>
            <a:r>
              <a:rPr sz="2800" spc="-10" dirty="0">
                <a:solidFill>
                  <a:srgbClr val="002060"/>
                </a:solidFill>
                <a:latin typeface="Times New Roman"/>
                <a:cs typeface="Times New Roman"/>
              </a:rPr>
              <a:t> </a:t>
            </a:r>
            <a:r>
              <a:rPr sz="2800" spc="-30" dirty="0">
                <a:solidFill>
                  <a:srgbClr val="002060"/>
                </a:solidFill>
                <a:latin typeface="Times New Roman"/>
                <a:cs typeface="Times New Roman"/>
              </a:rPr>
              <a:t>patency,</a:t>
            </a:r>
            <a:r>
              <a:rPr sz="2800" spc="-180" dirty="0">
                <a:solidFill>
                  <a:srgbClr val="002060"/>
                </a:solidFill>
                <a:latin typeface="Times New Roman"/>
                <a:cs typeface="Times New Roman"/>
              </a:rPr>
              <a:t> </a:t>
            </a:r>
            <a:r>
              <a:rPr sz="2800" dirty="0">
                <a:solidFill>
                  <a:srgbClr val="002060"/>
                </a:solidFill>
                <a:latin typeface="Times New Roman"/>
                <a:cs typeface="Times New Roman"/>
              </a:rPr>
              <a:t>Adrenaline,</a:t>
            </a:r>
            <a:r>
              <a:rPr sz="2800" spc="-40" dirty="0">
                <a:solidFill>
                  <a:srgbClr val="002060"/>
                </a:solidFill>
                <a:latin typeface="Times New Roman"/>
                <a:cs typeface="Times New Roman"/>
              </a:rPr>
              <a:t> </a:t>
            </a:r>
            <a:r>
              <a:rPr sz="2800" spc="-10" dirty="0">
                <a:solidFill>
                  <a:srgbClr val="002060"/>
                </a:solidFill>
                <a:latin typeface="Times New Roman"/>
                <a:cs typeface="Times New Roman"/>
              </a:rPr>
              <a:t>Corticosteroids, </a:t>
            </a:r>
            <a:r>
              <a:rPr sz="2800" dirty="0">
                <a:solidFill>
                  <a:srgbClr val="002060"/>
                </a:solidFill>
                <a:latin typeface="Times New Roman"/>
                <a:cs typeface="Times New Roman"/>
              </a:rPr>
              <a:t>Pressure</a:t>
            </a:r>
            <a:r>
              <a:rPr sz="2800" spc="-180" dirty="0">
                <a:solidFill>
                  <a:srgbClr val="002060"/>
                </a:solidFill>
                <a:latin typeface="Times New Roman"/>
                <a:cs typeface="Times New Roman"/>
              </a:rPr>
              <a:t> </a:t>
            </a:r>
            <a:r>
              <a:rPr sz="2800" dirty="0">
                <a:solidFill>
                  <a:srgbClr val="002060"/>
                </a:solidFill>
                <a:latin typeface="Times New Roman"/>
                <a:cs typeface="Times New Roman"/>
              </a:rPr>
              <a:t>Agents</a:t>
            </a:r>
            <a:r>
              <a:rPr sz="2800" spc="-20" dirty="0">
                <a:solidFill>
                  <a:srgbClr val="002060"/>
                </a:solidFill>
                <a:latin typeface="Times New Roman"/>
                <a:cs typeface="Times New Roman"/>
              </a:rPr>
              <a:t> </a:t>
            </a:r>
            <a:r>
              <a:rPr sz="2800" dirty="0">
                <a:solidFill>
                  <a:srgbClr val="002060"/>
                </a:solidFill>
                <a:latin typeface="Times New Roman"/>
                <a:cs typeface="Times New Roman"/>
              </a:rPr>
              <a:t>&amp;</a:t>
            </a:r>
            <a:r>
              <a:rPr sz="2800" spc="-15" dirty="0">
                <a:solidFill>
                  <a:srgbClr val="002060"/>
                </a:solidFill>
                <a:latin typeface="Times New Roman"/>
                <a:cs typeface="Times New Roman"/>
              </a:rPr>
              <a:t> </a:t>
            </a:r>
            <a:r>
              <a:rPr sz="2800" dirty="0">
                <a:solidFill>
                  <a:srgbClr val="002060"/>
                </a:solidFill>
                <a:latin typeface="Times New Roman"/>
                <a:cs typeface="Times New Roman"/>
              </a:rPr>
              <a:t>management</a:t>
            </a:r>
            <a:r>
              <a:rPr sz="2800" spc="-30" dirty="0">
                <a:solidFill>
                  <a:srgbClr val="002060"/>
                </a:solidFill>
                <a:latin typeface="Times New Roman"/>
                <a:cs typeface="Times New Roman"/>
              </a:rPr>
              <a:t> </a:t>
            </a:r>
            <a:r>
              <a:rPr sz="2800" dirty="0">
                <a:solidFill>
                  <a:srgbClr val="002060"/>
                </a:solidFill>
                <a:latin typeface="Times New Roman"/>
                <a:cs typeface="Times New Roman"/>
              </a:rPr>
              <a:t>of</a:t>
            </a:r>
            <a:r>
              <a:rPr sz="2800" spc="-15" dirty="0">
                <a:solidFill>
                  <a:srgbClr val="002060"/>
                </a:solidFill>
                <a:latin typeface="Times New Roman"/>
                <a:cs typeface="Times New Roman"/>
              </a:rPr>
              <a:t> </a:t>
            </a:r>
            <a:r>
              <a:rPr sz="2800" spc="-10" dirty="0">
                <a:solidFill>
                  <a:srgbClr val="002060"/>
                </a:solidFill>
                <a:latin typeface="Times New Roman"/>
                <a:cs typeface="Times New Roman"/>
              </a:rPr>
              <a:t>shock.</a:t>
            </a:r>
            <a:endParaRPr sz="2800">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4604" marR="5080" indent="1995170">
              <a:lnSpc>
                <a:spcPct val="100000"/>
              </a:lnSpc>
              <a:spcBef>
                <a:spcPts val="100"/>
              </a:spcBef>
              <a:tabLst>
                <a:tab pos="4080510" algn="l"/>
              </a:tabLst>
            </a:pPr>
            <a:r>
              <a:rPr dirty="0"/>
              <a:t>TYPE</a:t>
            </a:r>
            <a:r>
              <a:rPr spc="-30" dirty="0"/>
              <a:t> </a:t>
            </a:r>
            <a:r>
              <a:rPr spc="-25" dirty="0"/>
              <a:t>II:</a:t>
            </a:r>
            <a:r>
              <a:rPr dirty="0"/>
              <a:t>	</a:t>
            </a:r>
            <a:r>
              <a:rPr spc="-10" dirty="0"/>
              <a:t>CYTOTOXIC </a:t>
            </a:r>
            <a:r>
              <a:rPr dirty="0"/>
              <a:t>HYPERSENSITIVITY</a:t>
            </a:r>
            <a:r>
              <a:rPr spc="-204" dirty="0"/>
              <a:t> </a:t>
            </a:r>
            <a:r>
              <a:rPr dirty="0"/>
              <a:t>/</a:t>
            </a:r>
            <a:r>
              <a:rPr spc="-225" dirty="0"/>
              <a:t> </a:t>
            </a:r>
            <a:r>
              <a:rPr dirty="0"/>
              <a:t>AUTO</a:t>
            </a:r>
            <a:r>
              <a:rPr spc="-35" dirty="0"/>
              <a:t> </a:t>
            </a:r>
            <a:r>
              <a:rPr dirty="0"/>
              <a:t>–</a:t>
            </a:r>
            <a:r>
              <a:rPr spc="-225" dirty="0"/>
              <a:t> </a:t>
            </a:r>
            <a:r>
              <a:rPr spc="-10" dirty="0"/>
              <a:t>ALLERGY</a:t>
            </a:r>
          </a:p>
        </p:txBody>
      </p:sp>
      <p:grpSp>
        <p:nvGrpSpPr>
          <p:cNvPr id="3" name="object 3"/>
          <p:cNvGrpSpPr/>
          <p:nvPr/>
        </p:nvGrpSpPr>
        <p:grpSpPr>
          <a:xfrm>
            <a:off x="457200" y="1436369"/>
            <a:ext cx="9144000" cy="5878830"/>
            <a:chOff x="457200" y="1436369"/>
            <a:chExt cx="9144000" cy="5878830"/>
          </a:xfrm>
        </p:grpSpPr>
        <p:pic>
          <p:nvPicPr>
            <p:cNvPr id="4" name="object 4"/>
            <p:cNvPicPr/>
            <p:nvPr/>
          </p:nvPicPr>
          <p:blipFill>
            <a:blip r:embed="rId2" cstate="print"/>
            <a:stretch>
              <a:fillRect/>
            </a:stretch>
          </p:blipFill>
          <p:spPr>
            <a:xfrm>
              <a:off x="457200" y="1436369"/>
              <a:ext cx="9144000" cy="979170"/>
            </a:xfrm>
            <a:prstGeom prst="rect">
              <a:avLst/>
            </a:prstGeom>
          </p:spPr>
        </p:pic>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80"/>
              <a:ext cx="9144000" cy="979170"/>
            </a:xfrm>
            <a:prstGeom prst="rect">
              <a:avLst/>
            </a:prstGeom>
          </p:spPr>
        </p:pic>
        <p:pic>
          <p:nvPicPr>
            <p:cNvPr id="8" name="object 8"/>
            <p:cNvPicPr/>
            <p:nvPr/>
          </p:nvPicPr>
          <p:blipFill>
            <a:blip r:embed="rId6" cstate="print"/>
            <a:stretch>
              <a:fillRect/>
            </a:stretch>
          </p:blipFill>
          <p:spPr>
            <a:xfrm>
              <a:off x="457200" y="5353049"/>
              <a:ext cx="9144000" cy="979170"/>
            </a:xfrm>
            <a:prstGeom prst="rect">
              <a:avLst/>
            </a:prstGeom>
          </p:spPr>
        </p:pic>
        <p:pic>
          <p:nvPicPr>
            <p:cNvPr id="9" name="object 9"/>
            <p:cNvPicPr/>
            <p:nvPr/>
          </p:nvPicPr>
          <p:blipFill>
            <a:blip r:embed="rId7" cstate="print"/>
            <a:stretch>
              <a:fillRect/>
            </a:stretch>
          </p:blipFill>
          <p:spPr>
            <a:xfrm>
              <a:off x="457200" y="6332219"/>
              <a:ext cx="9144000" cy="982980"/>
            </a:xfrm>
            <a:prstGeom prst="rect">
              <a:avLst/>
            </a:prstGeom>
          </p:spPr>
        </p:pic>
      </p:grpSp>
      <p:sp>
        <p:nvSpPr>
          <p:cNvPr id="10" name="object 10"/>
          <p:cNvSpPr txBox="1"/>
          <p:nvPr/>
        </p:nvSpPr>
        <p:spPr>
          <a:xfrm>
            <a:off x="535939" y="1725422"/>
            <a:ext cx="8913495" cy="5572760"/>
          </a:xfrm>
          <a:prstGeom prst="rect">
            <a:avLst/>
          </a:prstGeom>
        </p:spPr>
        <p:txBody>
          <a:bodyPr vert="horz" wrap="square" lIns="0" tIns="12700" rIns="0" bIns="0" rtlCol="0">
            <a:spAutoFit/>
          </a:bodyPr>
          <a:lstStyle/>
          <a:p>
            <a:pPr marL="13335" marR="833119" indent="88265">
              <a:lnSpc>
                <a:spcPct val="100000"/>
              </a:lnSpc>
              <a:spcBef>
                <a:spcPts val="100"/>
              </a:spcBef>
            </a:pPr>
            <a:r>
              <a:rPr sz="2800" dirty="0">
                <a:solidFill>
                  <a:srgbClr val="002060"/>
                </a:solidFill>
                <a:latin typeface="Times New Roman"/>
                <a:cs typeface="Times New Roman"/>
              </a:rPr>
              <a:t>Failure</a:t>
            </a:r>
            <a:r>
              <a:rPr sz="2800" spc="-30" dirty="0">
                <a:solidFill>
                  <a:srgbClr val="002060"/>
                </a:solidFill>
                <a:latin typeface="Times New Roman"/>
                <a:cs typeface="Times New Roman"/>
              </a:rPr>
              <a:t> </a:t>
            </a:r>
            <a:r>
              <a:rPr sz="2800" dirty="0">
                <a:solidFill>
                  <a:srgbClr val="002060"/>
                </a:solidFill>
                <a:latin typeface="Times New Roman"/>
                <a:cs typeface="Times New Roman"/>
              </a:rPr>
              <a:t>of</a:t>
            </a:r>
            <a:r>
              <a:rPr sz="2800" spc="-15" dirty="0">
                <a:solidFill>
                  <a:srgbClr val="002060"/>
                </a:solidFill>
                <a:latin typeface="Times New Roman"/>
                <a:cs typeface="Times New Roman"/>
              </a:rPr>
              <a:t> </a:t>
            </a:r>
            <a:r>
              <a:rPr sz="2800" dirty="0">
                <a:solidFill>
                  <a:srgbClr val="002060"/>
                </a:solidFill>
                <a:latin typeface="Times New Roman"/>
                <a:cs typeface="Times New Roman"/>
              </a:rPr>
              <a:t>recognition</a:t>
            </a:r>
            <a:r>
              <a:rPr sz="2800" spc="-30" dirty="0">
                <a:solidFill>
                  <a:srgbClr val="002060"/>
                </a:solidFill>
                <a:latin typeface="Times New Roman"/>
                <a:cs typeface="Times New Roman"/>
              </a:rPr>
              <a:t> </a:t>
            </a:r>
            <a:r>
              <a:rPr sz="2800" dirty="0">
                <a:solidFill>
                  <a:srgbClr val="002060"/>
                </a:solidFill>
                <a:latin typeface="Times New Roman"/>
                <a:cs typeface="Times New Roman"/>
              </a:rPr>
              <a:t>of</a:t>
            </a:r>
            <a:r>
              <a:rPr sz="2800" spc="-15" dirty="0">
                <a:solidFill>
                  <a:srgbClr val="002060"/>
                </a:solidFill>
                <a:latin typeface="Times New Roman"/>
                <a:cs typeface="Times New Roman"/>
              </a:rPr>
              <a:t> </a:t>
            </a:r>
            <a:r>
              <a:rPr sz="2800" dirty="0">
                <a:solidFill>
                  <a:srgbClr val="002060"/>
                </a:solidFill>
                <a:latin typeface="Times New Roman"/>
                <a:cs typeface="Times New Roman"/>
              </a:rPr>
              <a:t>own</a:t>
            </a:r>
            <a:r>
              <a:rPr sz="2800" spc="-15" dirty="0">
                <a:solidFill>
                  <a:srgbClr val="002060"/>
                </a:solidFill>
                <a:latin typeface="Times New Roman"/>
                <a:cs typeface="Times New Roman"/>
              </a:rPr>
              <a:t> </a:t>
            </a:r>
            <a:r>
              <a:rPr sz="2800" dirty="0">
                <a:solidFill>
                  <a:srgbClr val="002060"/>
                </a:solidFill>
                <a:latin typeface="Times New Roman"/>
                <a:cs typeface="Times New Roman"/>
              </a:rPr>
              <a:t>tissue</a:t>
            </a:r>
            <a:r>
              <a:rPr sz="2800" spc="-35" dirty="0">
                <a:solidFill>
                  <a:srgbClr val="002060"/>
                </a:solidFill>
                <a:latin typeface="Times New Roman"/>
                <a:cs typeface="Times New Roman"/>
              </a:rPr>
              <a:t> </a:t>
            </a:r>
            <a:r>
              <a:rPr sz="2800" dirty="0">
                <a:solidFill>
                  <a:srgbClr val="002060"/>
                </a:solidFill>
                <a:latin typeface="Times New Roman"/>
                <a:cs typeface="Times New Roman"/>
              </a:rPr>
              <a:t>is</a:t>
            </a:r>
            <a:r>
              <a:rPr sz="2800" spc="-15" dirty="0">
                <a:solidFill>
                  <a:srgbClr val="002060"/>
                </a:solidFill>
                <a:latin typeface="Times New Roman"/>
                <a:cs typeface="Times New Roman"/>
              </a:rPr>
              <a:t> </a:t>
            </a:r>
            <a:r>
              <a:rPr sz="2800" dirty="0">
                <a:solidFill>
                  <a:srgbClr val="002060"/>
                </a:solidFill>
                <a:latin typeface="Times New Roman"/>
                <a:cs typeface="Times New Roman"/>
              </a:rPr>
              <a:t>lost</a:t>
            </a:r>
            <a:r>
              <a:rPr sz="2800" spc="-15" dirty="0">
                <a:solidFill>
                  <a:srgbClr val="002060"/>
                </a:solidFill>
                <a:latin typeface="Times New Roman"/>
                <a:cs typeface="Times New Roman"/>
              </a:rPr>
              <a:t> </a:t>
            </a:r>
            <a:r>
              <a:rPr sz="2800" dirty="0">
                <a:solidFill>
                  <a:srgbClr val="002060"/>
                </a:solidFill>
                <a:latin typeface="Times New Roman"/>
                <a:cs typeface="Times New Roman"/>
              </a:rPr>
              <a:t>due</a:t>
            </a:r>
            <a:r>
              <a:rPr sz="2800" spc="-15" dirty="0">
                <a:solidFill>
                  <a:srgbClr val="002060"/>
                </a:solidFill>
                <a:latin typeface="Times New Roman"/>
                <a:cs typeface="Times New Roman"/>
              </a:rPr>
              <a:t> </a:t>
            </a:r>
            <a:r>
              <a:rPr sz="2800" dirty="0">
                <a:solidFill>
                  <a:srgbClr val="002060"/>
                </a:solidFill>
                <a:latin typeface="Times New Roman"/>
                <a:cs typeface="Times New Roman"/>
              </a:rPr>
              <a:t>to</a:t>
            </a:r>
            <a:r>
              <a:rPr sz="2800" spc="-15" dirty="0">
                <a:solidFill>
                  <a:srgbClr val="002060"/>
                </a:solidFill>
                <a:latin typeface="Times New Roman"/>
                <a:cs typeface="Times New Roman"/>
              </a:rPr>
              <a:t> </a:t>
            </a:r>
            <a:r>
              <a:rPr sz="2800" spc="-10" dirty="0">
                <a:solidFill>
                  <a:srgbClr val="002060"/>
                </a:solidFill>
                <a:latin typeface="Times New Roman"/>
                <a:cs typeface="Times New Roman"/>
              </a:rPr>
              <a:t>partial </a:t>
            </a:r>
            <a:r>
              <a:rPr sz="2800" dirty="0">
                <a:solidFill>
                  <a:srgbClr val="002060"/>
                </a:solidFill>
                <a:latin typeface="Times New Roman"/>
                <a:cs typeface="Times New Roman"/>
              </a:rPr>
              <a:t>antigenic</a:t>
            </a:r>
            <a:r>
              <a:rPr sz="2800" spc="-35" dirty="0">
                <a:solidFill>
                  <a:srgbClr val="002060"/>
                </a:solidFill>
                <a:latin typeface="Times New Roman"/>
                <a:cs typeface="Times New Roman"/>
              </a:rPr>
              <a:t> </a:t>
            </a:r>
            <a:r>
              <a:rPr sz="2800" dirty="0">
                <a:solidFill>
                  <a:srgbClr val="002060"/>
                </a:solidFill>
                <a:latin typeface="Times New Roman"/>
                <a:cs typeface="Times New Roman"/>
              </a:rPr>
              <a:t>action</a:t>
            </a:r>
            <a:r>
              <a:rPr sz="2800" spc="-30" dirty="0">
                <a:solidFill>
                  <a:srgbClr val="002060"/>
                </a:solidFill>
                <a:latin typeface="Times New Roman"/>
                <a:cs typeface="Times New Roman"/>
              </a:rPr>
              <a:t> </a:t>
            </a:r>
            <a:r>
              <a:rPr sz="2800" dirty="0">
                <a:solidFill>
                  <a:srgbClr val="002060"/>
                </a:solidFill>
                <a:latin typeface="Times New Roman"/>
                <a:cs typeface="Times New Roman"/>
              </a:rPr>
              <a:t>of</a:t>
            </a:r>
            <a:r>
              <a:rPr sz="2800" spc="-5" dirty="0">
                <a:solidFill>
                  <a:srgbClr val="002060"/>
                </a:solidFill>
                <a:latin typeface="Times New Roman"/>
                <a:cs typeface="Times New Roman"/>
              </a:rPr>
              <a:t> </a:t>
            </a:r>
            <a:r>
              <a:rPr sz="2800" spc="-10" dirty="0">
                <a:solidFill>
                  <a:srgbClr val="002060"/>
                </a:solidFill>
                <a:latin typeface="Times New Roman"/>
                <a:cs typeface="Times New Roman"/>
              </a:rPr>
              <a:t>drugs</a:t>
            </a:r>
            <a:endParaRPr sz="2800">
              <a:latin typeface="Times New Roman"/>
              <a:cs typeface="Times New Roman"/>
            </a:endParaRPr>
          </a:p>
          <a:p>
            <a:pPr marL="12700" marR="5080">
              <a:lnSpc>
                <a:spcPts val="3360"/>
              </a:lnSpc>
              <a:spcBef>
                <a:spcPts val="105"/>
              </a:spcBef>
            </a:pPr>
            <a:r>
              <a:rPr sz="2800" dirty="0">
                <a:solidFill>
                  <a:srgbClr val="002060"/>
                </a:solidFill>
                <a:latin typeface="Times New Roman"/>
                <a:cs typeface="Times New Roman"/>
              </a:rPr>
              <a:t>Antibodies</a:t>
            </a:r>
            <a:r>
              <a:rPr sz="2800" spc="-20" dirty="0">
                <a:solidFill>
                  <a:srgbClr val="002060"/>
                </a:solidFill>
                <a:latin typeface="Times New Roman"/>
                <a:cs typeface="Times New Roman"/>
              </a:rPr>
              <a:t> </a:t>
            </a:r>
            <a:r>
              <a:rPr sz="2800" dirty="0">
                <a:solidFill>
                  <a:srgbClr val="002060"/>
                </a:solidFill>
                <a:latin typeface="Times New Roman"/>
                <a:cs typeface="Times New Roman"/>
              </a:rPr>
              <a:t>formed</a:t>
            </a:r>
            <a:r>
              <a:rPr sz="2800" spc="-20" dirty="0">
                <a:solidFill>
                  <a:srgbClr val="002060"/>
                </a:solidFill>
                <a:latin typeface="Times New Roman"/>
                <a:cs typeface="Times New Roman"/>
              </a:rPr>
              <a:t> </a:t>
            </a:r>
            <a:r>
              <a:rPr sz="2800" dirty="0">
                <a:solidFill>
                  <a:srgbClr val="002060"/>
                </a:solidFill>
                <a:latin typeface="Times New Roman"/>
                <a:cs typeface="Times New Roman"/>
              </a:rPr>
              <a:t>against</a:t>
            </a:r>
            <a:r>
              <a:rPr sz="2800" spc="-20" dirty="0">
                <a:solidFill>
                  <a:srgbClr val="002060"/>
                </a:solidFill>
                <a:latin typeface="Times New Roman"/>
                <a:cs typeface="Times New Roman"/>
              </a:rPr>
              <a:t> </a:t>
            </a:r>
            <a:r>
              <a:rPr sz="2800" dirty="0">
                <a:solidFill>
                  <a:srgbClr val="002060"/>
                </a:solidFill>
                <a:latin typeface="Times New Roman"/>
                <a:cs typeface="Times New Roman"/>
              </a:rPr>
              <a:t>body</a:t>
            </a:r>
            <a:r>
              <a:rPr sz="2800" spc="-20" dirty="0">
                <a:solidFill>
                  <a:srgbClr val="002060"/>
                </a:solidFill>
                <a:latin typeface="Times New Roman"/>
                <a:cs typeface="Times New Roman"/>
              </a:rPr>
              <a:t> </a:t>
            </a:r>
            <a:r>
              <a:rPr sz="2800" dirty="0">
                <a:solidFill>
                  <a:srgbClr val="002060"/>
                </a:solidFill>
                <a:latin typeface="Times New Roman"/>
                <a:cs typeface="Times New Roman"/>
              </a:rPr>
              <a:t>tissues</a:t>
            </a:r>
            <a:r>
              <a:rPr sz="2800" spc="-20" dirty="0">
                <a:solidFill>
                  <a:srgbClr val="002060"/>
                </a:solidFill>
                <a:latin typeface="Times New Roman"/>
                <a:cs typeface="Times New Roman"/>
              </a:rPr>
              <a:t> </a:t>
            </a:r>
            <a:r>
              <a:rPr sz="2800" dirty="0">
                <a:solidFill>
                  <a:srgbClr val="002060"/>
                </a:solidFill>
                <a:latin typeface="Times New Roman"/>
                <a:cs typeface="Times New Roman"/>
              </a:rPr>
              <a:t>activate</a:t>
            </a:r>
            <a:r>
              <a:rPr sz="2800" spc="-20" dirty="0">
                <a:solidFill>
                  <a:srgbClr val="002060"/>
                </a:solidFill>
                <a:latin typeface="Times New Roman"/>
                <a:cs typeface="Times New Roman"/>
              </a:rPr>
              <a:t> </a:t>
            </a:r>
            <a:r>
              <a:rPr sz="2800" dirty="0">
                <a:solidFill>
                  <a:srgbClr val="002060"/>
                </a:solidFill>
                <a:latin typeface="Times New Roman"/>
                <a:cs typeface="Times New Roman"/>
              </a:rPr>
              <a:t>surface</a:t>
            </a:r>
            <a:r>
              <a:rPr sz="2800" spc="-20" dirty="0">
                <a:solidFill>
                  <a:srgbClr val="002060"/>
                </a:solidFill>
                <a:latin typeface="Times New Roman"/>
                <a:cs typeface="Times New Roman"/>
              </a:rPr>
              <a:t> </a:t>
            </a:r>
            <a:r>
              <a:rPr sz="2800" spc="-10" dirty="0">
                <a:solidFill>
                  <a:srgbClr val="002060"/>
                </a:solidFill>
                <a:latin typeface="Times New Roman"/>
                <a:cs typeface="Times New Roman"/>
              </a:rPr>
              <a:t>bound </a:t>
            </a:r>
            <a:r>
              <a:rPr sz="2800" dirty="0">
                <a:solidFill>
                  <a:srgbClr val="002060"/>
                </a:solidFill>
                <a:latin typeface="Times New Roman"/>
                <a:cs typeface="Times New Roman"/>
              </a:rPr>
              <a:t>COMPLEMENT</a:t>
            </a:r>
            <a:r>
              <a:rPr sz="2800" spc="-105" dirty="0">
                <a:solidFill>
                  <a:srgbClr val="002060"/>
                </a:solidFill>
                <a:latin typeface="Times New Roman"/>
                <a:cs typeface="Times New Roman"/>
              </a:rPr>
              <a:t> </a:t>
            </a:r>
            <a:r>
              <a:rPr sz="2800" dirty="0">
                <a:solidFill>
                  <a:srgbClr val="002060"/>
                </a:solidFill>
                <a:latin typeface="Times New Roman"/>
                <a:cs typeface="Times New Roman"/>
              </a:rPr>
              <a:t>SYSTEM</a:t>
            </a:r>
            <a:r>
              <a:rPr sz="2800" spc="-55" dirty="0">
                <a:solidFill>
                  <a:srgbClr val="002060"/>
                </a:solidFill>
                <a:latin typeface="Times New Roman"/>
                <a:cs typeface="Times New Roman"/>
              </a:rPr>
              <a:t> </a:t>
            </a:r>
            <a:r>
              <a:rPr sz="2800" dirty="0">
                <a:solidFill>
                  <a:srgbClr val="002060"/>
                </a:solidFill>
                <a:latin typeface="Times New Roman"/>
                <a:cs typeface="Times New Roman"/>
              </a:rPr>
              <a:t>leading</a:t>
            </a:r>
            <a:r>
              <a:rPr sz="2800" spc="-80" dirty="0">
                <a:solidFill>
                  <a:srgbClr val="002060"/>
                </a:solidFill>
                <a:latin typeface="Times New Roman"/>
                <a:cs typeface="Times New Roman"/>
              </a:rPr>
              <a:t> </a:t>
            </a:r>
            <a:r>
              <a:rPr sz="2800" dirty="0">
                <a:solidFill>
                  <a:srgbClr val="002060"/>
                </a:solidFill>
                <a:latin typeface="Times New Roman"/>
                <a:cs typeface="Times New Roman"/>
              </a:rPr>
              <a:t>to</a:t>
            </a:r>
            <a:r>
              <a:rPr sz="2800" spc="-75" dirty="0">
                <a:solidFill>
                  <a:srgbClr val="002060"/>
                </a:solidFill>
                <a:latin typeface="Times New Roman"/>
                <a:cs typeface="Times New Roman"/>
              </a:rPr>
              <a:t> </a:t>
            </a:r>
            <a:r>
              <a:rPr sz="2800" spc="-20" dirty="0">
                <a:solidFill>
                  <a:srgbClr val="002060"/>
                </a:solidFill>
                <a:latin typeface="Times New Roman"/>
                <a:cs typeface="Times New Roman"/>
              </a:rPr>
              <a:t>PHAGOCYTOSIS</a:t>
            </a:r>
            <a:r>
              <a:rPr sz="2800" spc="-35" dirty="0">
                <a:solidFill>
                  <a:srgbClr val="002060"/>
                </a:solidFill>
                <a:latin typeface="Times New Roman"/>
                <a:cs typeface="Times New Roman"/>
              </a:rPr>
              <a:t> </a:t>
            </a:r>
            <a:r>
              <a:rPr sz="2800" spc="-25" dirty="0">
                <a:solidFill>
                  <a:srgbClr val="002060"/>
                </a:solidFill>
                <a:latin typeface="Times New Roman"/>
                <a:cs typeface="Times New Roman"/>
              </a:rPr>
              <a:t>of</a:t>
            </a:r>
            <a:endParaRPr sz="2800">
              <a:latin typeface="Times New Roman"/>
              <a:cs typeface="Times New Roman"/>
            </a:endParaRPr>
          </a:p>
          <a:p>
            <a:pPr marL="12700">
              <a:lnSpc>
                <a:spcPts val="3250"/>
              </a:lnSpc>
            </a:pPr>
            <a:r>
              <a:rPr sz="2800" dirty="0">
                <a:solidFill>
                  <a:srgbClr val="002060"/>
                </a:solidFill>
                <a:latin typeface="Times New Roman"/>
                <a:cs typeface="Times New Roman"/>
              </a:rPr>
              <a:t>target</a:t>
            </a:r>
            <a:r>
              <a:rPr sz="2800" spc="-90" dirty="0">
                <a:solidFill>
                  <a:srgbClr val="002060"/>
                </a:solidFill>
                <a:latin typeface="Times New Roman"/>
                <a:cs typeface="Times New Roman"/>
              </a:rPr>
              <a:t> </a:t>
            </a:r>
            <a:r>
              <a:rPr sz="2800" spc="-10" dirty="0">
                <a:solidFill>
                  <a:srgbClr val="002060"/>
                </a:solidFill>
                <a:latin typeface="Times New Roman"/>
                <a:cs typeface="Times New Roman"/>
              </a:rPr>
              <a:t>cells.</a:t>
            </a:r>
            <a:endParaRPr sz="2800">
              <a:latin typeface="Times New Roman"/>
              <a:cs typeface="Times New Roman"/>
            </a:endParaRPr>
          </a:p>
          <a:p>
            <a:pPr marL="12700" marR="972185">
              <a:lnSpc>
                <a:spcPct val="100000"/>
              </a:lnSpc>
            </a:pPr>
            <a:r>
              <a:rPr sz="2800" dirty="0">
                <a:solidFill>
                  <a:srgbClr val="002060"/>
                </a:solidFill>
                <a:latin typeface="Times New Roman"/>
                <a:cs typeface="Times New Roman"/>
              </a:rPr>
              <a:t>e.g.-</a:t>
            </a:r>
            <a:r>
              <a:rPr sz="2800" spc="-75" dirty="0">
                <a:solidFill>
                  <a:srgbClr val="002060"/>
                </a:solidFill>
                <a:latin typeface="Times New Roman"/>
                <a:cs typeface="Times New Roman"/>
              </a:rPr>
              <a:t> </a:t>
            </a:r>
            <a:r>
              <a:rPr sz="2800" dirty="0">
                <a:solidFill>
                  <a:srgbClr val="002060"/>
                </a:solidFill>
                <a:latin typeface="Times New Roman"/>
                <a:cs typeface="Times New Roman"/>
              </a:rPr>
              <a:t>Thrombocytopenic</a:t>
            </a:r>
            <a:r>
              <a:rPr sz="2800" spc="-30" dirty="0">
                <a:solidFill>
                  <a:srgbClr val="002060"/>
                </a:solidFill>
                <a:latin typeface="Times New Roman"/>
                <a:cs typeface="Times New Roman"/>
              </a:rPr>
              <a:t> </a:t>
            </a:r>
            <a:r>
              <a:rPr sz="2800" dirty="0">
                <a:solidFill>
                  <a:srgbClr val="002060"/>
                </a:solidFill>
                <a:latin typeface="Times New Roman"/>
                <a:cs typeface="Times New Roman"/>
              </a:rPr>
              <a:t>purpura</a:t>
            </a:r>
            <a:r>
              <a:rPr sz="2800" spc="-20" dirty="0">
                <a:solidFill>
                  <a:srgbClr val="002060"/>
                </a:solidFill>
                <a:latin typeface="Times New Roman"/>
                <a:cs typeface="Times New Roman"/>
              </a:rPr>
              <a:t> </a:t>
            </a:r>
            <a:r>
              <a:rPr sz="2800" dirty="0">
                <a:solidFill>
                  <a:srgbClr val="002060"/>
                </a:solidFill>
                <a:latin typeface="Times New Roman"/>
                <a:cs typeface="Times New Roman"/>
              </a:rPr>
              <a:t>–</a:t>
            </a:r>
            <a:r>
              <a:rPr sz="2800" spc="-10" dirty="0">
                <a:solidFill>
                  <a:srgbClr val="002060"/>
                </a:solidFill>
                <a:latin typeface="Times New Roman"/>
                <a:cs typeface="Times New Roman"/>
              </a:rPr>
              <a:t> </a:t>
            </a:r>
            <a:r>
              <a:rPr sz="2800" dirty="0">
                <a:solidFill>
                  <a:srgbClr val="002060"/>
                </a:solidFill>
                <a:latin typeface="Times New Roman"/>
                <a:cs typeface="Times New Roman"/>
              </a:rPr>
              <a:t>by</a:t>
            </a:r>
            <a:r>
              <a:rPr sz="2800" spc="-175" dirty="0">
                <a:solidFill>
                  <a:srgbClr val="002060"/>
                </a:solidFill>
                <a:latin typeface="Times New Roman"/>
                <a:cs typeface="Times New Roman"/>
              </a:rPr>
              <a:t> </a:t>
            </a:r>
            <a:r>
              <a:rPr sz="2800" dirty="0">
                <a:solidFill>
                  <a:srgbClr val="002060"/>
                </a:solidFill>
                <a:latin typeface="Times New Roman"/>
                <a:cs typeface="Times New Roman"/>
              </a:rPr>
              <a:t>Allopurinol</a:t>
            </a:r>
            <a:r>
              <a:rPr sz="2800" spc="-30" dirty="0">
                <a:solidFill>
                  <a:srgbClr val="002060"/>
                </a:solidFill>
                <a:latin typeface="Times New Roman"/>
                <a:cs typeface="Times New Roman"/>
              </a:rPr>
              <a:t> </a:t>
            </a:r>
            <a:r>
              <a:rPr sz="2800" dirty="0">
                <a:solidFill>
                  <a:srgbClr val="002060"/>
                </a:solidFill>
                <a:latin typeface="Times New Roman"/>
                <a:cs typeface="Times New Roman"/>
              </a:rPr>
              <a:t>,</a:t>
            </a:r>
            <a:r>
              <a:rPr sz="2800" spc="-10" dirty="0">
                <a:solidFill>
                  <a:srgbClr val="002060"/>
                </a:solidFill>
                <a:latin typeface="Times New Roman"/>
                <a:cs typeface="Times New Roman"/>
              </a:rPr>
              <a:t> </a:t>
            </a:r>
            <a:r>
              <a:rPr sz="2800" spc="-20" dirty="0">
                <a:solidFill>
                  <a:srgbClr val="002060"/>
                </a:solidFill>
                <a:latin typeface="Times New Roman"/>
                <a:cs typeface="Times New Roman"/>
              </a:rPr>
              <a:t>pbz, </a:t>
            </a:r>
            <a:r>
              <a:rPr sz="2800" dirty="0">
                <a:solidFill>
                  <a:srgbClr val="002060"/>
                </a:solidFill>
                <a:latin typeface="Times New Roman"/>
                <a:cs typeface="Times New Roman"/>
              </a:rPr>
              <a:t>quinidine,</a:t>
            </a:r>
            <a:r>
              <a:rPr sz="2800" spc="-20" dirty="0">
                <a:solidFill>
                  <a:srgbClr val="002060"/>
                </a:solidFill>
                <a:latin typeface="Times New Roman"/>
                <a:cs typeface="Times New Roman"/>
              </a:rPr>
              <a:t> </a:t>
            </a:r>
            <a:r>
              <a:rPr sz="2800" dirty="0">
                <a:solidFill>
                  <a:srgbClr val="002060"/>
                </a:solidFill>
                <a:latin typeface="Times New Roman"/>
                <a:cs typeface="Times New Roman"/>
              </a:rPr>
              <a:t>sulfa</a:t>
            </a:r>
            <a:r>
              <a:rPr sz="2800" spc="-20" dirty="0">
                <a:solidFill>
                  <a:srgbClr val="002060"/>
                </a:solidFill>
                <a:latin typeface="Times New Roman"/>
                <a:cs typeface="Times New Roman"/>
              </a:rPr>
              <a:t> </a:t>
            </a:r>
            <a:r>
              <a:rPr sz="2800" spc="-10" dirty="0">
                <a:solidFill>
                  <a:srgbClr val="002060"/>
                </a:solidFill>
                <a:latin typeface="Times New Roman"/>
                <a:cs typeface="Times New Roman"/>
              </a:rPr>
              <a:t>drugs.</a:t>
            </a:r>
            <a:endParaRPr sz="2800">
              <a:latin typeface="Times New Roman"/>
              <a:cs typeface="Times New Roman"/>
            </a:endParaRPr>
          </a:p>
          <a:p>
            <a:pPr marL="12700" marR="1062355">
              <a:lnSpc>
                <a:spcPct val="100000"/>
              </a:lnSpc>
            </a:pPr>
            <a:r>
              <a:rPr sz="2800" spc="-10" dirty="0">
                <a:solidFill>
                  <a:srgbClr val="002060"/>
                </a:solidFill>
                <a:latin typeface="Times New Roman"/>
                <a:cs typeface="Times New Roman"/>
              </a:rPr>
              <a:t>•Haemolytic</a:t>
            </a:r>
            <a:r>
              <a:rPr sz="2800" spc="-185" dirty="0">
                <a:solidFill>
                  <a:srgbClr val="002060"/>
                </a:solidFill>
                <a:latin typeface="Times New Roman"/>
                <a:cs typeface="Times New Roman"/>
              </a:rPr>
              <a:t> </a:t>
            </a:r>
            <a:r>
              <a:rPr sz="2800" dirty="0">
                <a:solidFill>
                  <a:srgbClr val="002060"/>
                </a:solidFill>
                <a:latin typeface="Times New Roman"/>
                <a:cs typeface="Times New Roman"/>
              </a:rPr>
              <a:t>Anaemia</a:t>
            </a:r>
            <a:r>
              <a:rPr sz="2800" spc="-20" dirty="0">
                <a:solidFill>
                  <a:srgbClr val="002060"/>
                </a:solidFill>
                <a:latin typeface="Times New Roman"/>
                <a:cs typeface="Times New Roman"/>
              </a:rPr>
              <a:t> </a:t>
            </a:r>
            <a:r>
              <a:rPr sz="2800" dirty="0">
                <a:solidFill>
                  <a:srgbClr val="002060"/>
                </a:solidFill>
                <a:latin typeface="Times New Roman"/>
                <a:cs typeface="Times New Roman"/>
              </a:rPr>
              <a:t>–</a:t>
            </a:r>
            <a:r>
              <a:rPr sz="2800" spc="-155" dirty="0">
                <a:solidFill>
                  <a:srgbClr val="002060"/>
                </a:solidFill>
                <a:latin typeface="Times New Roman"/>
                <a:cs typeface="Times New Roman"/>
              </a:rPr>
              <a:t> </a:t>
            </a:r>
            <a:r>
              <a:rPr sz="2800" dirty="0">
                <a:solidFill>
                  <a:srgbClr val="002060"/>
                </a:solidFill>
                <a:latin typeface="Times New Roman"/>
                <a:cs typeface="Times New Roman"/>
              </a:rPr>
              <a:t>Alpha</a:t>
            </a:r>
            <a:r>
              <a:rPr sz="2800" spc="-10" dirty="0">
                <a:solidFill>
                  <a:srgbClr val="002060"/>
                </a:solidFill>
                <a:latin typeface="Times New Roman"/>
                <a:cs typeface="Times New Roman"/>
              </a:rPr>
              <a:t> </a:t>
            </a:r>
            <a:r>
              <a:rPr sz="2800" dirty="0">
                <a:solidFill>
                  <a:srgbClr val="002060"/>
                </a:solidFill>
                <a:latin typeface="Times New Roman"/>
                <a:cs typeface="Times New Roman"/>
              </a:rPr>
              <a:t>–</a:t>
            </a:r>
            <a:r>
              <a:rPr sz="2800" spc="5" dirty="0">
                <a:solidFill>
                  <a:srgbClr val="002060"/>
                </a:solidFill>
                <a:latin typeface="Times New Roman"/>
                <a:cs typeface="Times New Roman"/>
              </a:rPr>
              <a:t> </a:t>
            </a:r>
            <a:r>
              <a:rPr sz="2800" dirty="0">
                <a:solidFill>
                  <a:srgbClr val="002060"/>
                </a:solidFill>
                <a:latin typeface="Times New Roman"/>
                <a:cs typeface="Times New Roman"/>
              </a:rPr>
              <a:t>M-</a:t>
            </a:r>
            <a:r>
              <a:rPr sz="2800" spc="10" dirty="0">
                <a:solidFill>
                  <a:srgbClr val="002060"/>
                </a:solidFill>
                <a:latin typeface="Times New Roman"/>
                <a:cs typeface="Times New Roman"/>
              </a:rPr>
              <a:t> </a:t>
            </a:r>
            <a:r>
              <a:rPr sz="2800" spc="-95" dirty="0">
                <a:solidFill>
                  <a:srgbClr val="002060"/>
                </a:solidFill>
                <a:latin typeface="Times New Roman"/>
                <a:cs typeface="Times New Roman"/>
              </a:rPr>
              <a:t>DOPA</a:t>
            </a:r>
            <a:r>
              <a:rPr sz="2800" spc="-140" dirty="0">
                <a:solidFill>
                  <a:srgbClr val="002060"/>
                </a:solidFill>
                <a:latin typeface="Times New Roman"/>
                <a:cs typeface="Times New Roman"/>
              </a:rPr>
              <a:t> </a:t>
            </a:r>
            <a:r>
              <a:rPr sz="2800" dirty="0">
                <a:solidFill>
                  <a:srgbClr val="002060"/>
                </a:solidFill>
                <a:latin typeface="Times New Roman"/>
                <a:cs typeface="Times New Roman"/>
              </a:rPr>
              <a:t>,</a:t>
            </a:r>
            <a:r>
              <a:rPr sz="2800" spc="-5" dirty="0">
                <a:solidFill>
                  <a:srgbClr val="002060"/>
                </a:solidFill>
                <a:latin typeface="Times New Roman"/>
                <a:cs typeface="Times New Roman"/>
              </a:rPr>
              <a:t> </a:t>
            </a:r>
            <a:r>
              <a:rPr sz="2800" spc="-25" dirty="0">
                <a:solidFill>
                  <a:srgbClr val="002060"/>
                </a:solidFill>
                <a:latin typeface="Times New Roman"/>
                <a:cs typeface="Times New Roman"/>
              </a:rPr>
              <a:t>L-</a:t>
            </a:r>
            <a:r>
              <a:rPr sz="2800" spc="-95" dirty="0">
                <a:solidFill>
                  <a:srgbClr val="002060"/>
                </a:solidFill>
                <a:latin typeface="Times New Roman"/>
                <a:cs typeface="Times New Roman"/>
              </a:rPr>
              <a:t>DOPA</a:t>
            </a:r>
            <a:r>
              <a:rPr sz="2800" spc="-135" dirty="0">
                <a:solidFill>
                  <a:srgbClr val="002060"/>
                </a:solidFill>
                <a:latin typeface="Times New Roman"/>
                <a:cs typeface="Times New Roman"/>
              </a:rPr>
              <a:t> </a:t>
            </a:r>
            <a:r>
              <a:rPr sz="2800" spc="-50" dirty="0">
                <a:solidFill>
                  <a:srgbClr val="002060"/>
                </a:solidFill>
                <a:latin typeface="Times New Roman"/>
                <a:cs typeface="Times New Roman"/>
              </a:rPr>
              <a:t>, </a:t>
            </a:r>
            <a:r>
              <a:rPr sz="2800" dirty="0">
                <a:solidFill>
                  <a:srgbClr val="002060"/>
                </a:solidFill>
                <a:latin typeface="Times New Roman"/>
                <a:cs typeface="Times New Roman"/>
              </a:rPr>
              <a:t>Penicillin,</a:t>
            </a:r>
            <a:r>
              <a:rPr sz="2800" spc="-70" dirty="0">
                <a:solidFill>
                  <a:srgbClr val="002060"/>
                </a:solidFill>
                <a:latin typeface="Times New Roman"/>
                <a:cs typeface="Times New Roman"/>
              </a:rPr>
              <a:t> </a:t>
            </a:r>
            <a:r>
              <a:rPr sz="2800" spc="-10" dirty="0">
                <a:solidFill>
                  <a:srgbClr val="002060"/>
                </a:solidFill>
                <a:latin typeface="Times New Roman"/>
                <a:cs typeface="Times New Roman"/>
              </a:rPr>
              <a:t>Quinidine.</a:t>
            </a:r>
            <a:endParaRPr sz="2800">
              <a:latin typeface="Times New Roman"/>
              <a:cs typeface="Times New Roman"/>
            </a:endParaRPr>
          </a:p>
          <a:p>
            <a:pPr marL="12700" marR="657225">
              <a:lnSpc>
                <a:spcPct val="100000"/>
              </a:lnSpc>
            </a:pPr>
            <a:r>
              <a:rPr sz="2800" dirty="0">
                <a:solidFill>
                  <a:srgbClr val="002060"/>
                </a:solidFill>
                <a:latin typeface="Times New Roman"/>
                <a:cs typeface="Times New Roman"/>
              </a:rPr>
              <a:t>•Agranulocytosis</a:t>
            </a:r>
            <a:r>
              <a:rPr sz="2800" spc="-85" dirty="0">
                <a:solidFill>
                  <a:srgbClr val="002060"/>
                </a:solidFill>
                <a:latin typeface="Times New Roman"/>
                <a:cs typeface="Times New Roman"/>
              </a:rPr>
              <a:t> </a:t>
            </a:r>
            <a:r>
              <a:rPr sz="2800" dirty="0">
                <a:solidFill>
                  <a:srgbClr val="002060"/>
                </a:solidFill>
                <a:latin typeface="Times New Roman"/>
                <a:cs typeface="Times New Roman"/>
              </a:rPr>
              <a:t>–</a:t>
            </a:r>
            <a:r>
              <a:rPr sz="2800" spc="-45" dirty="0">
                <a:solidFill>
                  <a:srgbClr val="002060"/>
                </a:solidFill>
                <a:latin typeface="Times New Roman"/>
                <a:cs typeface="Times New Roman"/>
              </a:rPr>
              <a:t> </a:t>
            </a:r>
            <a:r>
              <a:rPr sz="2800" dirty="0">
                <a:solidFill>
                  <a:srgbClr val="002060"/>
                </a:solidFill>
                <a:latin typeface="Times New Roman"/>
                <a:cs typeface="Times New Roman"/>
              </a:rPr>
              <a:t>Chloramphenicol</a:t>
            </a:r>
            <a:r>
              <a:rPr sz="2800" spc="-70" dirty="0">
                <a:solidFill>
                  <a:srgbClr val="002060"/>
                </a:solidFill>
                <a:latin typeface="Times New Roman"/>
                <a:cs typeface="Times New Roman"/>
              </a:rPr>
              <a:t> </a:t>
            </a:r>
            <a:r>
              <a:rPr sz="2800" dirty="0">
                <a:solidFill>
                  <a:srgbClr val="002060"/>
                </a:solidFill>
                <a:latin typeface="Times New Roman"/>
                <a:cs typeface="Times New Roman"/>
              </a:rPr>
              <a:t>,</a:t>
            </a:r>
            <a:r>
              <a:rPr sz="2800" spc="-45" dirty="0">
                <a:solidFill>
                  <a:srgbClr val="002060"/>
                </a:solidFill>
                <a:latin typeface="Times New Roman"/>
                <a:cs typeface="Times New Roman"/>
              </a:rPr>
              <a:t> </a:t>
            </a:r>
            <a:r>
              <a:rPr sz="2800" dirty="0">
                <a:solidFill>
                  <a:srgbClr val="002060"/>
                </a:solidFill>
                <a:latin typeface="Times New Roman"/>
                <a:cs typeface="Times New Roman"/>
              </a:rPr>
              <a:t>Sulforamides,</a:t>
            </a:r>
            <a:r>
              <a:rPr sz="2800" spc="-70" dirty="0">
                <a:solidFill>
                  <a:srgbClr val="002060"/>
                </a:solidFill>
                <a:latin typeface="Times New Roman"/>
                <a:cs typeface="Times New Roman"/>
              </a:rPr>
              <a:t> </a:t>
            </a:r>
            <a:r>
              <a:rPr sz="2800" spc="-20" dirty="0">
                <a:solidFill>
                  <a:srgbClr val="002060"/>
                </a:solidFill>
                <a:latin typeface="Times New Roman"/>
                <a:cs typeface="Times New Roman"/>
              </a:rPr>
              <a:t>Pbz, </a:t>
            </a:r>
            <a:r>
              <a:rPr sz="2800" spc="-10" dirty="0">
                <a:solidFill>
                  <a:srgbClr val="002060"/>
                </a:solidFill>
                <a:latin typeface="Times New Roman"/>
                <a:cs typeface="Times New Roman"/>
              </a:rPr>
              <a:t>Alpha-M-</a:t>
            </a:r>
            <a:r>
              <a:rPr sz="2800" spc="-20" dirty="0">
                <a:solidFill>
                  <a:srgbClr val="002060"/>
                </a:solidFill>
                <a:latin typeface="Times New Roman"/>
                <a:cs typeface="Times New Roman"/>
              </a:rPr>
              <a:t>DOPA</a:t>
            </a:r>
            <a:endParaRPr sz="2800">
              <a:latin typeface="Times New Roman"/>
              <a:cs typeface="Times New Roman"/>
            </a:endParaRPr>
          </a:p>
          <a:p>
            <a:pPr marL="12700" marR="5080">
              <a:lnSpc>
                <a:spcPct val="100000"/>
              </a:lnSpc>
            </a:pPr>
            <a:r>
              <a:rPr sz="2800" dirty="0">
                <a:solidFill>
                  <a:srgbClr val="002060"/>
                </a:solidFill>
                <a:latin typeface="Times New Roman"/>
                <a:cs typeface="Times New Roman"/>
              </a:rPr>
              <a:t>•Collagen</a:t>
            </a:r>
            <a:r>
              <a:rPr sz="2800" spc="-35" dirty="0">
                <a:solidFill>
                  <a:srgbClr val="002060"/>
                </a:solidFill>
                <a:latin typeface="Times New Roman"/>
                <a:cs typeface="Times New Roman"/>
              </a:rPr>
              <a:t> </a:t>
            </a:r>
            <a:r>
              <a:rPr sz="2800" dirty="0">
                <a:solidFill>
                  <a:srgbClr val="002060"/>
                </a:solidFill>
                <a:latin typeface="Times New Roman"/>
                <a:cs typeface="Times New Roman"/>
              </a:rPr>
              <a:t>Diseases</a:t>
            </a:r>
            <a:r>
              <a:rPr sz="2800" spc="-35" dirty="0">
                <a:solidFill>
                  <a:srgbClr val="002060"/>
                </a:solidFill>
                <a:latin typeface="Times New Roman"/>
                <a:cs typeface="Times New Roman"/>
              </a:rPr>
              <a:t> </a:t>
            </a:r>
            <a:r>
              <a:rPr sz="2800" dirty="0">
                <a:solidFill>
                  <a:srgbClr val="002060"/>
                </a:solidFill>
                <a:latin typeface="Times New Roman"/>
                <a:cs typeface="Times New Roman"/>
              </a:rPr>
              <a:t>(SLE,</a:t>
            </a:r>
            <a:r>
              <a:rPr sz="2800" spc="-5" dirty="0">
                <a:solidFill>
                  <a:srgbClr val="002060"/>
                </a:solidFill>
                <a:latin typeface="Times New Roman"/>
                <a:cs typeface="Times New Roman"/>
              </a:rPr>
              <a:t> </a:t>
            </a:r>
            <a:r>
              <a:rPr sz="2800" dirty="0">
                <a:solidFill>
                  <a:srgbClr val="002060"/>
                </a:solidFill>
                <a:latin typeface="Times New Roman"/>
                <a:cs typeface="Times New Roman"/>
              </a:rPr>
              <a:t>RA)</a:t>
            </a:r>
            <a:r>
              <a:rPr sz="2800" spc="-15" dirty="0">
                <a:solidFill>
                  <a:srgbClr val="002060"/>
                </a:solidFill>
                <a:latin typeface="Times New Roman"/>
                <a:cs typeface="Times New Roman"/>
              </a:rPr>
              <a:t> </a:t>
            </a:r>
            <a:r>
              <a:rPr sz="2800" dirty="0">
                <a:solidFill>
                  <a:srgbClr val="002060"/>
                </a:solidFill>
                <a:latin typeface="Times New Roman"/>
                <a:cs typeface="Times New Roman"/>
              </a:rPr>
              <a:t>–Hydralazine,</a:t>
            </a:r>
            <a:r>
              <a:rPr sz="2800" spc="-35" dirty="0">
                <a:solidFill>
                  <a:srgbClr val="002060"/>
                </a:solidFill>
                <a:latin typeface="Times New Roman"/>
                <a:cs typeface="Times New Roman"/>
              </a:rPr>
              <a:t> </a:t>
            </a:r>
            <a:r>
              <a:rPr sz="2800" dirty="0">
                <a:solidFill>
                  <a:srgbClr val="002060"/>
                </a:solidFill>
                <a:latin typeface="Times New Roman"/>
                <a:cs typeface="Times New Roman"/>
              </a:rPr>
              <a:t>Phenytion</a:t>
            </a:r>
            <a:r>
              <a:rPr sz="2800" spc="-35" dirty="0">
                <a:solidFill>
                  <a:srgbClr val="002060"/>
                </a:solidFill>
                <a:latin typeface="Times New Roman"/>
                <a:cs typeface="Times New Roman"/>
              </a:rPr>
              <a:t> </a:t>
            </a:r>
            <a:r>
              <a:rPr sz="2800" dirty="0">
                <a:solidFill>
                  <a:srgbClr val="002060"/>
                </a:solidFill>
                <a:latin typeface="Times New Roman"/>
                <a:cs typeface="Times New Roman"/>
              </a:rPr>
              <a:t>,</a:t>
            </a:r>
            <a:r>
              <a:rPr sz="2800" spc="-15" dirty="0">
                <a:solidFill>
                  <a:srgbClr val="002060"/>
                </a:solidFill>
                <a:latin typeface="Times New Roman"/>
                <a:cs typeface="Times New Roman"/>
              </a:rPr>
              <a:t> </a:t>
            </a:r>
            <a:r>
              <a:rPr sz="2800" spc="-25" dirty="0">
                <a:solidFill>
                  <a:srgbClr val="002060"/>
                </a:solidFill>
                <a:latin typeface="Times New Roman"/>
                <a:cs typeface="Times New Roman"/>
              </a:rPr>
              <a:t>INH </a:t>
            </a:r>
            <a:r>
              <a:rPr sz="2800" spc="-20" dirty="0">
                <a:solidFill>
                  <a:srgbClr val="002060"/>
                </a:solidFill>
                <a:latin typeface="Times New Roman"/>
                <a:cs typeface="Times New Roman"/>
              </a:rPr>
              <a:t>etc.</a:t>
            </a:r>
            <a:endParaRPr sz="2800">
              <a:latin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800100" marR="5080" indent="180340">
              <a:lnSpc>
                <a:spcPct val="100000"/>
              </a:lnSpc>
              <a:spcBef>
                <a:spcPts val="100"/>
              </a:spcBef>
            </a:pPr>
            <a:r>
              <a:rPr dirty="0"/>
              <a:t>TYPE</a:t>
            </a:r>
            <a:r>
              <a:rPr spc="-50" dirty="0"/>
              <a:t> </a:t>
            </a:r>
            <a:r>
              <a:rPr dirty="0"/>
              <a:t>III</a:t>
            </a:r>
            <a:r>
              <a:rPr spc="-50" dirty="0"/>
              <a:t> </a:t>
            </a:r>
            <a:r>
              <a:rPr dirty="0"/>
              <a:t>–</a:t>
            </a:r>
            <a:r>
              <a:rPr spc="-50" dirty="0"/>
              <a:t> </a:t>
            </a:r>
            <a:r>
              <a:rPr dirty="0"/>
              <a:t>IMMUNE</a:t>
            </a:r>
            <a:r>
              <a:rPr spc="-45" dirty="0"/>
              <a:t> </a:t>
            </a:r>
            <a:r>
              <a:rPr spc="-10" dirty="0"/>
              <a:t>COMPLEX MEDIATED</a:t>
            </a:r>
            <a:r>
              <a:rPr spc="-215" dirty="0"/>
              <a:t> </a:t>
            </a:r>
            <a:r>
              <a:rPr spc="-10" dirty="0"/>
              <a:t>HYPERSENSITIVITY</a:t>
            </a:r>
          </a:p>
        </p:txBody>
      </p:sp>
      <p:grpSp>
        <p:nvGrpSpPr>
          <p:cNvPr id="3" name="object 3"/>
          <p:cNvGrpSpPr/>
          <p:nvPr/>
        </p:nvGrpSpPr>
        <p:grpSpPr>
          <a:xfrm>
            <a:off x="457200" y="1436369"/>
            <a:ext cx="9144000" cy="5878830"/>
            <a:chOff x="457200" y="1436369"/>
            <a:chExt cx="9144000" cy="5878830"/>
          </a:xfrm>
        </p:grpSpPr>
        <p:pic>
          <p:nvPicPr>
            <p:cNvPr id="4" name="object 4"/>
            <p:cNvPicPr/>
            <p:nvPr/>
          </p:nvPicPr>
          <p:blipFill>
            <a:blip r:embed="rId2" cstate="print"/>
            <a:stretch>
              <a:fillRect/>
            </a:stretch>
          </p:blipFill>
          <p:spPr>
            <a:xfrm>
              <a:off x="457200" y="1436369"/>
              <a:ext cx="9144000" cy="979170"/>
            </a:xfrm>
            <a:prstGeom prst="rect">
              <a:avLst/>
            </a:prstGeom>
          </p:spPr>
        </p:pic>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80"/>
              <a:ext cx="9144000" cy="979170"/>
            </a:xfrm>
            <a:prstGeom prst="rect">
              <a:avLst/>
            </a:prstGeom>
          </p:spPr>
        </p:pic>
        <p:pic>
          <p:nvPicPr>
            <p:cNvPr id="8" name="object 8"/>
            <p:cNvPicPr/>
            <p:nvPr/>
          </p:nvPicPr>
          <p:blipFill>
            <a:blip r:embed="rId6" cstate="print"/>
            <a:stretch>
              <a:fillRect/>
            </a:stretch>
          </p:blipFill>
          <p:spPr>
            <a:xfrm>
              <a:off x="457200" y="5353049"/>
              <a:ext cx="9144000" cy="979170"/>
            </a:xfrm>
            <a:prstGeom prst="rect">
              <a:avLst/>
            </a:prstGeom>
          </p:spPr>
        </p:pic>
        <p:pic>
          <p:nvPicPr>
            <p:cNvPr id="9" name="object 9"/>
            <p:cNvPicPr/>
            <p:nvPr/>
          </p:nvPicPr>
          <p:blipFill>
            <a:blip r:embed="rId7" cstate="print"/>
            <a:stretch>
              <a:fillRect/>
            </a:stretch>
          </p:blipFill>
          <p:spPr>
            <a:xfrm>
              <a:off x="457200" y="6332219"/>
              <a:ext cx="9144000" cy="982980"/>
            </a:xfrm>
            <a:prstGeom prst="rect">
              <a:avLst/>
            </a:prstGeom>
          </p:spPr>
        </p:pic>
      </p:grpSp>
      <p:sp>
        <p:nvSpPr>
          <p:cNvPr id="10" name="object 10"/>
          <p:cNvSpPr txBox="1"/>
          <p:nvPr/>
        </p:nvSpPr>
        <p:spPr>
          <a:xfrm>
            <a:off x="840739" y="1670557"/>
            <a:ext cx="8641080" cy="5572760"/>
          </a:xfrm>
          <a:prstGeom prst="rect">
            <a:avLst/>
          </a:prstGeom>
        </p:spPr>
        <p:txBody>
          <a:bodyPr vert="horz" wrap="square" lIns="0" tIns="12700" rIns="0" bIns="0" rtlCol="0">
            <a:spAutoFit/>
          </a:bodyPr>
          <a:lstStyle/>
          <a:p>
            <a:pPr marL="12700" marR="5080" indent="635">
              <a:lnSpc>
                <a:spcPct val="100000"/>
              </a:lnSpc>
              <a:spcBef>
                <a:spcPts val="100"/>
              </a:spcBef>
              <a:tabLst>
                <a:tab pos="4523105" algn="l"/>
              </a:tabLst>
            </a:pPr>
            <a:r>
              <a:rPr sz="2800" dirty="0">
                <a:solidFill>
                  <a:srgbClr val="002060"/>
                </a:solidFill>
                <a:latin typeface="Times New Roman"/>
                <a:cs typeface="Times New Roman"/>
              </a:rPr>
              <a:t>COMPLEMENT</a:t>
            </a:r>
            <a:r>
              <a:rPr sz="2800" spc="-70" dirty="0">
                <a:solidFill>
                  <a:srgbClr val="002060"/>
                </a:solidFill>
                <a:latin typeface="Times New Roman"/>
                <a:cs typeface="Times New Roman"/>
              </a:rPr>
              <a:t> </a:t>
            </a:r>
            <a:r>
              <a:rPr sz="2800" dirty="0">
                <a:solidFill>
                  <a:srgbClr val="002060"/>
                </a:solidFill>
                <a:latin typeface="Times New Roman"/>
                <a:cs typeface="Times New Roman"/>
              </a:rPr>
              <a:t>,</a:t>
            </a:r>
            <a:r>
              <a:rPr sz="2800" spc="-15" dirty="0">
                <a:solidFill>
                  <a:srgbClr val="002060"/>
                </a:solidFill>
                <a:latin typeface="Times New Roman"/>
                <a:cs typeface="Times New Roman"/>
              </a:rPr>
              <a:t> </a:t>
            </a:r>
            <a:r>
              <a:rPr sz="2800" dirty="0">
                <a:solidFill>
                  <a:srgbClr val="002060"/>
                </a:solidFill>
                <a:latin typeface="Times New Roman"/>
                <a:cs typeface="Times New Roman"/>
              </a:rPr>
              <a:t>IgG</a:t>
            </a:r>
            <a:r>
              <a:rPr sz="2800" spc="-10" dirty="0">
                <a:solidFill>
                  <a:srgbClr val="002060"/>
                </a:solidFill>
                <a:latin typeface="Times New Roman"/>
                <a:cs typeface="Times New Roman"/>
              </a:rPr>
              <a:t> </a:t>
            </a:r>
            <a:r>
              <a:rPr sz="2800" dirty="0">
                <a:solidFill>
                  <a:srgbClr val="002060"/>
                </a:solidFill>
                <a:latin typeface="Times New Roman"/>
                <a:cs typeface="Times New Roman"/>
              </a:rPr>
              <a:t>&amp;</a:t>
            </a:r>
            <a:r>
              <a:rPr sz="2800" spc="-20" dirty="0">
                <a:solidFill>
                  <a:srgbClr val="002060"/>
                </a:solidFill>
                <a:latin typeface="Times New Roman"/>
                <a:cs typeface="Times New Roman"/>
              </a:rPr>
              <a:t> </a:t>
            </a:r>
            <a:r>
              <a:rPr sz="2800" spc="-25" dirty="0">
                <a:solidFill>
                  <a:srgbClr val="002060"/>
                </a:solidFill>
                <a:latin typeface="Times New Roman"/>
                <a:cs typeface="Times New Roman"/>
              </a:rPr>
              <a:t>IgM</a:t>
            </a:r>
            <a:r>
              <a:rPr sz="2800" dirty="0">
                <a:solidFill>
                  <a:srgbClr val="002060"/>
                </a:solidFill>
                <a:latin typeface="Times New Roman"/>
                <a:cs typeface="Times New Roman"/>
              </a:rPr>
              <a:t>	react</a:t>
            </a:r>
            <a:r>
              <a:rPr sz="2800" spc="-25" dirty="0">
                <a:solidFill>
                  <a:srgbClr val="002060"/>
                </a:solidFill>
                <a:latin typeface="Times New Roman"/>
                <a:cs typeface="Times New Roman"/>
              </a:rPr>
              <a:t> </a:t>
            </a:r>
            <a:r>
              <a:rPr sz="2800" dirty="0">
                <a:solidFill>
                  <a:srgbClr val="002060"/>
                </a:solidFill>
                <a:latin typeface="Times New Roman"/>
                <a:cs typeface="Times New Roman"/>
              </a:rPr>
              <a:t>with</a:t>
            </a:r>
            <a:r>
              <a:rPr sz="2800" spc="-175" dirty="0">
                <a:solidFill>
                  <a:srgbClr val="002060"/>
                </a:solidFill>
                <a:latin typeface="Times New Roman"/>
                <a:cs typeface="Times New Roman"/>
              </a:rPr>
              <a:t> </a:t>
            </a:r>
            <a:r>
              <a:rPr sz="2800" dirty="0">
                <a:solidFill>
                  <a:srgbClr val="002060"/>
                </a:solidFill>
                <a:latin typeface="Times New Roman"/>
                <a:cs typeface="Times New Roman"/>
              </a:rPr>
              <a:t>Antigen</a:t>
            </a:r>
            <a:r>
              <a:rPr sz="2800" spc="-35" dirty="0">
                <a:solidFill>
                  <a:srgbClr val="002060"/>
                </a:solidFill>
                <a:latin typeface="Times New Roman"/>
                <a:cs typeface="Times New Roman"/>
              </a:rPr>
              <a:t> </a:t>
            </a:r>
            <a:r>
              <a:rPr sz="2800" dirty="0">
                <a:solidFill>
                  <a:srgbClr val="002060"/>
                </a:solidFill>
                <a:latin typeface="Times New Roman"/>
                <a:cs typeface="Times New Roman"/>
              </a:rPr>
              <a:t>- </a:t>
            </a:r>
            <a:r>
              <a:rPr sz="2800" spc="-10" dirty="0">
                <a:solidFill>
                  <a:srgbClr val="002060"/>
                </a:solidFill>
                <a:latin typeface="Times New Roman"/>
                <a:cs typeface="Times New Roman"/>
              </a:rPr>
              <a:t>Liberate vaso-</a:t>
            </a:r>
            <a:r>
              <a:rPr sz="2800" dirty="0">
                <a:solidFill>
                  <a:srgbClr val="002060"/>
                </a:solidFill>
                <a:latin typeface="Times New Roman"/>
                <a:cs typeface="Times New Roman"/>
              </a:rPr>
              <a:t>active</a:t>
            </a:r>
            <a:r>
              <a:rPr sz="2800" spc="-50" dirty="0">
                <a:solidFill>
                  <a:srgbClr val="002060"/>
                </a:solidFill>
                <a:latin typeface="Times New Roman"/>
                <a:cs typeface="Times New Roman"/>
              </a:rPr>
              <a:t> </a:t>
            </a:r>
            <a:r>
              <a:rPr sz="2800" dirty="0">
                <a:solidFill>
                  <a:srgbClr val="002060"/>
                </a:solidFill>
                <a:latin typeface="Times New Roman"/>
                <a:cs typeface="Times New Roman"/>
              </a:rPr>
              <a:t>substances</a:t>
            </a:r>
            <a:r>
              <a:rPr sz="2800" spc="-50" dirty="0">
                <a:solidFill>
                  <a:srgbClr val="002060"/>
                </a:solidFill>
                <a:latin typeface="Times New Roman"/>
                <a:cs typeface="Times New Roman"/>
              </a:rPr>
              <a:t> </a:t>
            </a:r>
            <a:r>
              <a:rPr sz="2800" dirty="0">
                <a:solidFill>
                  <a:srgbClr val="002060"/>
                </a:solidFill>
                <a:latin typeface="Times New Roman"/>
                <a:cs typeface="Times New Roman"/>
              </a:rPr>
              <a:t>and</a:t>
            </a:r>
            <a:r>
              <a:rPr sz="2800" spc="-30" dirty="0">
                <a:solidFill>
                  <a:srgbClr val="002060"/>
                </a:solidFill>
                <a:latin typeface="Times New Roman"/>
                <a:cs typeface="Times New Roman"/>
              </a:rPr>
              <a:t> </a:t>
            </a:r>
            <a:r>
              <a:rPr sz="2800" spc="-10" dirty="0">
                <a:solidFill>
                  <a:srgbClr val="002060"/>
                </a:solidFill>
                <a:latin typeface="Times New Roman"/>
                <a:cs typeface="Times New Roman"/>
              </a:rPr>
              <a:t>Lysozymes</a:t>
            </a:r>
            <a:r>
              <a:rPr sz="2800" spc="-50" dirty="0">
                <a:solidFill>
                  <a:srgbClr val="002060"/>
                </a:solidFill>
                <a:latin typeface="Times New Roman"/>
                <a:cs typeface="Times New Roman"/>
              </a:rPr>
              <a:t> </a:t>
            </a:r>
            <a:r>
              <a:rPr sz="2800" dirty="0">
                <a:solidFill>
                  <a:srgbClr val="002060"/>
                </a:solidFill>
                <a:latin typeface="Times New Roman"/>
                <a:cs typeface="Times New Roman"/>
              </a:rPr>
              <a:t>leading</a:t>
            </a:r>
            <a:r>
              <a:rPr sz="2800" spc="-45" dirty="0">
                <a:solidFill>
                  <a:srgbClr val="002060"/>
                </a:solidFill>
                <a:latin typeface="Times New Roman"/>
                <a:cs typeface="Times New Roman"/>
              </a:rPr>
              <a:t> </a:t>
            </a:r>
            <a:r>
              <a:rPr sz="2800" dirty="0">
                <a:solidFill>
                  <a:srgbClr val="002060"/>
                </a:solidFill>
                <a:latin typeface="Times New Roman"/>
                <a:cs typeface="Times New Roman"/>
              </a:rPr>
              <a:t>to</a:t>
            </a:r>
            <a:r>
              <a:rPr sz="2800" spc="-30" dirty="0">
                <a:solidFill>
                  <a:srgbClr val="002060"/>
                </a:solidFill>
                <a:latin typeface="Times New Roman"/>
                <a:cs typeface="Times New Roman"/>
              </a:rPr>
              <a:t> </a:t>
            </a:r>
            <a:r>
              <a:rPr sz="2800" spc="-20" dirty="0">
                <a:solidFill>
                  <a:srgbClr val="002060"/>
                </a:solidFill>
                <a:latin typeface="Times New Roman"/>
                <a:cs typeface="Times New Roman"/>
              </a:rPr>
              <a:t>cell </a:t>
            </a:r>
            <a:r>
              <a:rPr sz="2800" spc="-10" dirty="0">
                <a:solidFill>
                  <a:srgbClr val="002060"/>
                </a:solidFill>
                <a:latin typeface="Times New Roman"/>
                <a:cs typeface="Times New Roman"/>
              </a:rPr>
              <a:t>damage.</a:t>
            </a:r>
            <a:endParaRPr sz="2800">
              <a:latin typeface="Times New Roman"/>
              <a:cs typeface="Times New Roman"/>
            </a:endParaRPr>
          </a:p>
          <a:p>
            <a:pPr marL="12700" marR="410209">
              <a:lnSpc>
                <a:spcPts val="3360"/>
              </a:lnSpc>
              <a:spcBef>
                <a:spcPts val="105"/>
              </a:spcBef>
            </a:pPr>
            <a:r>
              <a:rPr sz="2800" dirty="0">
                <a:solidFill>
                  <a:srgbClr val="002060"/>
                </a:solidFill>
                <a:latin typeface="Times New Roman"/>
                <a:cs typeface="Times New Roman"/>
              </a:rPr>
              <a:t>•Arthus</a:t>
            </a:r>
            <a:r>
              <a:rPr sz="2800" spc="-20" dirty="0">
                <a:solidFill>
                  <a:srgbClr val="002060"/>
                </a:solidFill>
                <a:latin typeface="Times New Roman"/>
                <a:cs typeface="Times New Roman"/>
              </a:rPr>
              <a:t> </a:t>
            </a:r>
            <a:r>
              <a:rPr sz="2800" dirty="0">
                <a:solidFill>
                  <a:srgbClr val="002060"/>
                </a:solidFill>
                <a:latin typeface="Times New Roman"/>
                <a:cs typeface="Times New Roman"/>
              </a:rPr>
              <a:t>Reaction</a:t>
            </a:r>
            <a:r>
              <a:rPr sz="2800" spc="-35" dirty="0">
                <a:solidFill>
                  <a:srgbClr val="002060"/>
                </a:solidFill>
                <a:latin typeface="Times New Roman"/>
                <a:cs typeface="Times New Roman"/>
              </a:rPr>
              <a:t> </a:t>
            </a:r>
            <a:r>
              <a:rPr sz="2800" dirty="0">
                <a:solidFill>
                  <a:srgbClr val="002060"/>
                </a:solidFill>
                <a:latin typeface="Times New Roman"/>
                <a:cs typeface="Times New Roman"/>
              </a:rPr>
              <a:t>–</a:t>
            </a:r>
            <a:r>
              <a:rPr sz="2800" spc="-5" dirty="0">
                <a:solidFill>
                  <a:srgbClr val="002060"/>
                </a:solidFill>
                <a:latin typeface="Times New Roman"/>
                <a:cs typeface="Times New Roman"/>
              </a:rPr>
              <a:t> </a:t>
            </a:r>
            <a:r>
              <a:rPr sz="2800" dirty="0">
                <a:solidFill>
                  <a:srgbClr val="002060"/>
                </a:solidFill>
                <a:latin typeface="Times New Roman"/>
                <a:cs typeface="Times New Roman"/>
              </a:rPr>
              <a:t>Localised</a:t>
            </a:r>
            <a:r>
              <a:rPr sz="2800" spc="-30" dirty="0">
                <a:solidFill>
                  <a:srgbClr val="002060"/>
                </a:solidFill>
                <a:latin typeface="Times New Roman"/>
                <a:cs typeface="Times New Roman"/>
              </a:rPr>
              <a:t> </a:t>
            </a:r>
            <a:r>
              <a:rPr sz="2800" dirty="0">
                <a:solidFill>
                  <a:srgbClr val="002060"/>
                </a:solidFill>
                <a:latin typeface="Times New Roman"/>
                <a:cs typeface="Times New Roman"/>
              </a:rPr>
              <a:t>tissue</a:t>
            </a:r>
            <a:r>
              <a:rPr sz="2800" spc="-20" dirty="0">
                <a:solidFill>
                  <a:srgbClr val="002060"/>
                </a:solidFill>
                <a:latin typeface="Times New Roman"/>
                <a:cs typeface="Times New Roman"/>
              </a:rPr>
              <a:t> </a:t>
            </a:r>
            <a:r>
              <a:rPr sz="2800" dirty="0">
                <a:solidFill>
                  <a:srgbClr val="002060"/>
                </a:solidFill>
                <a:latin typeface="Times New Roman"/>
                <a:cs typeface="Times New Roman"/>
              </a:rPr>
              <a:t>necrosis</a:t>
            </a:r>
            <a:r>
              <a:rPr sz="2800" spc="-20" dirty="0">
                <a:solidFill>
                  <a:srgbClr val="002060"/>
                </a:solidFill>
                <a:latin typeface="Times New Roman"/>
                <a:cs typeface="Times New Roman"/>
              </a:rPr>
              <a:t> </a:t>
            </a:r>
            <a:r>
              <a:rPr sz="2800" dirty="0">
                <a:solidFill>
                  <a:srgbClr val="002060"/>
                </a:solidFill>
                <a:latin typeface="Times New Roman"/>
                <a:cs typeface="Times New Roman"/>
              </a:rPr>
              <a:t>due</a:t>
            </a:r>
            <a:r>
              <a:rPr sz="2800" spc="-20" dirty="0">
                <a:solidFill>
                  <a:srgbClr val="002060"/>
                </a:solidFill>
                <a:latin typeface="Times New Roman"/>
                <a:cs typeface="Times New Roman"/>
              </a:rPr>
              <a:t> </a:t>
            </a:r>
            <a:r>
              <a:rPr sz="2800" dirty="0">
                <a:solidFill>
                  <a:srgbClr val="002060"/>
                </a:solidFill>
                <a:latin typeface="Times New Roman"/>
                <a:cs typeface="Times New Roman"/>
              </a:rPr>
              <a:t>to</a:t>
            </a:r>
            <a:r>
              <a:rPr sz="2800" spc="-170" dirty="0">
                <a:solidFill>
                  <a:srgbClr val="002060"/>
                </a:solidFill>
                <a:latin typeface="Times New Roman"/>
                <a:cs typeface="Times New Roman"/>
              </a:rPr>
              <a:t> </a:t>
            </a:r>
            <a:r>
              <a:rPr sz="2800" spc="-10" dirty="0">
                <a:solidFill>
                  <a:srgbClr val="002060"/>
                </a:solidFill>
                <a:latin typeface="Times New Roman"/>
                <a:cs typeface="Times New Roman"/>
              </a:rPr>
              <a:t>Acute </a:t>
            </a:r>
            <a:r>
              <a:rPr sz="2800" dirty="0">
                <a:solidFill>
                  <a:srgbClr val="002060"/>
                </a:solidFill>
                <a:latin typeface="Times New Roman"/>
                <a:cs typeface="Times New Roman"/>
              </a:rPr>
              <a:t>Immune</a:t>
            </a:r>
            <a:r>
              <a:rPr sz="2800" spc="-35" dirty="0">
                <a:solidFill>
                  <a:srgbClr val="002060"/>
                </a:solidFill>
                <a:latin typeface="Times New Roman"/>
                <a:cs typeface="Times New Roman"/>
              </a:rPr>
              <a:t> </a:t>
            </a:r>
            <a:r>
              <a:rPr sz="2800" dirty="0">
                <a:solidFill>
                  <a:srgbClr val="002060"/>
                </a:solidFill>
                <a:latin typeface="Times New Roman"/>
                <a:cs typeface="Times New Roman"/>
              </a:rPr>
              <a:t>complex</a:t>
            </a:r>
            <a:r>
              <a:rPr sz="2800" spc="-95" dirty="0">
                <a:solidFill>
                  <a:srgbClr val="002060"/>
                </a:solidFill>
                <a:latin typeface="Times New Roman"/>
                <a:cs typeface="Times New Roman"/>
              </a:rPr>
              <a:t> </a:t>
            </a:r>
            <a:r>
              <a:rPr sz="2800" spc="-25" dirty="0">
                <a:solidFill>
                  <a:srgbClr val="002060"/>
                </a:solidFill>
                <a:latin typeface="Times New Roman"/>
                <a:cs typeface="Times New Roman"/>
              </a:rPr>
              <a:t>Vasculitis</a:t>
            </a:r>
            <a:r>
              <a:rPr sz="2800" spc="-45" dirty="0">
                <a:solidFill>
                  <a:srgbClr val="002060"/>
                </a:solidFill>
                <a:latin typeface="Times New Roman"/>
                <a:cs typeface="Times New Roman"/>
              </a:rPr>
              <a:t> </a:t>
            </a:r>
            <a:r>
              <a:rPr sz="2800" dirty="0">
                <a:solidFill>
                  <a:srgbClr val="002060"/>
                </a:solidFill>
                <a:latin typeface="Times New Roman"/>
                <a:cs typeface="Times New Roman"/>
              </a:rPr>
              <a:t>at</a:t>
            </a:r>
            <a:r>
              <a:rPr sz="2800" spc="-30" dirty="0">
                <a:solidFill>
                  <a:srgbClr val="002060"/>
                </a:solidFill>
                <a:latin typeface="Times New Roman"/>
                <a:cs typeface="Times New Roman"/>
              </a:rPr>
              <a:t> </a:t>
            </a:r>
            <a:r>
              <a:rPr sz="2800" dirty="0">
                <a:solidFill>
                  <a:srgbClr val="002060"/>
                </a:solidFill>
                <a:latin typeface="Times New Roman"/>
                <a:cs typeface="Times New Roman"/>
              </a:rPr>
              <a:t>the</a:t>
            </a:r>
            <a:r>
              <a:rPr sz="2800" spc="-30" dirty="0">
                <a:solidFill>
                  <a:srgbClr val="002060"/>
                </a:solidFill>
                <a:latin typeface="Times New Roman"/>
                <a:cs typeface="Times New Roman"/>
              </a:rPr>
              <a:t> </a:t>
            </a:r>
            <a:r>
              <a:rPr sz="2800" dirty="0">
                <a:solidFill>
                  <a:srgbClr val="002060"/>
                </a:solidFill>
                <a:latin typeface="Times New Roman"/>
                <a:cs typeface="Times New Roman"/>
              </a:rPr>
              <a:t>site</a:t>
            </a:r>
            <a:r>
              <a:rPr sz="2800" spc="-30" dirty="0">
                <a:solidFill>
                  <a:srgbClr val="002060"/>
                </a:solidFill>
                <a:latin typeface="Times New Roman"/>
                <a:cs typeface="Times New Roman"/>
              </a:rPr>
              <a:t> </a:t>
            </a:r>
            <a:r>
              <a:rPr sz="2800" dirty="0">
                <a:solidFill>
                  <a:srgbClr val="002060"/>
                </a:solidFill>
                <a:latin typeface="Times New Roman"/>
                <a:cs typeface="Times New Roman"/>
              </a:rPr>
              <a:t>of</a:t>
            </a:r>
            <a:r>
              <a:rPr sz="2800" spc="-30" dirty="0">
                <a:solidFill>
                  <a:srgbClr val="002060"/>
                </a:solidFill>
                <a:latin typeface="Times New Roman"/>
                <a:cs typeface="Times New Roman"/>
              </a:rPr>
              <a:t> </a:t>
            </a:r>
            <a:r>
              <a:rPr sz="2800" dirty="0">
                <a:solidFill>
                  <a:srgbClr val="002060"/>
                </a:solidFill>
                <a:latin typeface="Times New Roman"/>
                <a:cs typeface="Times New Roman"/>
              </a:rPr>
              <a:t>entry</a:t>
            </a:r>
            <a:r>
              <a:rPr sz="2800" spc="-35" dirty="0">
                <a:solidFill>
                  <a:srgbClr val="002060"/>
                </a:solidFill>
                <a:latin typeface="Times New Roman"/>
                <a:cs typeface="Times New Roman"/>
              </a:rPr>
              <a:t> </a:t>
            </a:r>
            <a:r>
              <a:rPr sz="2800" dirty="0">
                <a:solidFill>
                  <a:srgbClr val="002060"/>
                </a:solidFill>
                <a:latin typeface="Times New Roman"/>
                <a:cs typeface="Times New Roman"/>
              </a:rPr>
              <a:t>of</a:t>
            </a:r>
            <a:r>
              <a:rPr sz="2800" spc="-30" dirty="0">
                <a:solidFill>
                  <a:srgbClr val="002060"/>
                </a:solidFill>
                <a:latin typeface="Times New Roman"/>
                <a:cs typeface="Times New Roman"/>
              </a:rPr>
              <a:t> </a:t>
            </a:r>
            <a:r>
              <a:rPr sz="2800" spc="-10" dirty="0">
                <a:solidFill>
                  <a:srgbClr val="002060"/>
                </a:solidFill>
                <a:latin typeface="Times New Roman"/>
                <a:cs typeface="Times New Roman"/>
              </a:rPr>
              <a:t>antigen</a:t>
            </a:r>
            <a:endParaRPr sz="2800">
              <a:latin typeface="Times New Roman"/>
              <a:cs typeface="Times New Roman"/>
            </a:endParaRPr>
          </a:p>
          <a:p>
            <a:pPr marL="12700">
              <a:lnSpc>
                <a:spcPts val="3250"/>
              </a:lnSpc>
            </a:pPr>
            <a:r>
              <a:rPr sz="2800" dirty="0">
                <a:solidFill>
                  <a:srgbClr val="002060"/>
                </a:solidFill>
                <a:latin typeface="Times New Roman"/>
                <a:cs typeface="Times New Roman"/>
              </a:rPr>
              <a:t>•Serum</a:t>
            </a:r>
            <a:r>
              <a:rPr sz="2800" spc="-25" dirty="0">
                <a:solidFill>
                  <a:srgbClr val="002060"/>
                </a:solidFill>
                <a:latin typeface="Times New Roman"/>
                <a:cs typeface="Times New Roman"/>
              </a:rPr>
              <a:t> </a:t>
            </a:r>
            <a:r>
              <a:rPr sz="2800" dirty="0">
                <a:solidFill>
                  <a:srgbClr val="002060"/>
                </a:solidFill>
                <a:latin typeface="Times New Roman"/>
                <a:cs typeface="Times New Roman"/>
              </a:rPr>
              <a:t>Sickness</a:t>
            </a:r>
            <a:r>
              <a:rPr sz="2800" spc="-25" dirty="0">
                <a:solidFill>
                  <a:srgbClr val="002060"/>
                </a:solidFill>
                <a:latin typeface="Times New Roman"/>
                <a:cs typeface="Times New Roman"/>
              </a:rPr>
              <a:t> </a:t>
            </a:r>
            <a:r>
              <a:rPr sz="2800" spc="-50" dirty="0">
                <a:solidFill>
                  <a:srgbClr val="002060"/>
                </a:solidFill>
                <a:latin typeface="Times New Roman"/>
                <a:cs typeface="Times New Roman"/>
              </a:rPr>
              <a:t>–</a:t>
            </a:r>
            <a:endParaRPr sz="2800">
              <a:latin typeface="Times New Roman"/>
              <a:cs typeface="Times New Roman"/>
            </a:endParaRPr>
          </a:p>
          <a:p>
            <a:pPr marL="12700" marR="1150620" indent="265430">
              <a:lnSpc>
                <a:spcPct val="100000"/>
              </a:lnSpc>
            </a:pPr>
            <a:r>
              <a:rPr sz="2800" dirty="0">
                <a:solidFill>
                  <a:srgbClr val="002060"/>
                </a:solidFill>
                <a:latin typeface="Times New Roman"/>
                <a:cs typeface="Times New Roman"/>
              </a:rPr>
              <a:t>Fever,</a:t>
            </a:r>
            <a:r>
              <a:rPr sz="2800" spc="-80" dirty="0">
                <a:solidFill>
                  <a:srgbClr val="002060"/>
                </a:solidFill>
                <a:latin typeface="Times New Roman"/>
                <a:cs typeface="Times New Roman"/>
              </a:rPr>
              <a:t> </a:t>
            </a:r>
            <a:r>
              <a:rPr sz="2800" dirty="0">
                <a:solidFill>
                  <a:srgbClr val="002060"/>
                </a:solidFill>
                <a:latin typeface="Times New Roman"/>
                <a:cs typeface="Times New Roman"/>
              </a:rPr>
              <a:t>skin</a:t>
            </a:r>
            <a:r>
              <a:rPr sz="2800" spc="-60" dirty="0">
                <a:solidFill>
                  <a:srgbClr val="002060"/>
                </a:solidFill>
                <a:latin typeface="Times New Roman"/>
                <a:cs typeface="Times New Roman"/>
              </a:rPr>
              <a:t> </a:t>
            </a:r>
            <a:r>
              <a:rPr sz="2800" dirty="0">
                <a:solidFill>
                  <a:srgbClr val="002060"/>
                </a:solidFill>
                <a:latin typeface="Times New Roman"/>
                <a:cs typeface="Times New Roman"/>
              </a:rPr>
              <a:t>rash,</a:t>
            </a:r>
            <a:r>
              <a:rPr sz="2800" spc="-60" dirty="0">
                <a:solidFill>
                  <a:srgbClr val="002060"/>
                </a:solidFill>
                <a:latin typeface="Times New Roman"/>
                <a:cs typeface="Times New Roman"/>
              </a:rPr>
              <a:t> </a:t>
            </a:r>
            <a:r>
              <a:rPr sz="2800" spc="-10" dirty="0">
                <a:solidFill>
                  <a:srgbClr val="002060"/>
                </a:solidFill>
                <a:latin typeface="Times New Roman"/>
                <a:cs typeface="Times New Roman"/>
              </a:rPr>
              <a:t>Lymphadenopathy</a:t>
            </a:r>
            <a:r>
              <a:rPr sz="2800" spc="-70" dirty="0">
                <a:solidFill>
                  <a:srgbClr val="002060"/>
                </a:solidFill>
                <a:latin typeface="Times New Roman"/>
                <a:cs typeface="Times New Roman"/>
              </a:rPr>
              <a:t> </a:t>
            </a:r>
            <a:r>
              <a:rPr sz="2800" dirty="0">
                <a:solidFill>
                  <a:srgbClr val="002060"/>
                </a:solidFill>
                <a:latin typeface="Times New Roman"/>
                <a:cs typeface="Times New Roman"/>
              </a:rPr>
              <a:t>and</a:t>
            </a:r>
            <a:r>
              <a:rPr sz="2800" spc="-175" dirty="0">
                <a:solidFill>
                  <a:srgbClr val="002060"/>
                </a:solidFill>
                <a:latin typeface="Times New Roman"/>
                <a:cs typeface="Times New Roman"/>
              </a:rPr>
              <a:t> </a:t>
            </a:r>
            <a:r>
              <a:rPr sz="2800" spc="-10" dirty="0">
                <a:solidFill>
                  <a:srgbClr val="002060"/>
                </a:solidFill>
                <a:latin typeface="Times New Roman"/>
                <a:cs typeface="Times New Roman"/>
              </a:rPr>
              <a:t>Arthralgia </a:t>
            </a:r>
            <a:r>
              <a:rPr sz="2800" dirty="0">
                <a:solidFill>
                  <a:srgbClr val="002060"/>
                </a:solidFill>
                <a:latin typeface="Times New Roman"/>
                <a:cs typeface="Times New Roman"/>
              </a:rPr>
              <a:t>Onset</a:t>
            </a:r>
            <a:r>
              <a:rPr sz="2800" spc="-35" dirty="0">
                <a:solidFill>
                  <a:srgbClr val="002060"/>
                </a:solidFill>
                <a:latin typeface="Times New Roman"/>
                <a:cs typeface="Times New Roman"/>
              </a:rPr>
              <a:t> </a:t>
            </a:r>
            <a:r>
              <a:rPr sz="2800" dirty="0">
                <a:solidFill>
                  <a:srgbClr val="002060"/>
                </a:solidFill>
                <a:latin typeface="Times New Roman"/>
                <a:cs typeface="Times New Roman"/>
              </a:rPr>
              <a:t>is</a:t>
            </a:r>
            <a:r>
              <a:rPr sz="2800" spc="-30" dirty="0">
                <a:solidFill>
                  <a:srgbClr val="002060"/>
                </a:solidFill>
                <a:latin typeface="Times New Roman"/>
                <a:cs typeface="Times New Roman"/>
              </a:rPr>
              <a:t> </a:t>
            </a:r>
            <a:r>
              <a:rPr sz="2800" spc="-10" dirty="0">
                <a:solidFill>
                  <a:srgbClr val="002060"/>
                </a:solidFill>
                <a:latin typeface="Times New Roman"/>
                <a:cs typeface="Times New Roman"/>
              </a:rPr>
              <a:t>delayed.</a:t>
            </a:r>
            <a:endParaRPr sz="2800">
              <a:latin typeface="Times New Roman"/>
              <a:cs typeface="Times New Roman"/>
            </a:endParaRPr>
          </a:p>
          <a:p>
            <a:pPr marL="12700">
              <a:lnSpc>
                <a:spcPct val="100000"/>
              </a:lnSpc>
            </a:pPr>
            <a:r>
              <a:rPr sz="2800" spc="-10" dirty="0">
                <a:solidFill>
                  <a:srgbClr val="002060"/>
                </a:solidFill>
                <a:latin typeface="Times New Roman"/>
                <a:cs typeface="Times New Roman"/>
              </a:rPr>
              <a:t>Treatment</a:t>
            </a:r>
            <a:r>
              <a:rPr sz="2800" spc="-50" dirty="0">
                <a:solidFill>
                  <a:srgbClr val="002060"/>
                </a:solidFill>
                <a:latin typeface="Times New Roman"/>
                <a:cs typeface="Times New Roman"/>
              </a:rPr>
              <a:t> </a:t>
            </a:r>
            <a:r>
              <a:rPr sz="2800" dirty="0">
                <a:solidFill>
                  <a:srgbClr val="002060"/>
                </a:solidFill>
                <a:latin typeface="Times New Roman"/>
                <a:cs typeface="Times New Roman"/>
              </a:rPr>
              <a:t>may</a:t>
            </a:r>
            <a:r>
              <a:rPr sz="2800" spc="-25" dirty="0">
                <a:solidFill>
                  <a:srgbClr val="002060"/>
                </a:solidFill>
                <a:latin typeface="Times New Roman"/>
                <a:cs typeface="Times New Roman"/>
              </a:rPr>
              <a:t> </a:t>
            </a:r>
            <a:r>
              <a:rPr sz="2800" dirty="0">
                <a:solidFill>
                  <a:srgbClr val="002060"/>
                </a:solidFill>
                <a:latin typeface="Times New Roman"/>
                <a:cs typeface="Times New Roman"/>
              </a:rPr>
              <a:t>have</a:t>
            </a:r>
            <a:r>
              <a:rPr sz="2800" spc="-45" dirty="0">
                <a:solidFill>
                  <a:srgbClr val="002060"/>
                </a:solidFill>
                <a:latin typeface="Times New Roman"/>
                <a:cs typeface="Times New Roman"/>
              </a:rPr>
              <a:t> </a:t>
            </a:r>
            <a:r>
              <a:rPr sz="2800" dirty="0">
                <a:solidFill>
                  <a:srgbClr val="002060"/>
                </a:solidFill>
                <a:latin typeface="Times New Roman"/>
                <a:cs typeface="Times New Roman"/>
              </a:rPr>
              <a:t>to</a:t>
            </a:r>
            <a:r>
              <a:rPr sz="2800" spc="-20" dirty="0">
                <a:solidFill>
                  <a:srgbClr val="002060"/>
                </a:solidFill>
                <a:latin typeface="Times New Roman"/>
                <a:cs typeface="Times New Roman"/>
              </a:rPr>
              <a:t> </a:t>
            </a:r>
            <a:r>
              <a:rPr sz="2800" dirty="0">
                <a:solidFill>
                  <a:srgbClr val="002060"/>
                </a:solidFill>
                <a:latin typeface="Times New Roman"/>
                <a:cs typeface="Times New Roman"/>
              </a:rPr>
              <a:t>be</a:t>
            </a:r>
            <a:r>
              <a:rPr sz="2800" spc="-35" dirty="0">
                <a:solidFill>
                  <a:srgbClr val="002060"/>
                </a:solidFill>
                <a:latin typeface="Times New Roman"/>
                <a:cs typeface="Times New Roman"/>
              </a:rPr>
              <a:t> </a:t>
            </a:r>
            <a:r>
              <a:rPr sz="2800" spc="-10" dirty="0">
                <a:solidFill>
                  <a:srgbClr val="002060"/>
                </a:solidFill>
                <a:latin typeface="Times New Roman"/>
                <a:cs typeface="Times New Roman"/>
              </a:rPr>
              <a:t>stopped.</a:t>
            </a:r>
            <a:endParaRPr sz="2800">
              <a:latin typeface="Times New Roman"/>
              <a:cs typeface="Times New Roman"/>
            </a:endParaRPr>
          </a:p>
          <a:p>
            <a:pPr marL="12700" marR="306070" indent="212090">
              <a:lnSpc>
                <a:spcPct val="100000"/>
              </a:lnSpc>
              <a:buChar char="•"/>
              <a:tabLst>
                <a:tab pos="224790" algn="l"/>
              </a:tabLst>
            </a:pPr>
            <a:r>
              <a:rPr sz="2800" dirty="0">
                <a:solidFill>
                  <a:srgbClr val="002060"/>
                </a:solidFill>
                <a:latin typeface="Times New Roman"/>
                <a:cs typeface="Times New Roman"/>
              </a:rPr>
              <a:t>Drug</a:t>
            </a:r>
            <a:r>
              <a:rPr sz="2800" spc="-30" dirty="0">
                <a:solidFill>
                  <a:srgbClr val="002060"/>
                </a:solidFill>
                <a:latin typeface="Times New Roman"/>
                <a:cs typeface="Times New Roman"/>
              </a:rPr>
              <a:t> </a:t>
            </a:r>
            <a:r>
              <a:rPr sz="2800" dirty="0">
                <a:solidFill>
                  <a:srgbClr val="002060"/>
                </a:solidFill>
                <a:latin typeface="Times New Roman"/>
                <a:cs typeface="Times New Roman"/>
              </a:rPr>
              <a:t>Fever</a:t>
            </a:r>
            <a:r>
              <a:rPr sz="2800" spc="-30" dirty="0">
                <a:solidFill>
                  <a:srgbClr val="002060"/>
                </a:solidFill>
                <a:latin typeface="Times New Roman"/>
                <a:cs typeface="Times New Roman"/>
              </a:rPr>
              <a:t> </a:t>
            </a:r>
            <a:r>
              <a:rPr sz="2800" dirty="0">
                <a:solidFill>
                  <a:srgbClr val="002060"/>
                </a:solidFill>
                <a:latin typeface="Times New Roman"/>
                <a:cs typeface="Times New Roman"/>
              </a:rPr>
              <a:t>–</a:t>
            </a:r>
            <a:r>
              <a:rPr sz="2800" spc="-25" dirty="0">
                <a:solidFill>
                  <a:srgbClr val="002060"/>
                </a:solidFill>
                <a:latin typeface="Times New Roman"/>
                <a:cs typeface="Times New Roman"/>
              </a:rPr>
              <a:t> </a:t>
            </a:r>
            <a:r>
              <a:rPr sz="2800" dirty="0">
                <a:solidFill>
                  <a:srgbClr val="002060"/>
                </a:solidFill>
                <a:latin typeface="Times New Roman"/>
                <a:cs typeface="Times New Roman"/>
              </a:rPr>
              <a:t>Sudden</a:t>
            </a:r>
            <a:r>
              <a:rPr sz="2800" spc="-25" dirty="0">
                <a:solidFill>
                  <a:srgbClr val="002060"/>
                </a:solidFill>
                <a:latin typeface="Times New Roman"/>
                <a:cs typeface="Times New Roman"/>
              </a:rPr>
              <a:t> </a:t>
            </a:r>
            <a:r>
              <a:rPr sz="2800" dirty="0">
                <a:solidFill>
                  <a:srgbClr val="002060"/>
                </a:solidFill>
                <a:latin typeface="Times New Roman"/>
                <a:cs typeface="Times New Roman"/>
              </a:rPr>
              <a:t>high</a:t>
            </a:r>
            <a:r>
              <a:rPr sz="2800" spc="-30" dirty="0">
                <a:solidFill>
                  <a:srgbClr val="002060"/>
                </a:solidFill>
                <a:latin typeface="Times New Roman"/>
                <a:cs typeface="Times New Roman"/>
              </a:rPr>
              <a:t> </a:t>
            </a:r>
            <a:r>
              <a:rPr sz="2800" dirty="0">
                <a:solidFill>
                  <a:srgbClr val="002060"/>
                </a:solidFill>
                <a:latin typeface="Times New Roman"/>
                <a:cs typeface="Times New Roman"/>
              </a:rPr>
              <a:t>grade</a:t>
            </a:r>
            <a:r>
              <a:rPr sz="2800" spc="-30" dirty="0">
                <a:solidFill>
                  <a:srgbClr val="002060"/>
                </a:solidFill>
                <a:latin typeface="Times New Roman"/>
                <a:cs typeface="Times New Roman"/>
              </a:rPr>
              <a:t> </a:t>
            </a:r>
            <a:r>
              <a:rPr sz="2800" dirty="0">
                <a:solidFill>
                  <a:srgbClr val="002060"/>
                </a:solidFill>
                <a:latin typeface="Times New Roman"/>
                <a:cs typeface="Times New Roman"/>
              </a:rPr>
              <a:t>fever,</a:t>
            </a:r>
            <a:r>
              <a:rPr sz="2800" spc="-25" dirty="0">
                <a:solidFill>
                  <a:srgbClr val="002060"/>
                </a:solidFill>
                <a:latin typeface="Times New Roman"/>
                <a:cs typeface="Times New Roman"/>
              </a:rPr>
              <a:t> </a:t>
            </a:r>
            <a:r>
              <a:rPr sz="2800" dirty="0">
                <a:solidFill>
                  <a:srgbClr val="002060"/>
                </a:solidFill>
                <a:latin typeface="Times New Roman"/>
                <a:cs typeface="Times New Roman"/>
              </a:rPr>
              <a:t>7</a:t>
            </a:r>
            <a:r>
              <a:rPr sz="2800" spc="-30" dirty="0">
                <a:solidFill>
                  <a:srgbClr val="002060"/>
                </a:solidFill>
                <a:latin typeface="Times New Roman"/>
                <a:cs typeface="Times New Roman"/>
              </a:rPr>
              <a:t> </a:t>
            </a:r>
            <a:r>
              <a:rPr sz="2800" dirty="0">
                <a:solidFill>
                  <a:srgbClr val="002060"/>
                </a:solidFill>
                <a:latin typeface="Times New Roman"/>
                <a:cs typeface="Times New Roman"/>
              </a:rPr>
              <a:t>to</a:t>
            </a:r>
            <a:r>
              <a:rPr sz="2800" spc="-30" dirty="0">
                <a:solidFill>
                  <a:srgbClr val="002060"/>
                </a:solidFill>
                <a:latin typeface="Times New Roman"/>
                <a:cs typeface="Times New Roman"/>
              </a:rPr>
              <a:t> </a:t>
            </a:r>
            <a:r>
              <a:rPr sz="2800" dirty="0">
                <a:solidFill>
                  <a:srgbClr val="002060"/>
                </a:solidFill>
                <a:latin typeface="Times New Roman"/>
                <a:cs typeface="Times New Roman"/>
              </a:rPr>
              <a:t>21</a:t>
            </a:r>
            <a:r>
              <a:rPr sz="2800" spc="-25" dirty="0">
                <a:solidFill>
                  <a:srgbClr val="002060"/>
                </a:solidFill>
                <a:latin typeface="Times New Roman"/>
                <a:cs typeface="Times New Roman"/>
              </a:rPr>
              <a:t> </a:t>
            </a:r>
            <a:r>
              <a:rPr sz="2800" dirty="0">
                <a:solidFill>
                  <a:srgbClr val="002060"/>
                </a:solidFill>
                <a:latin typeface="Times New Roman"/>
                <a:cs typeface="Times New Roman"/>
              </a:rPr>
              <a:t>days</a:t>
            </a:r>
            <a:r>
              <a:rPr sz="2800" spc="-30" dirty="0">
                <a:solidFill>
                  <a:srgbClr val="002060"/>
                </a:solidFill>
                <a:latin typeface="Times New Roman"/>
                <a:cs typeface="Times New Roman"/>
              </a:rPr>
              <a:t> </a:t>
            </a:r>
            <a:r>
              <a:rPr sz="2800" spc="-10" dirty="0">
                <a:solidFill>
                  <a:srgbClr val="002060"/>
                </a:solidFill>
                <a:latin typeface="Times New Roman"/>
                <a:cs typeface="Times New Roman"/>
              </a:rPr>
              <a:t>after </a:t>
            </a:r>
            <a:r>
              <a:rPr sz="2800" dirty="0">
                <a:solidFill>
                  <a:srgbClr val="002060"/>
                </a:solidFill>
                <a:latin typeface="Times New Roman"/>
                <a:cs typeface="Times New Roman"/>
              </a:rPr>
              <a:t>administration</a:t>
            </a:r>
            <a:r>
              <a:rPr sz="2800" spc="-45" dirty="0">
                <a:solidFill>
                  <a:srgbClr val="002060"/>
                </a:solidFill>
                <a:latin typeface="Times New Roman"/>
                <a:cs typeface="Times New Roman"/>
              </a:rPr>
              <a:t> </a:t>
            </a:r>
            <a:r>
              <a:rPr sz="2800" dirty="0">
                <a:solidFill>
                  <a:srgbClr val="002060"/>
                </a:solidFill>
                <a:latin typeface="Times New Roman"/>
                <a:cs typeface="Times New Roman"/>
              </a:rPr>
              <a:t>of</a:t>
            </a:r>
            <a:r>
              <a:rPr sz="2800" spc="-10" dirty="0">
                <a:solidFill>
                  <a:srgbClr val="002060"/>
                </a:solidFill>
                <a:latin typeface="Times New Roman"/>
                <a:cs typeface="Times New Roman"/>
              </a:rPr>
              <a:t> </a:t>
            </a:r>
            <a:r>
              <a:rPr sz="2800" spc="-20" dirty="0">
                <a:solidFill>
                  <a:srgbClr val="002060"/>
                </a:solidFill>
                <a:latin typeface="Times New Roman"/>
                <a:cs typeface="Times New Roman"/>
              </a:rPr>
              <a:t>drug.</a:t>
            </a:r>
            <a:endParaRPr sz="2800">
              <a:latin typeface="Times New Roman"/>
              <a:cs typeface="Times New Roman"/>
            </a:endParaRPr>
          </a:p>
          <a:p>
            <a:pPr marL="12700" marR="1122680">
              <a:lnSpc>
                <a:spcPct val="100000"/>
              </a:lnSpc>
              <a:tabLst>
                <a:tab pos="1764030" algn="l"/>
              </a:tabLst>
            </a:pPr>
            <a:r>
              <a:rPr sz="2800" dirty="0">
                <a:solidFill>
                  <a:srgbClr val="002060"/>
                </a:solidFill>
                <a:latin typeface="Times New Roman"/>
                <a:cs typeface="Times New Roman"/>
              </a:rPr>
              <a:t>•e.g.</a:t>
            </a:r>
            <a:r>
              <a:rPr sz="2800" spc="-20" dirty="0">
                <a:solidFill>
                  <a:srgbClr val="002060"/>
                </a:solidFill>
                <a:latin typeface="Times New Roman"/>
                <a:cs typeface="Times New Roman"/>
              </a:rPr>
              <a:t> –from</a:t>
            </a:r>
            <a:r>
              <a:rPr sz="2800" dirty="0">
                <a:solidFill>
                  <a:srgbClr val="002060"/>
                </a:solidFill>
                <a:latin typeface="Times New Roman"/>
                <a:cs typeface="Times New Roman"/>
              </a:rPr>
              <a:t>	Antivenom</a:t>
            </a:r>
            <a:r>
              <a:rPr sz="2800" spc="-30" dirty="0">
                <a:solidFill>
                  <a:srgbClr val="002060"/>
                </a:solidFill>
                <a:latin typeface="Times New Roman"/>
                <a:cs typeface="Times New Roman"/>
              </a:rPr>
              <a:t> </a:t>
            </a:r>
            <a:r>
              <a:rPr sz="2800" dirty="0">
                <a:solidFill>
                  <a:srgbClr val="002060"/>
                </a:solidFill>
                <a:latin typeface="Times New Roman"/>
                <a:cs typeface="Times New Roman"/>
              </a:rPr>
              <a:t>/sera,</a:t>
            </a:r>
            <a:r>
              <a:rPr sz="2800" spc="-20" dirty="0">
                <a:solidFill>
                  <a:srgbClr val="002060"/>
                </a:solidFill>
                <a:latin typeface="Times New Roman"/>
                <a:cs typeface="Times New Roman"/>
              </a:rPr>
              <a:t> </a:t>
            </a:r>
            <a:r>
              <a:rPr sz="2800" dirty="0">
                <a:solidFill>
                  <a:srgbClr val="002060"/>
                </a:solidFill>
                <a:latin typeface="Times New Roman"/>
                <a:cs typeface="Times New Roman"/>
              </a:rPr>
              <a:t>Penicillins,</a:t>
            </a:r>
            <a:r>
              <a:rPr sz="2800" spc="-20" dirty="0">
                <a:solidFill>
                  <a:srgbClr val="002060"/>
                </a:solidFill>
                <a:latin typeface="Times New Roman"/>
                <a:cs typeface="Times New Roman"/>
              </a:rPr>
              <a:t> </a:t>
            </a:r>
            <a:r>
              <a:rPr sz="2800" spc="-10" dirty="0">
                <a:solidFill>
                  <a:srgbClr val="002060"/>
                </a:solidFill>
                <a:latin typeface="Times New Roman"/>
                <a:cs typeface="Times New Roman"/>
              </a:rPr>
              <a:t>Phenytoin, </a:t>
            </a:r>
            <a:r>
              <a:rPr sz="2800" dirty="0">
                <a:solidFill>
                  <a:srgbClr val="002060"/>
                </a:solidFill>
                <a:latin typeface="Times New Roman"/>
                <a:cs typeface="Times New Roman"/>
              </a:rPr>
              <a:t>Sulfonamides</a:t>
            </a:r>
            <a:r>
              <a:rPr sz="2800" spc="-95" dirty="0">
                <a:solidFill>
                  <a:srgbClr val="002060"/>
                </a:solidFill>
                <a:latin typeface="Times New Roman"/>
                <a:cs typeface="Times New Roman"/>
              </a:rPr>
              <a:t> </a:t>
            </a:r>
            <a:r>
              <a:rPr sz="2800" spc="-20" dirty="0">
                <a:solidFill>
                  <a:srgbClr val="002060"/>
                </a:solidFill>
                <a:latin typeface="Times New Roman"/>
                <a:cs typeface="Times New Roman"/>
              </a:rPr>
              <a:t>etc.</a:t>
            </a:r>
            <a:endParaRPr sz="2800">
              <a:latin typeface="Times New Roman"/>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57200" y="1436369"/>
            <a:ext cx="9144000" cy="979170"/>
          </a:xfrm>
          <a:prstGeom prst="rect">
            <a:avLst/>
          </a:prstGeom>
        </p:spPr>
      </p:pic>
      <p:sp>
        <p:nvSpPr>
          <p:cNvPr id="3" name="object 3"/>
          <p:cNvSpPr txBox="1">
            <a:spLocks noGrp="1"/>
          </p:cNvSpPr>
          <p:nvPr>
            <p:ph type="title"/>
          </p:nvPr>
        </p:nvSpPr>
        <p:spPr>
          <a:xfrm>
            <a:off x="1928114" y="702818"/>
            <a:ext cx="6127750" cy="1123950"/>
          </a:xfrm>
          <a:prstGeom prst="rect">
            <a:avLst/>
          </a:prstGeom>
        </p:spPr>
        <p:txBody>
          <a:bodyPr vert="horz" wrap="square" lIns="0" tIns="12700" rIns="0" bIns="0" rtlCol="0">
            <a:spAutoFit/>
          </a:bodyPr>
          <a:lstStyle/>
          <a:p>
            <a:pPr marL="790575" marR="5080" indent="-778510">
              <a:lnSpc>
                <a:spcPct val="100000"/>
              </a:lnSpc>
              <a:spcBef>
                <a:spcPts val="100"/>
              </a:spcBef>
            </a:pPr>
            <a:r>
              <a:rPr dirty="0"/>
              <a:t>TYPE</a:t>
            </a:r>
            <a:r>
              <a:rPr spc="-25" dirty="0"/>
              <a:t> </a:t>
            </a:r>
            <a:r>
              <a:rPr dirty="0"/>
              <a:t>–</a:t>
            </a:r>
            <a:r>
              <a:rPr spc="-15" dirty="0"/>
              <a:t> </a:t>
            </a:r>
            <a:r>
              <a:rPr dirty="0"/>
              <a:t>IV</a:t>
            </a:r>
            <a:r>
              <a:rPr spc="-95" dirty="0"/>
              <a:t> </a:t>
            </a:r>
            <a:r>
              <a:rPr dirty="0"/>
              <a:t>CELL</a:t>
            </a:r>
            <a:r>
              <a:rPr spc="-210" dirty="0"/>
              <a:t> </a:t>
            </a:r>
            <a:r>
              <a:rPr spc="-30" dirty="0"/>
              <a:t>MEDIATED </a:t>
            </a:r>
            <a:r>
              <a:rPr spc="-10" dirty="0"/>
              <a:t>HYPERSENSITIVITY</a:t>
            </a:r>
          </a:p>
        </p:txBody>
      </p:sp>
      <p:grpSp>
        <p:nvGrpSpPr>
          <p:cNvPr id="4" name="object 4"/>
          <p:cNvGrpSpPr/>
          <p:nvPr/>
        </p:nvGrpSpPr>
        <p:grpSpPr>
          <a:xfrm>
            <a:off x="457200" y="2415539"/>
            <a:ext cx="9144000" cy="4899660"/>
            <a:chOff x="457200" y="2415539"/>
            <a:chExt cx="9144000" cy="4899660"/>
          </a:xfrm>
        </p:grpSpPr>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79"/>
              <a:ext cx="9144000" cy="979170"/>
            </a:xfrm>
            <a:prstGeom prst="rect">
              <a:avLst/>
            </a:prstGeom>
          </p:spPr>
        </p:pic>
        <p:pic>
          <p:nvPicPr>
            <p:cNvPr id="8" name="object 8"/>
            <p:cNvPicPr/>
            <p:nvPr/>
          </p:nvPicPr>
          <p:blipFill>
            <a:blip r:embed="rId6" cstate="print"/>
            <a:stretch>
              <a:fillRect/>
            </a:stretch>
          </p:blipFill>
          <p:spPr>
            <a:xfrm>
              <a:off x="457200" y="5353050"/>
              <a:ext cx="9144000" cy="979170"/>
            </a:xfrm>
            <a:prstGeom prst="rect">
              <a:avLst/>
            </a:prstGeom>
          </p:spPr>
        </p:pic>
        <p:pic>
          <p:nvPicPr>
            <p:cNvPr id="9" name="object 9"/>
            <p:cNvPicPr/>
            <p:nvPr/>
          </p:nvPicPr>
          <p:blipFill>
            <a:blip r:embed="rId7" cstate="print"/>
            <a:stretch>
              <a:fillRect/>
            </a:stretch>
          </p:blipFill>
          <p:spPr>
            <a:xfrm>
              <a:off x="457200" y="6332219"/>
              <a:ext cx="9144000" cy="982980"/>
            </a:xfrm>
            <a:prstGeom prst="rect">
              <a:avLst/>
            </a:prstGeom>
          </p:spPr>
        </p:pic>
      </p:grpSp>
      <p:sp>
        <p:nvSpPr>
          <p:cNvPr id="10" name="object 10"/>
          <p:cNvSpPr txBox="1"/>
          <p:nvPr/>
        </p:nvSpPr>
        <p:spPr>
          <a:xfrm>
            <a:off x="535926" y="1974595"/>
            <a:ext cx="8739505" cy="4904105"/>
          </a:xfrm>
          <a:prstGeom prst="rect">
            <a:avLst/>
          </a:prstGeom>
        </p:spPr>
        <p:txBody>
          <a:bodyPr vert="horz" wrap="square" lIns="0" tIns="12700" rIns="0" bIns="0" rtlCol="0">
            <a:spAutoFit/>
          </a:bodyPr>
          <a:lstStyle/>
          <a:p>
            <a:pPr marL="12700" marR="796290" indent="635">
              <a:lnSpc>
                <a:spcPct val="100000"/>
              </a:lnSpc>
              <a:spcBef>
                <a:spcPts val="100"/>
              </a:spcBef>
            </a:pPr>
            <a:r>
              <a:rPr sz="2800" dirty="0">
                <a:solidFill>
                  <a:srgbClr val="002060"/>
                </a:solidFill>
                <a:latin typeface="Times New Roman"/>
                <a:cs typeface="Times New Roman"/>
              </a:rPr>
              <a:t>Reaction</a:t>
            </a:r>
            <a:r>
              <a:rPr sz="2800" spc="-45" dirty="0">
                <a:solidFill>
                  <a:srgbClr val="002060"/>
                </a:solidFill>
                <a:latin typeface="Times New Roman"/>
                <a:cs typeface="Times New Roman"/>
              </a:rPr>
              <a:t> </a:t>
            </a:r>
            <a:r>
              <a:rPr sz="2800" dirty="0">
                <a:solidFill>
                  <a:srgbClr val="002060"/>
                </a:solidFill>
                <a:latin typeface="Times New Roman"/>
                <a:cs typeface="Times New Roman"/>
              </a:rPr>
              <a:t>is</a:t>
            </a:r>
            <a:r>
              <a:rPr sz="2800" spc="-45" dirty="0">
                <a:solidFill>
                  <a:srgbClr val="002060"/>
                </a:solidFill>
                <a:latin typeface="Times New Roman"/>
                <a:cs typeface="Times New Roman"/>
              </a:rPr>
              <a:t> </a:t>
            </a:r>
            <a:r>
              <a:rPr sz="2800" dirty="0">
                <a:solidFill>
                  <a:srgbClr val="002060"/>
                </a:solidFill>
                <a:latin typeface="Times New Roman"/>
                <a:cs typeface="Times New Roman"/>
              </a:rPr>
              <a:t>initiated</a:t>
            </a:r>
            <a:r>
              <a:rPr sz="2800" spc="-40" dirty="0">
                <a:solidFill>
                  <a:srgbClr val="002060"/>
                </a:solidFill>
                <a:latin typeface="Times New Roman"/>
                <a:cs typeface="Times New Roman"/>
              </a:rPr>
              <a:t> </a:t>
            </a:r>
            <a:r>
              <a:rPr sz="2800" dirty="0">
                <a:solidFill>
                  <a:srgbClr val="002060"/>
                </a:solidFill>
                <a:latin typeface="Times New Roman"/>
                <a:cs typeface="Times New Roman"/>
              </a:rPr>
              <a:t>by</a:t>
            </a:r>
            <a:r>
              <a:rPr sz="2800" spc="-35" dirty="0">
                <a:solidFill>
                  <a:srgbClr val="002060"/>
                </a:solidFill>
                <a:latin typeface="Times New Roman"/>
                <a:cs typeface="Times New Roman"/>
              </a:rPr>
              <a:t> </a:t>
            </a:r>
            <a:r>
              <a:rPr sz="2800" dirty="0">
                <a:solidFill>
                  <a:srgbClr val="002060"/>
                </a:solidFill>
                <a:latin typeface="Times New Roman"/>
                <a:cs typeface="Times New Roman"/>
              </a:rPr>
              <a:t>exposure</a:t>
            </a:r>
            <a:r>
              <a:rPr sz="2800" spc="-50" dirty="0">
                <a:solidFill>
                  <a:srgbClr val="002060"/>
                </a:solidFill>
                <a:latin typeface="Times New Roman"/>
                <a:cs typeface="Times New Roman"/>
              </a:rPr>
              <a:t> </a:t>
            </a:r>
            <a:r>
              <a:rPr sz="2800" dirty="0">
                <a:solidFill>
                  <a:srgbClr val="002060"/>
                </a:solidFill>
                <a:latin typeface="Times New Roman"/>
                <a:cs typeface="Times New Roman"/>
              </a:rPr>
              <a:t>of</a:t>
            </a:r>
            <a:r>
              <a:rPr sz="2800" spc="-30" dirty="0">
                <a:solidFill>
                  <a:srgbClr val="002060"/>
                </a:solidFill>
                <a:latin typeface="Times New Roman"/>
                <a:cs typeface="Times New Roman"/>
              </a:rPr>
              <a:t> </a:t>
            </a:r>
            <a:r>
              <a:rPr sz="2800" dirty="0">
                <a:solidFill>
                  <a:srgbClr val="002060"/>
                </a:solidFill>
                <a:latin typeface="Times New Roman"/>
                <a:cs typeface="Times New Roman"/>
              </a:rPr>
              <a:t>sensitized</a:t>
            </a:r>
            <a:r>
              <a:rPr sz="2800" spc="-100" dirty="0">
                <a:solidFill>
                  <a:srgbClr val="002060"/>
                </a:solidFill>
                <a:latin typeface="Times New Roman"/>
                <a:cs typeface="Times New Roman"/>
              </a:rPr>
              <a:t> </a:t>
            </a:r>
            <a:r>
              <a:rPr sz="2800" dirty="0">
                <a:solidFill>
                  <a:srgbClr val="002060"/>
                </a:solidFill>
                <a:latin typeface="Times New Roman"/>
                <a:cs typeface="Times New Roman"/>
              </a:rPr>
              <a:t>T</a:t>
            </a:r>
            <a:r>
              <a:rPr sz="2800" spc="-70" dirty="0">
                <a:solidFill>
                  <a:srgbClr val="002060"/>
                </a:solidFill>
                <a:latin typeface="Times New Roman"/>
                <a:cs typeface="Times New Roman"/>
              </a:rPr>
              <a:t> </a:t>
            </a:r>
            <a:r>
              <a:rPr sz="2800" dirty="0">
                <a:solidFill>
                  <a:srgbClr val="002060"/>
                </a:solidFill>
                <a:latin typeface="Times New Roman"/>
                <a:cs typeface="Times New Roman"/>
              </a:rPr>
              <a:t>cells</a:t>
            </a:r>
            <a:r>
              <a:rPr sz="2800" spc="-55" dirty="0">
                <a:solidFill>
                  <a:srgbClr val="002060"/>
                </a:solidFill>
                <a:latin typeface="Times New Roman"/>
                <a:cs typeface="Times New Roman"/>
              </a:rPr>
              <a:t> </a:t>
            </a:r>
            <a:r>
              <a:rPr sz="2800" spc="-25" dirty="0">
                <a:solidFill>
                  <a:srgbClr val="002060"/>
                </a:solidFill>
                <a:latin typeface="Times New Roman"/>
                <a:cs typeface="Times New Roman"/>
              </a:rPr>
              <a:t>to </a:t>
            </a:r>
            <a:r>
              <a:rPr sz="2800" spc="-10" dirty="0">
                <a:solidFill>
                  <a:srgbClr val="002060"/>
                </a:solidFill>
                <a:latin typeface="Times New Roman"/>
                <a:cs typeface="Times New Roman"/>
              </a:rPr>
              <a:t>specific</a:t>
            </a:r>
            <a:r>
              <a:rPr sz="2800" spc="-135" dirty="0">
                <a:solidFill>
                  <a:srgbClr val="002060"/>
                </a:solidFill>
                <a:latin typeface="Times New Roman"/>
                <a:cs typeface="Times New Roman"/>
              </a:rPr>
              <a:t> </a:t>
            </a:r>
            <a:r>
              <a:rPr sz="2800" spc="-10" dirty="0">
                <a:solidFill>
                  <a:srgbClr val="002060"/>
                </a:solidFill>
                <a:latin typeface="Times New Roman"/>
                <a:cs typeface="Times New Roman"/>
              </a:rPr>
              <a:t>Antigen.</a:t>
            </a:r>
            <a:endParaRPr sz="2800">
              <a:latin typeface="Times New Roman"/>
              <a:cs typeface="Times New Roman"/>
            </a:endParaRPr>
          </a:p>
          <a:p>
            <a:pPr marL="12700">
              <a:lnSpc>
                <a:spcPct val="100000"/>
              </a:lnSpc>
            </a:pPr>
            <a:r>
              <a:rPr sz="2800" dirty="0">
                <a:solidFill>
                  <a:srgbClr val="C00000"/>
                </a:solidFill>
                <a:latin typeface="Times New Roman"/>
                <a:cs typeface="Times New Roman"/>
              </a:rPr>
              <a:t>•Delayed</a:t>
            </a:r>
            <a:r>
              <a:rPr sz="2800" spc="-55" dirty="0">
                <a:solidFill>
                  <a:srgbClr val="C00000"/>
                </a:solidFill>
                <a:latin typeface="Times New Roman"/>
                <a:cs typeface="Times New Roman"/>
              </a:rPr>
              <a:t> </a:t>
            </a:r>
            <a:r>
              <a:rPr sz="2800" dirty="0">
                <a:solidFill>
                  <a:srgbClr val="C00000"/>
                </a:solidFill>
                <a:latin typeface="Times New Roman"/>
                <a:cs typeface="Times New Roman"/>
              </a:rPr>
              <a:t>type</a:t>
            </a:r>
            <a:r>
              <a:rPr sz="2800" spc="-45" dirty="0">
                <a:solidFill>
                  <a:srgbClr val="C00000"/>
                </a:solidFill>
                <a:latin typeface="Times New Roman"/>
                <a:cs typeface="Times New Roman"/>
              </a:rPr>
              <a:t> </a:t>
            </a:r>
            <a:r>
              <a:rPr sz="2800" spc="-10" dirty="0">
                <a:solidFill>
                  <a:srgbClr val="C00000"/>
                </a:solidFill>
                <a:latin typeface="Times New Roman"/>
                <a:cs typeface="Times New Roman"/>
              </a:rPr>
              <a:t>hypersensitivity-</a:t>
            </a:r>
            <a:endParaRPr sz="2800">
              <a:latin typeface="Times New Roman"/>
              <a:cs typeface="Times New Roman"/>
            </a:endParaRPr>
          </a:p>
          <a:p>
            <a:pPr marL="12700" marR="5080" indent="-635">
              <a:lnSpc>
                <a:spcPct val="100000"/>
              </a:lnSpc>
            </a:pPr>
            <a:r>
              <a:rPr sz="2800" dirty="0">
                <a:solidFill>
                  <a:srgbClr val="002060"/>
                </a:solidFill>
                <a:latin typeface="Times New Roman"/>
                <a:cs typeface="Times New Roman"/>
              </a:rPr>
              <a:t>Activated</a:t>
            </a:r>
            <a:r>
              <a:rPr sz="2800" spc="-40" dirty="0">
                <a:solidFill>
                  <a:srgbClr val="002060"/>
                </a:solidFill>
                <a:latin typeface="Times New Roman"/>
                <a:cs typeface="Times New Roman"/>
              </a:rPr>
              <a:t> </a:t>
            </a:r>
            <a:r>
              <a:rPr sz="2800" dirty="0">
                <a:solidFill>
                  <a:srgbClr val="002060"/>
                </a:solidFill>
                <a:latin typeface="Times New Roman"/>
                <a:cs typeface="Times New Roman"/>
              </a:rPr>
              <a:t>Memory</a:t>
            </a:r>
            <a:r>
              <a:rPr sz="2800" spc="-80" dirty="0">
                <a:solidFill>
                  <a:srgbClr val="002060"/>
                </a:solidFill>
                <a:latin typeface="Times New Roman"/>
                <a:cs typeface="Times New Roman"/>
              </a:rPr>
              <a:t> </a:t>
            </a:r>
            <a:r>
              <a:rPr sz="2800" dirty="0">
                <a:solidFill>
                  <a:srgbClr val="002060"/>
                </a:solidFill>
                <a:latin typeface="Times New Roman"/>
                <a:cs typeface="Times New Roman"/>
              </a:rPr>
              <a:t>T</a:t>
            </a:r>
            <a:r>
              <a:rPr sz="2800" spc="-70" dirty="0">
                <a:solidFill>
                  <a:srgbClr val="002060"/>
                </a:solidFill>
                <a:latin typeface="Times New Roman"/>
                <a:cs typeface="Times New Roman"/>
              </a:rPr>
              <a:t> </a:t>
            </a:r>
            <a:r>
              <a:rPr sz="2800" dirty="0">
                <a:solidFill>
                  <a:srgbClr val="002060"/>
                </a:solidFill>
                <a:latin typeface="Times New Roman"/>
                <a:cs typeface="Times New Roman"/>
              </a:rPr>
              <a:t>cell</a:t>
            </a:r>
            <a:r>
              <a:rPr sz="2800" spc="-30" dirty="0">
                <a:solidFill>
                  <a:srgbClr val="002060"/>
                </a:solidFill>
                <a:latin typeface="Times New Roman"/>
                <a:cs typeface="Times New Roman"/>
              </a:rPr>
              <a:t> </a:t>
            </a:r>
            <a:r>
              <a:rPr sz="2800" dirty="0">
                <a:solidFill>
                  <a:srgbClr val="002060"/>
                </a:solidFill>
                <a:latin typeface="Times New Roman"/>
                <a:cs typeface="Times New Roman"/>
              </a:rPr>
              <a:t>recruits</a:t>
            </a:r>
            <a:r>
              <a:rPr sz="2800" spc="-45" dirty="0">
                <a:solidFill>
                  <a:srgbClr val="002060"/>
                </a:solidFill>
                <a:latin typeface="Times New Roman"/>
                <a:cs typeface="Times New Roman"/>
              </a:rPr>
              <a:t> </a:t>
            </a:r>
            <a:r>
              <a:rPr sz="2800" dirty="0">
                <a:solidFill>
                  <a:srgbClr val="002060"/>
                </a:solidFill>
                <a:latin typeface="Times New Roman"/>
                <a:cs typeface="Times New Roman"/>
              </a:rPr>
              <a:t>other</a:t>
            </a:r>
            <a:r>
              <a:rPr sz="2800" spc="-35" dirty="0">
                <a:solidFill>
                  <a:srgbClr val="002060"/>
                </a:solidFill>
                <a:latin typeface="Times New Roman"/>
                <a:cs typeface="Times New Roman"/>
              </a:rPr>
              <a:t> </a:t>
            </a:r>
            <a:r>
              <a:rPr sz="2800" dirty="0">
                <a:solidFill>
                  <a:srgbClr val="002060"/>
                </a:solidFill>
                <a:latin typeface="Times New Roman"/>
                <a:cs typeface="Times New Roman"/>
              </a:rPr>
              <a:t>cells</a:t>
            </a:r>
            <a:r>
              <a:rPr sz="2800" spc="-40" dirty="0">
                <a:solidFill>
                  <a:srgbClr val="002060"/>
                </a:solidFill>
                <a:latin typeface="Times New Roman"/>
                <a:cs typeface="Times New Roman"/>
              </a:rPr>
              <a:t> </a:t>
            </a:r>
            <a:r>
              <a:rPr sz="2800" dirty="0">
                <a:solidFill>
                  <a:srgbClr val="002060"/>
                </a:solidFill>
                <a:latin typeface="Times New Roman"/>
                <a:cs typeface="Times New Roman"/>
              </a:rPr>
              <a:t>(</a:t>
            </a:r>
            <a:r>
              <a:rPr sz="2800" spc="-15" dirty="0">
                <a:solidFill>
                  <a:srgbClr val="002060"/>
                </a:solidFill>
                <a:latin typeface="Times New Roman"/>
                <a:cs typeface="Times New Roman"/>
              </a:rPr>
              <a:t> </a:t>
            </a:r>
            <a:r>
              <a:rPr sz="2800" dirty="0">
                <a:solidFill>
                  <a:srgbClr val="002060"/>
                </a:solidFill>
                <a:latin typeface="Times New Roman"/>
                <a:cs typeface="Times New Roman"/>
              </a:rPr>
              <a:t>Macrophages</a:t>
            </a:r>
            <a:r>
              <a:rPr sz="2800" spc="-45" dirty="0">
                <a:solidFill>
                  <a:srgbClr val="002060"/>
                </a:solidFill>
                <a:latin typeface="Times New Roman"/>
                <a:cs typeface="Times New Roman"/>
              </a:rPr>
              <a:t> </a:t>
            </a:r>
            <a:r>
              <a:rPr sz="2800" spc="-50" dirty="0">
                <a:solidFill>
                  <a:srgbClr val="002060"/>
                </a:solidFill>
                <a:latin typeface="Times New Roman"/>
                <a:cs typeface="Times New Roman"/>
              </a:rPr>
              <a:t>) </a:t>
            </a:r>
            <a:r>
              <a:rPr sz="2800" dirty="0">
                <a:solidFill>
                  <a:srgbClr val="002060"/>
                </a:solidFill>
                <a:latin typeface="Times New Roman"/>
                <a:cs typeface="Times New Roman"/>
              </a:rPr>
              <a:t>which</a:t>
            </a:r>
            <a:r>
              <a:rPr sz="2800" spc="-35" dirty="0">
                <a:solidFill>
                  <a:srgbClr val="002060"/>
                </a:solidFill>
                <a:latin typeface="Times New Roman"/>
                <a:cs typeface="Times New Roman"/>
              </a:rPr>
              <a:t> </a:t>
            </a:r>
            <a:r>
              <a:rPr sz="2800" dirty="0">
                <a:solidFill>
                  <a:srgbClr val="002060"/>
                </a:solidFill>
                <a:latin typeface="Times New Roman"/>
                <a:cs typeface="Times New Roman"/>
              </a:rPr>
              <a:t>phagocytose</a:t>
            </a:r>
            <a:r>
              <a:rPr sz="2800" spc="-35" dirty="0">
                <a:solidFill>
                  <a:srgbClr val="002060"/>
                </a:solidFill>
                <a:latin typeface="Times New Roman"/>
                <a:cs typeface="Times New Roman"/>
              </a:rPr>
              <a:t> </a:t>
            </a:r>
            <a:r>
              <a:rPr sz="2800" dirty="0">
                <a:solidFill>
                  <a:srgbClr val="002060"/>
                </a:solidFill>
                <a:latin typeface="Times New Roman"/>
                <a:cs typeface="Times New Roman"/>
              </a:rPr>
              <a:t>&amp;</a:t>
            </a:r>
            <a:r>
              <a:rPr sz="2800" spc="-15" dirty="0">
                <a:solidFill>
                  <a:srgbClr val="002060"/>
                </a:solidFill>
                <a:latin typeface="Times New Roman"/>
                <a:cs typeface="Times New Roman"/>
              </a:rPr>
              <a:t> </a:t>
            </a:r>
            <a:r>
              <a:rPr sz="2800" dirty="0">
                <a:solidFill>
                  <a:srgbClr val="002060"/>
                </a:solidFill>
                <a:latin typeface="Times New Roman"/>
                <a:cs typeface="Times New Roman"/>
              </a:rPr>
              <a:t>destroy</a:t>
            </a:r>
            <a:r>
              <a:rPr sz="2800" spc="-30" dirty="0">
                <a:solidFill>
                  <a:srgbClr val="002060"/>
                </a:solidFill>
                <a:latin typeface="Times New Roman"/>
                <a:cs typeface="Times New Roman"/>
              </a:rPr>
              <a:t> </a:t>
            </a:r>
            <a:r>
              <a:rPr sz="2800" dirty="0">
                <a:solidFill>
                  <a:srgbClr val="002060"/>
                </a:solidFill>
                <a:latin typeface="Times New Roman"/>
                <a:cs typeface="Times New Roman"/>
              </a:rPr>
              <a:t>the</a:t>
            </a:r>
            <a:r>
              <a:rPr sz="2800" spc="-25" dirty="0">
                <a:solidFill>
                  <a:srgbClr val="002060"/>
                </a:solidFill>
                <a:latin typeface="Times New Roman"/>
                <a:cs typeface="Times New Roman"/>
              </a:rPr>
              <a:t> </a:t>
            </a:r>
            <a:r>
              <a:rPr sz="2800" dirty="0">
                <a:solidFill>
                  <a:srgbClr val="002060"/>
                </a:solidFill>
                <a:latin typeface="Times New Roman"/>
                <a:cs typeface="Times New Roman"/>
              </a:rPr>
              <a:t>target</a:t>
            </a:r>
            <a:r>
              <a:rPr sz="2800" spc="-25" dirty="0">
                <a:solidFill>
                  <a:srgbClr val="002060"/>
                </a:solidFill>
                <a:latin typeface="Times New Roman"/>
                <a:cs typeface="Times New Roman"/>
              </a:rPr>
              <a:t> </a:t>
            </a:r>
            <a:r>
              <a:rPr sz="2800" dirty="0">
                <a:solidFill>
                  <a:srgbClr val="002060"/>
                </a:solidFill>
                <a:latin typeface="Times New Roman"/>
                <a:cs typeface="Times New Roman"/>
              </a:rPr>
              <a:t>cell</a:t>
            </a:r>
            <a:r>
              <a:rPr sz="2800" spc="-25" dirty="0">
                <a:solidFill>
                  <a:srgbClr val="002060"/>
                </a:solidFill>
                <a:latin typeface="Times New Roman"/>
                <a:cs typeface="Times New Roman"/>
              </a:rPr>
              <a:t> </a:t>
            </a:r>
            <a:r>
              <a:rPr sz="2800" dirty="0">
                <a:solidFill>
                  <a:srgbClr val="002060"/>
                </a:solidFill>
                <a:latin typeface="Times New Roman"/>
                <a:cs typeface="Times New Roman"/>
              </a:rPr>
              <a:t>bearing</a:t>
            </a:r>
            <a:r>
              <a:rPr sz="2800" spc="-180" dirty="0">
                <a:solidFill>
                  <a:srgbClr val="002060"/>
                </a:solidFill>
                <a:latin typeface="Times New Roman"/>
                <a:cs typeface="Times New Roman"/>
              </a:rPr>
              <a:t> </a:t>
            </a:r>
            <a:r>
              <a:rPr sz="2800" spc="-10" dirty="0">
                <a:solidFill>
                  <a:srgbClr val="002060"/>
                </a:solidFill>
                <a:latin typeface="Times New Roman"/>
                <a:cs typeface="Times New Roman"/>
              </a:rPr>
              <a:t>Antigen.</a:t>
            </a:r>
            <a:endParaRPr sz="2800">
              <a:latin typeface="Times New Roman"/>
              <a:cs typeface="Times New Roman"/>
            </a:endParaRPr>
          </a:p>
          <a:p>
            <a:pPr marL="136525" indent="-133350">
              <a:lnSpc>
                <a:spcPct val="100000"/>
              </a:lnSpc>
              <a:buSzPct val="96428"/>
              <a:buChar char="•"/>
              <a:tabLst>
                <a:tab pos="136525" algn="l"/>
              </a:tabLst>
            </a:pPr>
            <a:r>
              <a:rPr sz="2800" dirty="0">
                <a:solidFill>
                  <a:srgbClr val="C00000"/>
                </a:solidFill>
                <a:latin typeface="Times New Roman"/>
                <a:cs typeface="Times New Roman"/>
              </a:rPr>
              <a:t>T</a:t>
            </a:r>
            <a:r>
              <a:rPr sz="2800" spc="-80" dirty="0">
                <a:solidFill>
                  <a:srgbClr val="C00000"/>
                </a:solidFill>
                <a:latin typeface="Times New Roman"/>
                <a:cs typeface="Times New Roman"/>
              </a:rPr>
              <a:t> </a:t>
            </a:r>
            <a:r>
              <a:rPr sz="2800" dirty="0">
                <a:solidFill>
                  <a:srgbClr val="C00000"/>
                </a:solidFill>
                <a:latin typeface="Times New Roman"/>
                <a:cs typeface="Times New Roman"/>
              </a:rPr>
              <a:t>cell</a:t>
            </a:r>
            <a:r>
              <a:rPr sz="2800" spc="-45" dirty="0">
                <a:solidFill>
                  <a:srgbClr val="C00000"/>
                </a:solidFill>
                <a:latin typeface="Times New Roman"/>
                <a:cs typeface="Times New Roman"/>
              </a:rPr>
              <a:t> </a:t>
            </a:r>
            <a:r>
              <a:rPr sz="2800" dirty="0">
                <a:solidFill>
                  <a:srgbClr val="C00000"/>
                </a:solidFill>
                <a:latin typeface="Times New Roman"/>
                <a:cs typeface="Times New Roman"/>
              </a:rPr>
              <a:t>mediated</a:t>
            </a:r>
            <a:r>
              <a:rPr sz="2800" spc="-50" dirty="0">
                <a:solidFill>
                  <a:srgbClr val="C00000"/>
                </a:solidFill>
                <a:latin typeface="Times New Roman"/>
                <a:cs typeface="Times New Roman"/>
              </a:rPr>
              <a:t> </a:t>
            </a:r>
            <a:r>
              <a:rPr sz="2800" spc="-10" dirty="0">
                <a:solidFill>
                  <a:srgbClr val="C00000"/>
                </a:solidFill>
                <a:latin typeface="Times New Roman"/>
                <a:cs typeface="Times New Roman"/>
              </a:rPr>
              <a:t>cytotoxicity-</a:t>
            </a:r>
            <a:endParaRPr sz="2800">
              <a:latin typeface="Times New Roman"/>
              <a:cs typeface="Times New Roman"/>
            </a:endParaRPr>
          </a:p>
          <a:p>
            <a:pPr marL="12700">
              <a:lnSpc>
                <a:spcPct val="100000"/>
              </a:lnSpc>
            </a:pPr>
            <a:r>
              <a:rPr sz="2800" dirty="0">
                <a:solidFill>
                  <a:srgbClr val="002060"/>
                </a:solidFill>
                <a:latin typeface="Times New Roman"/>
                <a:cs typeface="Times New Roman"/>
              </a:rPr>
              <a:t>Sensitized</a:t>
            </a:r>
            <a:r>
              <a:rPr sz="2800" spc="-105" dirty="0">
                <a:solidFill>
                  <a:srgbClr val="002060"/>
                </a:solidFill>
                <a:latin typeface="Times New Roman"/>
                <a:cs typeface="Times New Roman"/>
              </a:rPr>
              <a:t> </a:t>
            </a:r>
            <a:r>
              <a:rPr sz="2800" spc="-10" dirty="0">
                <a:solidFill>
                  <a:srgbClr val="002060"/>
                </a:solidFill>
                <a:latin typeface="Times New Roman"/>
                <a:cs typeface="Times New Roman"/>
              </a:rPr>
              <a:t>CYTOTOXIC</a:t>
            </a:r>
            <a:r>
              <a:rPr sz="2800" spc="-70" dirty="0">
                <a:solidFill>
                  <a:srgbClr val="002060"/>
                </a:solidFill>
                <a:latin typeface="Times New Roman"/>
                <a:cs typeface="Times New Roman"/>
              </a:rPr>
              <a:t> </a:t>
            </a:r>
            <a:r>
              <a:rPr sz="2800" dirty="0">
                <a:solidFill>
                  <a:srgbClr val="002060"/>
                </a:solidFill>
                <a:latin typeface="Times New Roman"/>
                <a:cs typeface="Times New Roman"/>
              </a:rPr>
              <a:t>T</a:t>
            </a:r>
            <a:r>
              <a:rPr sz="2800" spc="-95" dirty="0">
                <a:solidFill>
                  <a:srgbClr val="002060"/>
                </a:solidFill>
                <a:latin typeface="Times New Roman"/>
                <a:cs typeface="Times New Roman"/>
              </a:rPr>
              <a:t> </a:t>
            </a:r>
            <a:r>
              <a:rPr sz="2800" spc="-10" dirty="0">
                <a:solidFill>
                  <a:srgbClr val="002060"/>
                </a:solidFill>
                <a:latin typeface="Times New Roman"/>
                <a:cs typeface="Times New Roman"/>
              </a:rPr>
              <a:t>Lymphocytes</a:t>
            </a:r>
            <a:r>
              <a:rPr sz="2800" spc="-75" dirty="0">
                <a:solidFill>
                  <a:srgbClr val="002060"/>
                </a:solidFill>
                <a:latin typeface="Times New Roman"/>
                <a:cs typeface="Times New Roman"/>
              </a:rPr>
              <a:t> </a:t>
            </a:r>
            <a:r>
              <a:rPr sz="2800" dirty="0">
                <a:solidFill>
                  <a:srgbClr val="002060"/>
                </a:solidFill>
                <a:latin typeface="Times New Roman"/>
                <a:cs typeface="Times New Roman"/>
              </a:rPr>
              <a:t>kill</a:t>
            </a:r>
            <a:r>
              <a:rPr sz="2800" spc="-180" dirty="0">
                <a:solidFill>
                  <a:srgbClr val="002060"/>
                </a:solidFill>
                <a:latin typeface="Times New Roman"/>
                <a:cs typeface="Times New Roman"/>
              </a:rPr>
              <a:t> </a:t>
            </a:r>
            <a:r>
              <a:rPr sz="2800" dirty="0">
                <a:solidFill>
                  <a:srgbClr val="002060"/>
                </a:solidFill>
                <a:latin typeface="Times New Roman"/>
                <a:cs typeface="Times New Roman"/>
              </a:rPr>
              <a:t>Ag</a:t>
            </a:r>
            <a:r>
              <a:rPr sz="2800" spc="-40" dirty="0">
                <a:solidFill>
                  <a:srgbClr val="002060"/>
                </a:solidFill>
                <a:latin typeface="Times New Roman"/>
                <a:cs typeface="Times New Roman"/>
              </a:rPr>
              <a:t> </a:t>
            </a:r>
            <a:r>
              <a:rPr sz="2800" spc="-10" dirty="0">
                <a:solidFill>
                  <a:srgbClr val="002060"/>
                </a:solidFill>
                <a:latin typeface="Times New Roman"/>
                <a:cs typeface="Times New Roman"/>
              </a:rPr>
              <a:t>bearing</a:t>
            </a:r>
            <a:endParaRPr sz="2800">
              <a:latin typeface="Times New Roman"/>
              <a:cs typeface="Times New Roman"/>
            </a:endParaRPr>
          </a:p>
          <a:p>
            <a:pPr marL="12700" marR="401955" indent="-635">
              <a:lnSpc>
                <a:spcPts val="2970"/>
              </a:lnSpc>
              <a:spcBef>
                <a:spcPts val="425"/>
              </a:spcBef>
              <a:tabLst>
                <a:tab pos="2740660" algn="l"/>
              </a:tabLst>
            </a:pPr>
            <a:r>
              <a:rPr sz="2800" dirty="0">
                <a:solidFill>
                  <a:srgbClr val="002060"/>
                </a:solidFill>
                <a:latin typeface="Times New Roman"/>
                <a:cs typeface="Times New Roman"/>
              </a:rPr>
              <a:t>target</a:t>
            </a:r>
            <a:r>
              <a:rPr sz="2800" spc="-30" dirty="0">
                <a:solidFill>
                  <a:srgbClr val="002060"/>
                </a:solidFill>
                <a:latin typeface="Times New Roman"/>
                <a:cs typeface="Times New Roman"/>
              </a:rPr>
              <a:t> </a:t>
            </a:r>
            <a:r>
              <a:rPr sz="2800" dirty="0">
                <a:solidFill>
                  <a:srgbClr val="002060"/>
                </a:solidFill>
                <a:latin typeface="Times New Roman"/>
                <a:cs typeface="Times New Roman"/>
              </a:rPr>
              <a:t>cells</a:t>
            </a:r>
            <a:r>
              <a:rPr sz="2800" spc="-30" dirty="0">
                <a:solidFill>
                  <a:srgbClr val="002060"/>
                </a:solidFill>
                <a:latin typeface="Times New Roman"/>
                <a:cs typeface="Times New Roman"/>
              </a:rPr>
              <a:t> </a:t>
            </a:r>
            <a:r>
              <a:rPr sz="2800" spc="-25" dirty="0">
                <a:solidFill>
                  <a:srgbClr val="002060"/>
                </a:solidFill>
                <a:latin typeface="Times New Roman"/>
                <a:cs typeface="Times New Roman"/>
              </a:rPr>
              <a:t>directly.</a:t>
            </a:r>
            <a:r>
              <a:rPr sz="2800" spc="-130" dirty="0">
                <a:solidFill>
                  <a:srgbClr val="002060"/>
                </a:solidFill>
                <a:latin typeface="Times New Roman"/>
                <a:cs typeface="Times New Roman"/>
              </a:rPr>
              <a:t> </a:t>
            </a:r>
            <a:r>
              <a:rPr sz="2400" dirty="0">
                <a:solidFill>
                  <a:srgbClr val="002060"/>
                </a:solidFill>
                <a:latin typeface="Times New Roman"/>
                <a:cs typeface="Times New Roman"/>
              </a:rPr>
              <a:t>e.g.</a:t>
            </a:r>
            <a:r>
              <a:rPr sz="2400" spc="-15" dirty="0">
                <a:solidFill>
                  <a:srgbClr val="002060"/>
                </a:solidFill>
                <a:latin typeface="Times New Roman"/>
                <a:cs typeface="Times New Roman"/>
              </a:rPr>
              <a:t> </a:t>
            </a:r>
            <a:r>
              <a:rPr sz="2400" dirty="0">
                <a:solidFill>
                  <a:srgbClr val="FF0000"/>
                </a:solidFill>
                <a:latin typeface="Times New Roman"/>
                <a:cs typeface="Times New Roman"/>
              </a:rPr>
              <a:t>Cutaneous</a:t>
            </a:r>
            <a:r>
              <a:rPr sz="2400" spc="-25" dirty="0">
                <a:solidFill>
                  <a:srgbClr val="FF0000"/>
                </a:solidFill>
                <a:latin typeface="Times New Roman"/>
                <a:cs typeface="Times New Roman"/>
              </a:rPr>
              <a:t> </a:t>
            </a:r>
            <a:r>
              <a:rPr sz="2400" dirty="0">
                <a:solidFill>
                  <a:srgbClr val="FF0000"/>
                </a:solidFill>
                <a:latin typeface="Times New Roman"/>
                <a:cs typeface="Times New Roman"/>
              </a:rPr>
              <a:t>Reactions</a:t>
            </a:r>
            <a:r>
              <a:rPr sz="2400" spc="-25" dirty="0">
                <a:solidFill>
                  <a:srgbClr val="FF0000"/>
                </a:solidFill>
                <a:latin typeface="Times New Roman"/>
                <a:cs typeface="Times New Roman"/>
              </a:rPr>
              <a:t> </a:t>
            </a:r>
            <a:r>
              <a:rPr sz="2400" dirty="0">
                <a:solidFill>
                  <a:srgbClr val="002060"/>
                </a:solidFill>
                <a:latin typeface="Times New Roman"/>
                <a:cs typeface="Times New Roman"/>
              </a:rPr>
              <a:t>(</a:t>
            </a:r>
            <a:r>
              <a:rPr sz="2400" spc="-5" dirty="0">
                <a:solidFill>
                  <a:srgbClr val="002060"/>
                </a:solidFill>
                <a:latin typeface="Times New Roman"/>
                <a:cs typeface="Times New Roman"/>
              </a:rPr>
              <a:t> </a:t>
            </a:r>
            <a:r>
              <a:rPr sz="2400" dirty="0">
                <a:solidFill>
                  <a:srgbClr val="002060"/>
                </a:solidFill>
                <a:latin typeface="Times New Roman"/>
                <a:cs typeface="Times New Roman"/>
              </a:rPr>
              <a:t>Dermatitis</a:t>
            </a:r>
            <a:r>
              <a:rPr sz="2400" spc="-35" dirty="0">
                <a:solidFill>
                  <a:srgbClr val="002060"/>
                </a:solidFill>
                <a:latin typeface="Times New Roman"/>
                <a:cs typeface="Times New Roman"/>
              </a:rPr>
              <a:t> </a:t>
            </a:r>
            <a:r>
              <a:rPr sz="2400" dirty="0">
                <a:solidFill>
                  <a:srgbClr val="002060"/>
                </a:solidFill>
                <a:latin typeface="Times New Roman"/>
                <a:cs typeface="Times New Roman"/>
              </a:rPr>
              <a:t>)</a:t>
            </a:r>
            <a:r>
              <a:rPr sz="2400" spc="-10" dirty="0">
                <a:solidFill>
                  <a:srgbClr val="002060"/>
                </a:solidFill>
                <a:latin typeface="Times New Roman"/>
                <a:cs typeface="Times New Roman"/>
              </a:rPr>
              <a:t> </a:t>
            </a:r>
            <a:r>
              <a:rPr sz="2400" spc="-20" dirty="0">
                <a:solidFill>
                  <a:srgbClr val="002060"/>
                </a:solidFill>
                <a:latin typeface="Times New Roman"/>
                <a:cs typeface="Times New Roman"/>
              </a:rPr>
              <a:t>from </a:t>
            </a:r>
            <a:r>
              <a:rPr sz="2400" dirty="0">
                <a:solidFill>
                  <a:srgbClr val="002060"/>
                </a:solidFill>
                <a:latin typeface="Times New Roman"/>
                <a:cs typeface="Times New Roman"/>
              </a:rPr>
              <a:t>Penicillins</a:t>
            </a:r>
            <a:r>
              <a:rPr sz="2400" spc="-25" dirty="0">
                <a:solidFill>
                  <a:srgbClr val="002060"/>
                </a:solidFill>
                <a:latin typeface="Times New Roman"/>
                <a:cs typeface="Times New Roman"/>
              </a:rPr>
              <a:t> </a:t>
            </a:r>
            <a:r>
              <a:rPr sz="2400" dirty="0">
                <a:solidFill>
                  <a:srgbClr val="002060"/>
                </a:solidFill>
                <a:latin typeface="Times New Roman"/>
                <a:cs typeface="Times New Roman"/>
              </a:rPr>
              <a:t>&amp; </a:t>
            </a:r>
            <a:r>
              <a:rPr sz="2400" spc="-10" dirty="0">
                <a:solidFill>
                  <a:srgbClr val="002060"/>
                </a:solidFill>
                <a:latin typeface="Times New Roman"/>
                <a:cs typeface="Times New Roman"/>
              </a:rPr>
              <a:t>topical</a:t>
            </a:r>
            <a:r>
              <a:rPr sz="2400" dirty="0">
                <a:solidFill>
                  <a:srgbClr val="002060"/>
                </a:solidFill>
                <a:latin typeface="Times New Roman"/>
                <a:cs typeface="Times New Roman"/>
              </a:rPr>
              <a:t>	</a:t>
            </a:r>
            <a:r>
              <a:rPr sz="2400" spc="-10" dirty="0">
                <a:solidFill>
                  <a:srgbClr val="002060"/>
                </a:solidFill>
                <a:latin typeface="Times New Roman"/>
                <a:cs typeface="Times New Roman"/>
              </a:rPr>
              <a:t>sulphonamides.</a:t>
            </a:r>
            <a:endParaRPr sz="2400">
              <a:latin typeface="Times New Roman"/>
              <a:cs typeface="Times New Roman"/>
            </a:endParaRPr>
          </a:p>
          <a:p>
            <a:pPr marL="12700">
              <a:lnSpc>
                <a:spcPts val="2765"/>
              </a:lnSpc>
            </a:pPr>
            <a:r>
              <a:rPr sz="2400" dirty="0">
                <a:solidFill>
                  <a:srgbClr val="FF0000"/>
                </a:solidFill>
                <a:latin typeface="Times New Roman"/>
                <a:cs typeface="Times New Roman"/>
              </a:rPr>
              <a:t>Aplastic</a:t>
            </a:r>
            <a:r>
              <a:rPr sz="2400" spc="-155" dirty="0">
                <a:solidFill>
                  <a:srgbClr val="FF0000"/>
                </a:solidFill>
                <a:latin typeface="Times New Roman"/>
                <a:cs typeface="Times New Roman"/>
              </a:rPr>
              <a:t> </a:t>
            </a:r>
            <a:r>
              <a:rPr sz="2400" dirty="0">
                <a:solidFill>
                  <a:srgbClr val="FF0000"/>
                </a:solidFill>
                <a:latin typeface="Times New Roman"/>
                <a:cs typeface="Times New Roman"/>
              </a:rPr>
              <a:t>Anaemia</a:t>
            </a:r>
            <a:r>
              <a:rPr sz="2400" spc="-15" dirty="0">
                <a:solidFill>
                  <a:srgbClr val="FF0000"/>
                </a:solidFill>
                <a:latin typeface="Times New Roman"/>
                <a:cs typeface="Times New Roman"/>
              </a:rPr>
              <a:t> </a:t>
            </a:r>
            <a:r>
              <a:rPr sz="2400" dirty="0">
                <a:solidFill>
                  <a:srgbClr val="002060"/>
                </a:solidFill>
                <a:latin typeface="Times New Roman"/>
                <a:cs typeface="Times New Roman"/>
              </a:rPr>
              <a:t>from chloramphenicol,</a:t>
            </a:r>
            <a:r>
              <a:rPr sz="2400" spc="-25" dirty="0">
                <a:solidFill>
                  <a:srgbClr val="002060"/>
                </a:solidFill>
                <a:latin typeface="Times New Roman"/>
                <a:cs typeface="Times New Roman"/>
              </a:rPr>
              <a:t> </a:t>
            </a:r>
            <a:r>
              <a:rPr sz="2400" spc="-10" dirty="0">
                <a:solidFill>
                  <a:srgbClr val="002060"/>
                </a:solidFill>
                <a:latin typeface="Times New Roman"/>
                <a:cs typeface="Times New Roman"/>
              </a:rPr>
              <a:t>Phenylbutazone.</a:t>
            </a:r>
            <a:endParaRPr sz="2400">
              <a:latin typeface="Times New Roman"/>
              <a:cs typeface="Times New Roman"/>
            </a:endParaRPr>
          </a:p>
          <a:p>
            <a:pPr marL="12700">
              <a:lnSpc>
                <a:spcPct val="100000"/>
              </a:lnSpc>
              <a:tabLst>
                <a:tab pos="1972310" algn="l"/>
              </a:tabLst>
            </a:pPr>
            <a:r>
              <a:rPr sz="2400" spc="-10" dirty="0">
                <a:solidFill>
                  <a:srgbClr val="FF0000"/>
                </a:solidFill>
                <a:latin typeface="Times New Roman"/>
                <a:cs typeface="Times New Roman"/>
              </a:rPr>
              <a:t>Hepatotoxicity</a:t>
            </a:r>
            <a:r>
              <a:rPr sz="2400" dirty="0">
                <a:solidFill>
                  <a:srgbClr val="FF0000"/>
                </a:solidFill>
                <a:latin typeface="Times New Roman"/>
                <a:cs typeface="Times New Roman"/>
              </a:rPr>
              <a:t>	</a:t>
            </a:r>
            <a:r>
              <a:rPr sz="2400" spc="-20" dirty="0">
                <a:solidFill>
                  <a:srgbClr val="002060"/>
                </a:solidFill>
                <a:latin typeface="Times New Roman"/>
                <a:cs typeface="Times New Roman"/>
              </a:rPr>
              <a:t>-</a:t>
            </a:r>
            <a:r>
              <a:rPr sz="2400" dirty="0">
                <a:solidFill>
                  <a:srgbClr val="002060"/>
                </a:solidFill>
                <a:latin typeface="Times New Roman"/>
                <a:cs typeface="Times New Roman"/>
              </a:rPr>
              <a:t>Hepatitis</a:t>
            </a:r>
            <a:r>
              <a:rPr sz="2400" spc="-25" dirty="0">
                <a:solidFill>
                  <a:srgbClr val="002060"/>
                </a:solidFill>
                <a:latin typeface="Times New Roman"/>
                <a:cs typeface="Times New Roman"/>
              </a:rPr>
              <a:t> </a:t>
            </a:r>
            <a:r>
              <a:rPr sz="2400" dirty="0">
                <a:solidFill>
                  <a:srgbClr val="002060"/>
                </a:solidFill>
                <a:latin typeface="Times New Roman"/>
                <a:cs typeface="Times New Roman"/>
              </a:rPr>
              <a:t>type</a:t>
            </a:r>
            <a:r>
              <a:rPr sz="2400" spc="-25" dirty="0">
                <a:solidFill>
                  <a:srgbClr val="002060"/>
                </a:solidFill>
                <a:latin typeface="Times New Roman"/>
                <a:cs typeface="Times New Roman"/>
              </a:rPr>
              <a:t> </a:t>
            </a:r>
            <a:r>
              <a:rPr sz="2400" dirty="0">
                <a:solidFill>
                  <a:srgbClr val="002060"/>
                </a:solidFill>
                <a:latin typeface="Times New Roman"/>
                <a:cs typeface="Times New Roman"/>
              </a:rPr>
              <a:t>–</a:t>
            </a:r>
            <a:r>
              <a:rPr sz="2400" spc="-10" dirty="0">
                <a:solidFill>
                  <a:srgbClr val="002060"/>
                </a:solidFill>
                <a:latin typeface="Times New Roman"/>
                <a:cs typeface="Times New Roman"/>
              </a:rPr>
              <a:t> </a:t>
            </a:r>
            <a:r>
              <a:rPr sz="2400" dirty="0">
                <a:solidFill>
                  <a:srgbClr val="002060"/>
                </a:solidFill>
                <a:latin typeface="Times New Roman"/>
                <a:cs typeface="Times New Roman"/>
              </a:rPr>
              <a:t>by</a:t>
            </a:r>
            <a:r>
              <a:rPr sz="2400" spc="-10" dirty="0">
                <a:solidFill>
                  <a:srgbClr val="002060"/>
                </a:solidFill>
                <a:latin typeface="Times New Roman"/>
                <a:cs typeface="Times New Roman"/>
              </a:rPr>
              <a:t> </a:t>
            </a:r>
            <a:r>
              <a:rPr sz="2400" dirty="0">
                <a:solidFill>
                  <a:srgbClr val="002060"/>
                </a:solidFill>
                <a:latin typeface="Times New Roman"/>
                <a:cs typeface="Times New Roman"/>
              </a:rPr>
              <a:t>INH, Pyrazinamide,</a:t>
            </a:r>
            <a:r>
              <a:rPr sz="2400" spc="-35" dirty="0">
                <a:solidFill>
                  <a:srgbClr val="002060"/>
                </a:solidFill>
                <a:latin typeface="Times New Roman"/>
                <a:cs typeface="Times New Roman"/>
              </a:rPr>
              <a:t> </a:t>
            </a:r>
            <a:r>
              <a:rPr sz="2400" spc="-10" dirty="0">
                <a:solidFill>
                  <a:srgbClr val="002060"/>
                </a:solidFill>
                <a:latin typeface="Times New Roman"/>
                <a:cs typeface="Times New Roman"/>
              </a:rPr>
              <a:t>Halothane.</a:t>
            </a:r>
            <a:endParaRPr sz="2400">
              <a:latin typeface="Times New Roman"/>
              <a:cs typeface="Times New Roman"/>
            </a:endParaRPr>
          </a:p>
          <a:p>
            <a:pPr marL="2145030">
              <a:lnSpc>
                <a:spcPct val="100000"/>
              </a:lnSpc>
            </a:pPr>
            <a:r>
              <a:rPr sz="2400" dirty="0">
                <a:solidFill>
                  <a:srgbClr val="002060"/>
                </a:solidFill>
                <a:latin typeface="Times New Roman"/>
                <a:cs typeface="Times New Roman"/>
              </a:rPr>
              <a:t>Cholestatic</a:t>
            </a:r>
            <a:r>
              <a:rPr sz="2400" spc="-30" dirty="0">
                <a:solidFill>
                  <a:srgbClr val="002060"/>
                </a:solidFill>
                <a:latin typeface="Times New Roman"/>
                <a:cs typeface="Times New Roman"/>
              </a:rPr>
              <a:t> </a:t>
            </a:r>
            <a:r>
              <a:rPr sz="2400" dirty="0">
                <a:solidFill>
                  <a:srgbClr val="002060"/>
                </a:solidFill>
                <a:latin typeface="Times New Roman"/>
                <a:cs typeface="Times New Roman"/>
              </a:rPr>
              <a:t>type</a:t>
            </a:r>
            <a:r>
              <a:rPr sz="2400" spc="-10" dirty="0">
                <a:solidFill>
                  <a:srgbClr val="002060"/>
                </a:solidFill>
                <a:latin typeface="Times New Roman"/>
                <a:cs typeface="Times New Roman"/>
              </a:rPr>
              <a:t> </a:t>
            </a:r>
            <a:r>
              <a:rPr sz="2400" dirty="0">
                <a:solidFill>
                  <a:srgbClr val="002060"/>
                </a:solidFill>
                <a:latin typeface="Times New Roman"/>
                <a:cs typeface="Times New Roman"/>
              </a:rPr>
              <a:t>– by</a:t>
            </a:r>
            <a:r>
              <a:rPr sz="2400" spc="-10" dirty="0">
                <a:solidFill>
                  <a:srgbClr val="002060"/>
                </a:solidFill>
                <a:latin typeface="Times New Roman"/>
                <a:cs typeface="Times New Roman"/>
              </a:rPr>
              <a:t> Phenothizines.</a:t>
            </a:r>
            <a:endParaRPr sz="2400">
              <a:latin typeface="Times New Roman"/>
              <a:cs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59305" y="477266"/>
            <a:ext cx="6255385" cy="574040"/>
          </a:xfrm>
          <a:prstGeom prst="rect">
            <a:avLst/>
          </a:prstGeom>
        </p:spPr>
        <p:txBody>
          <a:bodyPr vert="horz" wrap="square" lIns="0" tIns="12700" rIns="0" bIns="0" rtlCol="0">
            <a:spAutoFit/>
          </a:bodyPr>
          <a:lstStyle/>
          <a:p>
            <a:pPr marL="12700">
              <a:lnSpc>
                <a:spcPct val="100000"/>
              </a:lnSpc>
              <a:spcBef>
                <a:spcPts val="100"/>
              </a:spcBef>
            </a:pPr>
            <a:r>
              <a:rPr spc="-30" dirty="0"/>
              <a:t>FACTORS</a:t>
            </a:r>
            <a:r>
              <a:rPr spc="-145" dirty="0"/>
              <a:t> </a:t>
            </a:r>
            <a:r>
              <a:rPr spc="-105" dirty="0"/>
              <a:t>FAVOURING</a:t>
            </a:r>
            <a:r>
              <a:rPr spc="-195" dirty="0"/>
              <a:t> </a:t>
            </a:r>
            <a:r>
              <a:rPr spc="-20" dirty="0"/>
              <a:t>ADRs</a:t>
            </a:r>
          </a:p>
        </p:txBody>
      </p:sp>
      <p:grpSp>
        <p:nvGrpSpPr>
          <p:cNvPr id="3" name="object 3"/>
          <p:cNvGrpSpPr/>
          <p:nvPr/>
        </p:nvGrpSpPr>
        <p:grpSpPr>
          <a:xfrm>
            <a:off x="457200" y="1436369"/>
            <a:ext cx="9144000" cy="1958339"/>
            <a:chOff x="457200" y="1436369"/>
            <a:chExt cx="9144000" cy="1958339"/>
          </a:xfrm>
        </p:grpSpPr>
        <p:pic>
          <p:nvPicPr>
            <p:cNvPr id="4" name="object 4"/>
            <p:cNvPicPr/>
            <p:nvPr/>
          </p:nvPicPr>
          <p:blipFill>
            <a:blip r:embed="rId2" cstate="print"/>
            <a:stretch>
              <a:fillRect/>
            </a:stretch>
          </p:blipFill>
          <p:spPr>
            <a:xfrm>
              <a:off x="457200" y="1436369"/>
              <a:ext cx="9144000" cy="979170"/>
            </a:xfrm>
            <a:prstGeom prst="rect">
              <a:avLst/>
            </a:prstGeom>
          </p:spPr>
        </p:pic>
        <p:pic>
          <p:nvPicPr>
            <p:cNvPr id="5" name="object 5"/>
            <p:cNvPicPr/>
            <p:nvPr/>
          </p:nvPicPr>
          <p:blipFill>
            <a:blip r:embed="rId3" cstate="print"/>
            <a:stretch>
              <a:fillRect/>
            </a:stretch>
          </p:blipFill>
          <p:spPr>
            <a:xfrm>
              <a:off x="457200" y="2415539"/>
              <a:ext cx="9144000" cy="979170"/>
            </a:xfrm>
            <a:prstGeom prst="rect">
              <a:avLst/>
            </a:prstGeom>
          </p:spPr>
        </p:pic>
      </p:grpSp>
      <p:sp>
        <p:nvSpPr>
          <p:cNvPr id="6" name="object 6"/>
          <p:cNvSpPr txBox="1"/>
          <p:nvPr/>
        </p:nvSpPr>
        <p:spPr>
          <a:xfrm>
            <a:off x="765301" y="1494536"/>
            <a:ext cx="8254365" cy="1732280"/>
          </a:xfrm>
          <a:prstGeom prst="rect">
            <a:avLst/>
          </a:prstGeom>
        </p:spPr>
        <p:txBody>
          <a:bodyPr vert="horz" wrap="square" lIns="0" tIns="12700" rIns="0" bIns="0" rtlCol="0">
            <a:spAutoFit/>
          </a:bodyPr>
          <a:lstStyle/>
          <a:p>
            <a:pPr marL="594995" indent="-582295">
              <a:lnSpc>
                <a:spcPct val="100000"/>
              </a:lnSpc>
              <a:spcBef>
                <a:spcPts val="100"/>
              </a:spcBef>
              <a:buAutoNum type="alphaUcParenBoth"/>
              <a:tabLst>
                <a:tab pos="594995" algn="l"/>
              </a:tabLst>
            </a:pPr>
            <a:r>
              <a:rPr sz="2800" dirty="0">
                <a:solidFill>
                  <a:srgbClr val="FF0000"/>
                </a:solidFill>
                <a:latin typeface="Times New Roman"/>
                <a:cs typeface="Times New Roman"/>
              </a:rPr>
              <a:t>Non</a:t>
            </a:r>
            <a:r>
              <a:rPr sz="2800" spc="-30" dirty="0">
                <a:solidFill>
                  <a:srgbClr val="FF0000"/>
                </a:solidFill>
                <a:latin typeface="Times New Roman"/>
                <a:cs typeface="Times New Roman"/>
              </a:rPr>
              <a:t> </a:t>
            </a:r>
            <a:r>
              <a:rPr sz="2800" dirty="0">
                <a:solidFill>
                  <a:srgbClr val="FF0000"/>
                </a:solidFill>
                <a:latin typeface="Times New Roman"/>
                <a:cs typeface="Times New Roman"/>
              </a:rPr>
              <a:t>drug</a:t>
            </a:r>
            <a:r>
              <a:rPr sz="2800" spc="-40" dirty="0">
                <a:solidFill>
                  <a:srgbClr val="FF0000"/>
                </a:solidFill>
                <a:latin typeface="Times New Roman"/>
                <a:cs typeface="Times New Roman"/>
              </a:rPr>
              <a:t> </a:t>
            </a:r>
            <a:r>
              <a:rPr sz="2800" spc="-10" dirty="0">
                <a:solidFill>
                  <a:srgbClr val="FF0000"/>
                </a:solidFill>
                <a:latin typeface="Times New Roman"/>
                <a:cs typeface="Times New Roman"/>
              </a:rPr>
              <a:t>Factors</a:t>
            </a:r>
            <a:endParaRPr sz="2800">
              <a:latin typeface="Times New Roman"/>
              <a:cs typeface="Times New Roman"/>
            </a:endParaRPr>
          </a:p>
          <a:p>
            <a:pPr marL="697230" marR="5080" lvl="1" indent="422909">
              <a:lnSpc>
                <a:spcPct val="100000"/>
              </a:lnSpc>
              <a:buAutoNum type="romanLcParenBoth"/>
              <a:tabLst>
                <a:tab pos="1120140" algn="l"/>
              </a:tabLst>
            </a:pPr>
            <a:r>
              <a:rPr sz="2800" dirty="0">
                <a:solidFill>
                  <a:srgbClr val="002060"/>
                </a:solidFill>
                <a:latin typeface="Times New Roman"/>
                <a:cs typeface="Times New Roman"/>
              </a:rPr>
              <a:t>Intrinsic</a:t>
            </a:r>
            <a:r>
              <a:rPr sz="2800" spc="-45" dirty="0">
                <a:solidFill>
                  <a:srgbClr val="002060"/>
                </a:solidFill>
                <a:latin typeface="Times New Roman"/>
                <a:cs typeface="Times New Roman"/>
              </a:rPr>
              <a:t> </a:t>
            </a:r>
            <a:r>
              <a:rPr sz="2800" dirty="0">
                <a:solidFill>
                  <a:srgbClr val="002060"/>
                </a:solidFill>
                <a:latin typeface="Times New Roman"/>
                <a:cs typeface="Times New Roman"/>
              </a:rPr>
              <a:t>to</a:t>
            </a:r>
            <a:r>
              <a:rPr sz="2800" spc="-25" dirty="0">
                <a:solidFill>
                  <a:srgbClr val="002060"/>
                </a:solidFill>
                <a:latin typeface="Times New Roman"/>
                <a:cs typeface="Times New Roman"/>
              </a:rPr>
              <a:t> </a:t>
            </a:r>
            <a:r>
              <a:rPr sz="2800" dirty="0">
                <a:solidFill>
                  <a:srgbClr val="002060"/>
                </a:solidFill>
                <a:latin typeface="Times New Roman"/>
                <a:cs typeface="Times New Roman"/>
              </a:rPr>
              <a:t>patient</a:t>
            </a:r>
            <a:r>
              <a:rPr sz="2800" spc="-25" dirty="0">
                <a:solidFill>
                  <a:srgbClr val="002060"/>
                </a:solidFill>
                <a:latin typeface="Times New Roman"/>
                <a:cs typeface="Times New Roman"/>
              </a:rPr>
              <a:t> </a:t>
            </a:r>
            <a:r>
              <a:rPr sz="2800" dirty="0">
                <a:solidFill>
                  <a:srgbClr val="002060"/>
                </a:solidFill>
                <a:latin typeface="Times New Roman"/>
                <a:cs typeface="Times New Roman"/>
              </a:rPr>
              <a:t>–</a:t>
            </a:r>
            <a:r>
              <a:rPr sz="2800" spc="-170" dirty="0">
                <a:solidFill>
                  <a:srgbClr val="002060"/>
                </a:solidFill>
                <a:latin typeface="Times New Roman"/>
                <a:cs typeface="Times New Roman"/>
              </a:rPr>
              <a:t> </a:t>
            </a:r>
            <a:r>
              <a:rPr sz="2800" dirty="0">
                <a:solidFill>
                  <a:srgbClr val="002060"/>
                </a:solidFill>
                <a:latin typeface="Times New Roman"/>
                <a:cs typeface="Times New Roman"/>
              </a:rPr>
              <a:t>Age</a:t>
            </a:r>
            <a:r>
              <a:rPr sz="2800" spc="-30" dirty="0">
                <a:solidFill>
                  <a:srgbClr val="002060"/>
                </a:solidFill>
                <a:latin typeface="Times New Roman"/>
                <a:cs typeface="Times New Roman"/>
              </a:rPr>
              <a:t> </a:t>
            </a:r>
            <a:r>
              <a:rPr sz="2800" dirty="0">
                <a:solidFill>
                  <a:srgbClr val="002060"/>
                </a:solidFill>
                <a:latin typeface="Times New Roman"/>
                <a:cs typeface="Times New Roman"/>
              </a:rPr>
              <a:t>,</a:t>
            </a:r>
            <a:r>
              <a:rPr sz="2800" spc="-25" dirty="0">
                <a:solidFill>
                  <a:srgbClr val="002060"/>
                </a:solidFill>
                <a:latin typeface="Times New Roman"/>
                <a:cs typeface="Times New Roman"/>
              </a:rPr>
              <a:t> </a:t>
            </a:r>
            <a:r>
              <a:rPr sz="2800" dirty="0">
                <a:solidFill>
                  <a:srgbClr val="002060"/>
                </a:solidFill>
                <a:latin typeface="Times New Roman"/>
                <a:cs typeface="Times New Roman"/>
              </a:rPr>
              <a:t>sex,</a:t>
            </a:r>
            <a:r>
              <a:rPr sz="2800" spc="-25" dirty="0">
                <a:solidFill>
                  <a:srgbClr val="002060"/>
                </a:solidFill>
                <a:latin typeface="Times New Roman"/>
                <a:cs typeface="Times New Roman"/>
              </a:rPr>
              <a:t> </a:t>
            </a:r>
            <a:r>
              <a:rPr sz="2800" spc="-10" dirty="0">
                <a:solidFill>
                  <a:srgbClr val="002060"/>
                </a:solidFill>
                <a:latin typeface="Times New Roman"/>
                <a:cs typeface="Times New Roman"/>
              </a:rPr>
              <a:t>personality,</a:t>
            </a:r>
            <a:r>
              <a:rPr sz="2800" spc="-30" dirty="0">
                <a:solidFill>
                  <a:srgbClr val="002060"/>
                </a:solidFill>
                <a:latin typeface="Times New Roman"/>
                <a:cs typeface="Times New Roman"/>
              </a:rPr>
              <a:t> </a:t>
            </a:r>
            <a:r>
              <a:rPr sz="2800" spc="-10" dirty="0">
                <a:solidFill>
                  <a:srgbClr val="002060"/>
                </a:solidFill>
                <a:latin typeface="Times New Roman"/>
                <a:cs typeface="Times New Roman"/>
              </a:rPr>
              <a:t>habits, </a:t>
            </a:r>
            <a:r>
              <a:rPr sz="2800" dirty="0">
                <a:solidFill>
                  <a:srgbClr val="002060"/>
                </a:solidFill>
                <a:latin typeface="Times New Roman"/>
                <a:cs typeface="Times New Roman"/>
              </a:rPr>
              <a:t>genetic</a:t>
            </a:r>
            <a:r>
              <a:rPr sz="2800" spc="-25" dirty="0">
                <a:solidFill>
                  <a:srgbClr val="002060"/>
                </a:solidFill>
                <a:latin typeface="Times New Roman"/>
                <a:cs typeface="Times New Roman"/>
              </a:rPr>
              <a:t> </a:t>
            </a:r>
            <a:r>
              <a:rPr sz="2800" dirty="0">
                <a:solidFill>
                  <a:srgbClr val="002060"/>
                </a:solidFill>
                <a:latin typeface="Times New Roman"/>
                <a:cs typeface="Times New Roman"/>
              </a:rPr>
              <a:t>factors,</a:t>
            </a:r>
            <a:r>
              <a:rPr sz="2800" spc="-25" dirty="0">
                <a:solidFill>
                  <a:srgbClr val="002060"/>
                </a:solidFill>
                <a:latin typeface="Times New Roman"/>
                <a:cs typeface="Times New Roman"/>
              </a:rPr>
              <a:t> </a:t>
            </a:r>
            <a:r>
              <a:rPr sz="2800" dirty="0">
                <a:solidFill>
                  <a:srgbClr val="002060"/>
                </a:solidFill>
                <a:latin typeface="Times New Roman"/>
                <a:cs typeface="Times New Roman"/>
              </a:rPr>
              <a:t>Immune</a:t>
            </a:r>
            <a:r>
              <a:rPr sz="2800" spc="-25" dirty="0">
                <a:solidFill>
                  <a:srgbClr val="002060"/>
                </a:solidFill>
                <a:latin typeface="Times New Roman"/>
                <a:cs typeface="Times New Roman"/>
              </a:rPr>
              <a:t> </a:t>
            </a:r>
            <a:r>
              <a:rPr sz="2800" spc="-10" dirty="0">
                <a:solidFill>
                  <a:srgbClr val="002060"/>
                </a:solidFill>
                <a:latin typeface="Times New Roman"/>
                <a:cs typeface="Times New Roman"/>
              </a:rPr>
              <a:t>status.</a:t>
            </a:r>
            <a:endParaRPr sz="2800">
              <a:latin typeface="Times New Roman"/>
              <a:cs typeface="Times New Roman"/>
            </a:endParaRPr>
          </a:p>
          <a:p>
            <a:pPr marL="1216660" lvl="1" indent="-519430">
              <a:lnSpc>
                <a:spcPts val="3354"/>
              </a:lnSpc>
              <a:buAutoNum type="romanLcParenBoth"/>
              <a:tabLst>
                <a:tab pos="1216660" algn="l"/>
              </a:tabLst>
            </a:pPr>
            <a:r>
              <a:rPr sz="2800" dirty="0">
                <a:solidFill>
                  <a:srgbClr val="002060"/>
                </a:solidFill>
                <a:latin typeface="Times New Roman"/>
                <a:cs typeface="Times New Roman"/>
              </a:rPr>
              <a:t>Extrinsic</a:t>
            </a:r>
            <a:r>
              <a:rPr sz="2800" spc="-40" dirty="0">
                <a:solidFill>
                  <a:srgbClr val="002060"/>
                </a:solidFill>
                <a:latin typeface="Times New Roman"/>
                <a:cs typeface="Times New Roman"/>
              </a:rPr>
              <a:t> </a:t>
            </a:r>
            <a:r>
              <a:rPr sz="2800" dirty="0">
                <a:solidFill>
                  <a:srgbClr val="002060"/>
                </a:solidFill>
                <a:latin typeface="Times New Roman"/>
                <a:cs typeface="Times New Roman"/>
              </a:rPr>
              <a:t>to</a:t>
            </a:r>
            <a:r>
              <a:rPr sz="2800" spc="-35" dirty="0">
                <a:solidFill>
                  <a:srgbClr val="002060"/>
                </a:solidFill>
                <a:latin typeface="Times New Roman"/>
                <a:cs typeface="Times New Roman"/>
              </a:rPr>
              <a:t> </a:t>
            </a:r>
            <a:r>
              <a:rPr sz="2800" spc="-10" dirty="0">
                <a:solidFill>
                  <a:srgbClr val="002060"/>
                </a:solidFill>
                <a:latin typeface="Times New Roman"/>
                <a:cs typeface="Times New Roman"/>
              </a:rPr>
              <a:t>patient</a:t>
            </a:r>
            <a:endParaRPr sz="2800">
              <a:latin typeface="Times New Roman"/>
              <a:cs typeface="Times New Roman"/>
            </a:endParaRPr>
          </a:p>
        </p:txBody>
      </p:sp>
      <p:grpSp>
        <p:nvGrpSpPr>
          <p:cNvPr id="7" name="object 7"/>
          <p:cNvGrpSpPr/>
          <p:nvPr/>
        </p:nvGrpSpPr>
        <p:grpSpPr>
          <a:xfrm>
            <a:off x="457200" y="3194304"/>
            <a:ext cx="9144000" cy="1179830"/>
            <a:chOff x="457200" y="3194304"/>
            <a:chExt cx="9144000" cy="1179830"/>
          </a:xfrm>
        </p:grpSpPr>
        <p:sp>
          <p:nvSpPr>
            <p:cNvPr id="8" name="object 8"/>
            <p:cNvSpPr/>
            <p:nvPr/>
          </p:nvSpPr>
          <p:spPr>
            <a:xfrm>
              <a:off x="3717315" y="3194303"/>
              <a:ext cx="1822450" cy="200660"/>
            </a:xfrm>
            <a:custGeom>
              <a:avLst/>
              <a:gdLst/>
              <a:ahLst/>
              <a:cxnLst/>
              <a:rect l="l" t="t" r="r" b="b"/>
              <a:pathLst>
                <a:path w="1822450" h="200660">
                  <a:moveTo>
                    <a:pt x="704557" y="12192"/>
                  </a:moveTo>
                  <a:lnTo>
                    <a:pt x="700747" y="0"/>
                  </a:lnTo>
                  <a:lnTo>
                    <a:pt x="0" y="200406"/>
                  </a:lnTo>
                  <a:lnTo>
                    <a:pt x="46443" y="200406"/>
                  </a:lnTo>
                  <a:lnTo>
                    <a:pt x="704557" y="12192"/>
                  </a:lnTo>
                  <a:close/>
                </a:path>
                <a:path w="1822450" h="200660">
                  <a:moveTo>
                    <a:pt x="1821954" y="200406"/>
                  </a:moveTo>
                  <a:lnTo>
                    <a:pt x="779995" y="0"/>
                  </a:lnTo>
                  <a:lnTo>
                    <a:pt x="777709" y="12954"/>
                  </a:lnTo>
                  <a:lnTo>
                    <a:pt x="1752320" y="200406"/>
                  </a:lnTo>
                  <a:lnTo>
                    <a:pt x="1821954" y="200406"/>
                  </a:lnTo>
                  <a:close/>
                </a:path>
              </a:pathLst>
            </a:custGeom>
            <a:solidFill>
              <a:srgbClr val="FF0000"/>
            </a:solidFill>
          </p:spPr>
          <p:txBody>
            <a:bodyPr wrap="square" lIns="0" tIns="0" rIns="0" bIns="0" rtlCol="0"/>
            <a:lstStyle/>
            <a:p>
              <a:endParaRPr/>
            </a:p>
          </p:txBody>
        </p:sp>
        <p:pic>
          <p:nvPicPr>
            <p:cNvPr id="9" name="object 9"/>
            <p:cNvPicPr/>
            <p:nvPr/>
          </p:nvPicPr>
          <p:blipFill>
            <a:blip r:embed="rId4" cstate="print"/>
            <a:stretch>
              <a:fillRect/>
            </a:stretch>
          </p:blipFill>
          <p:spPr>
            <a:xfrm>
              <a:off x="457200" y="3394710"/>
              <a:ext cx="9144000" cy="979170"/>
            </a:xfrm>
            <a:prstGeom prst="rect">
              <a:avLst/>
            </a:prstGeom>
          </p:spPr>
        </p:pic>
      </p:grpSp>
      <p:sp>
        <p:nvSpPr>
          <p:cNvPr id="10" name="object 10"/>
          <p:cNvSpPr txBox="1"/>
          <p:nvPr/>
        </p:nvSpPr>
        <p:spPr>
          <a:xfrm>
            <a:off x="1450339" y="3627374"/>
            <a:ext cx="1884680" cy="452755"/>
          </a:xfrm>
          <a:prstGeom prst="rect">
            <a:avLst/>
          </a:prstGeom>
        </p:spPr>
        <p:txBody>
          <a:bodyPr vert="horz" wrap="square" lIns="0" tIns="12700" rIns="0" bIns="0" rtlCol="0">
            <a:spAutoFit/>
          </a:bodyPr>
          <a:lstStyle/>
          <a:p>
            <a:pPr marL="12700">
              <a:lnSpc>
                <a:spcPct val="100000"/>
              </a:lnSpc>
              <a:spcBef>
                <a:spcPts val="100"/>
              </a:spcBef>
            </a:pPr>
            <a:r>
              <a:rPr sz="2800" spc="-10" dirty="0">
                <a:solidFill>
                  <a:srgbClr val="002060"/>
                </a:solidFill>
                <a:latin typeface="Times New Roman"/>
                <a:cs typeface="Times New Roman"/>
              </a:rPr>
              <a:t>Environment</a:t>
            </a:r>
            <a:endParaRPr sz="2800">
              <a:latin typeface="Times New Roman"/>
              <a:cs typeface="Times New Roman"/>
            </a:endParaRPr>
          </a:p>
        </p:txBody>
      </p:sp>
      <p:grpSp>
        <p:nvGrpSpPr>
          <p:cNvPr id="11" name="object 11"/>
          <p:cNvGrpSpPr/>
          <p:nvPr/>
        </p:nvGrpSpPr>
        <p:grpSpPr>
          <a:xfrm>
            <a:off x="457200" y="3394709"/>
            <a:ext cx="9144000" cy="1958339"/>
            <a:chOff x="457200" y="3394709"/>
            <a:chExt cx="9144000" cy="1958339"/>
          </a:xfrm>
        </p:grpSpPr>
        <p:sp>
          <p:nvSpPr>
            <p:cNvPr id="12" name="object 12"/>
            <p:cNvSpPr/>
            <p:nvPr/>
          </p:nvSpPr>
          <p:spPr>
            <a:xfrm>
              <a:off x="2819400" y="3394709"/>
              <a:ext cx="3658870" cy="288925"/>
            </a:xfrm>
            <a:custGeom>
              <a:avLst/>
              <a:gdLst/>
              <a:ahLst/>
              <a:cxnLst/>
              <a:rect l="l" t="t" r="r" b="b"/>
              <a:pathLst>
                <a:path w="3658870" h="288925">
                  <a:moveTo>
                    <a:pt x="944359" y="0"/>
                  </a:moveTo>
                  <a:lnTo>
                    <a:pt x="897915" y="0"/>
                  </a:lnTo>
                  <a:lnTo>
                    <a:pt x="33007" y="247357"/>
                  </a:lnTo>
                  <a:lnTo>
                    <a:pt x="77724" y="200406"/>
                  </a:lnTo>
                  <a:lnTo>
                    <a:pt x="80772" y="198120"/>
                  </a:lnTo>
                  <a:lnTo>
                    <a:pt x="80772" y="194310"/>
                  </a:lnTo>
                  <a:lnTo>
                    <a:pt x="75438" y="188976"/>
                  </a:lnTo>
                  <a:lnTo>
                    <a:pt x="71628" y="188976"/>
                  </a:lnTo>
                  <a:lnTo>
                    <a:pt x="68580" y="192024"/>
                  </a:lnTo>
                  <a:lnTo>
                    <a:pt x="0" y="262890"/>
                  </a:lnTo>
                  <a:lnTo>
                    <a:pt x="10668" y="265684"/>
                  </a:lnTo>
                  <a:lnTo>
                    <a:pt x="96012" y="288036"/>
                  </a:lnTo>
                  <a:lnTo>
                    <a:pt x="99822" y="288798"/>
                  </a:lnTo>
                  <a:lnTo>
                    <a:pt x="102870" y="286512"/>
                  </a:lnTo>
                  <a:lnTo>
                    <a:pt x="104394" y="283464"/>
                  </a:lnTo>
                  <a:lnTo>
                    <a:pt x="105156" y="279654"/>
                  </a:lnTo>
                  <a:lnTo>
                    <a:pt x="102870" y="276606"/>
                  </a:lnTo>
                  <a:lnTo>
                    <a:pt x="99822" y="275082"/>
                  </a:lnTo>
                  <a:lnTo>
                    <a:pt x="36957" y="259511"/>
                  </a:lnTo>
                  <a:lnTo>
                    <a:pt x="944359" y="0"/>
                  </a:lnTo>
                  <a:close/>
                </a:path>
                <a:path w="3658870" h="288925">
                  <a:moveTo>
                    <a:pt x="3658349" y="186690"/>
                  </a:moveTo>
                  <a:lnTo>
                    <a:pt x="3583673" y="121920"/>
                  </a:lnTo>
                  <a:lnTo>
                    <a:pt x="3580625" y="119634"/>
                  </a:lnTo>
                  <a:lnTo>
                    <a:pt x="3576815" y="119634"/>
                  </a:lnTo>
                  <a:lnTo>
                    <a:pt x="3574529" y="122682"/>
                  </a:lnTo>
                  <a:lnTo>
                    <a:pt x="3572243" y="124968"/>
                  </a:lnTo>
                  <a:lnTo>
                    <a:pt x="3572243" y="128778"/>
                  </a:lnTo>
                  <a:lnTo>
                    <a:pt x="3575291" y="131064"/>
                  </a:lnTo>
                  <a:lnTo>
                    <a:pt x="3623614" y="173824"/>
                  </a:lnTo>
                  <a:lnTo>
                    <a:pt x="2719870" y="0"/>
                  </a:lnTo>
                  <a:lnTo>
                    <a:pt x="2650236" y="0"/>
                  </a:lnTo>
                  <a:lnTo>
                    <a:pt x="3620097" y="186550"/>
                  </a:lnTo>
                  <a:lnTo>
                    <a:pt x="3560051" y="208026"/>
                  </a:lnTo>
                  <a:lnTo>
                    <a:pt x="3557003" y="208788"/>
                  </a:lnTo>
                  <a:lnTo>
                    <a:pt x="3555479" y="212598"/>
                  </a:lnTo>
                  <a:lnTo>
                    <a:pt x="3556241" y="216408"/>
                  </a:lnTo>
                  <a:lnTo>
                    <a:pt x="3557765" y="219456"/>
                  </a:lnTo>
                  <a:lnTo>
                    <a:pt x="3560813" y="220980"/>
                  </a:lnTo>
                  <a:lnTo>
                    <a:pt x="3564623" y="220218"/>
                  </a:lnTo>
                  <a:lnTo>
                    <a:pt x="3646919" y="190779"/>
                  </a:lnTo>
                  <a:lnTo>
                    <a:pt x="3658349" y="186690"/>
                  </a:lnTo>
                  <a:close/>
                </a:path>
              </a:pathLst>
            </a:custGeom>
            <a:solidFill>
              <a:srgbClr val="FF0000"/>
            </a:solidFill>
          </p:spPr>
          <p:txBody>
            <a:bodyPr wrap="square" lIns="0" tIns="0" rIns="0" bIns="0" rtlCol="0"/>
            <a:lstStyle/>
            <a:p>
              <a:endParaRPr/>
            </a:p>
          </p:txBody>
        </p:sp>
        <p:pic>
          <p:nvPicPr>
            <p:cNvPr id="13" name="object 13"/>
            <p:cNvPicPr/>
            <p:nvPr/>
          </p:nvPicPr>
          <p:blipFill>
            <a:blip r:embed="rId5" cstate="print"/>
            <a:stretch>
              <a:fillRect/>
            </a:stretch>
          </p:blipFill>
          <p:spPr>
            <a:xfrm>
              <a:off x="6578346" y="3963161"/>
              <a:ext cx="103631" cy="228600"/>
            </a:xfrm>
            <a:prstGeom prst="rect">
              <a:avLst/>
            </a:prstGeom>
          </p:spPr>
        </p:pic>
        <p:pic>
          <p:nvPicPr>
            <p:cNvPr id="14" name="object 14"/>
            <p:cNvPicPr/>
            <p:nvPr/>
          </p:nvPicPr>
          <p:blipFill>
            <a:blip r:embed="rId6" cstate="print"/>
            <a:stretch>
              <a:fillRect/>
            </a:stretch>
          </p:blipFill>
          <p:spPr>
            <a:xfrm>
              <a:off x="457200" y="4373879"/>
              <a:ext cx="9144000" cy="979170"/>
            </a:xfrm>
            <a:prstGeom prst="rect">
              <a:avLst/>
            </a:prstGeom>
          </p:spPr>
        </p:pic>
      </p:grpSp>
      <p:sp>
        <p:nvSpPr>
          <p:cNvPr id="15" name="object 15"/>
          <p:cNvSpPr txBox="1"/>
          <p:nvPr/>
        </p:nvSpPr>
        <p:spPr>
          <a:xfrm>
            <a:off x="4193529" y="3627374"/>
            <a:ext cx="4655185" cy="1306195"/>
          </a:xfrm>
          <a:prstGeom prst="rect">
            <a:avLst/>
          </a:prstGeom>
        </p:spPr>
        <p:txBody>
          <a:bodyPr vert="horz" wrap="square" lIns="0" tIns="12700" rIns="0" bIns="0" rtlCol="0">
            <a:spAutoFit/>
          </a:bodyPr>
          <a:lstStyle/>
          <a:p>
            <a:pPr marL="1841500">
              <a:lnSpc>
                <a:spcPct val="100000"/>
              </a:lnSpc>
              <a:spcBef>
                <a:spcPts val="100"/>
              </a:spcBef>
            </a:pPr>
            <a:r>
              <a:rPr sz="2800" spc="-10" dirty="0">
                <a:solidFill>
                  <a:srgbClr val="002060"/>
                </a:solidFill>
                <a:latin typeface="Times New Roman"/>
                <a:cs typeface="Times New Roman"/>
              </a:rPr>
              <a:t>Prescriber</a:t>
            </a:r>
            <a:endParaRPr sz="2800">
              <a:latin typeface="Times New Roman"/>
              <a:cs typeface="Times New Roman"/>
            </a:endParaRPr>
          </a:p>
          <a:p>
            <a:pPr marL="494665" indent="-481965">
              <a:lnSpc>
                <a:spcPct val="100000"/>
              </a:lnSpc>
              <a:buAutoNum type="alphaLcParenBoth"/>
              <a:tabLst>
                <a:tab pos="494665" algn="l"/>
              </a:tabLst>
            </a:pPr>
            <a:r>
              <a:rPr sz="2800" dirty="0">
                <a:solidFill>
                  <a:srgbClr val="002060"/>
                </a:solidFill>
                <a:latin typeface="Times New Roman"/>
                <a:cs typeface="Times New Roman"/>
              </a:rPr>
              <a:t>Inappropriate</a:t>
            </a:r>
            <a:r>
              <a:rPr sz="2800" spc="-45" dirty="0">
                <a:solidFill>
                  <a:srgbClr val="002060"/>
                </a:solidFill>
                <a:latin typeface="Times New Roman"/>
                <a:cs typeface="Times New Roman"/>
              </a:rPr>
              <a:t> </a:t>
            </a:r>
            <a:r>
              <a:rPr sz="2800" dirty="0">
                <a:solidFill>
                  <a:srgbClr val="002060"/>
                </a:solidFill>
                <a:latin typeface="Times New Roman"/>
                <a:cs typeface="Times New Roman"/>
              </a:rPr>
              <a:t>choice</a:t>
            </a:r>
            <a:r>
              <a:rPr sz="2800" spc="-40" dirty="0">
                <a:solidFill>
                  <a:srgbClr val="002060"/>
                </a:solidFill>
                <a:latin typeface="Times New Roman"/>
                <a:cs typeface="Times New Roman"/>
              </a:rPr>
              <a:t> </a:t>
            </a:r>
            <a:r>
              <a:rPr sz="2800" dirty="0">
                <a:solidFill>
                  <a:srgbClr val="002060"/>
                </a:solidFill>
                <a:latin typeface="Times New Roman"/>
                <a:cs typeface="Times New Roman"/>
              </a:rPr>
              <a:t>of</a:t>
            </a:r>
            <a:r>
              <a:rPr sz="2800" spc="-15" dirty="0">
                <a:solidFill>
                  <a:srgbClr val="002060"/>
                </a:solidFill>
                <a:latin typeface="Times New Roman"/>
                <a:cs typeface="Times New Roman"/>
              </a:rPr>
              <a:t> </a:t>
            </a:r>
            <a:r>
              <a:rPr sz="2800" spc="-10" dirty="0">
                <a:solidFill>
                  <a:srgbClr val="002060"/>
                </a:solidFill>
                <a:latin typeface="Times New Roman"/>
                <a:cs typeface="Times New Roman"/>
              </a:rPr>
              <a:t>drug.</a:t>
            </a:r>
            <a:endParaRPr sz="2800">
              <a:latin typeface="Times New Roman"/>
              <a:cs typeface="Times New Roman"/>
            </a:endParaRPr>
          </a:p>
          <a:p>
            <a:pPr marL="514350" indent="-501650">
              <a:lnSpc>
                <a:spcPct val="100000"/>
              </a:lnSpc>
              <a:buAutoNum type="alphaLcParenBoth"/>
              <a:tabLst>
                <a:tab pos="514350" algn="l"/>
              </a:tabLst>
            </a:pPr>
            <a:r>
              <a:rPr sz="2800" dirty="0">
                <a:solidFill>
                  <a:srgbClr val="002060"/>
                </a:solidFill>
                <a:latin typeface="Times New Roman"/>
                <a:cs typeface="Times New Roman"/>
              </a:rPr>
              <a:t>Unskilled</a:t>
            </a:r>
            <a:r>
              <a:rPr sz="2800" spc="-65" dirty="0">
                <a:solidFill>
                  <a:srgbClr val="002060"/>
                </a:solidFill>
                <a:latin typeface="Times New Roman"/>
                <a:cs typeface="Times New Roman"/>
              </a:rPr>
              <a:t> </a:t>
            </a:r>
            <a:r>
              <a:rPr sz="2800" spc="-10" dirty="0">
                <a:solidFill>
                  <a:srgbClr val="002060"/>
                </a:solidFill>
                <a:latin typeface="Times New Roman"/>
                <a:cs typeface="Times New Roman"/>
              </a:rPr>
              <a:t>administration</a:t>
            </a:r>
            <a:endParaRPr sz="2800">
              <a:latin typeface="Times New Roman"/>
              <a:cs typeface="Times New Roman"/>
            </a:endParaRPr>
          </a:p>
        </p:txBody>
      </p:sp>
      <p:grpSp>
        <p:nvGrpSpPr>
          <p:cNvPr id="16" name="object 16"/>
          <p:cNvGrpSpPr/>
          <p:nvPr/>
        </p:nvGrpSpPr>
        <p:grpSpPr>
          <a:xfrm>
            <a:off x="457200" y="5353050"/>
            <a:ext cx="9144000" cy="1962150"/>
            <a:chOff x="457200" y="5353050"/>
            <a:chExt cx="9144000" cy="1962150"/>
          </a:xfrm>
        </p:grpSpPr>
        <p:pic>
          <p:nvPicPr>
            <p:cNvPr id="17" name="object 17"/>
            <p:cNvPicPr/>
            <p:nvPr/>
          </p:nvPicPr>
          <p:blipFill>
            <a:blip r:embed="rId7" cstate="print"/>
            <a:stretch>
              <a:fillRect/>
            </a:stretch>
          </p:blipFill>
          <p:spPr>
            <a:xfrm>
              <a:off x="457200" y="5353050"/>
              <a:ext cx="9144000" cy="979170"/>
            </a:xfrm>
            <a:prstGeom prst="rect">
              <a:avLst/>
            </a:prstGeom>
          </p:spPr>
        </p:pic>
        <p:pic>
          <p:nvPicPr>
            <p:cNvPr id="18" name="object 18"/>
            <p:cNvPicPr/>
            <p:nvPr/>
          </p:nvPicPr>
          <p:blipFill>
            <a:blip r:embed="rId8" cstate="print"/>
            <a:stretch>
              <a:fillRect/>
            </a:stretch>
          </p:blipFill>
          <p:spPr>
            <a:xfrm>
              <a:off x="457200" y="6332219"/>
              <a:ext cx="9144000" cy="982980"/>
            </a:xfrm>
            <a:prstGeom prst="rect">
              <a:avLst/>
            </a:prstGeom>
          </p:spPr>
        </p:pic>
      </p:grpSp>
      <p:sp>
        <p:nvSpPr>
          <p:cNvPr id="19" name="object 19"/>
          <p:cNvSpPr txBox="1"/>
          <p:nvPr/>
        </p:nvSpPr>
        <p:spPr>
          <a:xfrm>
            <a:off x="764540" y="5334253"/>
            <a:ext cx="6442075" cy="1306195"/>
          </a:xfrm>
          <a:prstGeom prst="rect">
            <a:avLst/>
          </a:prstGeom>
        </p:spPr>
        <p:txBody>
          <a:bodyPr vert="horz" wrap="square" lIns="0" tIns="12700" rIns="0" bIns="0" rtlCol="0">
            <a:spAutoFit/>
          </a:bodyPr>
          <a:lstStyle/>
          <a:p>
            <a:pPr marL="487045" indent="-474345">
              <a:lnSpc>
                <a:spcPct val="100000"/>
              </a:lnSpc>
              <a:spcBef>
                <a:spcPts val="100"/>
              </a:spcBef>
              <a:buSzPct val="96428"/>
              <a:buAutoNum type="alphaUcParenBoth"/>
              <a:tabLst>
                <a:tab pos="487045" algn="l"/>
              </a:tabLst>
            </a:pPr>
            <a:r>
              <a:rPr sz="2800" dirty="0">
                <a:solidFill>
                  <a:srgbClr val="FF0000"/>
                </a:solidFill>
                <a:latin typeface="Times New Roman"/>
                <a:cs typeface="Times New Roman"/>
              </a:rPr>
              <a:t>Drug</a:t>
            </a:r>
            <a:r>
              <a:rPr sz="2800" spc="-70" dirty="0">
                <a:solidFill>
                  <a:srgbClr val="FF0000"/>
                </a:solidFill>
                <a:latin typeface="Times New Roman"/>
                <a:cs typeface="Times New Roman"/>
              </a:rPr>
              <a:t> </a:t>
            </a:r>
            <a:r>
              <a:rPr sz="2800" spc="-10" dirty="0">
                <a:solidFill>
                  <a:srgbClr val="FF0000"/>
                </a:solidFill>
                <a:latin typeface="Times New Roman"/>
                <a:cs typeface="Times New Roman"/>
              </a:rPr>
              <a:t>Factors</a:t>
            </a:r>
            <a:endParaRPr sz="2800">
              <a:latin typeface="Times New Roman"/>
              <a:cs typeface="Times New Roman"/>
            </a:endParaRPr>
          </a:p>
          <a:p>
            <a:pPr marL="1288415" lvl="1" indent="-501650">
              <a:lnSpc>
                <a:spcPct val="100000"/>
              </a:lnSpc>
              <a:buAutoNum type="arabicParenBoth"/>
              <a:tabLst>
                <a:tab pos="1288415" algn="l"/>
              </a:tabLst>
            </a:pPr>
            <a:r>
              <a:rPr sz="2800" dirty="0">
                <a:solidFill>
                  <a:srgbClr val="002060"/>
                </a:solidFill>
                <a:latin typeface="Times New Roman"/>
                <a:cs typeface="Times New Roman"/>
              </a:rPr>
              <a:t>Intrinsic</a:t>
            </a:r>
            <a:r>
              <a:rPr sz="2800" spc="-35" dirty="0">
                <a:solidFill>
                  <a:srgbClr val="002060"/>
                </a:solidFill>
                <a:latin typeface="Times New Roman"/>
                <a:cs typeface="Times New Roman"/>
              </a:rPr>
              <a:t> </a:t>
            </a:r>
            <a:r>
              <a:rPr sz="2800" dirty="0">
                <a:solidFill>
                  <a:srgbClr val="002060"/>
                </a:solidFill>
                <a:latin typeface="Times New Roman"/>
                <a:cs typeface="Times New Roman"/>
              </a:rPr>
              <a:t>to</a:t>
            </a:r>
            <a:r>
              <a:rPr sz="2800" spc="-30" dirty="0">
                <a:solidFill>
                  <a:srgbClr val="002060"/>
                </a:solidFill>
                <a:latin typeface="Times New Roman"/>
                <a:cs typeface="Times New Roman"/>
              </a:rPr>
              <a:t> </a:t>
            </a:r>
            <a:r>
              <a:rPr sz="2800" dirty="0">
                <a:solidFill>
                  <a:srgbClr val="002060"/>
                </a:solidFill>
                <a:latin typeface="Times New Roman"/>
                <a:cs typeface="Times New Roman"/>
              </a:rPr>
              <a:t>drug</a:t>
            </a:r>
            <a:r>
              <a:rPr sz="2800" spc="-30" dirty="0">
                <a:solidFill>
                  <a:srgbClr val="002060"/>
                </a:solidFill>
                <a:latin typeface="Times New Roman"/>
                <a:cs typeface="Times New Roman"/>
              </a:rPr>
              <a:t> </a:t>
            </a:r>
            <a:r>
              <a:rPr sz="2800" dirty="0">
                <a:solidFill>
                  <a:srgbClr val="002060"/>
                </a:solidFill>
                <a:latin typeface="Times New Roman"/>
                <a:cs typeface="Times New Roman"/>
              </a:rPr>
              <a:t>–</a:t>
            </a:r>
            <a:r>
              <a:rPr sz="2800" spc="-20" dirty="0">
                <a:solidFill>
                  <a:srgbClr val="002060"/>
                </a:solidFill>
                <a:latin typeface="Times New Roman"/>
                <a:cs typeface="Times New Roman"/>
              </a:rPr>
              <a:t> </a:t>
            </a:r>
            <a:r>
              <a:rPr sz="2800" dirty="0">
                <a:solidFill>
                  <a:srgbClr val="002060"/>
                </a:solidFill>
                <a:latin typeface="Times New Roman"/>
                <a:cs typeface="Times New Roman"/>
              </a:rPr>
              <a:t>Unwanted</a:t>
            </a:r>
            <a:r>
              <a:rPr sz="2800" spc="-30" dirty="0">
                <a:solidFill>
                  <a:srgbClr val="002060"/>
                </a:solidFill>
                <a:latin typeface="Times New Roman"/>
                <a:cs typeface="Times New Roman"/>
              </a:rPr>
              <a:t> </a:t>
            </a:r>
            <a:r>
              <a:rPr sz="2800" spc="-10" dirty="0">
                <a:solidFill>
                  <a:srgbClr val="002060"/>
                </a:solidFill>
                <a:latin typeface="Times New Roman"/>
                <a:cs typeface="Times New Roman"/>
              </a:rPr>
              <a:t>effects</a:t>
            </a:r>
            <a:endParaRPr sz="2800">
              <a:latin typeface="Times New Roman"/>
              <a:cs typeface="Times New Roman"/>
            </a:endParaRPr>
          </a:p>
          <a:p>
            <a:pPr marL="1201420" lvl="1" indent="-502920">
              <a:lnSpc>
                <a:spcPct val="100000"/>
              </a:lnSpc>
              <a:buAutoNum type="arabicParenBoth"/>
              <a:tabLst>
                <a:tab pos="1201420" algn="l"/>
              </a:tabLst>
            </a:pPr>
            <a:r>
              <a:rPr sz="2800" dirty="0">
                <a:solidFill>
                  <a:srgbClr val="002060"/>
                </a:solidFill>
                <a:latin typeface="Times New Roman"/>
                <a:cs typeface="Times New Roman"/>
              </a:rPr>
              <a:t>Drug</a:t>
            </a:r>
            <a:r>
              <a:rPr sz="2800" spc="-70" dirty="0">
                <a:solidFill>
                  <a:srgbClr val="002060"/>
                </a:solidFill>
                <a:latin typeface="Times New Roman"/>
                <a:cs typeface="Times New Roman"/>
              </a:rPr>
              <a:t> </a:t>
            </a:r>
            <a:r>
              <a:rPr sz="2800" spc="-10" dirty="0">
                <a:solidFill>
                  <a:srgbClr val="002060"/>
                </a:solidFill>
                <a:latin typeface="Times New Roman"/>
                <a:cs typeface="Times New Roman"/>
              </a:rPr>
              <a:t>Interactions</a:t>
            </a:r>
            <a:endParaRPr sz="2800">
              <a:latin typeface="Times New Roman"/>
              <a:cs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6701" y="477266"/>
            <a:ext cx="9086850" cy="574040"/>
          </a:xfrm>
          <a:prstGeom prst="rect">
            <a:avLst/>
          </a:prstGeom>
        </p:spPr>
        <p:txBody>
          <a:bodyPr vert="horz" wrap="square" lIns="0" tIns="12700" rIns="0" bIns="0" rtlCol="0">
            <a:spAutoFit/>
          </a:bodyPr>
          <a:lstStyle/>
          <a:p>
            <a:pPr marL="12700">
              <a:lnSpc>
                <a:spcPct val="100000"/>
              </a:lnSpc>
              <a:spcBef>
                <a:spcPts val="100"/>
              </a:spcBef>
            </a:pPr>
            <a:r>
              <a:rPr b="0" dirty="0">
                <a:latin typeface="Times New Roman"/>
                <a:cs typeface="Times New Roman"/>
              </a:rPr>
              <a:t>ADVERSE</a:t>
            </a:r>
            <a:r>
              <a:rPr b="0" spc="-45" dirty="0">
                <a:latin typeface="Times New Roman"/>
                <a:cs typeface="Times New Roman"/>
              </a:rPr>
              <a:t> </a:t>
            </a:r>
            <a:r>
              <a:rPr b="0" dirty="0">
                <a:latin typeface="Times New Roman"/>
                <a:cs typeface="Times New Roman"/>
              </a:rPr>
              <a:t>EVENT</a:t>
            </a:r>
            <a:r>
              <a:rPr b="0" spc="-95" dirty="0">
                <a:latin typeface="Times New Roman"/>
                <a:cs typeface="Times New Roman"/>
              </a:rPr>
              <a:t> </a:t>
            </a:r>
            <a:r>
              <a:rPr b="0" dirty="0">
                <a:latin typeface="Times New Roman"/>
                <a:cs typeface="Times New Roman"/>
              </a:rPr>
              <a:t>/</a:t>
            </a:r>
            <a:r>
              <a:rPr b="0" spc="-225" dirty="0">
                <a:latin typeface="Times New Roman"/>
                <a:cs typeface="Times New Roman"/>
              </a:rPr>
              <a:t> </a:t>
            </a:r>
            <a:r>
              <a:rPr b="0" dirty="0">
                <a:latin typeface="Times New Roman"/>
                <a:cs typeface="Times New Roman"/>
              </a:rPr>
              <a:t>ADVERSE</a:t>
            </a:r>
            <a:r>
              <a:rPr b="0" spc="-35" dirty="0">
                <a:latin typeface="Times New Roman"/>
                <a:cs typeface="Times New Roman"/>
              </a:rPr>
              <a:t> </a:t>
            </a:r>
            <a:r>
              <a:rPr b="0" spc="-10" dirty="0">
                <a:latin typeface="Times New Roman"/>
                <a:cs typeface="Times New Roman"/>
              </a:rPr>
              <a:t>EXPERIENCE</a:t>
            </a:r>
          </a:p>
        </p:txBody>
      </p:sp>
      <p:grpSp>
        <p:nvGrpSpPr>
          <p:cNvPr id="3" name="object 3"/>
          <p:cNvGrpSpPr/>
          <p:nvPr/>
        </p:nvGrpSpPr>
        <p:grpSpPr>
          <a:xfrm>
            <a:off x="457200" y="1436369"/>
            <a:ext cx="9144000" cy="4895850"/>
            <a:chOff x="457200" y="1436369"/>
            <a:chExt cx="9144000" cy="4895850"/>
          </a:xfrm>
        </p:grpSpPr>
        <p:pic>
          <p:nvPicPr>
            <p:cNvPr id="4" name="object 4"/>
            <p:cNvPicPr/>
            <p:nvPr/>
          </p:nvPicPr>
          <p:blipFill>
            <a:blip r:embed="rId2" cstate="print"/>
            <a:stretch>
              <a:fillRect/>
            </a:stretch>
          </p:blipFill>
          <p:spPr>
            <a:xfrm>
              <a:off x="457200" y="1436369"/>
              <a:ext cx="9144000" cy="979170"/>
            </a:xfrm>
            <a:prstGeom prst="rect">
              <a:avLst/>
            </a:prstGeom>
          </p:spPr>
        </p:pic>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80"/>
              <a:ext cx="9144000" cy="979170"/>
            </a:xfrm>
            <a:prstGeom prst="rect">
              <a:avLst/>
            </a:prstGeom>
          </p:spPr>
        </p:pic>
        <p:pic>
          <p:nvPicPr>
            <p:cNvPr id="8" name="object 8"/>
            <p:cNvPicPr/>
            <p:nvPr/>
          </p:nvPicPr>
          <p:blipFill>
            <a:blip r:embed="rId6" cstate="print"/>
            <a:stretch>
              <a:fillRect/>
            </a:stretch>
          </p:blipFill>
          <p:spPr>
            <a:xfrm>
              <a:off x="457200" y="5353049"/>
              <a:ext cx="9144000" cy="979170"/>
            </a:xfrm>
            <a:prstGeom prst="rect">
              <a:avLst/>
            </a:prstGeom>
          </p:spPr>
        </p:pic>
      </p:grpSp>
      <p:sp>
        <p:nvSpPr>
          <p:cNvPr id="9" name="object 9"/>
          <p:cNvSpPr txBox="1"/>
          <p:nvPr/>
        </p:nvSpPr>
        <p:spPr>
          <a:xfrm>
            <a:off x="649477" y="1554733"/>
            <a:ext cx="8783320" cy="4413885"/>
          </a:xfrm>
          <a:prstGeom prst="rect">
            <a:avLst/>
          </a:prstGeom>
        </p:spPr>
        <p:txBody>
          <a:bodyPr vert="horz" wrap="square" lIns="0" tIns="12700" rIns="0" bIns="0" rtlCol="0">
            <a:spAutoFit/>
          </a:bodyPr>
          <a:lstStyle/>
          <a:p>
            <a:pPr marL="356235" marR="5080" indent="635">
              <a:lnSpc>
                <a:spcPct val="100000"/>
              </a:lnSpc>
              <a:spcBef>
                <a:spcPts val="100"/>
              </a:spcBef>
            </a:pPr>
            <a:r>
              <a:rPr sz="2800" dirty="0">
                <a:solidFill>
                  <a:srgbClr val="002060"/>
                </a:solidFill>
                <a:latin typeface="Times New Roman"/>
                <a:cs typeface="Times New Roman"/>
              </a:rPr>
              <a:t>Any</a:t>
            </a:r>
            <a:r>
              <a:rPr sz="2800" spc="-20" dirty="0">
                <a:solidFill>
                  <a:srgbClr val="002060"/>
                </a:solidFill>
                <a:latin typeface="Times New Roman"/>
                <a:cs typeface="Times New Roman"/>
              </a:rPr>
              <a:t> </a:t>
            </a:r>
            <a:r>
              <a:rPr sz="2800" dirty="0">
                <a:solidFill>
                  <a:srgbClr val="002060"/>
                </a:solidFill>
                <a:latin typeface="Times New Roman"/>
                <a:cs typeface="Times New Roman"/>
              </a:rPr>
              <a:t>untoward</a:t>
            </a:r>
            <a:r>
              <a:rPr sz="2800" spc="-20" dirty="0">
                <a:solidFill>
                  <a:srgbClr val="002060"/>
                </a:solidFill>
                <a:latin typeface="Times New Roman"/>
                <a:cs typeface="Times New Roman"/>
              </a:rPr>
              <a:t> </a:t>
            </a:r>
            <a:r>
              <a:rPr sz="2800" dirty="0">
                <a:solidFill>
                  <a:srgbClr val="002060"/>
                </a:solidFill>
                <a:latin typeface="Times New Roman"/>
                <a:cs typeface="Times New Roman"/>
              </a:rPr>
              <a:t>occurrence</a:t>
            </a:r>
            <a:r>
              <a:rPr sz="2800" spc="-20" dirty="0">
                <a:solidFill>
                  <a:srgbClr val="002060"/>
                </a:solidFill>
                <a:latin typeface="Times New Roman"/>
                <a:cs typeface="Times New Roman"/>
              </a:rPr>
              <a:t> </a:t>
            </a:r>
            <a:r>
              <a:rPr sz="2800" dirty="0">
                <a:solidFill>
                  <a:srgbClr val="002060"/>
                </a:solidFill>
                <a:latin typeface="Times New Roman"/>
                <a:cs typeface="Times New Roman"/>
              </a:rPr>
              <a:t>(clinical</a:t>
            </a:r>
            <a:r>
              <a:rPr sz="2800" spc="-20" dirty="0">
                <a:solidFill>
                  <a:srgbClr val="002060"/>
                </a:solidFill>
                <a:latin typeface="Times New Roman"/>
                <a:cs typeface="Times New Roman"/>
              </a:rPr>
              <a:t> </a:t>
            </a:r>
            <a:r>
              <a:rPr sz="2800" dirty="0">
                <a:solidFill>
                  <a:srgbClr val="002060"/>
                </a:solidFill>
                <a:latin typeface="Times New Roman"/>
                <a:cs typeface="Times New Roman"/>
              </a:rPr>
              <a:t>phenomenon)</a:t>
            </a:r>
            <a:r>
              <a:rPr sz="2800" spc="-20" dirty="0">
                <a:solidFill>
                  <a:srgbClr val="002060"/>
                </a:solidFill>
                <a:latin typeface="Times New Roman"/>
                <a:cs typeface="Times New Roman"/>
              </a:rPr>
              <a:t> </a:t>
            </a:r>
            <a:r>
              <a:rPr sz="2800" dirty="0">
                <a:solidFill>
                  <a:srgbClr val="002060"/>
                </a:solidFill>
                <a:latin typeface="Times New Roman"/>
                <a:cs typeface="Times New Roman"/>
              </a:rPr>
              <a:t>that</a:t>
            </a:r>
            <a:r>
              <a:rPr sz="2800" spc="-20" dirty="0">
                <a:solidFill>
                  <a:srgbClr val="002060"/>
                </a:solidFill>
                <a:latin typeface="Times New Roman"/>
                <a:cs typeface="Times New Roman"/>
              </a:rPr>
              <a:t> </a:t>
            </a:r>
            <a:r>
              <a:rPr sz="2800" spc="-25" dirty="0">
                <a:solidFill>
                  <a:srgbClr val="002060"/>
                </a:solidFill>
                <a:latin typeface="Times New Roman"/>
                <a:cs typeface="Times New Roman"/>
              </a:rPr>
              <a:t>may </a:t>
            </a:r>
            <a:r>
              <a:rPr sz="2800" dirty="0">
                <a:solidFill>
                  <a:srgbClr val="002060"/>
                </a:solidFill>
                <a:latin typeface="Times New Roman"/>
                <a:cs typeface="Times New Roman"/>
              </a:rPr>
              <a:t>present</a:t>
            </a:r>
            <a:r>
              <a:rPr sz="2800" spc="-45" dirty="0">
                <a:solidFill>
                  <a:srgbClr val="002060"/>
                </a:solidFill>
                <a:latin typeface="Times New Roman"/>
                <a:cs typeface="Times New Roman"/>
              </a:rPr>
              <a:t> </a:t>
            </a:r>
            <a:r>
              <a:rPr sz="2800" dirty="0">
                <a:solidFill>
                  <a:srgbClr val="002060"/>
                </a:solidFill>
                <a:latin typeface="Times New Roman"/>
                <a:cs typeface="Times New Roman"/>
              </a:rPr>
              <a:t>during</a:t>
            </a:r>
            <a:r>
              <a:rPr sz="2800" spc="-30" dirty="0">
                <a:solidFill>
                  <a:srgbClr val="002060"/>
                </a:solidFill>
                <a:latin typeface="Times New Roman"/>
                <a:cs typeface="Times New Roman"/>
              </a:rPr>
              <a:t> </a:t>
            </a:r>
            <a:r>
              <a:rPr sz="2800" dirty="0">
                <a:solidFill>
                  <a:srgbClr val="002060"/>
                </a:solidFill>
                <a:latin typeface="Times New Roman"/>
                <a:cs typeface="Times New Roman"/>
              </a:rPr>
              <a:t>treatment</a:t>
            </a:r>
            <a:r>
              <a:rPr sz="2800" spc="-35" dirty="0">
                <a:solidFill>
                  <a:srgbClr val="002060"/>
                </a:solidFill>
                <a:latin typeface="Times New Roman"/>
                <a:cs typeface="Times New Roman"/>
              </a:rPr>
              <a:t> </a:t>
            </a:r>
            <a:r>
              <a:rPr sz="2800" dirty="0">
                <a:solidFill>
                  <a:srgbClr val="002060"/>
                </a:solidFill>
                <a:latin typeface="Times New Roman"/>
                <a:cs typeface="Times New Roman"/>
              </a:rPr>
              <a:t>with</a:t>
            </a:r>
            <a:r>
              <a:rPr sz="2800" spc="-40" dirty="0">
                <a:solidFill>
                  <a:srgbClr val="002060"/>
                </a:solidFill>
                <a:latin typeface="Times New Roman"/>
                <a:cs typeface="Times New Roman"/>
              </a:rPr>
              <a:t> </a:t>
            </a:r>
            <a:r>
              <a:rPr sz="2800" dirty="0">
                <a:solidFill>
                  <a:srgbClr val="002060"/>
                </a:solidFill>
                <a:latin typeface="Times New Roman"/>
                <a:cs typeface="Times New Roman"/>
              </a:rPr>
              <a:t>a</a:t>
            </a:r>
            <a:r>
              <a:rPr sz="2800" spc="-15" dirty="0">
                <a:solidFill>
                  <a:srgbClr val="002060"/>
                </a:solidFill>
                <a:latin typeface="Times New Roman"/>
                <a:cs typeface="Times New Roman"/>
              </a:rPr>
              <a:t> </a:t>
            </a:r>
            <a:r>
              <a:rPr sz="2800" dirty="0">
                <a:solidFill>
                  <a:srgbClr val="002060"/>
                </a:solidFill>
                <a:latin typeface="Times New Roman"/>
                <a:cs typeface="Times New Roman"/>
              </a:rPr>
              <a:t>pharmaceutical</a:t>
            </a:r>
            <a:r>
              <a:rPr sz="2800" spc="-45" dirty="0">
                <a:solidFill>
                  <a:srgbClr val="002060"/>
                </a:solidFill>
                <a:latin typeface="Times New Roman"/>
                <a:cs typeface="Times New Roman"/>
              </a:rPr>
              <a:t> </a:t>
            </a:r>
            <a:r>
              <a:rPr sz="2800" dirty="0">
                <a:solidFill>
                  <a:srgbClr val="002060"/>
                </a:solidFill>
                <a:latin typeface="Times New Roman"/>
                <a:cs typeface="Times New Roman"/>
              </a:rPr>
              <a:t>product</a:t>
            </a:r>
            <a:r>
              <a:rPr sz="2800" spc="-35" dirty="0">
                <a:solidFill>
                  <a:srgbClr val="002060"/>
                </a:solidFill>
                <a:latin typeface="Times New Roman"/>
                <a:cs typeface="Times New Roman"/>
              </a:rPr>
              <a:t> </a:t>
            </a:r>
            <a:r>
              <a:rPr sz="2800" spc="-25" dirty="0">
                <a:solidFill>
                  <a:srgbClr val="002060"/>
                </a:solidFill>
                <a:latin typeface="Times New Roman"/>
                <a:cs typeface="Times New Roman"/>
              </a:rPr>
              <a:t>but </a:t>
            </a:r>
            <a:r>
              <a:rPr sz="2800" dirty="0">
                <a:solidFill>
                  <a:srgbClr val="002060"/>
                </a:solidFill>
                <a:latin typeface="Times New Roman"/>
                <a:cs typeface="Times New Roman"/>
              </a:rPr>
              <a:t>which</a:t>
            </a:r>
            <a:r>
              <a:rPr sz="2800" spc="-50" dirty="0">
                <a:solidFill>
                  <a:srgbClr val="002060"/>
                </a:solidFill>
                <a:latin typeface="Times New Roman"/>
                <a:cs typeface="Times New Roman"/>
              </a:rPr>
              <a:t> </a:t>
            </a:r>
            <a:r>
              <a:rPr sz="2800" dirty="0">
                <a:solidFill>
                  <a:srgbClr val="002060"/>
                </a:solidFill>
                <a:latin typeface="Times New Roman"/>
                <a:cs typeface="Times New Roman"/>
              </a:rPr>
              <a:t>does</a:t>
            </a:r>
            <a:r>
              <a:rPr sz="2800" spc="-45" dirty="0">
                <a:solidFill>
                  <a:srgbClr val="002060"/>
                </a:solidFill>
                <a:latin typeface="Times New Roman"/>
                <a:cs typeface="Times New Roman"/>
              </a:rPr>
              <a:t> </a:t>
            </a:r>
            <a:r>
              <a:rPr sz="2800" dirty="0">
                <a:solidFill>
                  <a:srgbClr val="002060"/>
                </a:solidFill>
                <a:latin typeface="Times New Roman"/>
                <a:cs typeface="Times New Roman"/>
              </a:rPr>
              <a:t>not</a:t>
            </a:r>
            <a:r>
              <a:rPr sz="2800" spc="-50" dirty="0">
                <a:solidFill>
                  <a:srgbClr val="002060"/>
                </a:solidFill>
                <a:latin typeface="Times New Roman"/>
                <a:cs typeface="Times New Roman"/>
              </a:rPr>
              <a:t> </a:t>
            </a:r>
            <a:r>
              <a:rPr sz="2800" dirty="0">
                <a:solidFill>
                  <a:srgbClr val="002060"/>
                </a:solidFill>
                <a:latin typeface="Times New Roman"/>
                <a:cs typeface="Times New Roman"/>
              </a:rPr>
              <a:t>necessarily</a:t>
            </a:r>
            <a:r>
              <a:rPr sz="2800" spc="-45" dirty="0">
                <a:solidFill>
                  <a:srgbClr val="002060"/>
                </a:solidFill>
                <a:latin typeface="Times New Roman"/>
                <a:cs typeface="Times New Roman"/>
              </a:rPr>
              <a:t> </a:t>
            </a:r>
            <a:r>
              <a:rPr sz="2800" dirty="0">
                <a:solidFill>
                  <a:srgbClr val="002060"/>
                </a:solidFill>
                <a:latin typeface="Times New Roman"/>
                <a:cs typeface="Times New Roman"/>
              </a:rPr>
              <a:t>have</a:t>
            </a:r>
            <a:r>
              <a:rPr sz="2800" spc="-50" dirty="0">
                <a:solidFill>
                  <a:srgbClr val="002060"/>
                </a:solidFill>
                <a:latin typeface="Times New Roman"/>
                <a:cs typeface="Times New Roman"/>
              </a:rPr>
              <a:t> </a:t>
            </a:r>
            <a:r>
              <a:rPr sz="2800" dirty="0">
                <a:solidFill>
                  <a:srgbClr val="002060"/>
                </a:solidFill>
                <a:latin typeface="Times New Roman"/>
                <a:cs typeface="Times New Roman"/>
              </a:rPr>
              <a:t>causal</a:t>
            </a:r>
            <a:r>
              <a:rPr sz="2800" spc="-45" dirty="0">
                <a:solidFill>
                  <a:srgbClr val="002060"/>
                </a:solidFill>
                <a:latin typeface="Times New Roman"/>
                <a:cs typeface="Times New Roman"/>
              </a:rPr>
              <a:t> </a:t>
            </a:r>
            <a:r>
              <a:rPr sz="2800" dirty="0">
                <a:solidFill>
                  <a:srgbClr val="002060"/>
                </a:solidFill>
                <a:latin typeface="Times New Roman"/>
                <a:cs typeface="Times New Roman"/>
              </a:rPr>
              <a:t>relationship</a:t>
            </a:r>
            <a:r>
              <a:rPr sz="2800" spc="-45" dirty="0">
                <a:solidFill>
                  <a:srgbClr val="002060"/>
                </a:solidFill>
                <a:latin typeface="Times New Roman"/>
                <a:cs typeface="Times New Roman"/>
              </a:rPr>
              <a:t> </a:t>
            </a:r>
            <a:r>
              <a:rPr sz="2800" spc="-20" dirty="0">
                <a:solidFill>
                  <a:srgbClr val="002060"/>
                </a:solidFill>
                <a:latin typeface="Times New Roman"/>
                <a:cs typeface="Times New Roman"/>
              </a:rPr>
              <a:t>with </a:t>
            </a:r>
            <a:r>
              <a:rPr sz="2800" dirty="0">
                <a:solidFill>
                  <a:srgbClr val="002060"/>
                </a:solidFill>
                <a:latin typeface="Times New Roman"/>
                <a:cs typeface="Times New Roman"/>
              </a:rPr>
              <a:t>this</a:t>
            </a:r>
            <a:r>
              <a:rPr sz="2800" spc="-25" dirty="0">
                <a:solidFill>
                  <a:srgbClr val="002060"/>
                </a:solidFill>
                <a:latin typeface="Times New Roman"/>
                <a:cs typeface="Times New Roman"/>
              </a:rPr>
              <a:t> </a:t>
            </a:r>
            <a:r>
              <a:rPr sz="2800" spc="-10" dirty="0">
                <a:solidFill>
                  <a:srgbClr val="002060"/>
                </a:solidFill>
                <a:latin typeface="Times New Roman"/>
                <a:cs typeface="Times New Roman"/>
              </a:rPr>
              <a:t>treatment.</a:t>
            </a:r>
            <a:endParaRPr sz="2800">
              <a:latin typeface="Times New Roman"/>
              <a:cs typeface="Times New Roman"/>
            </a:endParaRPr>
          </a:p>
          <a:p>
            <a:pPr>
              <a:lnSpc>
                <a:spcPct val="100000"/>
              </a:lnSpc>
              <a:spcBef>
                <a:spcPts val="1255"/>
              </a:spcBef>
            </a:pPr>
            <a:endParaRPr sz="2800">
              <a:latin typeface="Times New Roman"/>
              <a:cs typeface="Times New Roman"/>
            </a:endParaRPr>
          </a:p>
          <a:p>
            <a:pPr marL="12700">
              <a:lnSpc>
                <a:spcPct val="100000"/>
              </a:lnSpc>
            </a:pPr>
            <a:r>
              <a:rPr sz="3600" spc="-10" dirty="0">
                <a:solidFill>
                  <a:srgbClr val="C00000"/>
                </a:solidFill>
                <a:latin typeface="Times New Roman"/>
                <a:cs typeface="Times New Roman"/>
              </a:rPr>
              <a:t>SIGNAL</a:t>
            </a:r>
            <a:r>
              <a:rPr sz="3600" spc="-195" dirty="0">
                <a:solidFill>
                  <a:srgbClr val="C00000"/>
                </a:solidFill>
                <a:latin typeface="Times New Roman"/>
                <a:cs typeface="Times New Roman"/>
              </a:rPr>
              <a:t> </a:t>
            </a:r>
            <a:r>
              <a:rPr sz="3600" dirty="0">
                <a:solidFill>
                  <a:srgbClr val="C00000"/>
                </a:solidFill>
                <a:latin typeface="Times New Roman"/>
                <a:cs typeface="Times New Roman"/>
              </a:rPr>
              <a:t>/</a:t>
            </a:r>
            <a:r>
              <a:rPr sz="3600" spc="-225" dirty="0">
                <a:solidFill>
                  <a:srgbClr val="C00000"/>
                </a:solidFill>
                <a:latin typeface="Times New Roman"/>
                <a:cs typeface="Times New Roman"/>
              </a:rPr>
              <a:t> </a:t>
            </a:r>
            <a:r>
              <a:rPr sz="3600" spc="-10" dirty="0">
                <a:solidFill>
                  <a:srgbClr val="C00000"/>
                </a:solidFill>
                <a:latin typeface="Times New Roman"/>
                <a:cs typeface="Times New Roman"/>
              </a:rPr>
              <a:t>ALERT</a:t>
            </a:r>
            <a:endParaRPr sz="3600">
              <a:latin typeface="Times New Roman"/>
              <a:cs typeface="Times New Roman"/>
            </a:endParaRPr>
          </a:p>
          <a:p>
            <a:pPr marL="432434" marR="116839">
              <a:lnSpc>
                <a:spcPct val="100000"/>
              </a:lnSpc>
              <a:spcBef>
                <a:spcPts val="2235"/>
              </a:spcBef>
            </a:pPr>
            <a:r>
              <a:rPr sz="2800" dirty="0">
                <a:solidFill>
                  <a:srgbClr val="002060"/>
                </a:solidFill>
                <a:latin typeface="Times New Roman"/>
                <a:cs typeface="Times New Roman"/>
              </a:rPr>
              <a:t>Reported</a:t>
            </a:r>
            <a:r>
              <a:rPr sz="2800" spc="-20" dirty="0">
                <a:solidFill>
                  <a:srgbClr val="002060"/>
                </a:solidFill>
                <a:latin typeface="Times New Roman"/>
                <a:cs typeface="Times New Roman"/>
              </a:rPr>
              <a:t> </a:t>
            </a:r>
            <a:r>
              <a:rPr sz="2800" dirty="0">
                <a:solidFill>
                  <a:srgbClr val="002060"/>
                </a:solidFill>
                <a:latin typeface="Times New Roman"/>
                <a:cs typeface="Times New Roman"/>
              </a:rPr>
              <a:t>more</a:t>
            </a:r>
            <a:r>
              <a:rPr sz="2800" spc="-20" dirty="0">
                <a:solidFill>
                  <a:srgbClr val="002060"/>
                </a:solidFill>
                <a:latin typeface="Times New Roman"/>
                <a:cs typeface="Times New Roman"/>
              </a:rPr>
              <a:t> </a:t>
            </a:r>
            <a:r>
              <a:rPr sz="2800" dirty="0">
                <a:solidFill>
                  <a:srgbClr val="002060"/>
                </a:solidFill>
                <a:latin typeface="Times New Roman"/>
                <a:cs typeface="Times New Roman"/>
              </a:rPr>
              <a:t>than</a:t>
            </a:r>
            <a:r>
              <a:rPr sz="2800" spc="-20" dirty="0">
                <a:solidFill>
                  <a:srgbClr val="002060"/>
                </a:solidFill>
                <a:latin typeface="Times New Roman"/>
                <a:cs typeface="Times New Roman"/>
              </a:rPr>
              <a:t> </a:t>
            </a:r>
            <a:r>
              <a:rPr sz="2800" dirty="0">
                <a:solidFill>
                  <a:srgbClr val="002060"/>
                </a:solidFill>
                <a:latin typeface="Times New Roman"/>
                <a:cs typeface="Times New Roman"/>
              </a:rPr>
              <a:t>one</a:t>
            </a:r>
            <a:r>
              <a:rPr sz="2800" spc="-20" dirty="0">
                <a:solidFill>
                  <a:srgbClr val="002060"/>
                </a:solidFill>
                <a:latin typeface="Times New Roman"/>
                <a:cs typeface="Times New Roman"/>
              </a:rPr>
              <a:t> </a:t>
            </a:r>
            <a:r>
              <a:rPr sz="2800" dirty="0">
                <a:solidFill>
                  <a:srgbClr val="002060"/>
                </a:solidFill>
                <a:latin typeface="Times New Roman"/>
                <a:cs typeface="Times New Roman"/>
              </a:rPr>
              <a:t>adverse</a:t>
            </a:r>
            <a:r>
              <a:rPr sz="2800" spc="-20" dirty="0">
                <a:solidFill>
                  <a:srgbClr val="002060"/>
                </a:solidFill>
                <a:latin typeface="Times New Roman"/>
                <a:cs typeface="Times New Roman"/>
              </a:rPr>
              <a:t> </a:t>
            </a:r>
            <a:r>
              <a:rPr sz="2800" dirty="0">
                <a:solidFill>
                  <a:srgbClr val="002060"/>
                </a:solidFill>
                <a:latin typeface="Times New Roman"/>
                <a:cs typeface="Times New Roman"/>
              </a:rPr>
              <a:t>event</a:t>
            </a:r>
            <a:r>
              <a:rPr sz="2800" spc="-20" dirty="0">
                <a:solidFill>
                  <a:srgbClr val="002060"/>
                </a:solidFill>
                <a:latin typeface="Times New Roman"/>
                <a:cs typeface="Times New Roman"/>
              </a:rPr>
              <a:t> </a:t>
            </a:r>
            <a:r>
              <a:rPr sz="2800" dirty="0">
                <a:solidFill>
                  <a:srgbClr val="002060"/>
                </a:solidFill>
                <a:latin typeface="Times New Roman"/>
                <a:cs typeface="Times New Roman"/>
              </a:rPr>
              <a:t>may</a:t>
            </a:r>
            <a:r>
              <a:rPr sz="2800" spc="-20" dirty="0">
                <a:solidFill>
                  <a:srgbClr val="002060"/>
                </a:solidFill>
                <a:latin typeface="Times New Roman"/>
                <a:cs typeface="Times New Roman"/>
              </a:rPr>
              <a:t> </a:t>
            </a:r>
            <a:r>
              <a:rPr sz="2800" dirty="0">
                <a:solidFill>
                  <a:srgbClr val="002060"/>
                </a:solidFill>
                <a:latin typeface="Times New Roman"/>
                <a:cs typeface="Times New Roman"/>
              </a:rPr>
              <a:t>lead</a:t>
            </a:r>
            <a:r>
              <a:rPr sz="2800" spc="-20" dirty="0">
                <a:solidFill>
                  <a:srgbClr val="002060"/>
                </a:solidFill>
                <a:latin typeface="Times New Roman"/>
                <a:cs typeface="Times New Roman"/>
              </a:rPr>
              <a:t> </a:t>
            </a:r>
            <a:r>
              <a:rPr sz="2800" spc="-25" dirty="0">
                <a:solidFill>
                  <a:srgbClr val="002060"/>
                </a:solidFill>
                <a:latin typeface="Times New Roman"/>
                <a:cs typeface="Times New Roman"/>
              </a:rPr>
              <a:t>to </a:t>
            </a:r>
            <a:r>
              <a:rPr sz="2800" dirty="0">
                <a:solidFill>
                  <a:srgbClr val="002060"/>
                </a:solidFill>
                <a:latin typeface="Times New Roman"/>
                <a:cs typeface="Times New Roman"/>
              </a:rPr>
              <a:t>generate</a:t>
            </a:r>
            <a:r>
              <a:rPr sz="2800" spc="-35" dirty="0">
                <a:solidFill>
                  <a:srgbClr val="002060"/>
                </a:solidFill>
                <a:latin typeface="Times New Roman"/>
                <a:cs typeface="Times New Roman"/>
              </a:rPr>
              <a:t> </a:t>
            </a:r>
            <a:r>
              <a:rPr sz="2800" dirty="0">
                <a:solidFill>
                  <a:srgbClr val="002060"/>
                </a:solidFill>
                <a:latin typeface="Times New Roman"/>
                <a:cs typeface="Times New Roman"/>
              </a:rPr>
              <a:t>a</a:t>
            </a:r>
            <a:r>
              <a:rPr sz="2800" spc="-15" dirty="0">
                <a:solidFill>
                  <a:srgbClr val="002060"/>
                </a:solidFill>
                <a:latin typeface="Times New Roman"/>
                <a:cs typeface="Times New Roman"/>
              </a:rPr>
              <a:t> </a:t>
            </a:r>
            <a:r>
              <a:rPr sz="2800" dirty="0">
                <a:solidFill>
                  <a:srgbClr val="002060"/>
                </a:solidFill>
                <a:latin typeface="Times New Roman"/>
                <a:cs typeface="Times New Roman"/>
              </a:rPr>
              <a:t>signal</a:t>
            </a:r>
            <a:r>
              <a:rPr sz="2800" spc="-30" dirty="0">
                <a:solidFill>
                  <a:srgbClr val="002060"/>
                </a:solidFill>
                <a:latin typeface="Times New Roman"/>
                <a:cs typeface="Times New Roman"/>
              </a:rPr>
              <a:t> </a:t>
            </a:r>
            <a:r>
              <a:rPr sz="2800" dirty="0">
                <a:solidFill>
                  <a:srgbClr val="002060"/>
                </a:solidFill>
                <a:latin typeface="Times New Roman"/>
                <a:cs typeface="Times New Roman"/>
              </a:rPr>
              <a:t>depending</a:t>
            </a:r>
            <a:r>
              <a:rPr sz="2800" spc="-30" dirty="0">
                <a:solidFill>
                  <a:srgbClr val="002060"/>
                </a:solidFill>
                <a:latin typeface="Times New Roman"/>
                <a:cs typeface="Times New Roman"/>
              </a:rPr>
              <a:t> </a:t>
            </a:r>
            <a:r>
              <a:rPr sz="2800" dirty="0">
                <a:solidFill>
                  <a:srgbClr val="002060"/>
                </a:solidFill>
                <a:latin typeface="Times New Roman"/>
                <a:cs typeface="Times New Roman"/>
              </a:rPr>
              <a:t>upon</a:t>
            </a:r>
            <a:r>
              <a:rPr sz="2800" spc="-15" dirty="0">
                <a:solidFill>
                  <a:srgbClr val="002060"/>
                </a:solidFill>
                <a:latin typeface="Times New Roman"/>
                <a:cs typeface="Times New Roman"/>
              </a:rPr>
              <a:t> </a:t>
            </a:r>
            <a:r>
              <a:rPr sz="2800" dirty="0">
                <a:solidFill>
                  <a:srgbClr val="002060"/>
                </a:solidFill>
                <a:latin typeface="Times New Roman"/>
                <a:cs typeface="Times New Roman"/>
              </a:rPr>
              <a:t>the</a:t>
            </a:r>
            <a:r>
              <a:rPr sz="2800" spc="-20" dirty="0">
                <a:solidFill>
                  <a:srgbClr val="002060"/>
                </a:solidFill>
                <a:latin typeface="Times New Roman"/>
                <a:cs typeface="Times New Roman"/>
              </a:rPr>
              <a:t> </a:t>
            </a:r>
            <a:r>
              <a:rPr sz="2800" dirty="0">
                <a:solidFill>
                  <a:srgbClr val="002060"/>
                </a:solidFill>
                <a:latin typeface="Times New Roman"/>
                <a:cs typeface="Times New Roman"/>
              </a:rPr>
              <a:t>seriousness</a:t>
            </a:r>
            <a:r>
              <a:rPr sz="2800" spc="-35" dirty="0">
                <a:solidFill>
                  <a:srgbClr val="002060"/>
                </a:solidFill>
                <a:latin typeface="Times New Roman"/>
                <a:cs typeface="Times New Roman"/>
              </a:rPr>
              <a:t> </a:t>
            </a:r>
            <a:r>
              <a:rPr sz="2800" dirty="0">
                <a:solidFill>
                  <a:srgbClr val="002060"/>
                </a:solidFill>
                <a:latin typeface="Times New Roman"/>
                <a:cs typeface="Times New Roman"/>
              </a:rPr>
              <a:t>of</a:t>
            </a:r>
            <a:r>
              <a:rPr sz="2800" spc="-5" dirty="0">
                <a:solidFill>
                  <a:srgbClr val="002060"/>
                </a:solidFill>
                <a:latin typeface="Times New Roman"/>
                <a:cs typeface="Times New Roman"/>
              </a:rPr>
              <a:t> </a:t>
            </a:r>
            <a:r>
              <a:rPr sz="2800" spc="-10" dirty="0">
                <a:solidFill>
                  <a:srgbClr val="002060"/>
                </a:solidFill>
                <a:latin typeface="Times New Roman"/>
                <a:cs typeface="Times New Roman"/>
              </a:rPr>
              <a:t>event </a:t>
            </a:r>
            <a:r>
              <a:rPr sz="2800" dirty="0">
                <a:solidFill>
                  <a:srgbClr val="002060"/>
                </a:solidFill>
                <a:latin typeface="Times New Roman"/>
                <a:cs typeface="Times New Roman"/>
              </a:rPr>
              <a:t>&amp;</a:t>
            </a:r>
            <a:r>
              <a:rPr sz="2800" spc="-25" dirty="0">
                <a:solidFill>
                  <a:srgbClr val="002060"/>
                </a:solidFill>
                <a:latin typeface="Times New Roman"/>
                <a:cs typeface="Times New Roman"/>
              </a:rPr>
              <a:t> </a:t>
            </a:r>
            <a:r>
              <a:rPr sz="2800" dirty="0">
                <a:solidFill>
                  <a:srgbClr val="002060"/>
                </a:solidFill>
                <a:latin typeface="Times New Roman"/>
                <a:cs typeface="Times New Roman"/>
              </a:rPr>
              <a:t>quality</a:t>
            </a:r>
            <a:r>
              <a:rPr sz="2800" spc="-25" dirty="0">
                <a:solidFill>
                  <a:srgbClr val="002060"/>
                </a:solidFill>
                <a:latin typeface="Times New Roman"/>
                <a:cs typeface="Times New Roman"/>
              </a:rPr>
              <a:t> </a:t>
            </a:r>
            <a:r>
              <a:rPr sz="2800" dirty="0">
                <a:solidFill>
                  <a:srgbClr val="002060"/>
                </a:solidFill>
                <a:latin typeface="Times New Roman"/>
                <a:cs typeface="Times New Roman"/>
              </a:rPr>
              <a:t>of</a:t>
            </a:r>
            <a:r>
              <a:rPr sz="2800" spc="-20" dirty="0">
                <a:solidFill>
                  <a:srgbClr val="002060"/>
                </a:solidFill>
                <a:latin typeface="Times New Roman"/>
                <a:cs typeface="Times New Roman"/>
              </a:rPr>
              <a:t> </a:t>
            </a:r>
            <a:r>
              <a:rPr sz="2800" spc="-10" dirty="0">
                <a:solidFill>
                  <a:srgbClr val="002060"/>
                </a:solidFill>
                <a:latin typeface="Times New Roman"/>
                <a:cs typeface="Times New Roman"/>
              </a:rPr>
              <a:t>information.</a:t>
            </a:r>
            <a:endParaRPr sz="2800">
              <a:latin typeface="Times New Roman"/>
              <a:cs typeface="Times New Roman"/>
            </a:endParaRPr>
          </a:p>
        </p:txBody>
      </p:sp>
      <p:pic>
        <p:nvPicPr>
          <p:cNvPr id="10" name="object 10"/>
          <p:cNvPicPr/>
          <p:nvPr/>
        </p:nvPicPr>
        <p:blipFill>
          <a:blip r:embed="rId7" cstate="print"/>
          <a:stretch>
            <a:fillRect/>
          </a:stretch>
        </p:blipFill>
        <p:spPr>
          <a:xfrm>
            <a:off x="457200" y="6332220"/>
            <a:ext cx="9144000" cy="98298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57200" y="457200"/>
            <a:ext cx="9144000" cy="2937510"/>
            <a:chOff x="457200" y="457200"/>
            <a:chExt cx="9144000" cy="2937510"/>
          </a:xfrm>
        </p:grpSpPr>
        <p:pic>
          <p:nvPicPr>
            <p:cNvPr id="3" name="object 3"/>
            <p:cNvPicPr/>
            <p:nvPr/>
          </p:nvPicPr>
          <p:blipFill>
            <a:blip r:embed="rId2" cstate="print"/>
            <a:stretch>
              <a:fillRect/>
            </a:stretch>
          </p:blipFill>
          <p:spPr>
            <a:xfrm>
              <a:off x="457200" y="1436369"/>
              <a:ext cx="9144000" cy="979170"/>
            </a:xfrm>
            <a:prstGeom prst="rect">
              <a:avLst/>
            </a:prstGeom>
          </p:spPr>
        </p:pic>
        <p:pic>
          <p:nvPicPr>
            <p:cNvPr id="4" name="object 4"/>
            <p:cNvPicPr/>
            <p:nvPr/>
          </p:nvPicPr>
          <p:blipFill>
            <a:blip r:embed="rId3" cstate="print"/>
            <a:stretch>
              <a:fillRect/>
            </a:stretch>
          </p:blipFill>
          <p:spPr>
            <a:xfrm>
              <a:off x="457200" y="2415539"/>
              <a:ext cx="9144000" cy="979170"/>
            </a:xfrm>
            <a:prstGeom prst="rect">
              <a:avLst/>
            </a:prstGeom>
          </p:spPr>
        </p:pic>
      </p:grpSp>
      <p:sp>
        <p:nvSpPr>
          <p:cNvPr id="5" name="object 5"/>
          <p:cNvSpPr txBox="1">
            <a:spLocks noGrp="1"/>
          </p:cNvSpPr>
          <p:nvPr>
            <p:ph type="title"/>
          </p:nvPr>
        </p:nvSpPr>
        <p:spPr>
          <a:xfrm>
            <a:off x="764529" y="504697"/>
            <a:ext cx="8672195" cy="2712085"/>
          </a:xfrm>
          <a:prstGeom prst="rect">
            <a:avLst/>
          </a:prstGeom>
        </p:spPr>
        <p:txBody>
          <a:bodyPr vert="horz" wrap="square" lIns="0" tIns="12700" rIns="0" bIns="0" rtlCol="0">
            <a:spAutoFit/>
          </a:bodyPr>
          <a:lstStyle/>
          <a:p>
            <a:pPr marL="13335">
              <a:lnSpc>
                <a:spcPct val="100000"/>
              </a:lnSpc>
              <a:spcBef>
                <a:spcPts val="100"/>
              </a:spcBef>
            </a:pPr>
            <a:r>
              <a:rPr dirty="0"/>
              <a:t>ADVERSE</a:t>
            </a:r>
            <a:r>
              <a:rPr spc="-35" dirty="0"/>
              <a:t> </a:t>
            </a:r>
            <a:r>
              <a:rPr spc="-10" dirty="0"/>
              <a:t>REACTION</a:t>
            </a:r>
          </a:p>
          <a:p>
            <a:pPr marL="12700" marR="5080" indent="635">
              <a:lnSpc>
                <a:spcPct val="100000"/>
              </a:lnSpc>
              <a:spcBef>
                <a:spcPts val="30"/>
              </a:spcBef>
            </a:pPr>
            <a:r>
              <a:rPr sz="2800" b="0" spc="-30" dirty="0">
                <a:solidFill>
                  <a:srgbClr val="002060"/>
                </a:solidFill>
                <a:latin typeface="Times New Roman"/>
                <a:cs typeface="Times New Roman"/>
              </a:rPr>
              <a:t>A</a:t>
            </a:r>
            <a:r>
              <a:rPr sz="2800" b="0" spc="-165" dirty="0">
                <a:solidFill>
                  <a:srgbClr val="002060"/>
                </a:solidFill>
                <a:latin typeface="Times New Roman"/>
                <a:cs typeface="Times New Roman"/>
              </a:rPr>
              <a:t> </a:t>
            </a:r>
            <a:r>
              <a:rPr sz="2800" b="0" dirty="0">
                <a:solidFill>
                  <a:srgbClr val="002060"/>
                </a:solidFill>
                <a:latin typeface="Times New Roman"/>
                <a:cs typeface="Times New Roman"/>
              </a:rPr>
              <a:t>response</a:t>
            </a:r>
            <a:r>
              <a:rPr sz="2800" b="0" spc="-40" dirty="0">
                <a:solidFill>
                  <a:srgbClr val="002060"/>
                </a:solidFill>
                <a:latin typeface="Times New Roman"/>
                <a:cs typeface="Times New Roman"/>
              </a:rPr>
              <a:t> </a:t>
            </a:r>
            <a:r>
              <a:rPr sz="2800" b="0" dirty="0">
                <a:solidFill>
                  <a:srgbClr val="002060"/>
                </a:solidFill>
                <a:latin typeface="Times New Roman"/>
                <a:cs typeface="Times New Roman"/>
              </a:rPr>
              <a:t>to</a:t>
            </a:r>
            <a:r>
              <a:rPr sz="2800" b="0" spc="-10" dirty="0">
                <a:solidFill>
                  <a:srgbClr val="002060"/>
                </a:solidFill>
                <a:latin typeface="Times New Roman"/>
                <a:cs typeface="Times New Roman"/>
              </a:rPr>
              <a:t> </a:t>
            </a:r>
            <a:r>
              <a:rPr sz="2800" b="0" dirty="0">
                <a:solidFill>
                  <a:srgbClr val="002060"/>
                </a:solidFill>
                <a:latin typeface="Times New Roman"/>
                <a:cs typeface="Times New Roman"/>
              </a:rPr>
              <a:t>drug</a:t>
            </a:r>
            <a:r>
              <a:rPr sz="2800" b="0" spc="-15" dirty="0">
                <a:solidFill>
                  <a:srgbClr val="002060"/>
                </a:solidFill>
                <a:latin typeface="Times New Roman"/>
                <a:cs typeface="Times New Roman"/>
              </a:rPr>
              <a:t> </a:t>
            </a:r>
            <a:r>
              <a:rPr sz="2800" b="0" dirty="0">
                <a:solidFill>
                  <a:srgbClr val="002060"/>
                </a:solidFill>
                <a:latin typeface="Times New Roman"/>
                <a:cs typeface="Times New Roman"/>
              </a:rPr>
              <a:t>which</a:t>
            </a:r>
            <a:r>
              <a:rPr sz="2800" b="0" spc="-25" dirty="0">
                <a:solidFill>
                  <a:srgbClr val="002060"/>
                </a:solidFill>
                <a:latin typeface="Times New Roman"/>
                <a:cs typeface="Times New Roman"/>
              </a:rPr>
              <a:t> </a:t>
            </a:r>
            <a:r>
              <a:rPr sz="2800" b="0" dirty="0">
                <a:solidFill>
                  <a:srgbClr val="002060"/>
                </a:solidFill>
                <a:latin typeface="Times New Roman"/>
                <a:cs typeface="Times New Roman"/>
              </a:rPr>
              <a:t>is</a:t>
            </a:r>
            <a:r>
              <a:rPr sz="2800" b="0" spc="-25" dirty="0">
                <a:solidFill>
                  <a:srgbClr val="002060"/>
                </a:solidFill>
                <a:latin typeface="Times New Roman"/>
                <a:cs typeface="Times New Roman"/>
              </a:rPr>
              <a:t> </a:t>
            </a:r>
            <a:r>
              <a:rPr sz="2800" b="0" dirty="0">
                <a:solidFill>
                  <a:srgbClr val="002060"/>
                </a:solidFill>
                <a:latin typeface="Times New Roman"/>
                <a:cs typeface="Times New Roman"/>
              </a:rPr>
              <a:t>noxious</a:t>
            </a:r>
            <a:r>
              <a:rPr sz="2800" b="0" spc="-20" dirty="0">
                <a:solidFill>
                  <a:srgbClr val="002060"/>
                </a:solidFill>
                <a:latin typeface="Times New Roman"/>
                <a:cs typeface="Times New Roman"/>
              </a:rPr>
              <a:t> </a:t>
            </a:r>
            <a:r>
              <a:rPr sz="2800" b="0" dirty="0">
                <a:solidFill>
                  <a:srgbClr val="002060"/>
                </a:solidFill>
                <a:latin typeface="Times New Roman"/>
                <a:cs typeface="Times New Roman"/>
              </a:rPr>
              <a:t>and</a:t>
            </a:r>
            <a:r>
              <a:rPr sz="2800" b="0" spc="-25" dirty="0">
                <a:solidFill>
                  <a:srgbClr val="002060"/>
                </a:solidFill>
                <a:latin typeface="Times New Roman"/>
                <a:cs typeface="Times New Roman"/>
              </a:rPr>
              <a:t> </a:t>
            </a:r>
            <a:r>
              <a:rPr sz="2800" b="0" dirty="0">
                <a:solidFill>
                  <a:srgbClr val="002060"/>
                </a:solidFill>
                <a:latin typeface="Times New Roman"/>
                <a:cs typeface="Times New Roman"/>
              </a:rPr>
              <a:t>unintended</a:t>
            </a:r>
            <a:r>
              <a:rPr sz="2800" b="0" spc="-25" dirty="0">
                <a:solidFill>
                  <a:srgbClr val="002060"/>
                </a:solidFill>
                <a:latin typeface="Times New Roman"/>
                <a:cs typeface="Times New Roman"/>
              </a:rPr>
              <a:t> and </a:t>
            </a:r>
            <a:r>
              <a:rPr sz="2800" b="0" dirty="0">
                <a:solidFill>
                  <a:srgbClr val="002060"/>
                </a:solidFill>
                <a:latin typeface="Times New Roman"/>
                <a:cs typeface="Times New Roman"/>
              </a:rPr>
              <a:t>which</a:t>
            </a:r>
            <a:r>
              <a:rPr sz="2800" b="0" spc="-20" dirty="0">
                <a:solidFill>
                  <a:srgbClr val="002060"/>
                </a:solidFill>
                <a:latin typeface="Times New Roman"/>
                <a:cs typeface="Times New Roman"/>
              </a:rPr>
              <a:t> </a:t>
            </a:r>
            <a:r>
              <a:rPr sz="2800" b="0" dirty="0">
                <a:solidFill>
                  <a:srgbClr val="002060"/>
                </a:solidFill>
                <a:latin typeface="Times New Roman"/>
                <a:cs typeface="Times New Roman"/>
              </a:rPr>
              <a:t>occurs</a:t>
            </a:r>
            <a:r>
              <a:rPr sz="2800" b="0" spc="-20" dirty="0">
                <a:solidFill>
                  <a:srgbClr val="002060"/>
                </a:solidFill>
                <a:latin typeface="Times New Roman"/>
                <a:cs typeface="Times New Roman"/>
              </a:rPr>
              <a:t> </a:t>
            </a:r>
            <a:r>
              <a:rPr sz="2800" b="0" dirty="0">
                <a:solidFill>
                  <a:srgbClr val="002060"/>
                </a:solidFill>
                <a:latin typeface="Times New Roman"/>
                <a:cs typeface="Times New Roman"/>
              </a:rPr>
              <a:t>at</a:t>
            </a:r>
            <a:r>
              <a:rPr sz="2800" b="0" spc="-20" dirty="0">
                <a:solidFill>
                  <a:srgbClr val="002060"/>
                </a:solidFill>
                <a:latin typeface="Times New Roman"/>
                <a:cs typeface="Times New Roman"/>
              </a:rPr>
              <a:t> </a:t>
            </a:r>
            <a:r>
              <a:rPr sz="2800" b="0" dirty="0">
                <a:solidFill>
                  <a:srgbClr val="002060"/>
                </a:solidFill>
                <a:latin typeface="Times New Roman"/>
                <a:cs typeface="Times New Roman"/>
              </a:rPr>
              <a:t>doses</a:t>
            </a:r>
            <a:r>
              <a:rPr sz="2800" b="0" spc="-15" dirty="0">
                <a:solidFill>
                  <a:srgbClr val="002060"/>
                </a:solidFill>
                <a:latin typeface="Times New Roman"/>
                <a:cs typeface="Times New Roman"/>
              </a:rPr>
              <a:t> </a:t>
            </a:r>
            <a:r>
              <a:rPr sz="2800" b="0" dirty="0">
                <a:solidFill>
                  <a:srgbClr val="002060"/>
                </a:solidFill>
                <a:latin typeface="Times New Roman"/>
                <a:cs typeface="Times New Roman"/>
              </a:rPr>
              <a:t>normally</a:t>
            </a:r>
            <a:r>
              <a:rPr sz="2800" b="0" spc="-20" dirty="0">
                <a:solidFill>
                  <a:srgbClr val="002060"/>
                </a:solidFill>
                <a:latin typeface="Times New Roman"/>
                <a:cs typeface="Times New Roman"/>
              </a:rPr>
              <a:t> </a:t>
            </a:r>
            <a:r>
              <a:rPr sz="2800" b="0" dirty="0">
                <a:solidFill>
                  <a:srgbClr val="002060"/>
                </a:solidFill>
                <a:latin typeface="Times New Roman"/>
                <a:cs typeface="Times New Roman"/>
              </a:rPr>
              <a:t>used</a:t>
            </a:r>
            <a:r>
              <a:rPr sz="2800" b="0" spc="-20" dirty="0">
                <a:solidFill>
                  <a:srgbClr val="002060"/>
                </a:solidFill>
                <a:latin typeface="Times New Roman"/>
                <a:cs typeface="Times New Roman"/>
              </a:rPr>
              <a:t> </a:t>
            </a:r>
            <a:r>
              <a:rPr sz="2800" b="0" dirty="0">
                <a:solidFill>
                  <a:srgbClr val="002060"/>
                </a:solidFill>
                <a:latin typeface="Times New Roman"/>
                <a:cs typeface="Times New Roman"/>
              </a:rPr>
              <a:t>in</a:t>
            </a:r>
            <a:r>
              <a:rPr sz="2800" b="0" spc="-20" dirty="0">
                <a:solidFill>
                  <a:srgbClr val="002060"/>
                </a:solidFill>
                <a:latin typeface="Times New Roman"/>
                <a:cs typeface="Times New Roman"/>
              </a:rPr>
              <a:t> </a:t>
            </a:r>
            <a:r>
              <a:rPr sz="2800" b="0" dirty="0">
                <a:solidFill>
                  <a:srgbClr val="002060"/>
                </a:solidFill>
                <a:latin typeface="Times New Roman"/>
                <a:cs typeface="Times New Roman"/>
              </a:rPr>
              <a:t>man</a:t>
            </a:r>
            <a:r>
              <a:rPr sz="2800" b="0" spc="-15" dirty="0">
                <a:solidFill>
                  <a:srgbClr val="002060"/>
                </a:solidFill>
                <a:latin typeface="Times New Roman"/>
                <a:cs typeface="Times New Roman"/>
              </a:rPr>
              <a:t> </a:t>
            </a:r>
            <a:r>
              <a:rPr sz="2800" b="0" dirty="0">
                <a:solidFill>
                  <a:srgbClr val="002060"/>
                </a:solidFill>
                <a:latin typeface="Times New Roman"/>
                <a:cs typeface="Times New Roman"/>
              </a:rPr>
              <a:t>for</a:t>
            </a:r>
            <a:r>
              <a:rPr sz="2800" b="0" spc="-10" dirty="0">
                <a:solidFill>
                  <a:srgbClr val="002060"/>
                </a:solidFill>
                <a:latin typeface="Times New Roman"/>
                <a:cs typeface="Times New Roman"/>
              </a:rPr>
              <a:t> prophylaxis, </a:t>
            </a:r>
            <a:r>
              <a:rPr sz="2800" b="0" dirty="0">
                <a:solidFill>
                  <a:srgbClr val="002060"/>
                </a:solidFill>
                <a:latin typeface="Times New Roman"/>
                <a:cs typeface="Times New Roman"/>
              </a:rPr>
              <a:t>diagnosis</a:t>
            </a:r>
            <a:r>
              <a:rPr sz="2800" b="0" spc="-40" dirty="0">
                <a:solidFill>
                  <a:srgbClr val="002060"/>
                </a:solidFill>
                <a:latin typeface="Times New Roman"/>
                <a:cs typeface="Times New Roman"/>
              </a:rPr>
              <a:t> </a:t>
            </a:r>
            <a:r>
              <a:rPr sz="2800" b="0" dirty="0">
                <a:solidFill>
                  <a:srgbClr val="002060"/>
                </a:solidFill>
                <a:latin typeface="Times New Roman"/>
                <a:cs typeface="Times New Roman"/>
              </a:rPr>
              <a:t>or</a:t>
            </a:r>
            <a:r>
              <a:rPr sz="2800" b="0" spc="-20" dirty="0">
                <a:solidFill>
                  <a:srgbClr val="002060"/>
                </a:solidFill>
                <a:latin typeface="Times New Roman"/>
                <a:cs typeface="Times New Roman"/>
              </a:rPr>
              <a:t> </a:t>
            </a:r>
            <a:r>
              <a:rPr sz="2800" b="0" dirty="0">
                <a:solidFill>
                  <a:srgbClr val="002060"/>
                </a:solidFill>
                <a:latin typeface="Times New Roman"/>
                <a:cs typeface="Times New Roman"/>
              </a:rPr>
              <a:t>therapy</a:t>
            </a:r>
            <a:r>
              <a:rPr sz="2800" b="0" spc="-35" dirty="0">
                <a:solidFill>
                  <a:srgbClr val="002060"/>
                </a:solidFill>
                <a:latin typeface="Times New Roman"/>
                <a:cs typeface="Times New Roman"/>
              </a:rPr>
              <a:t> </a:t>
            </a:r>
            <a:r>
              <a:rPr sz="2800" b="0" dirty="0">
                <a:solidFill>
                  <a:srgbClr val="002060"/>
                </a:solidFill>
                <a:latin typeface="Times New Roman"/>
                <a:cs typeface="Times New Roman"/>
              </a:rPr>
              <a:t>of</a:t>
            </a:r>
            <a:r>
              <a:rPr sz="2800" b="0" spc="-25" dirty="0">
                <a:solidFill>
                  <a:srgbClr val="002060"/>
                </a:solidFill>
                <a:latin typeface="Times New Roman"/>
                <a:cs typeface="Times New Roman"/>
              </a:rPr>
              <a:t> </a:t>
            </a:r>
            <a:r>
              <a:rPr sz="2800" b="0" dirty="0">
                <a:solidFill>
                  <a:srgbClr val="002060"/>
                </a:solidFill>
                <a:latin typeface="Times New Roman"/>
                <a:cs typeface="Times New Roman"/>
              </a:rPr>
              <a:t>disease</a:t>
            </a:r>
            <a:r>
              <a:rPr sz="2800" b="0" spc="-35" dirty="0">
                <a:solidFill>
                  <a:srgbClr val="002060"/>
                </a:solidFill>
                <a:latin typeface="Times New Roman"/>
                <a:cs typeface="Times New Roman"/>
              </a:rPr>
              <a:t> </a:t>
            </a:r>
            <a:r>
              <a:rPr sz="2800" b="0" dirty="0">
                <a:solidFill>
                  <a:srgbClr val="002060"/>
                </a:solidFill>
                <a:latin typeface="Times New Roman"/>
                <a:cs typeface="Times New Roman"/>
              </a:rPr>
              <a:t>or</a:t>
            </a:r>
            <a:r>
              <a:rPr sz="2800" b="0" spc="-20" dirty="0">
                <a:solidFill>
                  <a:srgbClr val="002060"/>
                </a:solidFill>
                <a:latin typeface="Times New Roman"/>
                <a:cs typeface="Times New Roman"/>
              </a:rPr>
              <a:t> </a:t>
            </a:r>
            <a:r>
              <a:rPr sz="2800" b="0" dirty="0">
                <a:solidFill>
                  <a:srgbClr val="002060"/>
                </a:solidFill>
                <a:latin typeface="Times New Roman"/>
                <a:cs typeface="Times New Roman"/>
              </a:rPr>
              <a:t>for</a:t>
            </a:r>
            <a:r>
              <a:rPr sz="2800" b="0" spc="-20" dirty="0">
                <a:solidFill>
                  <a:srgbClr val="002060"/>
                </a:solidFill>
                <a:latin typeface="Times New Roman"/>
                <a:cs typeface="Times New Roman"/>
              </a:rPr>
              <a:t> </a:t>
            </a:r>
            <a:r>
              <a:rPr sz="2800" b="0" dirty="0">
                <a:solidFill>
                  <a:srgbClr val="002060"/>
                </a:solidFill>
                <a:latin typeface="Times New Roman"/>
                <a:cs typeface="Times New Roman"/>
              </a:rPr>
              <a:t>the</a:t>
            </a:r>
            <a:r>
              <a:rPr sz="2800" b="0" spc="-25" dirty="0">
                <a:solidFill>
                  <a:srgbClr val="002060"/>
                </a:solidFill>
                <a:latin typeface="Times New Roman"/>
                <a:cs typeface="Times New Roman"/>
              </a:rPr>
              <a:t> </a:t>
            </a:r>
            <a:r>
              <a:rPr sz="2800" b="0" dirty="0">
                <a:solidFill>
                  <a:srgbClr val="002060"/>
                </a:solidFill>
                <a:latin typeface="Times New Roman"/>
                <a:cs typeface="Times New Roman"/>
              </a:rPr>
              <a:t>modification</a:t>
            </a:r>
            <a:r>
              <a:rPr sz="2800" b="0" spc="-35" dirty="0">
                <a:solidFill>
                  <a:srgbClr val="002060"/>
                </a:solidFill>
                <a:latin typeface="Times New Roman"/>
                <a:cs typeface="Times New Roman"/>
              </a:rPr>
              <a:t> </a:t>
            </a:r>
            <a:r>
              <a:rPr sz="2800" b="0" spc="-25" dirty="0">
                <a:solidFill>
                  <a:srgbClr val="002060"/>
                </a:solidFill>
                <a:latin typeface="Times New Roman"/>
                <a:cs typeface="Times New Roman"/>
              </a:rPr>
              <a:t>of </a:t>
            </a:r>
            <a:r>
              <a:rPr sz="2800" b="0" dirty="0">
                <a:solidFill>
                  <a:srgbClr val="002060"/>
                </a:solidFill>
                <a:latin typeface="Times New Roman"/>
                <a:cs typeface="Times New Roman"/>
              </a:rPr>
              <a:t>physiological</a:t>
            </a:r>
            <a:r>
              <a:rPr sz="2800" b="0" spc="-50" dirty="0">
                <a:solidFill>
                  <a:srgbClr val="002060"/>
                </a:solidFill>
                <a:latin typeface="Times New Roman"/>
                <a:cs typeface="Times New Roman"/>
              </a:rPr>
              <a:t> </a:t>
            </a:r>
            <a:r>
              <a:rPr sz="2800" b="0" dirty="0">
                <a:solidFill>
                  <a:srgbClr val="002060"/>
                </a:solidFill>
                <a:latin typeface="Times New Roman"/>
                <a:cs typeface="Times New Roman"/>
              </a:rPr>
              <a:t>function.</a:t>
            </a:r>
            <a:r>
              <a:rPr sz="2800" b="0" spc="-45" dirty="0">
                <a:solidFill>
                  <a:srgbClr val="002060"/>
                </a:solidFill>
                <a:latin typeface="Times New Roman"/>
                <a:cs typeface="Times New Roman"/>
              </a:rPr>
              <a:t> </a:t>
            </a:r>
            <a:r>
              <a:rPr sz="2800" b="0" dirty="0">
                <a:solidFill>
                  <a:srgbClr val="002060"/>
                </a:solidFill>
                <a:latin typeface="Times New Roman"/>
                <a:cs typeface="Times New Roman"/>
              </a:rPr>
              <a:t>(WHO</a:t>
            </a:r>
            <a:r>
              <a:rPr sz="2800" b="0" spc="-75" dirty="0">
                <a:solidFill>
                  <a:srgbClr val="002060"/>
                </a:solidFill>
                <a:latin typeface="Times New Roman"/>
                <a:cs typeface="Times New Roman"/>
              </a:rPr>
              <a:t> </a:t>
            </a:r>
            <a:r>
              <a:rPr sz="2800" b="0" spc="-10" dirty="0">
                <a:solidFill>
                  <a:srgbClr val="002060"/>
                </a:solidFill>
                <a:latin typeface="Times New Roman"/>
                <a:cs typeface="Times New Roman"/>
              </a:rPr>
              <a:t>Technical</a:t>
            </a:r>
            <a:r>
              <a:rPr sz="2800" b="0" spc="-45" dirty="0">
                <a:solidFill>
                  <a:srgbClr val="002060"/>
                </a:solidFill>
                <a:latin typeface="Times New Roman"/>
                <a:cs typeface="Times New Roman"/>
              </a:rPr>
              <a:t> </a:t>
            </a:r>
            <a:r>
              <a:rPr sz="2800" b="0" dirty="0">
                <a:solidFill>
                  <a:srgbClr val="002060"/>
                </a:solidFill>
                <a:latin typeface="Times New Roman"/>
                <a:cs typeface="Times New Roman"/>
              </a:rPr>
              <a:t>Report</a:t>
            </a:r>
            <a:r>
              <a:rPr sz="2800" b="0" spc="-50" dirty="0">
                <a:solidFill>
                  <a:srgbClr val="002060"/>
                </a:solidFill>
                <a:latin typeface="Times New Roman"/>
                <a:cs typeface="Times New Roman"/>
              </a:rPr>
              <a:t> </a:t>
            </a:r>
            <a:r>
              <a:rPr sz="2800" b="0" dirty="0">
                <a:solidFill>
                  <a:srgbClr val="002060"/>
                </a:solidFill>
                <a:latin typeface="Times New Roman"/>
                <a:cs typeface="Times New Roman"/>
              </a:rPr>
              <a:t>No.</a:t>
            </a:r>
            <a:r>
              <a:rPr sz="2800" b="0" spc="-25" dirty="0">
                <a:solidFill>
                  <a:srgbClr val="002060"/>
                </a:solidFill>
                <a:latin typeface="Times New Roman"/>
                <a:cs typeface="Times New Roman"/>
              </a:rPr>
              <a:t> 498 </a:t>
            </a:r>
            <a:r>
              <a:rPr sz="2800" b="0" spc="-10" dirty="0">
                <a:solidFill>
                  <a:srgbClr val="002060"/>
                </a:solidFill>
                <a:latin typeface="Times New Roman"/>
                <a:cs typeface="Times New Roman"/>
              </a:rPr>
              <a:t>(1972))</a:t>
            </a:r>
            <a:endParaRPr sz="2800">
              <a:latin typeface="Times New Roman"/>
              <a:cs typeface="Times New Roman"/>
            </a:endParaRPr>
          </a:p>
        </p:txBody>
      </p:sp>
      <p:grpSp>
        <p:nvGrpSpPr>
          <p:cNvPr id="6" name="object 6"/>
          <p:cNvGrpSpPr/>
          <p:nvPr/>
        </p:nvGrpSpPr>
        <p:grpSpPr>
          <a:xfrm>
            <a:off x="457200" y="3394709"/>
            <a:ext cx="9144000" cy="3920490"/>
            <a:chOff x="457200" y="3394709"/>
            <a:chExt cx="9144000" cy="3920490"/>
          </a:xfrm>
        </p:grpSpPr>
        <p:pic>
          <p:nvPicPr>
            <p:cNvPr id="7" name="object 7"/>
            <p:cNvPicPr/>
            <p:nvPr/>
          </p:nvPicPr>
          <p:blipFill>
            <a:blip r:embed="rId4" cstate="print"/>
            <a:stretch>
              <a:fillRect/>
            </a:stretch>
          </p:blipFill>
          <p:spPr>
            <a:xfrm>
              <a:off x="457200" y="3394709"/>
              <a:ext cx="9144000" cy="979170"/>
            </a:xfrm>
            <a:prstGeom prst="rect">
              <a:avLst/>
            </a:prstGeom>
          </p:spPr>
        </p:pic>
        <p:pic>
          <p:nvPicPr>
            <p:cNvPr id="8" name="object 8"/>
            <p:cNvPicPr/>
            <p:nvPr/>
          </p:nvPicPr>
          <p:blipFill>
            <a:blip r:embed="rId5" cstate="print"/>
            <a:stretch>
              <a:fillRect/>
            </a:stretch>
          </p:blipFill>
          <p:spPr>
            <a:xfrm>
              <a:off x="457200" y="4373879"/>
              <a:ext cx="9144000" cy="979170"/>
            </a:xfrm>
            <a:prstGeom prst="rect">
              <a:avLst/>
            </a:prstGeom>
          </p:spPr>
        </p:pic>
        <p:pic>
          <p:nvPicPr>
            <p:cNvPr id="9" name="object 9"/>
            <p:cNvPicPr/>
            <p:nvPr/>
          </p:nvPicPr>
          <p:blipFill>
            <a:blip r:embed="rId6" cstate="print"/>
            <a:stretch>
              <a:fillRect/>
            </a:stretch>
          </p:blipFill>
          <p:spPr>
            <a:xfrm>
              <a:off x="457200" y="5353049"/>
              <a:ext cx="9144000" cy="979170"/>
            </a:xfrm>
            <a:prstGeom prst="rect">
              <a:avLst/>
            </a:prstGeom>
          </p:spPr>
        </p:pic>
        <p:pic>
          <p:nvPicPr>
            <p:cNvPr id="10" name="object 10"/>
            <p:cNvPicPr/>
            <p:nvPr/>
          </p:nvPicPr>
          <p:blipFill>
            <a:blip r:embed="rId7" cstate="print"/>
            <a:stretch>
              <a:fillRect/>
            </a:stretch>
          </p:blipFill>
          <p:spPr>
            <a:xfrm>
              <a:off x="457200" y="6332219"/>
              <a:ext cx="9144000" cy="982980"/>
            </a:xfrm>
            <a:prstGeom prst="rect">
              <a:avLst/>
            </a:prstGeom>
          </p:spPr>
        </p:pic>
      </p:grpSp>
      <p:sp>
        <p:nvSpPr>
          <p:cNvPr id="11" name="object 11"/>
          <p:cNvSpPr txBox="1"/>
          <p:nvPr/>
        </p:nvSpPr>
        <p:spPr>
          <a:xfrm>
            <a:off x="764540" y="3617467"/>
            <a:ext cx="8604885" cy="3013075"/>
          </a:xfrm>
          <a:prstGeom prst="rect">
            <a:avLst/>
          </a:prstGeom>
        </p:spPr>
        <p:txBody>
          <a:bodyPr vert="horz" wrap="square" lIns="0" tIns="12700" rIns="0" bIns="0" rtlCol="0">
            <a:spAutoFit/>
          </a:bodyPr>
          <a:lstStyle/>
          <a:p>
            <a:pPr marL="12700">
              <a:lnSpc>
                <a:spcPct val="100000"/>
              </a:lnSpc>
              <a:spcBef>
                <a:spcPts val="100"/>
              </a:spcBef>
            </a:pPr>
            <a:r>
              <a:rPr sz="2800" spc="-25" dirty="0">
                <a:solidFill>
                  <a:srgbClr val="C00000"/>
                </a:solidFill>
                <a:latin typeface="Times New Roman"/>
                <a:cs typeface="Times New Roman"/>
              </a:rPr>
              <a:t>UNEXPECTED</a:t>
            </a:r>
            <a:r>
              <a:rPr sz="2800" spc="-145" dirty="0">
                <a:solidFill>
                  <a:srgbClr val="C00000"/>
                </a:solidFill>
                <a:latin typeface="Times New Roman"/>
                <a:cs typeface="Times New Roman"/>
              </a:rPr>
              <a:t> </a:t>
            </a:r>
            <a:r>
              <a:rPr sz="2800" dirty="0">
                <a:solidFill>
                  <a:srgbClr val="C00000"/>
                </a:solidFill>
                <a:latin typeface="Times New Roman"/>
                <a:cs typeface="Times New Roman"/>
              </a:rPr>
              <a:t>ADRs </a:t>
            </a:r>
            <a:r>
              <a:rPr sz="2800" dirty="0">
                <a:solidFill>
                  <a:srgbClr val="002060"/>
                </a:solidFill>
                <a:latin typeface="Times New Roman"/>
                <a:cs typeface="Times New Roman"/>
              </a:rPr>
              <a:t>–</a:t>
            </a:r>
            <a:r>
              <a:rPr sz="2800" spc="-5" dirty="0">
                <a:solidFill>
                  <a:srgbClr val="002060"/>
                </a:solidFill>
                <a:latin typeface="Times New Roman"/>
                <a:cs typeface="Times New Roman"/>
              </a:rPr>
              <a:t> </a:t>
            </a:r>
            <a:r>
              <a:rPr sz="2800" dirty="0">
                <a:solidFill>
                  <a:srgbClr val="002060"/>
                </a:solidFill>
                <a:latin typeface="Times New Roman"/>
                <a:cs typeface="Times New Roman"/>
              </a:rPr>
              <a:t>nature</a:t>
            </a:r>
            <a:r>
              <a:rPr sz="2800" spc="-20" dirty="0">
                <a:solidFill>
                  <a:srgbClr val="002060"/>
                </a:solidFill>
                <a:latin typeface="Times New Roman"/>
                <a:cs typeface="Times New Roman"/>
              </a:rPr>
              <a:t> </a:t>
            </a:r>
            <a:r>
              <a:rPr sz="2800" dirty="0">
                <a:solidFill>
                  <a:srgbClr val="002060"/>
                </a:solidFill>
                <a:latin typeface="Times New Roman"/>
                <a:cs typeface="Times New Roman"/>
              </a:rPr>
              <a:t>&amp;</a:t>
            </a:r>
            <a:r>
              <a:rPr sz="2800" spc="-5" dirty="0">
                <a:solidFill>
                  <a:srgbClr val="002060"/>
                </a:solidFill>
                <a:latin typeface="Times New Roman"/>
                <a:cs typeface="Times New Roman"/>
              </a:rPr>
              <a:t> </a:t>
            </a:r>
            <a:r>
              <a:rPr sz="2800" dirty="0">
                <a:solidFill>
                  <a:srgbClr val="002060"/>
                </a:solidFill>
                <a:latin typeface="Times New Roman"/>
                <a:cs typeface="Times New Roman"/>
              </a:rPr>
              <a:t>severity</a:t>
            </a:r>
            <a:r>
              <a:rPr sz="2800" spc="-20" dirty="0">
                <a:solidFill>
                  <a:srgbClr val="002060"/>
                </a:solidFill>
                <a:latin typeface="Times New Roman"/>
                <a:cs typeface="Times New Roman"/>
              </a:rPr>
              <a:t> </a:t>
            </a:r>
            <a:r>
              <a:rPr sz="2800" dirty="0">
                <a:solidFill>
                  <a:srgbClr val="002060"/>
                </a:solidFill>
                <a:latin typeface="Times New Roman"/>
                <a:cs typeface="Times New Roman"/>
              </a:rPr>
              <a:t>is</a:t>
            </a:r>
            <a:r>
              <a:rPr sz="2800" spc="-15" dirty="0">
                <a:solidFill>
                  <a:srgbClr val="002060"/>
                </a:solidFill>
                <a:latin typeface="Times New Roman"/>
                <a:cs typeface="Times New Roman"/>
              </a:rPr>
              <a:t> </a:t>
            </a:r>
            <a:r>
              <a:rPr sz="2800" dirty="0">
                <a:solidFill>
                  <a:srgbClr val="002060"/>
                </a:solidFill>
                <a:latin typeface="Times New Roman"/>
                <a:cs typeface="Times New Roman"/>
              </a:rPr>
              <a:t>not</a:t>
            </a:r>
            <a:r>
              <a:rPr sz="2800" spc="-20" dirty="0">
                <a:solidFill>
                  <a:srgbClr val="002060"/>
                </a:solidFill>
                <a:latin typeface="Times New Roman"/>
                <a:cs typeface="Times New Roman"/>
              </a:rPr>
              <a:t> </a:t>
            </a:r>
            <a:r>
              <a:rPr sz="2800" spc="-10" dirty="0">
                <a:solidFill>
                  <a:srgbClr val="002060"/>
                </a:solidFill>
                <a:latin typeface="Times New Roman"/>
                <a:cs typeface="Times New Roman"/>
              </a:rPr>
              <a:t>consistent.</a:t>
            </a:r>
            <a:endParaRPr sz="2800">
              <a:latin typeface="Times New Roman"/>
              <a:cs typeface="Times New Roman"/>
            </a:endParaRPr>
          </a:p>
          <a:p>
            <a:pPr>
              <a:lnSpc>
                <a:spcPct val="100000"/>
              </a:lnSpc>
              <a:spcBef>
                <a:spcPts val="140"/>
              </a:spcBef>
            </a:pPr>
            <a:endParaRPr sz="2800">
              <a:latin typeface="Times New Roman"/>
              <a:cs typeface="Times New Roman"/>
            </a:endParaRPr>
          </a:p>
          <a:p>
            <a:pPr marL="12700">
              <a:lnSpc>
                <a:spcPct val="100000"/>
              </a:lnSpc>
            </a:pPr>
            <a:r>
              <a:rPr sz="2800" spc="-25" dirty="0">
                <a:solidFill>
                  <a:srgbClr val="C00000"/>
                </a:solidFill>
                <a:latin typeface="Times New Roman"/>
                <a:cs typeface="Times New Roman"/>
              </a:rPr>
              <a:t>SERIOUS</a:t>
            </a:r>
            <a:r>
              <a:rPr sz="2800" spc="-125" dirty="0">
                <a:solidFill>
                  <a:srgbClr val="C00000"/>
                </a:solidFill>
                <a:latin typeface="Times New Roman"/>
                <a:cs typeface="Times New Roman"/>
              </a:rPr>
              <a:t> </a:t>
            </a:r>
            <a:r>
              <a:rPr sz="2800" spc="-25" dirty="0">
                <a:solidFill>
                  <a:srgbClr val="C00000"/>
                </a:solidFill>
                <a:latin typeface="Times New Roman"/>
                <a:cs typeface="Times New Roman"/>
              </a:rPr>
              <a:t>ADR</a:t>
            </a:r>
            <a:endParaRPr sz="2800">
              <a:latin typeface="Times New Roman"/>
              <a:cs typeface="Times New Roman"/>
            </a:endParaRPr>
          </a:p>
          <a:p>
            <a:pPr marL="897890" indent="-427990">
              <a:lnSpc>
                <a:spcPct val="100000"/>
              </a:lnSpc>
              <a:buFont typeface="Wingdings"/>
              <a:buChar char=""/>
              <a:tabLst>
                <a:tab pos="897890" algn="l"/>
              </a:tabLst>
            </a:pPr>
            <a:r>
              <a:rPr sz="2800" dirty="0">
                <a:solidFill>
                  <a:srgbClr val="002060"/>
                </a:solidFill>
                <a:latin typeface="Times New Roman"/>
                <a:cs typeface="Times New Roman"/>
              </a:rPr>
              <a:t>Results</a:t>
            </a:r>
            <a:r>
              <a:rPr sz="2800" spc="-40" dirty="0">
                <a:solidFill>
                  <a:srgbClr val="002060"/>
                </a:solidFill>
                <a:latin typeface="Times New Roman"/>
                <a:cs typeface="Times New Roman"/>
              </a:rPr>
              <a:t> </a:t>
            </a:r>
            <a:r>
              <a:rPr sz="2800" dirty="0">
                <a:solidFill>
                  <a:srgbClr val="002060"/>
                </a:solidFill>
                <a:latin typeface="Times New Roman"/>
                <a:cs typeface="Times New Roman"/>
              </a:rPr>
              <a:t>in</a:t>
            </a:r>
            <a:r>
              <a:rPr sz="2800" spc="-35" dirty="0">
                <a:solidFill>
                  <a:srgbClr val="002060"/>
                </a:solidFill>
                <a:latin typeface="Times New Roman"/>
                <a:cs typeface="Times New Roman"/>
              </a:rPr>
              <a:t> </a:t>
            </a:r>
            <a:r>
              <a:rPr sz="2800" spc="-10" dirty="0">
                <a:solidFill>
                  <a:srgbClr val="002060"/>
                </a:solidFill>
                <a:latin typeface="Times New Roman"/>
                <a:cs typeface="Times New Roman"/>
              </a:rPr>
              <a:t>death/disability/incapacity.</a:t>
            </a:r>
            <a:endParaRPr sz="2800">
              <a:latin typeface="Times New Roman"/>
              <a:cs typeface="Times New Roman"/>
            </a:endParaRPr>
          </a:p>
          <a:p>
            <a:pPr marL="926465" indent="-456565">
              <a:lnSpc>
                <a:spcPct val="100000"/>
              </a:lnSpc>
              <a:buFont typeface="Wingdings"/>
              <a:buChar char=""/>
              <a:tabLst>
                <a:tab pos="926465" algn="l"/>
              </a:tabLst>
            </a:pPr>
            <a:r>
              <a:rPr sz="2800" dirty="0">
                <a:solidFill>
                  <a:srgbClr val="002060"/>
                </a:solidFill>
                <a:latin typeface="Times New Roman"/>
                <a:cs typeface="Times New Roman"/>
              </a:rPr>
              <a:t>Is</a:t>
            </a:r>
            <a:r>
              <a:rPr sz="2800" spc="-40" dirty="0">
                <a:solidFill>
                  <a:srgbClr val="002060"/>
                </a:solidFill>
                <a:latin typeface="Times New Roman"/>
                <a:cs typeface="Times New Roman"/>
              </a:rPr>
              <a:t> </a:t>
            </a:r>
            <a:r>
              <a:rPr sz="2800" dirty="0">
                <a:solidFill>
                  <a:srgbClr val="002060"/>
                </a:solidFill>
                <a:latin typeface="Times New Roman"/>
                <a:cs typeface="Times New Roman"/>
              </a:rPr>
              <a:t>life</a:t>
            </a:r>
            <a:r>
              <a:rPr sz="2800" spc="-35" dirty="0">
                <a:solidFill>
                  <a:srgbClr val="002060"/>
                </a:solidFill>
                <a:latin typeface="Times New Roman"/>
                <a:cs typeface="Times New Roman"/>
              </a:rPr>
              <a:t> </a:t>
            </a:r>
            <a:r>
              <a:rPr sz="2800" spc="-10" dirty="0">
                <a:solidFill>
                  <a:srgbClr val="002060"/>
                </a:solidFill>
                <a:latin typeface="Times New Roman"/>
                <a:cs typeface="Times New Roman"/>
              </a:rPr>
              <a:t>threatening?</a:t>
            </a:r>
            <a:endParaRPr sz="2800">
              <a:latin typeface="Times New Roman"/>
              <a:cs typeface="Times New Roman"/>
            </a:endParaRPr>
          </a:p>
          <a:p>
            <a:pPr marL="927100" marR="1573530" indent="-457200">
              <a:lnSpc>
                <a:spcPct val="100000"/>
              </a:lnSpc>
              <a:buFont typeface="Wingdings"/>
              <a:buChar char=""/>
              <a:tabLst>
                <a:tab pos="927100" algn="l"/>
              </a:tabLst>
            </a:pPr>
            <a:r>
              <a:rPr sz="2800" dirty="0">
                <a:solidFill>
                  <a:srgbClr val="002060"/>
                </a:solidFill>
                <a:latin typeface="Times New Roman"/>
                <a:cs typeface="Times New Roman"/>
              </a:rPr>
              <a:t>Requires</a:t>
            </a:r>
            <a:r>
              <a:rPr sz="2800" spc="-70" dirty="0">
                <a:solidFill>
                  <a:srgbClr val="002060"/>
                </a:solidFill>
                <a:latin typeface="Times New Roman"/>
                <a:cs typeface="Times New Roman"/>
              </a:rPr>
              <a:t> </a:t>
            </a:r>
            <a:r>
              <a:rPr sz="2800" dirty="0">
                <a:solidFill>
                  <a:srgbClr val="002060"/>
                </a:solidFill>
                <a:latin typeface="Times New Roman"/>
                <a:cs typeface="Times New Roman"/>
              </a:rPr>
              <a:t>hospitalisation</a:t>
            </a:r>
            <a:r>
              <a:rPr sz="2800" spc="-65" dirty="0">
                <a:solidFill>
                  <a:srgbClr val="002060"/>
                </a:solidFill>
                <a:latin typeface="Times New Roman"/>
                <a:cs typeface="Times New Roman"/>
              </a:rPr>
              <a:t> </a:t>
            </a:r>
            <a:r>
              <a:rPr sz="2800" dirty="0">
                <a:solidFill>
                  <a:srgbClr val="002060"/>
                </a:solidFill>
                <a:latin typeface="Times New Roman"/>
                <a:cs typeface="Times New Roman"/>
              </a:rPr>
              <a:t>or</a:t>
            </a:r>
            <a:r>
              <a:rPr sz="2800" spc="-45" dirty="0">
                <a:solidFill>
                  <a:srgbClr val="002060"/>
                </a:solidFill>
                <a:latin typeface="Times New Roman"/>
                <a:cs typeface="Times New Roman"/>
              </a:rPr>
              <a:t> </a:t>
            </a:r>
            <a:r>
              <a:rPr sz="2800" dirty="0">
                <a:solidFill>
                  <a:srgbClr val="002060"/>
                </a:solidFill>
                <a:latin typeface="Times New Roman"/>
                <a:cs typeface="Times New Roman"/>
              </a:rPr>
              <a:t>prolongation</a:t>
            </a:r>
            <a:r>
              <a:rPr sz="2800" spc="-65" dirty="0">
                <a:solidFill>
                  <a:srgbClr val="002060"/>
                </a:solidFill>
                <a:latin typeface="Times New Roman"/>
                <a:cs typeface="Times New Roman"/>
              </a:rPr>
              <a:t> </a:t>
            </a:r>
            <a:r>
              <a:rPr sz="2800" spc="-25" dirty="0">
                <a:solidFill>
                  <a:srgbClr val="002060"/>
                </a:solidFill>
                <a:latin typeface="Times New Roman"/>
                <a:cs typeface="Times New Roman"/>
              </a:rPr>
              <a:t>of </a:t>
            </a:r>
            <a:r>
              <a:rPr sz="2800" dirty="0">
                <a:solidFill>
                  <a:srgbClr val="002060"/>
                </a:solidFill>
                <a:latin typeface="Times New Roman"/>
                <a:cs typeface="Times New Roman"/>
              </a:rPr>
              <a:t>existing</a:t>
            </a:r>
            <a:r>
              <a:rPr sz="2800" spc="-40" dirty="0">
                <a:solidFill>
                  <a:srgbClr val="002060"/>
                </a:solidFill>
                <a:latin typeface="Times New Roman"/>
                <a:cs typeface="Times New Roman"/>
              </a:rPr>
              <a:t> </a:t>
            </a:r>
            <a:r>
              <a:rPr sz="2800" spc="-10" dirty="0">
                <a:solidFill>
                  <a:srgbClr val="002060"/>
                </a:solidFill>
                <a:latin typeface="Times New Roman"/>
                <a:cs typeface="Times New Roman"/>
              </a:rPr>
              <a:t>hospitalisation.</a:t>
            </a:r>
            <a:endParaRPr sz="2800">
              <a:latin typeface="Times New Roman"/>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11427" y="733297"/>
            <a:ext cx="5572760" cy="574040"/>
          </a:xfrm>
          <a:prstGeom prst="rect">
            <a:avLst/>
          </a:prstGeom>
        </p:spPr>
        <p:txBody>
          <a:bodyPr vert="horz" wrap="square" lIns="0" tIns="12700" rIns="0" bIns="0" rtlCol="0">
            <a:spAutoFit/>
          </a:bodyPr>
          <a:lstStyle/>
          <a:p>
            <a:pPr marL="12700">
              <a:lnSpc>
                <a:spcPct val="100000"/>
              </a:lnSpc>
              <a:spcBef>
                <a:spcPts val="100"/>
              </a:spcBef>
            </a:pPr>
            <a:r>
              <a:rPr b="0" dirty="0">
                <a:latin typeface="Times New Roman"/>
                <a:cs typeface="Times New Roman"/>
              </a:rPr>
              <a:t>AIMS</a:t>
            </a:r>
            <a:r>
              <a:rPr b="0" spc="-20" dirty="0">
                <a:latin typeface="Times New Roman"/>
                <a:cs typeface="Times New Roman"/>
              </a:rPr>
              <a:t> </a:t>
            </a:r>
            <a:r>
              <a:rPr b="0" dirty="0">
                <a:latin typeface="Times New Roman"/>
                <a:cs typeface="Times New Roman"/>
              </a:rPr>
              <a:t>OF</a:t>
            </a:r>
            <a:r>
              <a:rPr b="0" spc="-204" dirty="0">
                <a:latin typeface="Times New Roman"/>
                <a:cs typeface="Times New Roman"/>
              </a:rPr>
              <a:t> </a:t>
            </a:r>
            <a:r>
              <a:rPr b="0" dirty="0">
                <a:latin typeface="Times New Roman"/>
                <a:cs typeface="Times New Roman"/>
              </a:rPr>
              <a:t>ADR</a:t>
            </a:r>
            <a:r>
              <a:rPr b="0" spc="-15" dirty="0">
                <a:latin typeface="Times New Roman"/>
                <a:cs typeface="Times New Roman"/>
              </a:rPr>
              <a:t> </a:t>
            </a:r>
            <a:r>
              <a:rPr b="0" spc="-20" dirty="0">
                <a:latin typeface="Times New Roman"/>
                <a:cs typeface="Times New Roman"/>
              </a:rPr>
              <a:t>REPORTING</a:t>
            </a:r>
          </a:p>
        </p:txBody>
      </p:sp>
      <p:grpSp>
        <p:nvGrpSpPr>
          <p:cNvPr id="3" name="object 3"/>
          <p:cNvGrpSpPr/>
          <p:nvPr/>
        </p:nvGrpSpPr>
        <p:grpSpPr>
          <a:xfrm>
            <a:off x="457200" y="1436369"/>
            <a:ext cx="9144000" cy="5878830"/>
            <a:chOff x="457200" y="1436369"/>
            <a:chExt cx="9144000" cy="5878830"/>
          </a:xfrm>
        </p:grpSpPr>
        <p:pic>
          <p:nvPicPr>
            <p:cNvPr id="4" name="object 4"/>
            <p:cNvPicPr/>
            <p:nvPr/>
          </p:nvPicPr>
          <p:blipFill>
            <a:blip r:embed="rId2" cstate="print"/>
            <a:stretch>
              <a:fillRect/>
            </a:stretch>
          </p:blipFill>
          <p:spPr>
            <a:xfrm>
              <a:off x="457200" y="1436369"/>
              <a:ext cx="9144000" cy="979170"/>
            </a:xfrm>
            <a:prstGeom prst="rect">
              <a:avLst/>
            </a:prstGeom>
          </p:spPr>
        </p:pic>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80"/>
              <a:ext cx="9144000" cy="979170"/>
            </a:xfrm>
            <a:prstGeom prst="rect">
              <a:avLst/>
            </a:prstGeom>
          </p:spPr>
        </p:pic>
        <p:pic>
          <p:nvPicPr>
            <p:cNvPr id="8" name="object 8"/>
            <p:cNvPicPr/>
            <p:nvPr/>
          </p:nvPicPr>
          <p:blipFill>
            <a:blip r:embed="rId6" cstate="print"/>
            <a:stretch>
              <a:fillRect/>
            </a:stretch>
          </p:blipFill>
          <p:spPr>
            <a:xfrm>
              <a:off x="457200" y="5353049"/>
              <a:ext cx="9144000" cy="979170"/>
            </a:xfrm>
            <a:prstGeom prst="rect">
              <a:avLst/>
            </a:prstGeom>
          </p:spPr>
        </p:pic>
        <p:pic>
          <p:nvPicPr>
            <p:cNvPr id="9" name="object 9"/>
            <p:cNvPicPr/>
            <p:nvPr/>
          </p:nvPicPr>
          <p:blipFill>
            <a:blip r:embed="rId7" cstate="print"/>
            <a:stretch>
              <a:fillRect/>
            </a:stretch>
          </p:blipFill>
          <p:spPr>
            <a:xfrm>
              <a:off x="457200" y="6332219"/>
              <a:ext cx="9144000" cy="982980"/>
            </a:xfrm>
            <a:prstGeom prst="rect">
              <a:avLst/>
            </a:prstGeom>
          </p:spPr>
        </p:pic>
      </p:grpSp>
      <p:sp>
        <p:nvSpPr>
          <p:cNvPr id="10" name="object 10"/>
          <p:cNvSpPr txBox="1"/>
          <p:nvPr/>
        </p:nvSpPr>
        <p:spPr>
          <a:xfrm>
            <a:off x="1010666" y="1209852"/>
            <a:ext cx="8430260" cy="5572125"/>
          </a:xfrm>
          <a:prstGeom prst="rect">
            <a:avLst/>
          </a:prstGeom>
        </p:spPr>
        <p:txBody>
          <a:bodyPr vert="horz" wrap="square" lIns="0" tIns="226060" rIns="0" bIns="0" rtlCol="0">
            <a:spAutoFit/>
          </a:bodyPr>
          <a:lstStyle/>
          <a:p>
            <a:pPr marL="360680" indent="-347345">
              <a:lnSpc>
                <a:spcPct val="100000"/>
              </a:lnSpc>
              <a:spcBef>
                <a:spcPts val="1780"/>
              </a:spcBef>
              <a:buAutoNum type="arabicPeriod"/>
              <a:tabLst>
                <a:tab pos="360680" algn="l"/>
              </a:tabLst>
            </a:pPr>
            <a:r>
              <a:rPr sz="2800" spc="-45" dirty="0">
                <a:solidFill>
                  <a:srgbClr val="002060"/>
                </a:solidFill>
                <a:latin typeface="Times New Roman"/>
                <a:cs typeface="Times New Roman"/>
              </a:rPr>
              <a:t>To</a:t>
            </a:r>
            <a:r>
              <a:rPr sz="2800" spc="-40" dirty="0">
                <a:solidFill>
                  <a:srgbClr val="002060"/>
                </a:solidFill>
                <a:latin typeface="Times New Roman"/>
                <a:cs typeface="Times New Roman"/>
              </a:rPr>
              <a:t> </a:t>
            </a:r>
            <a:r>
              <a:rPr sz="2800" spc="-10" dirty="0">
                <a:solidFill>
                  <a:srgbClr val="002060"/>
                </a:solidFill>
                <a:latin typeface="Times New Roman"/>
                <a:cs typeface="Times New Roman"/>
              </a:rPr>
              <a:t>identify,</a:t>
            </a:r>
            <a:r>
              <a:rPr sz="2800" spc="-60" dirty="0">
                <a:solidFill>
                  <a:srgbClr val="002060"/>
                </a:solidFill>
                <a:latin typeface="Times New Roman"/>
                <a:cs typeface="Times New Roman"/>
              </a:rPr>
              <a:t> </a:t>
            </a:r>
            <a:r>
              <a:rPr sz="2800" dirty="0">
                <a:solidFill>
                  <a:srgbClr val="002060"/>
                </a:solidFill>
                <a:latin typeface="Times New Roman"/>
                <a:cs typeface="Times New Roman"/>
              </a:rPr>
              <a:t>quantify</a:t>
            </a:r>
            <a:r>
              <a:rPr sz="2800" spc="-60" dirty="0">
                <a:solidFill>
                  <a:srgbClr val="002060"/>
                </a:solidFill>
                <a:latin typeface="Times New Roman"/>
                <a:cs typeface="Times New Roman"/>
              </a:rPr>
              <a:t> </a:t>
            </a:r>
            <a:r>
              <a:rPr sz="2800" dirty="0">
                <a:solidFill>
                  <a:srgbClr val="002060"/>
                </a:solidFill>
                <a:latin typeface="Times New Roman"/>
                <a:cs typeface="Times New Roman"/>
              </a:rPr>
              <a:t>&amp;</a:t>
            </a:r>
            <a:r>
              <a:rPr sz="2800" spc="-45" dirty="0">
                <a:solidFill>
                  <a:srgbClr val="002060"/>
                </a:solidFill>
                <a:latin typeface="Times New Roman"/>
                <a:cs typeface="Times New Roman"/>
              </a:rPr>
              <a:t> </a:t>
            </a:r>
            <a:r>
              <a:rPr sz="2800" dirty="0">
                <a:solidFill>
                  <a:srgbClr val="002060"/>
                </a:solidFill>
                <a:latin typeface="Times New Roman"/>
                <a:cs typeface="Times New Roman"/>
              </a:rPr>
              <a:t>document</a:t>
            </a:r>
            <a:r>
              <a:rPr sz="2800" spc="-60" dirty="0">
                <a:solidFill>
                  <a:srgbClr val="002060"/>
                </a:solidFill>
                <a:latin typeface="Times New Roman"/>
                <a:cs typeface="Times New Roman"/>
              </a:rPr>
              <a:t> </a:t>
            </a:r>
            <a:r>
              <a:rPr sz="2800" dirty="0">
                <a:solidFill>
                  <a:srgbClr val="002060"/>
                </a:solidFill>
                <a:latin typeface="Times New Roman"/>
                <a:cs typeface="Times New Roman"/>
              </a:rPr>
              <a:t>drug</a:t>
            </a:r>
            <a:r>
              <a:rPr sz="2800" spc="-55" dirty="0">
                <a:solidFill>
                  <a:srgbClr val="002060"/>
                </a:solidFill>
                <a:latin typeface="Times New Roman"/>
                <a:cs typeface="Times New Roman"/>
              </a:rPr>
              <a:t> </a:t>
            </a:r>
            <a:r>
              <a:rPr sz="2800" dirty="0">
                <a:solidFill>
                  <a:srgbClr val="002060"/>
                </a:solidFill>
                <a:latin typeface="Times New Roman"/>
                <a:cs typeface="Times New Roman"/>
              </a:rPr>
              <a:t>related</a:t>
            </a:r>
            <a:r>
              <a:rPr sz="2800" spc="-60" dirty="0">
                <a:solidFill>
                  <a:srgbClr val="002060"/>
                </a:solidFill>
                <a:latin typeface="Times New Roman"/>
                <a:cs typeface="Times New Roman"/>
              </a:rPr>
              <a:t> </a:t>
            </a:r>
            <a:r>
              <a:rPr sz="2800" spc="-10" dirty="0">
                <a:solidFill>
                  <a:srgbClr val="002060"/>
                </a:solidFill>
                <a:latin typeface="Times New Roman"/>
                <a:cs typeface="Times New Roman"/>
              </a:rPr>
              <a:t>problems.</a:t>
            </a:r>
            <a:endParaRPr sz="2800">
              <a:latin typeface="Times New Roman"/>
              <a:cs typeface="Times New Roman"/>
            </a:endParaRPr>
          </a:p>
          <a:p>
            <a:pPr marL="12700" marR="873760" indent="347980">
              <a:lnSpc>
                <a:spcPct val="117900"/>
              </a:lnSpc>
              <a:spcBef>
                <a:spcPts val="1075"/>
              </a:spcBef>
              <a:buAutoNum type="arabicPeriod"/>
              <a:tabLst>
                <a:tab pos="360680" algn="l"/>
              </a:tabLst>
            </a:pPr>
            <a:r>
              <a:rPr sz="2800" spc="-50" dirty="0">
                <a:solidFill>
                  <a:srgbClr val="002060"/>
                </a:solidFill>
                <a:latin typeface="Times New Roman"/>
                <a:cs typeface="Times New Roman"/>
              </a:rPr>
              <a:t>To</a:t>
            </a:r>
            <a:r>
              <a:rPr sz="2800" spc="-25" dirty="0">
                <a:solidFill>
                  <a:srgbClr val="002060"/>
                </a:solidFill>
                <a:latin typeface="Times New Roman"/>
                <a:cs typeface="Times New Roman"/>
              </a:rPr>
              <a:t> </a:t>
            </a:r>
            <a:r>
              <a:rPr sz="2800" dirty="0">
                <a:solidFill>
                  <a:srgbClr val="002060"/>
                </a:solidFill>
                <a:latin typeface="Times New Roman"/>
                <a:cs typeface="Times New Roman"/>
              </a:rPr>
              <a:t>increase</a:t>
            </a:r>
            <a:r>
              <a:rPr sz="2800" spc="-50" dirty="0">
                <a:solidFill>
                  <a:srgbClr val="002060"/>
                </a:solidFill>
                <a:latin typeface="Times New Roman"/>
                <a:cs typeface="Times New Roman"/>
              </a:rPr>
              <a:t> </a:t>
            </a:r>
            <a:r>
              <a:rPr sz="2800" dirty="0">
                <a:solidFill>
                  <a:srgbClr val="002060"/>
                </a:solidFill>
                <a:latin typeface="Times New Roman"/>
                <a:cs typeface="Times New Roman"/>
              </a:rPr>
              <a:t>knowledge</a:t>
            </a:r>
            <a:r>
              <a:rPr sz="2800" spc="-55" dirty="0">
                <a:solidFill>
                  <a:srgbClr val="002060"/>
                </a:solidFill>
                <a:latin typeface="Times New Roman"/>
                <a:cs typeface="Times New Roman"/>
              </a:rPr>
              <a:t> </a:t>
            </a:r>
            <a:r>
              <a:rPr sz="2800" dirty="0">
                <a:solidFill>
                  <a:srgbClr val="002060"/>
                </a:solidFill>
                <a:latin typeface="Times New Roman"/>
                <a:cs typeface="Times New Roman"/>
              </a:rPr>
              <a:t>&amp;</a:t>
            </a:r>
            <a:r>
              <a:rPr sz="2800" spc="-25" dirty="0">
                <a:solidFill>
                  <a:srgbClr val="002060"/>
                </a:solidFill>
                <a:latin typeface="Times New Roman"/>
                <a:cs typeface="Times New Roman"/>
              </a:rPr>
              <a:t> </a:t>
            </a:r>
            <a:r>
              <a:rPr sz="2800" dirty="0">
                <a:solidFill>
                  <a:srgbClr val="002060"/>
                </a:solidFill>
                <a:latin typeface="Times New Roman"/>
                <a:cs typeface="Times New Roman"/>
              </a:rPr>
              <a:t>minimise</a:t>
            </a:r>
            <a:r>
              <a:rPr sz="2800" spc="-60" dirty="0">
                <a:solidFill>
                  <a:srgbClr val="002060"/>
                </a:solidFill>
                <a:latin typeface="Times New Roman"/>
                <a:cs typeface="Times New Roman"/>
              </a:rPr>
              <a:t> </a:t>
            </a:r>
            <a:r>
              <a:rPr sz="2800" dirty="0">
                <a:solidFill>
                  <a:srgbClr val="002060"/>
                </a:solidFill>
                <a:latin typeface="Times New Roman"/>
                <a:cs typeface="Times New Roman"/>
              </a:rPr>
              <a:t>such</a:t>
            </a:r>
            <a:r>
              <a:rPr sz="2800" spc="-40" dirty="0">
                <a:solidFill>
                  <a:srgbClr val="002060"/>
                </a:solidFill>
                <a:latin typeface="Times New Roman"/>
                <a:cs typeface="Times New Roman"/>
              </a:rPr>
              <a:t> </a:t>
            </a:r>
            <a:r>
              <a:rPr sz="2800" spc="-10" dirty="0">
                <a:solidFill>
                  <a:srgbClr val="002060"/>
                </a:solidFill>
                <a:latin typeface="Times New Roman"/>
                <a:cs typeface="Times New Roman"/>
              </a:rPr>
              <a:t>episodes. </a:t>
            </a:r>
            <a:r>
              <a:rPr sz="2800" spc="-100" dirty="0">
                <a:solidFill>
                  <a:srgbClr val="C00000"/>
                </a:solidFill>
                <a:latin typeface="Times New Roman"/>
                <a:cs typeface="Times New Roman"/>
              </a:rPr>
              <a:t>WHAT</a:t>
            </a:r>
            <a:r>
              <a:rPr sz="2800" spc="-110" dirty="0">
                <a:solidFill>
                  <a:srgbClr val="C00000"/>
                </a:solidFill>
                <a:latin typeface="Times New Roman"/>
                <a:cs typeface="Times New Roman"/>
              </a:rPr>
              <a:t> </a:t>
            </a:r>
            <a:r>
              <a:rPr sz="2800" dirty="0">
                <a:solidFill>
                  <a:srgbClr val="C00000"/>
                </a:solidFill>
                <a:latin typeface="Times New Roman"/>
                <a:cs typeface="Times New Roman"/>
              </a:rPr>
              <a:t>TO</a:t>
            </a:r>
            <a:r>
              <a:rPr sz="2800" spc="-50" dirty="0">
                <a:solidFill>
                  <a:srgbClr val="C00000"/>
                </a:solidFill>
                <a:latin typeface="Times New Roman"/>
                <a:cs typeface="Times New Roman"/>
              </a:rPr>
              <a:t> </a:t>
            </a:r>
            <a:r>
              <a:rPr sz="2800" spc="-10" dirty="0">
                <a:solidFill>
                  <a:srgbClr val="C00000"/>
                </a:solidFill>
                <a:latin typeface="Times New Roman"/>
                <a:cs typeface="Times New Roman"/>
              </a:rPr>
              <a:t>REPORT</a:t>
            </a:r>
            <a:endParaRPr sz="2800">
              <a:latin typeface="Times New Roman"/>
              <a:cs typeface="Times New Roman"/>
            </a:endParaRPr>
          </a:p>
          <a:p>
            <a:pPr marL="1261745" lvl="1" indent="-334645">
              <a:lnSpc>
                <a:spcPct val="100000"/>
              </a:lnSpc>
              <a:spcBef>
                <a:spcPts val="1075"/>
              </a:spcBef>
              <a:buAutoNum type="arabicPeriod"/>
              <a:tabLst>
                <a:tab pos="1261745" algn="l"/>
              </a:tabLst>
            </a:pPr>
            <a:r>
              <a:rPr sz="2800" dirty="0">
                <a:solidFill>
                  <a:srgbClr val="002060"/>
                </a:solidFill>
                <a:latin typeface="Times New Roman"/>
                <a:cs typeface="Times New Roman"/>
              </a:rPr>
              <a:t>All </a:t>
            </a:r>
            <a:r>
              <a:rPr sz="2800" spc="-10" dirty="0">
                <a:solidFill>
                  <a:srgbClr val="002060"/>
                </a:solidFill>
                <a:latin typeface="Times New Roman"/>
                <a:cs typeface="Times New Roman"/>
              </a:rPr>
              <a:t>suspected</a:t>
            </a:r>
            <a:r>
              <a:rPr sz="2800" spc="-180" dirty="0">
                <a:solidFill>
                  <a:srgbClr val="002060"/>
                </a:solidFill>
                <a:latin typeface="Times New Roman"/>
                <a:cs typeface="Times New Roman"/>
              </a:rPr>
              <a:t> </a:t>
            </a:r>
            <a:r>
              <a:rPr sz="2800" spc="-20" dirty="0">
                <a:solidFill>
                  <a:srgbClr val="002060"/>
                </a:solidFill>
                <a:latin typeface="Times New Roman"/>
                <a:cs typeface="Times New Roman"/>
              </a:rPr>
              <a:t>ADRs</a:t>
            </a:r>
            <a:endParaRPr sz="2800">
              <a:latin typeface="Times New Roman"/>
              <a:cs typeface="Times New Roman"/>
            </a:endParaRPr>
          </a:p>
          <a:p>
            <a:pPr marL="1280795" lvl="1" indent="-353695">
              <a:lnSpc>
                <a:spcPct val="100000"/>
              </a:lnSpc>
              <a:spcBef>
                <a:spcPts val="1680"/>
              </a:spcBef>
              <a:buAutoNum type="arabicPeriod"/>
              <a:tabLst>
                <a:tab pos="1280795" algn="l"/>
              </a:tabLst>
            </a:pPr>
            <a:r>
              <a:rPr sz="2800" dirty="0">
                <a:solidFill>
                  <a:srgbClr val="002060"/>
                </a:solidFill>
                <a:latin typeface="Times New Roman"/>
                <a:cs typeface="Times New Roman"/>
              </a:rPr>
              <a:t>Lack</a:t>
            </a:r>
            <a:r>
              <a:rPr sz="2800" spc="-35" dirty="0">
                <a:solidFill>
                  <a:srgbClr val="002060"/>
                </a:solidFill>
                <a:latin typeface="Times New Roman"/>
                <a:cs typeface="Times New Roman"/>
              </a:rPr>
              <a:t> </a:t>
            </a:r>
            <a:r>
              <a:rPr sz="2800" dirty="0">
                <a:solidFill>
                  <a:srgbClr val="002060"/>
                </a:solidFill>
                <a:latin typeface="Times New Roman"/>
                <a:cs typeface="Times New Roman"/>
              </a:rPr>
              <a:t>of</a:t>
            </a:r>
            <a:r>
              <a:rPr sz="2800" spc="-30" dirty="0">
                <a:solidFill>
                  <a:srgbClr val="002060"/>
                </a:solidFill>
                <a:latin typeface="Times New Roman"/>
                <a:cs typeface="Times New Roman"/>
              </a:rPr>
              <a:t> </a:t>
            </a:r>
            <a:r>
              <a:rPr sz="2800" spc="-10" dirty="0">
                <a:solidFill>
                  <a:srgbClr val="002060"/>
                </a:solidFill>
                <a:latin typeface="Times New Roman"/>
                <a:cs typeface="Times New Roman"/>
              </a:rPr>
              <a:t>efficacy</a:t>
            </a:r>
            <a:endParaRPr sz="2800">
              <a:latin typeface="Times New Roman"/>
              <a:cs typeface="Times New Roman"/>
            </a:endParaRPr>
          </a:p>
          <a:p>
            <a:pPr marL="1280160" lvl="1" indent="-353060">
              <a:lnSpc>
                <a:spcPct val="100000"/>
              </a:lnSpc>
              <a:spcBef>
                <a:spcPts val="1680"/>
              </a:spcBef>
              <a:buAutoNum type="arabicPeriod"/>
              <a:tabLst>
                <a:tab pos="1280160" algn="l"/>
              </a:tabLst>
            </a:pPr>
            <a:r>
              <a:rPr sz="2800" spc="-10" dirty="0">
                <a:solidFill>
                  <a:srgbClr val="002060"/>
                </a:solidFill>
                <a:latin typeface="Times New Roman"/>
                <a:cs typeface="Times New Roman"/>
              </a:rPr>
              <a:t>Counterfeiting</a:t>
            </a:r>
            <a:endParaRPr sz="2800">
              <a:latin typeface="Times New Roman"/>
              <a:cs typeface="Times New Roman"/>
            </a:endParaRPr>
          </a:p>
          <a:p>
            <a:pPr marL="1281430" lvl="1" indent="-354330">
              <a:lnSpc>
                <a:spcPct val="100000"/>
              </a:lnSpc>
              <a:spcBef>
                <a:spcPts val="1680"/>
              </a:spcBef>
              <a:buAutoNum type="arabicPeriod"/>
              <a:tabLst>
                <a:tab pos="1281430" algn="l"/>
              </a:tabLst>
            </a:pPr>
            <a:r>
              <a:rPr sz="2800" spc="-10" dirty="0">
                <a:solidFill>
                  <a:srgbClr val="002060"/>
                </a:solidFill>
                <a:latin typeface="Times New Roman"/>
                <a:cs typeface="Times New Roman"/>
              </a:rPr>
              <a:t>Resistance</a:t>
            </a:r>
            <a:endParaRPr sz="2800">
              <a:latin typeface="Times New Roman"/>
              <a:cs typeface="Times New Roman"/>
            </a:endParaRPr>
          </a:p>
          <a:p>
            <a:pPr marL="1280160" lvl="1" indent="-353060">
              <a:lnSpc>
                <a:spcPct val="100000"/>
              </a:lnSpc>
              <a:spcBef>
                <a:spcPts val="1680"/>
              </a:spcBef>
              <a:buAutoNum type="arabicPeriod"/>
              <a:tabLst>
                <a:tab pos="1280160" algn="l"/>
              </a:tabLst>
            </a:pPr>
            <a:r>
              <a:rPr sz="2800" spc="-10" dirty="0">
                <a:solidFill>
                  <a:srgbClr val="002060"/>
                </a:solidFill>
                <a:latin typeface="Times New Roman"/>
                <a:cs typeface="Times New Roman"/>
              </a:rPr>
              <a:t>Interactions</a:t>
            </a:r>
            <a:endParaRPr sz="2800">
              <a:latin typeface="Times New Roman"/>
              <a:cs typeface="Times New Roman"/>
            </a:endParaRPr>
          </a:p>
          <a:p>
            <a:pPr marL="1280160" lvl="1" indent="-353060">
              <a:lnSpc>
                <a:spcPct val="100000"/>
              </a:lnSpc>
              <a:spcBef>
                <a:spcPts val="1680"/>
              </a:spcBef>
              <a:buAutoNum type="arabicPeriod"/>
              <a:tabLst>
                <a:tab pos="1280160" algn="l"/>
              </a:tabLst>
            </a:pPr>
            <a:r>
              <a:rPr sz="2800" dirty="0">
                <a:solidFill>
                  <a:srgbClr val="002060"/>
                </a:solidFill>
                <a:latin typeface="Times New Roman"/>
                <a:cs typeface="Times New Roman"/>
              </a:rPr>
              <a:t>Dependence</a:t>
            </a:r>
            <a:r>
              <a:rPr sz="2800" spc="-55" dirty="0">
                <a:solidFill>
                  <a:srgbClr val="002060"/>
                </a:solidFill>
                <a:latin typeface="Times New Roman"/>
                <a:cs typeface="Times New Roman"/>
              </a:rPr>
              <a:t> </a:t>
            </a:r>
            <a:r>
              <a:rPr sz="2800" dirty="0">
                <a:solidFill>
                  <a:srgbClr val="002060"/>
                </a:solidFill>
                <a:latin typeface="Times New Roman"/>
                <a:cs typeface="Times New Roman"/>
              </a:rPr>
              <a:t>&amp;</a:t>
            </a:r>
            <a:r>
              <a:rPr sz="2800" spc="-175" dirty="0">
                <a:solidFill>
                  <a:srgbClr val="002060"/>
                </a:solidFill>
                <a:latin typeface="Times New Roman"/>
                <a:cs typeface="Times New Roman"/>
              </a:rPr>
              <a:t> </a:t>
            </a:r>
            <a:r>
              <a:rPr sz="2800" spc="-10" dirty="0">
                <a:solidFill>
                  <a:srgbClr val="002060"/>
                </a:solidFill>
                <a:latin typeface="Times New Roman"/>
                <a:cs typeface="Times New Roman"/>
              </a:rPr>
              <a:t>Abuse.</a:t>
            </a:r>
            <a:endParaRPr sz="2800">
              <a:latin typeface="Times New Roman"/>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239135" marR="5080" indent="-2250440">
              <a:lnSpc>
                <a:spcPct val="100000"/>
              </a:lnSpc>
              <a:spcBef>
                <a:spcPts val="100"/>
              </a:spcBef>
            </a:pPr>
            <a:r>
              <a:rPr dirty="0"/>
              <a:t>REPORTING</a:t>
            </a:r>
            <a:r>
              <a:rPr spc="-120" dirty="0"/>
              <a:t> </a:t>
            </a:r>
            <a:r>
              <a:rPr spc="-35" dirty="0"/>
              <a:t>OF</a:t>
            </a:r>
            <a:r>
              <a:rPr spc="-335" dirty="0"/>
              <a:t> </a:t>
            </a:r>
            <a:r>
              <a:rPr dirty="0"/>
              <a:t>ADVERSE</a:t>
            </a:r>
            <a:r>
              <a:rPr spc="-70" dirty="0"/>
              <a:t> </a:t>
            </a:r>
            <a:r>
              <a:rPr spc="-20" dirty="0"/>
              <a:t>DRUG </a:t>
            </a:r>
            <a:r>
              <a:rPr spc="-10" dirty="0"/>
              <a:t>REACTIONS</a:t>
            </a:r>
          </a:p>
        </p:txBody>
      </p:sp>
      <p:grpSp>
        <p:nvGrpSpPr>
          <p:cNvPr id="3" name="object 3"/>
          <p:cNvGrpSpPr/>
          <p:nvPr/>
        </p:nvGrpSpPr>
        <p:grpSpPr>
          <a:xfrm>
            <a:off x="457200" y="1436369"/>
            <a:ext cx="9144000" cy="5878830"/>
            <a:chOff x="457200" y="1436369"/>
            <a:chExt cx="9144000" cy="5878830"/>
          </a:xfrm>
        </p:grpSpPr>
        <p:pic>
          <p:nvPicPr>
            <p:cNvPr id="4" name="object 4"/>
            <p:cNvPicPr/>
            <p:nvPr/>
          </p:nvPicPr>
          <p:blipFill>
            <a:blip r:embed="rId2" cstate="print"/>
            <a:stretch>
              <a:fillRect/>
            </a:stretch>
          </p:blipFill>
          <p:spPr>
            <a:xfrm>
              <a:off x="457200" y="1436369"/>
              <a:ext cx="9144000" cy="979170"/>
            </a:xfrm>
            <a:prstGeom prst="rect">
              <a:avLst/>
            </a:prstGeom>
          </p:spPr>
        </p:pic>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80"/>
              <a:ext cx="9144000" cy="979170"/>
            </a:xfrm>
            <a:prstGeom prst="rect">
              <a:avLst/>
            </a:prstGeom>
          </p:spPr>
        </p:pic>
        <p:pic>
          <p:nvPicPr>
            <p:cNvPr id="8" name="object 8"/>
            <p:cNvPicPr/>
            <p:nvPr/>
          </p:nvPicPr>
          <p:blipFill>
            <a:blip r:embed="rId6" cstate="print"/>
            <a:stretch>
              <a:fillRect/>
            </a:stretch>
          </p:blipFill>
          <p:spPr>
            <a:xfrm>
              <a:off x="457200" y="5353049"/>
              <a:ext cx="9144000" cy="979170"/>
            </a:xfrm>
            <a:prstGeom prst="rect">
              <a:avLst/>
            </a:prstGeom>
          </p:spPr>
        </p:pic>
        <p:pic>
          <p:nvPicPr>
            <p:cNvPr id="9" name="object 9"/>
            <p:cNvPicPr/>
            <p:nvPr/>
          </p:nvPicPr>
          <p:blipFill>
            <a:blip r:embed="rId7" cstate="print"/>
            <a:stretch>
              <a:fillRect/>
            </a:stretch>
          </p:blipFill>
          <p:spPr>
            <a:xfrm>
              <a:off x="457200" y="6332219"/>
              <a:ext cx="9144000" cy="982980"/>
            </a:xfrm>
            <a:prstGeom prst="rect">
              <a:avLst/>
            </a:prstGeom>
          </p:spPr>
        </p:pic>
      </p:grpSp>
      <p:sp>
        <p:nvSpPr>
          <p:cNvPr id="10" name="object 10"/>
          <p:cNvSpPr txBox="1"/>
          <p:nvPr/>
        </p:nvSpPr>
        <p:spPr>
          <a:xfrm>
            <a:off x="840738" y="1606549"/>
            <a:ext cx="8482965" cy="5146040"/>
          </a:xfrm>
          <a:prstGeom prst="rect">
            <a:avLst/>
          </a:prstGeom>
        </p:spPr>
        <p:txBody>
          <a:bodyPr vert="horz" wrap="square" lIns="0" tIns="12700" rIns="0" bIns="0" rtlCol="0">
            <a:spAutoFit/>
          </a:bodyPr>
          <a:lstStyle/>
          <a:p>
            <a:pPr marL="367665" indent="-354330">
              <a:lnSpc>
                <a:spcPct val="100000"/>
              </a:lnSpc>
              <a:spcBef>
                <a:spcPts val="100"/>
              </a:spcBef>
              <a:buAutoNum type="arabicPeriod"/>
              <a:tabLst>
                <a:tab pos="367665" algn="l"/>
              </a:tabLst>
            </a:pPr>
            <a:r>
              <a:rPr sz="2800" spc="-10" dirty="0">
                <a:solidFill>
                  <a:srgbClr val="002060"/>
                </a:solidFill>
                <a:latin typeface="Times New Roman"/>
                <a:cs typeface="Times New Roman"/>
              </a:rPr>
              <a:t>Notifier</a:t>
            </a:r>
            <a:endParaRPr sz="2800">
              <a:latin typeface="Times New Roman"/>
              <a:cs typeface="Times New Roman"/>
            </a:endParaRPr>
          </a:p>
          <a:p>
            <a:pPr marL="366395" indent="-353060">
              <a:lnSpc>
                <a:spcPts val="3354"/>
              </a:lnSpc>
              <a:buAutoNum type="arabicPeriod"/>
              <a:tabLst>
                <a:tab pos="366395" algn="l"/>
              </a:tabLst>
            </a:pPr>
            <a:r>
              <a:rPr sz="2800" dirty="0">
                <a:solidFill>
                  <a:srgbClr val="002060"/>
                </a:solidFill>
                <a:latin typeface="Times New Roman"/>
                <a:cs typeface="Times New Roman"/>
              </a:rPr>
              <a:t>Reporter</a:t>
            </a:r>
            <a:r>
              <a:rPr sz="2800" spc="-35" dirty="0">
                <a:solidFill>
                  <a:srgbClr val="002060"/>
                </a:solidFill>
                <a:latin typeface="Times New Roman"/>
                <a:cs typeface="Times New Roman"/>
              </a:rPr>
              <a:t> </a:t>
            </a:r>
            <a:r>
              <a:rPr sz="2800" dirty="0">
                <a:solidFill>
                  <a:srgbClr val="002060"/>
                </a:solidFill>
                <a:latin typeface="Times New Roman"/>
                <a:cs typeface="Times New Roman"/>
              </a:rPr>
              <a:t>-</a:t>
            </a:r>
            <a:r>
              <a:rPr sz="2800" spc="-10" dirty="0">
                <a:solidFill>
                  <a:srgbClr val="002060"/>
                </a:solidFill>
                <a:latin typeface="Times New Roman"/>
                <a:cs typeface="Times New Roman"/>
              </a:rPr>
              <a:t> </a:t>
            </a:r>
            <a:r>
              <a:rPr sz="2800" dirty="0">
                <a:solidFill>
                  <a:srgbClr val="002060"/>
                </a:solidFill>
                <a:latin typeface="Times New Roman"/>
                <a:cs typeface="Times New Roman"/>
              </a:rPr>
              <a:t>any</a:t>
            </a:r>
            <a:r>
              <a:rPr sz="2800" spc="-30" dirty="0">
                <a:solidFill>
                  <a:srgbClr val="002060"/>
                </a:solidFill>
                <a:latin typeface="Times New Roman"/>
                <a:cs typeface="Times New Roman"/>
              </a:rPr>
              <a:t> </a:t>
            </a:r>
            <a:r>
              <a:rPr sz="2800" dirty="0">
                <a:solidFill>
                  <a:srgbClr val="002060"/>
                </a:solidFill>
                <a:latin typeface="Times New Roman"/>
                <a:cs typeface="Times New Roman"/>
              </a:rPr>
              <a:t>healthcare</a:t>
            </a:r>
            <a:r>
              <a:rPr sz="2800" spc="-45" dirty="0">
                <a:solidFill>
                  <a:srgbClr val="002060"/>
                </a:solidFill>
                <a:latin typeface="Times New Roman"/>
                <a:cs typeface="Times New Roman"/>
              </a:rPr>
              <a:t> </a:t>
            </a:r>
            <a:r>
              <a:rPr sz="2800" spc="-10" dirty="0">
                <a:solidFill>
                  <a:srgbClr val="002060"/>
                </a:solidFill>
                <a:latin typeface="Times New Roman"/>
                <a:cs typeface="Times New Roman"/>
              </a:rPr>
              <a:t>professional.</a:t>
            </a:r>
            <a:endParaRPr sz="2800">
              <a:latin typeface="Times New Roman"/>
              <a:cs typeface="Times New Roman"/>
            </a:endParaRPr>
          </a:p>
          <a:p>
            <a:pPr marL="360045" indent="-347345">
              <a:lnSpc>
                <a:spcPts val="3354"/>
              </a:lnSpc>
              <a:buAutoNum type="arabicPeriod"/>
              <a:tabLst>
                <a:tab pos="360045" algn="l"/>
              </a:tabLst>
            </a:pPr>
            <a:r>
              <a:rPr sz="2800" dirty="0">
                <a:solidFill>
                  <a:srgbClr val="002060"/>
                </a:solidFill>
                <a:latin typeface="Times New Roman"/>
                <a:cs typeface="Times New Roman"/>
              </a:rPr>
              <a:t>Where</a:t>
            </a:r>
            <a:r>
              <a:rPr sz="2800" spc="-20" dirty="0">
                <a:solidFill>
                  <a:srgbClr val="002060"/>
                </a:solidFill>
                <a:latin typeface="Times New Roman"/>
                <a:cs typeface="Times New Roman"/>
              </a:rPr>
              <a:t> </a:t>
            </a:r>
            <a:r>
              <a:rPr sz="2800" dirty="0">
                <a:solidFill>
                  <a:srgbClr val="002060"/>
                </a:solidFill>
                <a:latin typeface="Times New Roman"/>
                <a:cs typeface="Times New Roman"/>
              </a:rPr>
              <a:t>to</a:t>
            </a:r>
            <a:r>
              <a:rPr sz="2800" spc="-10" dirty="0">
                <a:solidFill>
                  <a:srgbClr val="002060"/>
                </a:solidFill>
                <a:latin typeface="Times New Roman"/>
                <a:cs typeface="Times New Roman"/>
              </a:rPr>
              <a:t> </a:t>
            </a:r>
            <a:r>
              <a:rPr sz="2800" dirty="0">
                <a:solidFill>
                  <a:srgbClr val="002060"/>
                </a:solidFill>
                <a:latin typeface="Times New Roman"/>
                <a:cs typeface="Times New Roman"/>
              </a:rPr>
              <a:t>report?</a:t>
            </a:r>
            <a:r>
              <a:rPr sz="2800" spc="-25" dirty="0">
                <a:solidFill>
                  <a:srgbClr val="002060"/>
                </a:solidFill>
                <a:latin typeface="Times New Roman"/>
                <a:cs typeface="Times New Roman"/>
              </a:rPr>
              <a:t> </a:t>
            </a:r>
            <a:r>
              <a:rPr sz="2800" spc="-50" dirty="0">
                <a:solidFill>
                  <a:srgbClr val="002060"/>
                </a:solidFill>
                <a:latin typeface="Times New Roman"/>
                <a:cs typeface="Times New Roman"/>
              </a:rPr>
              <a:t>–</a:t>
            </a:r>
            <a:endParaRPr sz="2800">
              <a:latin typeface="Times New Roman"/>
              <a:cs typeface="Times New Roman"/>
            </a:endParaRPr>
          </a:p>
          <a:p>
            <a:pPr marL="926465" marR="1287145">
              <a:lnSpc>
                <a:spcPct val="100000"/>
              </a:lnSpc>
            </a:pPr>
            <a:r>
              <a:rPr sz="2800" dirty="0">
                <a:solidFill>
                  <a:srgbClr val="002060"/>
                </a:solidFill>
                <a:latin typeface="Times New Roman"/>
                <a:cs typeface="Times New Roman"/>
              </a:rPr>
              <a:t>Peripheral</a:t>
            </a:r>
            <a:r>
              <a:rPr sz="2800" spc="-100" dirty="0">
                <a:solidFill>
                  <a:srgbClr val="002060"/>
                </a:solidFill>
                <a:latin typeface="Times New Roman"/>
                <a:cs typeface="Times New Roman"/>
              </a:rPr>
              <a:t> </a:t>
            </a:r>
            <a:r>
              <a:rPr sz="2800" dirty="0">
                <a:solidFill>
                  <a:srgbClr val="002060"/>
                </a:solidFill>
                <a:latin typeface="Times New Roman"/>
                <a:cs typeface="Times New Roman"/>
              </a:rPr>
              <a:t>phamacovigilance</a:t>
            </a:r>
            <a:r>
              <a:rPr sz="2800" spc="-90" dirty="0">
                <a:solidFill>
                  <a:srgbClr val="002060"/>
                </a:solidFill>
                <a:latin typeface="Times New Roman"/>
                <a:cs typeface="Times New Roman"/>
              </a:rPr>
              <a:t> </a:t>
            </a:r>
            <a:r>
              <a:rPr sz="2800" spc="-10" dirty="0">
                <a:solidFill>
                  <a:srgbClr val="002060"/>
                </a:solidFill>
                <a:latin typeface="Times New Roman"/>
                <a:cs typeface="Times New Roman"/>
              </a:rPr>
              <a:t>centre </a:t>
            </a:r>
            <a:r>
              <a:rPr sz="2800" dirty="0">
                <a:solidFill>
                  <a:srgbClr val="002060"/>
                </a:solidFill>
                <a:latin typeface="Times New Roman"/>
                <a:cs typeface="Times New Roman"/>
              </a:rPr>
              <a:t>Regional</a:t>
            </a:r>
            <a:r>
              <a:rPr sz="2800" spc="-95" dirty="0">
                <a:solidFill>
                  <a:srgbClr val="002060"/>
                </a:solidFill>
                <a:latin typeface="Times New Roman"/>
                <a:cs typeface="Times New Roman"/>
              </a:rPr>
              <a:t> </a:t>
            </a:r>
            <a:r>
              <a:rPr sz="2800" dirty="0">
                <a:solidFill>
                  <a:srgbClr val="002060"/>
                </a:solidFill>
                <a:latin typeface="Times New Roman"/>
                <a:cs typeface="Times New Roman"/>
              </a:rPr>
              <a:t>pharmacovigilance</a:t>
            </a:r>
            <a:r>
              <a:rPr sz="2800" spc="-80" dirty="0">
                <a:solidFill>
                  <a:srgbClr val="002060"/>
                </a:solidFill>
                <a:latin typeface="Times New Roman"/>
                <a:cs typeface="Times New Roman"/>
              </a:rPr>
              <a:t> </a:t>
            </a:r>
            <a:r>
              <a:rPr sz="2800" spc="-10" dirty="0">
                <a:solidFill>
                  <a:srgbClr val="002060"/>
                </a:solidFill>
                <a:latin typeface="Times New Roman"/>
                <a:cs typeface="Times New Roman"/>
              </a:rPr>
              <a:t>centre </a:t>
            </a:r>
            <a:r>
              <a:rPr sz="2800" dirty="0">
                <a:solidFill>
                  <a:srgbClr val="002060"/>
                </a:solidFill>
                <a:latin typeface="Times New Roman"/>
                <a:cs typeface="Times New Roman"/>
              </a:rPr>
              <a:t>National</a:t>
            </a:r>
            <a:r>
              <a:rPr sz="2800" spc="-80" dirty="0">
                <a:solidFill>
                  <a:srgbClr val="002060"/>
                </a:solidFill>
                <a:latin typeface="Times New Roman"/>
                <a:cs typeface="Times New Roman"/>
              </a:rPr>
              <a:t> </a:t>
            </a:r>
            <a:r>
              <a:rPr sz="2800" dirty="0">
                <a:solidFill>
                  <a:srgbClr val="002060"/>
                </a:solidFill>
                <a:latin typeface="Times New Roman"/>
                <a:cs typeface="Times New Roman"/>
              </a:rPr>
              <a:t>pharmacovigilance</a:t>
            </a:r>
            <a:r>
              <a:rPr sz="2800" spc="-80" dirty="0">
                <a:solidFill>
                  <a:srgbClr val="002060"/>
                </a:solidFill>
                <a:latin typeface="Times New Roman"/>
                <a:cs typeface="Times New Roman"/>
              </a:rPr>
              <a:t> </a:t>
            </a:r>
            <a:r>
              <a:rPr sz="2800" dirty="0">
                <a:solidFill>
                  <a:srgbClr val="002060"/>
                </a:solidFill>
                <a:latin typeface="Times New Roman"/>
                <a:cs typeface="Times New Roman"/>
              </a:rPr>
              <a:t>resource</a:t>
            </a:r>
            <a:r>
              <a:rPr sz="2800" spc="-75" dirty="0">
                <a:solidFill>
                  <a:srgbClr val="002060"/>
                </a:solidFill>
                <a:latin typeface="Times New Roman"/>
                <a:cs typeface="Times New Roman"/>
              </a:rPr>
              <a:t> </a:t>
            </a:r>
            <a:r>
              <a:rPr sz="2800" spc="-10" dirty="0">
                <a:solidFill>
                  <a:srgbClr val="002060"/>
                </a:solidFill>
                <a:latin typeface="Times New Roman"/>
                <a:cs typeface="Times New Roman"/>
              </a:rPr>
              <a:t>centre</a:t>
            </a:r>
            <a:endParaRPr sz="2800">
              <a:latin typeface="Times New Roman"/>
              <a:cs typeface="Times New Roman"/>
            </a:endParaRPr>
          </a:p>
          <a:p>
            <a:pPr marL="136525" lvl="1" indent="-133350">
              <a:lnSpc>
                <a:spcPct val="100000"/>
              </a:lnSpc>
              <a:buSzPct val="96428"/>
              <a:buChar char="•"/>
              <a:tabLst>
                <a:tab pos="136525" algn="l"/>
              </a:tabLst>
            </a:pPr>
            <a:r>
              <a:rPr sz="2800" dirty="0">
                <a:solidFill>
                  <a:srgbClr val="002060"/>
                </a:solidFill>
                <a:latin typeface="Times New Roman"/>
                <a:cs typeface="Times New Roman"/>
              </a:rPr>
              <a:t>How</a:t>
            </a:r>
            <a:r>
              <a:rPr sz="2800" spc="-35" dirty="0">
                <a:solidFill>
                  <a:srgbClr val="002060"/>
                </a:solidFill>
                <a:latin typeface="Times New Roman"/>
                <a:cs typeface="Times New Roman"/>
              </a:rPr>
              <a:t> </a:t>
            </a:r>
            <a:r>
              <a:rPr sz="2800" dirty="0">
                <a:solidFill>
                  <a:srgbClr val="002060"/>
                </a:solidFill>
                <a:latin typeface="Times New Roman"/>
                <a:cs typeface="Times New Roman"/>
              </a:rPr>
              <a:t>to</a:t>
            </a:r>
            <a:r>
              <a:rPr sz="2800" spc="-20" dirty="0">
                <a:solidFill>
                  <a:srgbClr val="002060"/>
                </a:solidFill>
                <a:latin typeface="Times New Roman"/>
                <a:cs typeface="Times New Roman"/>
              </a:rPr>
              <a:t> </a:t>
            </a:r>
            <a:r>
              <a:rPr sz="2800" dirty="0">
                <a:solidFill>
                  <a:srgbClr val="002060"/>
                </a:solidFill>
                <a:latin typeface="Times New Roman"/>
                <a:cs typeface="Times New Roman"/>
              </a:rPr>
              <a:t>report-</a:t>
            </a:r>
            <a:r>
              <a:rPr sz="2800" spc="-25" dirty="0">
                <a:solidFill>
                  <a:srgbClr val="002060"/>
                </a:solidFill>
                <a:latin typeface="Times New Roman"/>
                <a:cs typeface="Times New Roman"/>
              </a:rPr>
              <a:t> </a:t>
            </a:r>
            <a:r>
              <a:rPr sz="2800" dirty="0">
                <a:solidFill>
                  <a:srgbClr val="002060"/>
                </a:solidFill>
                <a:latin typeface="Times New Roman"/>
                <a:cs typeface="Times New Roman"/>
              </a:rPr>
              <a:t>in</a:t>
            </a:r>
            <a:r>
              <a:rPr sz="2800" spc="-20" dirty="0">
                <a:solidFill>
                  <a:srgbClr val="002060"/>
                </a:solidFill>
                <a:latin typeface="Times New Roman"/>
                <a:cs typeface="Times New Roman"/>
              </a:rPr>
              <a:t> </a:t>
            </a:r>
            <a:r>
              <a:rPr sz="2800" dirty="0">
                <a:solidFill>
                  <a:srgbClr val="002060"/>
                </a:solidFill>
                <a:latin typeface="Times New Roman"/>
                <a:cs typeface="Times New Roman"/>
              </a:rPr>
              <a:t>Reporting</a:t>
            </a:r>
            <a:r>
              <a:rPr sz="2800" spc="-45" dirty="0">
                <a:solidFill>
                  <a:srgbClr val="002060"/>
                </a:solidFill>
                <a:latin typeface="Times New Roman"/>
                <a:cs typeface="Times New Roman"/>
              </a:rPr>
              <a:t> </a:t>
            </a:r>
            <a:r>
              <a:rPr sz="2800" dirty="0">
                <a:solidFill>
                  <a:srgbClr val="002060"/>
                </a:solidFill>
                <a:latin typeface="Times New Roman"/>
                <a:cs typeface="Times New Roman"/>
              </a:rPr>
              <a:t>form</a:t>
            </a:r>
            <a:r>
              <a:rPr sz="2800" spc="-20" dirty="0">
                <a:solidFill>
                  <a:srgbClr val="002060"/>
                </a:solidFill>
                <a:latin typeface="Times New Roman"/>
                <a:cs typeface="Times New Roman"/>
              </a:rPr>
              <a:t> </a:t>
            </a:r>
            <a:r>
              <a:rPr sz="2800" dirty="0">
                <a:solidFill>
                  <a:srgbClr val="002060"/>
                </a:solidFill>
                <a:latin typeface="Times New Roman"/>
                <a:cs typeface="Times New Roman"/>
              </a:rPr>
              <a:t>for</a:t>
            </a:r>
            <a:r>
              <a:rPr sz="2800" spc="-15" dirty="0">
                <a:solidFill>
                  <a:srgbClr val="002060"/>
                </a:solidFill>
                <a:latin typeface="Times New Roman"/>
                <a:cs typeface="Times New Roman"/>
              </a:rPr>
              <a:t> </a:t>
            </a:r>
            <a:r>
              <a:rPr sz="2800" spc="-10" dirty="0">
                <a:solidFill>
                  <a:srgbClr val="002060"/>
                </a:solidFill>
                <a:latin typeface="Times New Roman"/>
                <a:cs typeface="Times New Roman"/>
              </a:rPr>
              <a:t>suspected</a:t>
            </a:r>
            <a:r>
              <a:rPr sz="2800" spc="-185" dirty="0">
                <a:solidFill>
                  <a:srgbClr val="002060"/>
                </a:solidFill>
                <a:latin typeface="Times New Roman"/>
                <a:cs typeface="Times New Roman"/>
              </a:rPr>
              <a:t> </a:t>
            </a:r>
            <a:r>
              <a:rPr sz="2800" spc="-20" dirty="0">
                <a:solidFill>
                  <a:srgbClr val="002060"/>
                </a:solidFill>
                <a:latin typeface="Times New Roman"/>
                <a:cs typeface="Times New Roman"/>
              </a:rPr>
              <a:t>ADRs</a:t>
            </a:r>
            <a:endParaRPr sz="2800">
              <a:latin typeface="Times New Roman"/>
              <a:cs typeface="Times New Roman"/>
            </a:endParaRPr>
          </a:p>
          <a:p>
            <a:pPr marL="12700" marR="5080">
              <a:lnSpc>
                <a:spcPct val="100000"/>
              </a:lnSpc>
            </a:pPr>
            <a:r>
              <a:rPr sz="2800" dirty="0">
                <a:solidFill>
                  <a:srgbClr val="002060"/>
                </a:solidFill>
                <a:latin typeface="Times New Roman"/>
                <a:cs typeface="Times New Roman"/>
              </a:rPr>
              <a:t>•What</a:t>
            </a:r>
            <a:r>
              <a:rPr sz="2800" spc="-50" dirty="0">
                <a:solidFill>
                  <a:srgbClr val="002060"/>
                </a:solidFill>
                <a:latin typeface="Times New Roman"/>
                <a:cs typeface="Times New Roman"/>
              </a:rPr>
              <a:t> </a:t>
            </a:r>
            <a:r>
              <a:rPr sz="2800" dirty="0">
                <a:solidFill>
                  <a:srgbClr val="002060"/>
                </a:solidFill>
                <a:latin typeface="Times New Roman"/>
                <a:cs typeface="Times New Roman"/>
              </a:rPr>
              <a:t>happens</a:t>
            </a:r>
            <a:r>
              <a:rPr sz="2800" spc="-45" dirty="0">
                <a:solidFill>
                  <a:srgbClr val="002060"/>
                </a:solidFill>
                <a:latin typeface="Times New Roman"/>
                <a:cs typeface="Times New Roman"/>
              </a:rPr>
              <a:t> </a:t>
            </a:r>
            <a:r>
              <a:rPr sz="2800" dirty="0">
                <a:solidFill>
                  <a:srgbClr val="002060"/>
                </a:solidFill>
                <a:latin typeface="Times New Roman"/>
                <a:cs typeface="Times New Roman"/>
              </a:rPr>
              <a:t>to</a:t>
            </a:r>
            <a:r>
              <a:rPr sz="2800" spc="-50" dirty="0">
                <a:solidFill>
                  <a:srgbClr val="002060"/>
                </a:solidFill>
                <a:latin typeface="Times New Roman"/>
                <a:cs typeface="Times New Roman"/>
              </a:rPr>
              <a:t> </a:t>
            </a:r>
            <a:r>
              <a:rPr sz="2800" dirty="0">
                <a:solidFill>
                  <a:srgbClr val="002060"/>
                </a:solidFill>
                <a:latin typeface="Times New Roman"/>
                <a:cs typeface="Times New Roman"/>
              </a:rPr>
              <a:t>information</a:t>
            </a:r>
            <a:r>
              <a:rPr sz="2800" spc="-45" dirty="0">
                <a:solidFill>
                  <a:srgbClr val="002060"/>
                </a:solidFill>
                <a:latin typeface="Times New Roman"/>
                <a:cs typeface="Times New Roman"/>
              </a:rPr>
              <a:t> </a:t>
            </a:r>
            <a:r>
              <a:rPr sz="2800" dirty="0">
                <a:solidFill>
                  <a:srgbClr val="002060"/>
                </a:solidFill>
                <a:latin typeface="Times New Roman"/>
                <a:cs typeface="Times New Roman"/>
              </a:rPr>
              <a:t>submitted</a:t>
            </a:r>
            <a:r>
              <a:rPr sz="2800" spc="-50" dirty="0">
                <a:solidFill>
                  <a:srgbClr val="002060"/>
                </a:solidFill>
                <a:latin typeface="Times New Roman"/>
                <a:cs typeface="Times New Roman"/>
              </a:rPr>
              <a:t> </a:t>
            </a:r>
            <a:r>
              <a:rPr sz="2800" dirty="0">
                <a:solidFill>
                  <a:srgbClr val="002060"/>
                </a:solidFill>
                <a:latin typeface="Times New Roman"/>
                <a:cs typeface="Times New Roman"/>
              </a:rPr>
              <a:t>–</a:t>
            </a:r>
            <a:r>
              <a:rPr sz="2800" spc="-30" dirty="0">
                <a:solidFill>
                  <a:srgbClr val="002060"/>
                </a:solidFill>
                <a:latin typeface="Times New Roman"/>
                <a:cs typeface="Times New Roman"/>
              </a:rPr>
              <a:t> </a:t>
            </a:r>
            <a:r>
              <a:rPr sz="2800" dirty="0">
                <a:solidFill>
                  <a:srgbClr val="002060"/>
                </a:solidFill>
                <a:latin typeface="Times New Roman"/>
                <a:cs typeface="Times New Roman"/>
              </a:rPr>
              <a:t>information</a:t>
            </a:r>
            <a:r>
              <a:rPr sz="2800" spc="-45" dirty="0">
                <a:solidFill>
                  <a:srgbClr val="002060"/>
                </a:solidFill>
                <a:latin typeface="Times New Roman"/>
                <a:cs typeface="Times New Roman"/>
              </a:rPr>
              <a:t> </a:t>
            </a:r>
            <a:r>
              <a:rPr sz="2800" spc="-25" dirty="0">
                <a:solidFill>
                  <a:srgbClr val="002060"/>
                </a:solidFill>
                <a:latin typeface="Times New Roman"/>
                <a:cs typeface="Times New Roman"/>
              </a:rPr>
              <a:t>is </a:t>
            </a:r>
            <a:r>
              <a:rPr sz="2800" dirty="0">
                <a:solidFill>
                  <a:srgbClr val="002060"/>
                </a:solidFill>
                <a:latin typeface="Times New Roman"/>
                <a:cs typeface="Times New Roman"/>
              </a:rPr>
              <a:t>handled</a:t>
            </a:r>
            <a:r>
              <a:rPr sz="2800" spc="-55" dirty="0">
                <a:solidFill>
                  <a:srgbClr val="002060"/>
                </a:solidFill>
                <a:latin typeface="Times New Roman"/>
                <a:cs typeface="Times New Roman"/>
              </a:rPr>
              <a:t> </a:t>
            </a:r>
            <a:r>
              <a:rPr sz="2800" spc="-10" dirty="0">
                <a:solidFill>
                  <a:srgbClr val="002060"/>
                </a:solidFill>
                <a:latin typeface="Times New Roman"/>
                <a:cs typeface="Times New Roman"/>
              </a:rPr>
              <a:t>confidentially.</a:t>
            </a:r>
            <a:r>
              <a:rPr sz="2800" spc="-30" dirty="0">
                <a:solidFill>
                  <a:srgbClr val="002060"/>
                </a:solidFill>
                <a:latin typeface="Times New Roman"/>
                <a:cs typeface="Times New Roman"/>
              </a:rPr>
              <a:t> </a:t>
            </a:r>
            <a:r>
              <a:rPr sz="2800" dirty="0">
                <a:solidFill>
                  <a:srgbClr val="002060"/>
                </a:solidFill>
                <a:latin typeface="Times New Roman"/>
                <a:cs typeface="Times New Roman"/>
              </a:rPr>
              <a:t>PPC</a:t>
            </a:r>
            <a:r>
              <a:rPr sz="2800" spc="-35" dirty="0">
                <a:solidFill>
                  <a:srgbClr val="002060"/>
                </a:solidFill>
                <a:latin typeface="Times New Roman"/>
                <a:cs typeface="Times New Roman"/>
              </a:rPr>
              <a:t> </a:t>
            </a:r>
            <a:r>
              <a:rPr sz="2800" dirty="0">
                <a:solidFill>
                  <a:srgbClr val="002060"/>
                </a:solidFill>
                <a:latin typeface="Times New Roman"/>
                <a:cs typeface="Times New Roman"/>
              </a:rPr>
              <a:t>forwards</a:t>
            </a:r>
            <a:r>
              <a:rPr sz="2800" spc="-35" dirty="0">
                <a:solidFill>
                  <a:srgbClr val="002060"/>
                </a:solidFill>
                <a:latin typeface="Times New Roman"/>
                <a:cs typeface="Times New Roman"/>
              </a:rPr>
              <a:t> </a:t>
            </a:r>
            <a:r>
              <a:rPr sz="2800" dirty="0">
                <a:solidFill>
                  <a:srgbClr val="002060"/>
                </a:solidFill>
                <a:latin typeface="Times New Roman"/>
                <a:cs typeface="Times New Roman"/>
              </a:rPr>
              <a:t>the</a:t>
            </a:r>
            <a:r>
              <a:rPr sz="2800" spc="-45" dirty="0">
                <a:solidFill>
                  <a:srgbClr val="002060"/>
                </a:solidFill>
                <a:latin typeface="Times New Roman"/>
                <a:cs typeface="Times New Roman"/>
              </a:rPr>
              <a:t> </a:t>
            </a:r>
            <a:r>
              <a:rPr sz="2800" dirty="0">
                <a:solidFill>
                  <a:srgbClr val="002060"/>
                </a:solidFill>
                <a:latin typeface="Times New Roman"/>
                <a:cs typeface="Times New Roman"/>
              </a:rPr>
              <a:t>form</a:t>
            </a:r>
            <a:r>
              <a:rPr sz="2800" spc="-35" dirty="0">
                <a:solidFill>
                  <a:srgbClr val="002060"/>
                </a:solidFill>
                <a:latin typeface="Times New Roman"/>
                <a:cs typeface="Times New Roman"/>
              </a:rPr>
              <a:t> </a:t>
            </a:r>
            <a:r>
              <a:rPr sz="2800" dirty="0">
                <a:solidFill>
                  <a:srgbClr val="002060"/>
                </a:solidFill>
                <a:latin typeface="Times New Roman"/>
                <a:cs typeface="Times New Roman"/>
              </a:rPr>
              <a:t>to</a:t>
            </a:r>
            <a:r>
              <a:rPr sz="2800" spc="-40" dirty="0">
                <a:solidFill>
                  <a:srgbClr val="002060"/>
                </a:solidFill>
                <a:latin typeface="Times New Roman"/>
                <a:cs typeface="Times New Roman"/>
              </a:rPr>
              <a:t> </a:t>
            </a:r>
            <a:r>
              <a:rPr sz="2800" dirty="0">
                <a:solidFill>
                  <a:srgbClr val="002060"/>
                </a:solidFill>
                <a:latin typeface="Times New Roman"/>
                <a:cs typeface="Times New Roman"/>
              </a:rPr>
              <a:t>RPC</a:t>
            </a:r>
            <a:r>
              <a:rPr sz="2800" spc="-35" dirty="0">
                <a:solidFill>
                  <a:srgbClr val="002060"/>
                </a:solidFill>
                <a:latin typeface="Times New Roman"/>
                <a:cs typeface="Times New Roman"/>
              </a:rPr>
              <a:t> </a:t>
            </a:r>
            <a:r>
              <a:rPr sz="2800" spc="-25" dirty="0">
                <a:solidFill>
                  <a:srgbClr val="002060"/>
                </a:solidFill>
                <a:latin typeface="Times New Roman"/>
                <a:cs typeface="Times New Roman"/>
              </a:rPr>
              <a:t>who </a:t>
            </a:r>
            <a:r>
              <a:rPr sz="2800" dirty="0">
                <a:solidFill>
                  <a:srgbClr val="002060"/>
                </a:solidFill>
                <a:latin typeface="Times New Roman"/>
                <a:cs typeface="Times New Roman"/>
              </a:rPr>
              <a:t>will</a:t>
            </a:r>
            <a:r>
              <a:rPr sz="2800" spc="-20" dirty="0">
                <a:solidFill>
                  <a:srgbClr val="002060"/>
                </a:solidFill>
                <a:latin typeface="Times New Roman"/>
                <a:cs typeface="Times New Roman"/>
              </a:rPr>
              <a:t> </a:t>
            </a:r>
            <a:r>
              <a:rPr sz="2800" dirty="0">
                <a:solidFill>
                  <a:srgbClr val="002060"/>
                </a:solidFill>
                <a:latin typeface="Times New Roman"/>
                <a:cs typeface="Times New Roman"/>
              </a:rPr>
              <a:t>carry</a:t>
            </a:r>
            <a:r>
              <a:rPr sz="2800" spc="-20" dirty="0">
                <a:solidFill>
                  <a:srgbClr val="002060"/>
                </a:solidFill>
                <a:latin typeface="Times New Roman"/>
                <a:cs typeface="Times New Roman"/>
              </a:rPr>
              <a:t> </a:t>
            </a:r>
            <a:r>
              <a:rPr sz="2800" dirty="0">
                <a:solidFill>
                  <a:srgbClr val="002060"/>
                </a:solidFill>
                <a:latin typeface="Times New Roman"/>
                <a:cs typeface="Times New Roman"/>
              </a:rPr>
              <a:t>out</a:t>
            </a:r>
            <a:r>
              <a:rPr sz="2800" spc="-20" dirty="0">
                <a:solidFill>
                  <a:srgbClr val="002060"/>
                </a:solidFill>
                <a:latin typeface="Times New Roman"/>
                <a:cs typeface="Times New Roman"/>
              </a:rPr>
              <a:t> </a:t>
            </a:r>
            <a:r>
              <a:rPr sz="2800" dirty="0">
                <a:solidFill>
                  <a:srgbClr val="002060"/>
                </a:solidFill>
                <a:latin typeface="Times New Roman"/>
                <a:cs typeface="Times New Roman"/>
              </a:rPr>
              <a:t>causality</a:t>
            </a:r>
            <a:r>
              <a:rPr sz="2800" spc="-20" dirty="0">
                <a:solidFill>
                  <a:srgbClr val="002060"/>
                </a:solidFill>
                <a:latin typeface="Times New Roman"/>
                <a:cs typeface="Times New Roman"/>
              </a:rPr>
              <a:t> </a:t>
            </a:r>
            <a:r>
              <a:rPr sz="2800" dirty="0">
                <a:solidFill>
                  <a:srgbClr val="002060"/>
                </a:solidFill>
                <a:latin typeface="Times New Roman"/>
                <a:cs typeface="Times New Roman"/>
              </a:rPr>
              <a:t>analysis.</a:t>
            </a:r>
            <a:r>
              <a:rPr sz="2800" spc="-20" dirty="0">
                <a:solidFill>
                  <a:srgbClr val="002060"/>
                </a:solidFill>
                <a:latin typeface="Times New Roman"/>
                <a:cs typeface="Times New Roman"/>
              </a:rPr>
              <a:t> </a:t>
            </a:r>
            <a:r>
              <a:rPr sz="2800" dirty="0">
                <a:solidFill>
                  <a:srgbClr val="002060"/>
                </a:solidFill>
                <a:latin typeface="Times New Roman"/>
                <a:cs typeface="Times New Roman"/>
              </a:rPr>
              <a:t>Information</a:t>
            </a:r>
            <a:r>
              <a:rPr sz="2800" spc="-20" dirty="0">
                <a:solidFill>
                  <a:srgbClr val="002060"/>
                </a:solidFill>
                <a:latin typeface="Times New Roman"/>
                <a:cs typeface="Times New Roman"/>
              </a:rPr>
              <a:t> </a:t>
            </a:r>
            <a:r>
              <a:rPr sz="2800" dirty="0">
                <a:solidFill>
                  <a:srgbClr val="002060"/>
                </a:solidFill>
                <a:latin typeface="Times New Roman"/>
                <a:cs typeface="Times New Roman"/>
              </a:rPr>
              <a:t>forwarded</a:t>
            </a:r>
            <a:r>
              <a:rPr sz="2800" spc="-20" dirty="0">
                <a:solidFill>
                  <a:srgbClr val="002060"/>
                </a:solidFill>
                <a:latin typeface="Times New Roman"/>
                <a:cs typeface="Times New Roman"/>
              </a:rPr>
              <a:t> </a:t>
            </a:r>
            <a:r>
              <a:rPr sz="2800" spc="-25" dirty="0">
                <a:solidFill>
                  <a:srgbClr val="002060"/>
                </a:solidFill>
                <a:latin typeface="Times New Roman"/>
                <a:cs typeface="Times New Roman"/>
              </a:rPr>
              <a:t>to </a:t>
            </a:r>
            <a:r>
              <a:rPr sz="2800" dirty="0">
                <a:solidFill>
                  <a:srgbClr val="002060"/>
                </a:solidFill>
                <a:latin typeface="Times New Roman"/>
                <a:cs typeface="Times New Roman"/>
              </a:rPr>
              <a:t>NPRC</a:t>
            </a:r>
            <a:r>
              <a:rPr sz="2800" spc="-15" dirty="0">
                <a:solidFill>
                  <a:srgbClr val="002060"/>
                </a:solidFill>
                <a:latin typeface="Times New Roman"/>
                <a:cs typeface="Times New Roman"/>
              </a:rPr>
              <a:t> </a:t>
            </a:r>
            <a:r>
              <a:rPr sz="2800" dirty="0">
                <a:solidFill>
                  <a:srgbClr val="002060"/>
                </a:solidFill>
                <a:latin typeface="Times New Roman"/>
                <a:cs typeface="Times New Roman"/>
              </a:rPr>
              <a:t>will</a:t>
            </a:r>
            <a:r>
              <a:rPr sz="2800" spc="-10" dirty="0">
                <a:solidFill>
                  <a:srgbClr val="002060"/>
                </a:solidFill>
                <a:latin typeface="Times New Roman"/>
                <a:cs typeface="Times New Roman"/>
              </a:rPr>
              <a:t> </a:t>
            </a:r>
            <a:r>
              <a:rPr sz="2800" dirty="0">
                <a:solidFill>
                  <a:srgbClr val="002060"/>
                </a:solidFill>
                <a:latin typeface="Times New Roman"/>
                <a:cs typeface="Times New Roman"/>
              </a:rPr>
              <a:t>be</a:t>
            </a:r>
            <a:r>
              <a:rPr sz="2800" spc="-10" dirty="0">
                <a:solidFill>
                  <a:srgbClr val="002060"/>
                </a:solidFill>
                <a:latin typeface="Times New Roman"/>
                <a:cs typeface="Times New Roman"/>
              </a:rPr>
              <a:t> </a:t>
            </a:r>
            <a:r>
              <a:rPr sz="2800" dirty="0">
                <a:solidFill>
                  <a:srgbClr val="002060"/>
                </a:solidFill>
                <a:latin typeface="Times New Roman"/>
                <a:cs typeface="Times New Roman"/>
              </a:rPr>
              <a:t>analyzed</a:t>
            </a:r>
            <a:r>
              <a:rPr sz="2800" spc="-30" dirty="0">
                <a:solidFill>
                  <a:srgbClr val="002060"/>
                </a:solidFill>
                <a:latin typeface="Times New Roman"/>
                <a:cs typeface="Times New Roman"/>
              </a:rPr>
              <a:t> </a:t>
            </a:r>
            <a:r>
              <a:rPr sz="2800" dirty="0">
                <a:solidFill>
                  <a:srgbClr val="002060"/>
                </a:solidFill>
                <a:latin typeface="Times New Roman"/>
                <a:cs typeface="Times New Roman"/>
              </a:rPr>
              <a:t>&amp;</a:t>
            </a:r>
            <a:r>
              <a:rPr sz="2800" spc="-15" dirty="0">
                <a:solidFill>
                  <a:srgbClr val="002060"/>
                </a:solidFill>
                <a:latin typeface="Times New Roman"/>
                <a:cs typeface="Times New Roman"/>
              </a:rPr>
              <a:t> </a:t>
            </a:r>
            <a:r>
              <a:rPr sz="2800" dirty="0">
                <a:solidFill>
                  <a:srgbClr val="002060"/>
                </a:solidFill>
                <a:latin typeface="Times New Roman"/>
                <a:cs typeface="Times New Roman"/>
              </a:rPr>
              <a:t>forwarded</a:t>
            </a:r>
            <a:r>
              <a:rPr sz="2800" spc="-10" dirty="0">
                <a:solidFill>
                  <a:srgbClr val="002060"/>
                </a:solidFill>
                <a:latin typeface="Times New Roman"/>
                <a:cs typeface="Times New Roman"/>
              </a:rPr>
              <a:t> </a:t>
            </a:r>
            <a:r>
              <a:rPr sz="2800" dirty="0">
                <a:solidFill>
                  <a:srgbClr val="002060"/>
                </a:solidFill>
                <a:latin typeface="Times New Roman"/>
                <a:cs typeface="Times New Roman"/>
              </a:rPr>
              <a:t>to</a:t>
            </a:r>
            <a:r>
              <a:rPr sz="2800" spc="-10" dirty="0">
                <a:solidFill>
                  <a:srgbClr val="002060"/>
                </a:solidFill>
                <a:latin typeface="Times New Roman"/>
                <a:cs typeface="Times New Roman"/>
              </a:rPr>
              <a:t> </a:t>
            </a:r>
            <a:r>
              <a:rPr sz="2800" dirty="0">
                <a:solidFill>
                  <a:srgbClr val="002060"/>
                </a:solidFill>
                <a:latin typeface="Times New Roman"/>
                <a:cs typeface="Times New Roman"/>
              </a:rPr>
              <a:t>Deptt.</a:t>
            </a:r>
            <a:r>
              <a:rPr sz="2800" spc="-10" dirty="0">
                <a:solidFill>
                  <a:srgbClr val="002060"/>
                </a:solidFill>
                <a:latin typeface="Times New Roman"/>
                <a:cs typeface="Times New Roman"/>
              </a:rPr>
              <a:t> Of</a:t>
            </a:r>
            <a:r>
              <a:rPr sz="2800" spc="-155" dirty="0">
                <a:solidFill>
                  <a:srgbClr val="002060"/>
                </a:solidFill>
                <a:latin typeface="Times New Roman"/>
                <a:cs typeface="Times New Roman"/>
              </a:rPr>
              <a:t> </a:t>
            </a:r>
            <a:r>
              <a:rPr sz="2800" spc="-10" dirty="0">
                <a:solidFill>
                  <a:srgbClr val="002060"/>
                </a:solidFill>
                <a:latin typeface="Times New Roman"/>
                <a:cs typeface="Times New Roman"/>
              </a:rPr>
              <a:t>AYUSH, </a:t>
            </a:r>
            <a:r>
              <a:rPr sz="2800" dirty="0">
                <a:solidFill>
                  <a:srgbClr val="002060"/>
                </a:solidFill>
                <a:latin typeface="Times New Roman"/>
                <a:cs typeface="Times New Roman"/>
              </a:rPr>
              <a:t>Govt</a:t>
            </a:r>
            <a:r>
              <a:rPr sz="2800" spc="-30" dirty="0">
                <a:solidFill>
                  <a:srgbClr val="002060"/>
                </a:solidFill>
                <a:latin typeface="Times New Roman"/>
                <a:cs typeface="Times New Roman"/>
              </a:rPr>
              <a:t> </a:t>
            </a:r>
            <a:r>
              <a:rPr sz="2800" dirty="0">
                <a:solidFill>
                  <a:srgbClr val="002060"/>
                </a:solidFill>
                <a:latin typeface="Times New Roman"/>
                <a:cs typeface="Times New Roman"/>
              </a:rPr>
              <a:t>of</a:t>
            </a:r>
            <a:r>
              <a:rPr sz="2800" spc="-15" dirty="0">
                <a:solidFill>
                  <a:srgbClr val="002060"/>
                </a:solidFill>
                <a:latin typeface="Times New Roman"/>
                <a:cs typeface="Times New Roman"/>
              </a:rPr>
              <a:t> </a:t>
            </a:r>
            <a:r>
              <a:rPr sz="2800" spc="-10" dirty="0">
                <a:solidFill>
                  <a:srgbClr val="002060"/>
                </a:solidFill>
                <a:latin typeface="Times New Roman"/>
                <a:cs typeface="Times New Roman"/>
              </a:rPr>
              <a:t>India.</a:t>
            </a:r>
            <a:endParaRPr sz="2800">
              <a:latin typeface="Times New Roman"/>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57200" y="457200"/>
            <a:ext cx="9144000" cy="1958339"/>
            <a:chOff x="457200" y="457200"/>
            <a:chExt cx="9144000" cy="1958339"/>
          </a:xfrm>
        </p:grpSpPr>
        <p:pic>
          <p:nvPicPr>
            <p:cNvPr id="3" name="object 3"/>
            <p:cNvPicPr/>
            <p:nvPr/>
          </p:nvPicPr>
          <p:blipFill>
            <a:blip r:embed="rId2" cstate="print"/>
            <a:stretch>
              <a:fillRect/>
            </a:stretch>
          </p:blipFill>
          <p:spPr>
            <a:xfrm>
              <a:off x="457200" y="457200"/>
              <a:ext cx="9144000" cy="979170"/>
            </a:xfrm>
            <a:prstGeom prst="rect">
              <a:avLst/>
            </a:prstGeom>
          </p:spPr>
        </p:pic>
        <p:pic>
          <p:nvPicPr>
            <p:cNvPr id="4" name="object 4"/>
            <p:cNvPicPr/>
            <p:nvPr/>
          </p:nvPicPr>
          <p:blipFill>
            <a:blip r:embed="rId3" cstate="print"/>
            <a:stretch>
              <a:fillRect/>
            </a:stretch>
          </p:blipFill>
          <p:spPr>
            <a:xfrm>
              <a:off x="457200" y="1436369"/>
              <a:ext cx="9144000" cy="979170"/>
            </a:xfrm>
            <a:prstGeom prst="rect">
              <a:avLst/>
            </a:prstGeom>
          </p:spPr>
        </p:pic>
      </p:grpSp>
      <p:pic>
        <p:nvPicPr>
          <p:cNvPr id="6" name="object 6"/>
          <p:cNvPicPr/>
          <p:nvPr/>
        </p:nvPicPr>
        <p:blipFill>
          <a:blip r:embed="rId4" cstate="print"/>
          <a:stretch>
            <a:fillRect/>
          </a:stretch>
        </p:blipFill>
        <p:spPr>
          <a:xfrm>
            <a:off x="457200" y="2415539"/>
            <a:ext cx="9144000" cy="979170"/>
          </a:xfrm>
          <a:prstGeom prst="rect">
            <a:avLst/>
          </a:prstGeom>
        </p:spPr>
      </p:pic>
      <p:sp>
        <p:nvSpPr>
          <p:cNvPr id="7" name="object 7"/>
          <p:cNvSpPr txBox="1"/>
          <p:nvPr/>
        </p:nvSpPr>
        <p:spPr>
          <a:xfrm>
            <a:off x="6556502" y="1869440"/>
            <a:ext cx="1887855" cy="574040"/>
          </a:xfrm>
          <a:prstGeom prst="rect">
            <a:avLst/>
          </a:prstGeom>
        </p:spPr>
        <p:txBody>
          <a:bodyPr vert="horz" wrap="square" lIns="0" tIns="12700" rIns="0" bIns="0" rtlCol="0">
            <a:spAutoFit/>
          </a:bodyPr>
          <a:lstStyle/>
          <a:p>
            <a:pPr marL="12700">
              <a:lnSpc>
                <a:spcPct val="100000"/>
              </a:lnSpc>
              <a:spcBef>
                <a:spcPts val="100"/>
              </a:spcBef>
            </a:pPr>
            <a:r>
              <a:rPr sz="3600" b="1" spc="-745" dirty="0">
                <a:solidFill>
                  <a:srgbClr val="002060"/>
                </a:solidFill>
                <a:latin typeface="FreeSans"/>
                <a:cs typeface="FreeSans"/>
              </a:rPr>
              <a:t>p0l˛˛0</a:t>
            </a:r>
            <a:r>
              <a:rPr sz="3600" b="1" spc="10" dirty="0">
                <a:solidFill>
                  <a:srgbClr val="002060"/>
                </a:solidFill>
                <a:latin typeface="FreeSans"/>
                <a:cs typeface="FreeSans"/>
              </a:rPr>
              <a:t> </a:t>
            </a:r>
            <a:r>
              <a:rPr sz="3600" b="1" spc="-385" dirty="0">
                <a:solidFill>
                  <a:srgbClr val="002060"/>
                </a:solidFill>
                <a:latin typeface="FreeSans"/>
                <a:cs typeface="FreeSans"/>
              </a:rPr>
              <a:t>1/126jj</a:t>
            </a:r>
            <a:endParaRPr sz="3600">
              <a:latin typeface="FreeSans"/>
              <a:cs typeface="FreeSans"/>
            </a:endParaRPr>
          </a:p>
        </p:txBody>
      </p:sp>
      <p:pic>
        <p:nvPicPr>
          <p:cNvPr id="8" name="object 8"/>
          <p:cNvPicPr/>
          <p:nvPr/>
        </p:nvPicPr>
        <p:blipFill>
          <a:blip r:embed="rId5" cstate="print"/>
          <a:stretch>
            <a:fillRect/>
          </a:stretch>
        </p:blipFill>
        <p:spPr>
          <a:xfrm>
            <a:off x="457200" y="3394709"/>
            <a:ext cx="9144000" cy="979170"/>
          </a:xfrm>
          <a:prstGeom prst="rect">
            <a:avLst/>
          </a:prstGeom>
        </p:spPr>
      </p:pic>
      <p:sp>
        <p:nvSpPr>
          <p:cNvPr id="9" name="object 9"/>
          <p:cNvSpPr txBox="1"/>
          <p:nvPr/>
        </p:nvSpPr>
        <p:spPr>
          <a:xfrm>
            <a:off x="1069339" y="1869440"/>
            <a:ext cx="4343400" cy="2231380"/>
          </a:xfrm>
          <a:prstGeom prst="rect">
            <a:avLst/>
          </a:prstGeom>
        </p:spPr>
        <p:txBody>
          <a:bodyPr vert="horz" wrap="square" lIns="0" tIns="12700" rIns="0" bIns="0" rtlCol="0">
            <a:spAutoFit/>
          </a:bodyPr>
          <a:lstStyle/>
          <a:p>
            <a:pPr marL="13335">
              <a:lnSpc>
                <a:spcPts val="4315"/>
              </a:lnSpc>
              <a:spcBef>
                <a:spcPts val="100"/>
              </a:spcBef>
            </a:pPr>
            <a:r>
              <a:rPr sz="3600" b="1" spc="-775" dirty="0">
                <a:solidFill>
                  <a:srgbClr val="002060"/>
                </a:solidFill>
                <a:latin typeface="Mangal" panose="02040503050203030202" pitchFamily="18" charset="0"/>
                <a:ea typeface="Nirmala Text" panose="020B0502040204020203" pitchFamily="34" charset="0"/>
                <a:cs typeface="Mangal" panose="02040503050203030202" pitchFamily="18" charset="0"/>
              </a:rPr>
              <a:t>foKtr˙</a:t>
            </a:r>
            <a:r>
              <a:rPr sz="3600" b="1" spc="25" dirty="0">
                <a:solidFill>
                  <a:srgbClr val="002060"/>
                </a:solidFill>
                <a:latin typeface="Mangal" panose="02040503050203030202" pitchFamily="18" charset="0"/>
                <a:ea typeface="Nirmala Text" panose="020B0502040204020203" pitchFamily="34" charset="0"/>
                <a:cs typeface="Mangal" panose="02040503050203030202" pitchFamily="18" charset="0"/>
              </a:rPr>
              <a:t> </a:t>
            </a:r>
            <a:r>
              <a:rPr sz="3600" b="1" spc="-470" dirty="0">
                <a:solidFill>
                  <a:srgbClr val="002060"/>
                </a:solidFill>
                <a:latin typeface="Mangal" panose="02040503050203030202" pitchFamily="18" charset="0"/>
                <a:ea typeface="Nirmala Text" panose="020B0502040204020203" pitchFamily="34" charset="0"/>
                <a:cs typeface="Mangal" panose="02040503050203030202" pitchFamily="18" charset="0"/>
              </a:rPr>
              <a:t>ptfi</a:t>
            </a:r>
            <a:r>
              <a:rPr sz="3600" b="1" spc="40" dirty="0">
                <a:solidFill>
                  <a:srgbClr val="002060"/>
                </a:solidFill>
                <a:latin typeface="Mangal" panose="02040503050203030202" pitchFamily="18" charset="0"/>
                <a:ea typeface="Nirmala Text" panose="020B0502040204020203" pitchFamily="34" charset="0"/>
                <a:cs typeface="Mangal" panose="02040503050203030202" pitchFamily="18" charset="0"/>
              </a:rPr>
              <a:t> </a:t>
            </a:r>
            <a:r>
              <a:rPr sz="3600" b="1" spc="-575" dirty="0">
                <a:solidFill>
                  <a:srgbClr val="002060"/>
                </a:solidFill>
                <a:latin typeface="Mangal" panose="02040503050203030202" pitchFamily="18" charset="0"/>
                <a:ea typeface="Nirmala Text" panose="020B0502040204020203" pitchFamily="34" charset="0"/>
                <a:cs typeface="Mangal" panose="02040503050203030202" pitchFamily="18" charset="0"/>
              </a:rPr>
              <a:t>n</a:t>
            </a:r>
            <a:r>
              <a:rPr sz="3600" b="1" spc="-1065" dirty="0">
                <a:solidFill>
                  <a:srgbClr val="002060"/>
                </a:solidFill>
                <a:latin typeface="Mangal" panose="02040503050203030202" pitchFamily="18" charset="0"/>
                <a:ea typeface="Nirmala Text" panose="020B0502040204020203" pitchFamily="34" charset="0"/>
                <a:cs typeface="Mangal" panose="02040503050203030202" pitchFamily="18" charset="0"/>
              </a:rPr>
              <a:t>¸</a:t>
            </a:r>
            <a:r>
              <a:rPr sz="3600" b="1" spc="-560" dirty="0">
                <a:solidFill>
                  <a:srgbClr val="002060"/>
                </a:solidFill>
                <a:latin typeface="Mangal" panose="02040503050203030202" pitchFamily="18" charset="0"/>
                <a:ea typeface="Nirmala Text" panose="020B0502040204020203" pitchFamily="34" charset="0"/>
                <a:cs typeface="Mangal" panose="02040503050203030202" pitchFamily="18" charset="0"/>
              </a:rPr>
              <a:t>¸</a:t>
            </a:r>
            <a:r>
              <a:rPr sz="3600" b="1" spc="-565" dirty="0">
                <a:solidFill>
                  <a:srgbClr val="002060"/>
                </a:solidFill>
                <a:latin typeface="Mangal" panose="02040503050203030202" pitchFamily="18" charset="0"/>
                <a:ea typeface="Nirmala Text" panose="020B0502040204020203" pitchFamily="34" charset="0"/>
                <a:cs typeface="Mangal" panose="02040503050203030202" pitchFamily="18" charset="0"/>
              </a:rPr>
              <a:t>;</a:t>
            </a:r>
            <a:r>
              <a:rPr sz="3600" b="1" spc="-1065" dirty="0">
                <a:solidFill>
                  <a:srgbClr val="002060"/>
                </a:solidFill>
                <a:latin typeface="Mangal" panose="02040503050203030202" pitchFamily="18" charset="0"/>
                <a:ea typeface="Nirmala Text" panose="020B0502040204020203" pitchFamily="34" charset="0"/>
                <a:cs typeface="Mangal" panose="02040503050203030202" pitchFamily="18" charset="0"/>
              </a:rPr>
              <a:t>¸</a:t>
            </a:r>
            <a:r>
              <a:rPr sz="3600" b="1" spc="-560" dirty="0">
                <a:solidFill>
                  <a:srgbClr val="002060"/>
                </a:solidFill>
                <a:latin typeface="Mangal" panose="02040503050203030202" pitchFamily="18" charset="0"/>
                <a:ea typeface="Nirmala Text" panose="020B0502040204020203" pitchFamily="34" charset="0"/>
                <a:cs typeface="Mangal" panose="02040503050203030202" pitchFamily="18" charset="0"/>
              </a:rPr>
              <a:t>¸'DreuFtt';t’ii4r’jj</a:t>
            </a:r>
            <a:endParaRPr sz="3600" dirty="0">
              <a:latin typeface="Mangal" panose="02040503050203030202" pitchFamily="18" charset="0"/>
              <a:ea typeface="Nirmala Text" panose="020B0502040204020203" pitchFamily="34" charset="0"/>
              <a:cs typeface="Mangal" panose="02040503050203030202" pitchFamily="18" charset="0"/>
            </a:endParaRPr>
          </a:p>
          <a:p>
            <a:pPr marL="12700" marR="5080">
              <a:lnSpc>
                <a:spcPts val="4320"/>
              </a:lnSpc>
              <a:spcBef>
                <a:spcPts val="95"/>
              </a:spcBef>
            </a:pPr>
            <a:r>
              <a:rPr sz="3600" b="1" spc="-670" dirty="0">
                <a:solidFill>
                  <a:srgbClr val="002060"/>
                </a:solidFill>
                <a:latin typeface="Mangal" panose="02040503050203030202" pitchFamily="18" charset="0"/>
                <a:ea typeface="Nirmala Text" panose="020B0502040204020203" pitchFamily="34" charset="0"/>
                <a:cs typeface="Mangal" panose="02040503050203030202" pitchFamily="18" charset="0"/>
              </a:rPr>
              <a:t>;t’xtnfifoet˙</a:t>
            </a:r>
            <a:r>
              <a:rPr sz="3600" b="1" spc="15" dirty="0">
                <a:solidFill>
                  <a:srgbClr val="002060"/>
                </a:solidFill>
                <a:latin typeface="Mangal" panose="02040503050203030202" pitchFamily="18" charset="0"/>
                <a:ea typeface="Nirmala Text" panose="020B0502040204020203" pitchFamily="34" charset="0"/>
                <a:cs typeface="Mangal" panose="02040503050203030202" pitchFamily="18" charset="0"/>
              </a:rPr>
              <a:t> </a:t>
            </a:r>
            <a:r>
              <a:rPr sz="3600" b="1" spc="-725" dirty="0">
                <a:solidFill>
                  <a:srgbClr val="002060"/>
                </a:solidFill>
                <a:latin typeface="Mangal" panose="02040503050203030202" pitchFamily="18" charset="0"/>
                <a:ea typeface="Nirmala Text" panose="020B0502040204020203" pitchFamily="34" charset="0"/>
                <a:cs typeface="Mangal" panose="02040503050203030202" pitchFamily="18" charset="0"/>
              </a:rPr>
              <a:t>rी{.te¸Ùte˙</a:t>
            </a:r>
            <a:r>
              <a:rPr sz="3600" b="1" spc="25" dirty="0">
                <a:solidFill>
                  <a:srgbClr val="002060"/>
                </a:solidFill>
                <a:latin typeface="Mangal" panose="02040503050203030202" pitchFamily="18" charset="0"/>
                <a:ea typeface="Nirmala Text" panose="020B0502040204020203" pitchFamily="34" charset="0"/>
                <a:cs typeface="Mangal" panose="02040503050203030202" pitchFamily="18" charset="0"/>
              </a:rPr>
              <a:t> </a:t>
            </a:r>
            <a:r>
              <a:rPr sz="3600" b="1" spc="-900" dirty="0">
                <a:solidFill>
                  <a:srgbClr val="002060"/>
                </a:solidFill>
                <a:latin typeface="Mangal" panose="02040503050203030202" pitchFamily="18" charset="0"/>
                <a:ea typeface="Nirmala Text" panose="020B0502040204020203" pitchFamily="34" charset="0"/>
                <a:cs typeface="Mangal" panose="02040503050203030202" pitchFamily="18" charset="0"/>
              </a:rPr>
              <a:t>Ht’ett˙</a:t>
            </a:r>
            <a:r>
              <a:rPr sz="3600" b="1" spc="45" dirty="0">
                <a:solidFill>
                  <a:srgbClr val="002060"/>
                </a:solidFill>
                <a:latin typeface="Mangal" panose="02040503050203030202" pitchFamily="18" charset="0"/>
                <a:ea typeface="Nirmala Text" panose="020B0502040204020203" pitchFamily="34" charset="0"/>
                <a:cs typeface="Mangal" panose="02040503050203030202" pitchFamily="18" charset="0"/>
              </a:rPr>
              <a:t> </a:t>
            </a:r>
            <a:r>
              <a:rPr sz="3600" b="1" spc="-790" dirty="0">
                <a:solidFill>
                  <a:srgbClr val="002060"/>
                </a:solidFill>
                <a:latin typeface="Mangal" panose="02040503050203030202" pitchFamily="18" charset="0"/>
                <a:ea typeface="Nirmala Text" panose="020B0502040204020203" pitchFamily="34" charset="0"/>
                <a:cs typeface="Mangal" panose="02040503050203030202" pitchFamily="18" charset="0"/>
              </a:rPr>
              <a:t>Hto’r,j </a:t>
            </a:r>
            <a:r>
              <a:rPr sz="3600" b="1" spc="-905" dirty="0">
                <a:solidFill>
                  <a:srgbClr val="002060"/>
                </a:solidFill>
                <a:latin typeface="Mangal" panose="02040503050203030202" pitchFamily="18" charset="0"/>
                <a:ea typeface="Nirmala Text" panose="020B0502040204020203" pitchFamily="34" charset="0"/>
                <a:cs typeface="Mangal" panose="02040503050203030202" pitchFamily="18" charset="0"/>
              </a:rPr>
              <a:t>Ht’ett˙</a:t>
            </a:r>
            <a:r>
              <a:rPr sz="3600" b="1" spc="50" dirty="0">
                <a:solidFill>
                  <a:srgbClr val="002060"/>
                </a:solidFill>
                <a:latin typeface="Mangal" panose="02040503050203030202" pitchFamily="18" charset="0"/>
                <a:ea typeface="Nirmala Text" panose="020B0502040204020203" pitchFamily="34" charset="0"/>
                <a:cs typeface="Mangal" panose="02040503050203030202" pitchFamily="18" charset="0"/>
              </a:rPr>
              <a:t> </a:t>
            </a:r>
            <a:r>
              <a:rPr sz="3600" b="1" spc="-695" dirty="0">
                <a:solidFill>
                  <a:srgbClr val="002060"/>
                </a:solidFill>
                <a:latin typeface="Mangal" panose="02040503050203030202" pitchFamily="18" charset="0"/>
                <a:ea typeface="Nirmala Text" panose="020B0502040204020203" pitchFamily="34" charset="0"/>
                <a:cs typeface="Mangal" panose="02040503050203030202" pitchFamily="18" charset="0"/>
              </a:rPr>
              <a:t>ptfin¸;¸'Dr˙</a:t>
            </a:r>
            <a:r>
              <a:rPr sz="3600" b="1" spc="35" dirty="0">
                <a:solidFill>
                  <a:srgbClr val="002060"/>
                </a:solidFill>
                <a:latin typeface="Mangal" panose="02040503050203030202" pitchFamily="18" charset="0"/>
                <a:ea typeface="Nirmala Text" panose="020B0502040204020203" pitchFamily="34" charset="0"/>
                <a:cs typeface="Mangal" panose="02040503050203030202" pitchFamily="18" charset="0"/>
              </a:rPr>
              <a:t> </a:t>
            </a:r>
            <a:r>
              <a:rPr sz="3600" b="1" spc="-465" dirty="0">
                <a:solidFill>
                  <a:srgbClr val="002060"/>
                </a:solidFill>
                <a:latin typeface="Mangal" panose="02040503050203030202" pitchFamily="18" charset="0"/>
                <a:ea typeface="Nirmala Text" panose="020B0502040204020203" pitchFamily="34" charset="0"/>
                <a:cs typeface="Mangal" panose="02040503050203030202" pitchFamily="18" charset="0"/>
              </a:rPr>
              <a:t>rी{.t˙</a:t>
            </a:r>
            <a:r>
              <a:rPr sz="3600" b="1" spc="55" dirty="0">
                <a:solidFill>
                  <a:srgbClr val="002060"/>
                </a:solidFill>
                <a:latin typeface="Mangal" panose="02040503050203030202" pitchFamily="18" charset="0"/>
                <a:ea typeface="Nirmala Text" panose="020B0502040204020203" pitchFamily="34" charset="0"/>
                <a:cs typeface="Mangal" panose="02040503050203030202" pitchFamily="18" charset="0"/>
              </a:rPr>
              <a:t> </a:t>
            </a:r>
            <a:r>
              <a:rPr sz="3600" b="1" spc="-305" dirty="0">
                <a:solidFill>
                  <a:srgbClr val="002060"/>
                </a:solidFill>
                <a:latin typeface="Mangal" panose="02040503050203030202" pitchFamily="18" charset="0"/>
                <a:ea typeface="Nirmala Text" panose="020B0502040204020203" pitchFamily="34" charset="0"/>
                <a:cs typeface="Mangal" panose="02040503050203030202" pitchFamily="18" charset="0"/>
              </a:rPr>
              <a:t>l˙i4r’</a:t>
            </a:r>
            <a:r>
              <a:rPr sz="3600" b="1" spc="30" dirty="0">
                <a:solidFill>
                  <a:srgbClr val="002060"/>
                </a:solidFill>
                <a:latin typeface="Mangal" panose="02040503050203030202" pitchFamily="18" charset="0"/>
                <a:ea typeface="Nirmala Text" panose="020B0502040204020203" pitchFamily="34" charset="0"/>
                <a:cs typeface="Mangal" panose="02040503050203030202" pitchFamily="18" charset="0"/>
              </a:rPr>
              <a:t> </a:t>
            </a:r>
            <a:r>
              <a:rPr sz="3600" b="1" spc="-630" dirty="0">
                <a:solidFill>
                  <a:srgbClr val="002060"/>
                </a:solidFill>
                <a:latin typeface="Mangal" panose="02040503050203030202" pitchFamily="18" charset="0"/>
                <a:ea typeface="Nirmala Text" panose="020B0502040204020203" pitchFamily="34" charset="0"/>
                <a:cs typeface="Mangal" panose="02040503050203030202" pitchFamily="18" charset="0"/>
              </a:rPr>
              <a:t>f</a:t>
            </a:r>
            <a:r>
              <a:rPr sz="3600" b="1" spc="-625" dirty="0">
                <a:solidFill>
                  <a:srgbClr val="002060"/>
                </a:solidFill>
                <a:latin typeface="Mangal" panose="02040503050203030202" pitchFamily="18" charset="0"/>
                <a:ea typeface="Nirmala Text" panose="020B0502040204020203" pitchFamily="34" charset="0"/>
                <a:cs typeface="Mangal" panose="02040503050203030202" pitchFamily="18" charset="0"/>
              </a:rPr>
              <a:t>oet</a:t>
            </a:r>
            <a:r>
              <a:rPr sz="3600" b="1" spc="-630" dirty="0">
                <a:solidFill>
                  <a:srgbClr val="002060"/>
                </a:solidFill>
                <a:latin typeface="Mangal" panose="02040503050203030202" pitchFamily="18" charset="0"/>
                <a:ea typeface="Nirmala Text" panose="020B0502040204020203" pitchFamily="34" charset="0"/>
                <a:cs typeface="Mangal" panose="02040503050203030202" pitchFamily="18" charset="0"/>
              </a:rPr>
              <a:t>e</a:t>
            </a:r>
            <a:r>
              <a:rPr sz="3600" b="1" spc="-1130" dirty="0">
                <a:solidFill>
                  <a:srgbClr val="002060"/>
                </a:solidFill>
                <a:latin typeface="Mangal" panose="02040503050203030202" pitchFamily="18" charset="0"/>
                <a:ea typeface="Nirmala Text" panose="020B0502040204020203" pitchFamily="34" charset="0"/>
                <a:cs typeface="Mangal" panose="02040503050203030202" pitchFamily="18" charset="0"/>
              </a:rPr>
              <a:t>,</a:t>
            </a:r>
            <a:r>
              <a:rPr sz="3600" b="1" spc="-625" dirty="0">
                <a:solidFill>
                  <a:srgbClr val="002060"/>
                </a:solidFill>
                <a:latin typeface="Mangal" panose="02040503050203030202" pitchFamily="18" charset="0"/>
                <a:ea typeface="Nirmala Text" panose="020B0502040204020203" pitchFamily="34" charset="0"/>
                <a:cs typeface="Mangal" panose="02040503050203030202" pitchFamily="18" charset="0"/>
              </a:rPr>
              <a:t>jj</a:t>
            </a:r>
            <a:endParaRPr sz="3600" dirty="0">
              <a:latin typeface="Mangal" panose="02040503050203030202" pitchFamily="18" charset="0"/>
              <a:ea typeface="Nirmala Text" panose="020B0502040204020203" pitchFamily="34" charset="0"/>
              <a:cs typeface="Mangal" panose="02040503050203030202" pitchFamily="18" charset="0"/>
            </a:endParaRPr>
          </a:p>
        </p:txBody>
      </p:sp>
      <p:sp>
        <p:nvSpPr>
          <p:cNvPr id="10" name="object 10"/>
          <p:cNvSpPr txBox="1"/>
          <p:nvPr/>
        </p:nvSpPr>
        <p:spPr>
          <a:xfrm>
            <a:off x="6555740" y="2965958"/>
            <a:ext cx="1890395" cy="574040"/>
          </a:xfrm>
          <a:prstGeom prst="rect">
            <a:avLst/>
          </a:prstGeom>
        </p:spPr>
        <p:txBody>
          <a:bodyPr vert="horz" wrap="square" lIns="0" tIns="12700" rIns="0" bIns="0" rtlCol="0">
            <a:spAutoFit/>
          </a:bodyPr>
          <a:lstStyle/>
          <a:p>
            <a:pPr marL="12700">
              <a:lnSpc>
                <a:spcPct val="100000"/>
              </a:lnSpc>
              <a:spcBef>
                <a:spcPts val="100"/>
              </a:spcBef>
            </a:pPr>
            <a:r>
              <a:rPr sz="3600" b="1" spc="-655" dirty="0">
                <a:solidFill>
                  <a:srgbClr val="002060"/>
                </a:solidFill>
                <a:latin typeface="FreeSans"/>
                <a:cs typeface="FreeSans"/>
              </a:rPr>
              <a:t>p0l˛0</a:t>
            </a:r>
            <a:r>
              <a:rPr sz="3600" b="1" spc="10" dirty="0">
                <a:solidFill>
                  <a:srgbClr val="002060"/>
                </a:solidFill>
                <a:latin typeface="FreeSans"/>
                <a:cs typeface="FreeSans"/>
              </a:rPr>
              <a:t> </a:t>
            </a:r>
            <a:r>
              <a:rPr sz="3600" b="1" spc="-380" dirty="0">
                <a:solidFill>
                  <a:srgbClr val="002060"/>
                </a:solidFill>
                <a:latin typeface="FreeSans"/>
                <a:cs typeface="FreeSans"/>
              </a:rPr>
              <a:t>1/127jj</a:t>
            </a:r>
            <a:endParaRPr sz="3600">
              <a:latin typeface="FreeSans"/>
              <a:cs typeface="FreeSans"/>
            </a:endParaRPr>
          </a:p>
        </p:txBody>
      </p:sp>
      <p:sp>
        <p:nvSpPr>
          <p:cNvPr id="11" name="object 11"/>
          <p:cNvSpPr txBox="1"/>
          <p:nvPr/>
        </p:nvSpPr>
        <p:spPr>
          <a:xfrm>
            <a:off x="1251203" y="4166920"/>
            <a:ext cx="3100070" cy="480059"/>
          </a:xfrm>
          <a:prstGeom prst="rect">
            <a:avLst/>
          </a:prstGeom>
        </p:spPr>
        <p:txBody>
          <a:bodyPr vert="horz" wrap="square" lIns="0" tIns="0" rIns="0" bIns="0" rtlCol="0">
            <a:spAutoFit/>
          </a:bodyPr>
          <a:lstStyle/>
          <a:p>
            <a:pPr>
              <a:lnSpc>
                <a:spcPts val="3604"/>
              </a:lnSpc>
              <a:tabLst>
                <a:tab pos="229870" algn="l"/>
                <a:tab pos="742315" algn="l"/>
                <a:tab pos="1488440" algn="l"/>
                <a:tab pos="3098800" algn="l"/>
              </a:tabLst>
            </a:pPr>
            <a:r>
              <a:rPr sz="3600" b="1" spc="-905" dirty="0">
                <a:solidFill>
                  <a:srgbClr val="002060"/>
                </a:solidFill>
                <a:latin typeface="FreeSans"/>
                <a:cs typeface="FreeSans"/>
              </a:rPr>
              <a:t>’</a:t>
            </a:r>
            <a:r>
              <a:rPr sz="3600" b="1" dirty="0">
                <a:solidFill>
                  <a:srgbClr val="002060"/>
                </a:solidFill>
                <a:latin typeface="FreeSans"/>
                <a:cs typeface="FreeSans"/>
              </a:rPr>
              <a:t>	</a:t>
            </a:r>
            <a:r>
              <a:rPr sz="3600" b="1" spc="-1200" dirty="0">
                <a:solidFill>
                  <a:srgbClr val="002060"/>
                </a:solidFill>
                <a:latin typeface="FreeSans"/>
                <a:cs typeface="FreeSans"/>
              </a:rPr>
              <a:t>˙</a:t>
            </a:r>
            <a:r>
              <a:rPr sz="3600" b="1" dirty="0">
                <a:solidFill>
                  <a:srgbClr val="002060"/>
                </a:solidFill>
                <a:latin typeface="FreeSans"/>
                <a:cs typeface="FreeSans"/>
              </a:rPr>
              <a:t>	</a:t>
            </a:r>
            <a:r>
              <a:rPr sz="3600" b="1" spc="-905" dirty="0">
                <a:solidFill>
                  <a:srgbClr val="002060"/>
                </a:solidFill>
                <a:latin typeface="FreeSans"/>
                <a:cs typeface="FreeSans"/>
              </a:rPr>
              <a:t>'</a:t>
            </a:r>
            <a:r>
              <a:rPr sz="3600" b="1" dirty="0">
                <a:solidFill>
                  <a:srgbClr val="002060"/>
                </a:solidFill>
                <a:latin typeface="FreeSans"/>
                <a:cs typeface="FreeSans"/>
              </a:rPr>
              <a:t>	</a:t>
            </a:r>
            <a:r>
              <a:rPr sz="3600" b="1" spc="-905" dirty="0">
                <a:solidFill>
                  <a:srgbClr val="002060"/>
                </a:solidFill>
                <a:latin typeface="FreeSans"/>
                <a:cs typeface="FreeSans"/>
              </a:rPr>
              <a:t>’</a:t>
            </a:r>
            <a:r>
              <a:rPr sz="3600" b="1" dirty="0">
                <a:solidFill>
                  <a:srgbClr val="002060"/>
                </a:solidFill>
                <a:latin typeface="FreeSans"/>
                <a:cs typeface="FreeSans"/>
              </a:rPr>
              <a:t>	</a:t>
            </a:r>
            <a:r>
              <a:rPr sz="3600" b="1" spc="-905" dirty="0">
                <a:solidFill>
                  <a:srgbClr val="002060"/>
                </a:solidFill>
                <a:latin typeface="FreeSans"/>
                <a:cs typeface="FreeSans"/>
              </a:rPr>
              <a:t>’</a:t>
            </a:r>
            <a:endParaRPr sz="3600">
              <a:latin typeface="FreeSans"/>
              <a:cs typeface="FreeSans"/>
            </a:endParaRPr>
          </a:p>
        </p:txBody>
      </p:sp>
      <p:pic>
        <p:nvPicPr>
          <p:cNvPr id="12" name="object 12"/>
          <p:cNvPicPr/>
          <p:nvPr/>
        </p:nvPicPr>
        <p:blipFill>
          <a:blip r:embed="rId6" cstate="print"/>
          <a:stretch>
            <a:fillRect/>
          </a:stretch>
        </p:blipFill>
        <p:spPr>
          <a:xfrm>
            <a:off x="457200" y="4373879"/>
            <a:ext cx="9144000" cy="979170"/>
          </a:xfrm>
          <a:prstGeom prst="rect">
            <a:avLst/>
          </a:prstGeom>
        </p:spPr>
      </p:pic>
      <p:sp>
        <p:nvSpPr>
          <p:cNvPr id="13" name="object 13"/>
          <p:cNvSpPr txBox="1"/>
          <p:nvPr/>
        </p:nvSpPr>
        <p:spPr>
          <a:xfrm>
            <a:off x="6554993" y="4611878"/>
            <a:ext cx="1753235" cy="574040"/>
          </a:xfrm>
          <a:prstGeom prst="rect">
            <a:avLst/>
          </a:prstGeom>
        </p:spPr>
        <p:txBody>
          <a:bodyPr vert="horz" wrap="square" lIns="0" tIns="12700" rIns="0" bIns="0" rtlCol="0">
            <a:spAutoFit/>
          </a:bodyPr>
          <a:lstStyle/>
          <a:p>
            <a:pPr marL="12700">
              <a:lnSpc>
                <a:spcPct val="100000"/>
              </a:lnSpc>
              <a:spcBef>
                <a:spcPts val="100"/>
              </a:spcBef>
            </a:pPr>
            <a:r>
              <a:rPr sz="3600" b="1" spc="-655" dirty="0">
                <a:solidFill>
                  <a:srgbClr val="002060"/>
                </a:solidFill>
                <a:latin typeface="FreeSans"/>
                <a:cs typeface="FreeSans"/>
              </a:rPr>
              <a:t>p0l˛0</a:t>
            </a:r>
            <a:r>
              <a:rPr sz="3600" b="1" spc="15" dirty="0">
                <a:solidFill>
                  <a:srgbClr val="002060"/>
                </a:solidFill>
                <a:latin typeface="FreeSans"/>
                <a:cs typeface="FreeSans"/>
              </a:rPr>
              <a:t> </a:t>
            </a:r>
            <a:r>
              <a:rPr sz="3600" b="1" spc="-295" dirty="0">
                <a:solidFill>
                  <a:srgbClr val="002060"/>
                </a:solidFill>
                <a:latin typeface="FreeSans"/>
                <a:cs typeface="FreeSans"/>
              </a:rPr>
              <a:t>4/29jj</a:t>
            </a:r>
            <a:endParaRPr sz="3600">
              <a:latin typeface="FreeSans"/>
              <a:cs typeface="FreeSans"/>
            </a:endParaRPr>
          </a:p>
        </p:txBody>
      </p:sp>
      <p:sp>
        <p:nvSpPr>
          <p:cNvPr id="14" name="object 14"/>
          <p:cNvSpPr txBox="1"/>
          <p:nvPr/>
        </p:nvSpPr>
        <p:spPr>
          <a:xfrm>
            <a:off x="1485900" y="5264200"/>
            <a:ext cx="3684270" cy="480059"/>
          </a:xfrm>
          <a:prstGeom prst="rect">
            <a:avLst/>
          </a:prstGeom>
        </p:spPr>
        <p:txBody>
          <a:bodyPr vert="horz" wrap="square" lIns="0" tIns="0" rIns="0" bIns="0" rtlCol="0">
            <a:spAutoFit/>
          </a:bodyPr>
          <a:lstStyle/>
          <a:p>
            <a:pPr>
              <a:lnSpc>
                <a:spcPts val="3604"/>
              </a:lnSpc>
              <a:tabLst>
                <a:tab pos="905510" algn="l"/>
                <a:tab pos="1777364" algn="l"/>
                <a:tab pos="2155825" algn="l"/>
                <a:tab pos="3682365" algn="l"/>
              </a:tabLst>
            </a:pPr>
            <a:r>
              <a:rPr sz="3600" b="1" spc="-905" dirty="0">
                <a:solidFill>
                  <a:srgbClr val="002060"/>
                </a:solidFill>
                <a:latin typeface="FreeSans"/>
                <a:cs typeface="FreeSans"/>
              </a:rPr>
              <a:t>’</a:t>
            </a:r>
            <a:r>
              <a:rPr sz="3600" b="1" dirty="0">
                <a:solidFill>
                  <a:srgbClr val="002060"/>
                </a:solidFill>
                <a:latin typeface="FreeSans"/>
                <a:cs typeface="FreeSans"/>
              </a:rPr>
              <a:t>	</a:t>
            </a:r>
            <a:r>
              <a:rPr sz="3600" b="1" spc="-905" dirty="0">
                <a:solidFill>
                  <a:srgbClr val="002060"/>
                </a:solidFill>
                <a:latin typeface="FreeSans"/>
                <a:cs typeface="FreeSans"/>
              </a:rPr>
              <a:t>’</a:t>
            </a:r>
            <a:r>
              <a:rPr sz="3600" b="1" dirty="0">
                <a:solidFill>
                  <a:srgbClr val="002060"/>
                </a:solidFill>
                <a:latin typeface="FreeSans"/>
                <a:cs typeface="FreeSans"/>
              </a:rPr>
              <a:t>	</a:t>
            </a:r>
            <a:r>
              <a:rPr sz="3600" b="1" spc="-1200" dirty="0">
                <a:solidFill>
                  <a:srgbClr val="002060"/>
                </a:solidFill>
                <a:latin typeface="FreeSans"/>
                <a:cs typeface="FreeSans"/>
              </a:rPr>
              <a:t>˙</a:t>
            </a:r>
            <a:r>
              <a:rPr sz="3600" b="1" dirty="0">
                <a:solidFill>
                  <a:srgbClr val="002060"/>
                </a:solidFill>
                <a:latin typeface="FreeSans"/>
                <a:cs typeface="FreeSans"/>
              </a:rPr>
              <a:t>	</a:t>
            </a:r>
            <a:r>
              <a:rPr sz="3600" b="1" spc="-905" dirty="0">
                <a:solidFill>
                  <a:srgbClr val="002060"/>
                </a:solidFill>
                <a:latin typeface="FreeSans"/>
                <a:cs typeface="FreeSans"/>
              </a:rPr>
              <a:t>’</a:t>
            </a:r>
            <a:r>
              <a:rPr sz="3600" b="1" dirty="0">
                <a:solidFill>
                  <a:srgbClr val="002060"/>
                </a:solidFill>
                <a:latin typeface="FreeSans"/>
                <a:cs typeface="FreeSans"/>
              </a:rPr>
              <a:t>	</a:t>
            </a:r>
            <a:r>
              <a:rPr sz="3600" b="1" spc="-905" dirty="0">
                <a:solidFill>
                  <a:srgbClr val="002060"/>
                </a:solidFill>
                <a:latin typeface="FreeSans"/>
                <a:cs typeface="FreeSans"/>
              </a:rPr>
              <a:t>’</a:t>
            </a:r>
            <a:endParaRPr sz="3600">
              <a:latin typeface="FreeSans"/>
              <a:cs typeface="FreeSans"/>
            </a:endParaRPr>
          </a:p>
        </p:txBody>
      </p:sp>
      <p:pic>
        <p:nvPicPr>
          <p:cNvPr id="15" name="object 15"/>
          <p:cNvPicPr/>
          <p:nvPr/>
        </p:nvPicPr>
        <p:blipFill>
          <a:blip r:embed="rId7" cstate="print"/>
          <a:stretch>
            <a:fillRect/>
          </a:stretch>
        </p:blipFill>
        <p:spPr>
          <a:xfrm>
            <a:off x="457200" y="5353050"/>
            <a:ext cx="9144000" cy="979170"/>
          </a:xfrm>
          <a:prstGeom prst="rect">
            <a:avLst/>
          </a:prstGeom>
        </p:spPr>
      </p:pic>
      <p:sp>
        <p:nvSpPr>
          <p:cNvPr id="16" name="object 16"/>
          <p:cNvSpPr txBox="1"/>
          <p:nvPr/>
        </p:nvSpPr>
        <p:spPr>
          <a:xfrm>
            <a:off x="1069324" y="4063238"/>
            <a:ext cx="4733290" cy="2219960"/>
          </a:xfrm>
          <a:prstGeom prst="rect">
            <a:avLst/>
          </a:prstGeom>
        </p:spPr>
        <p:txBody>
          <a:bodyPr vert="horz" wrap="square" lIns="0" tIns="12700" rIns="0" bIns="0" rtlCol="0">
            <a:spAutoFit/>
          </a:bodyPr>
          <a:lstStyle/>
          <a:p>
            <a:pPr marL="12700" marR="316230">
              <a:lnSpc>
                <a:spcPct val="100000"/>
              </a:lnSpc>
              <a:spcBef>
                <a:spcPts val="100"/>
              </a:spcBef>
            </a:pPr>
            <a:r>
              <a:rPr sz="3600" b="1" spc="-705" dirty="0">
                <a:solidFill>
                  <a:srgbClr val="002060"/>
                </a:solidFill>
                <a:latin typeface="FreeSans"/>
                <a:cs typeface="FreeSans"/>
              </a:rPr>
              <a:t>rett</a:t>
            </a:r>
            <a:r>
              <a:rPr sz="3600" b="1" spc="55" dirty="0">
                <a:solidFill>
                  <a:srgbClr val="002060"/>
                </a:solidFill>
                <a:latin typeface="FreeSans"/>
                <a:cs typeface="FreeSans"/>
              </a:rPr>
              <a:t> </a:t>
            </a:r>
            <a:r>
              <a:rPr sz="3600" b="1" spc="-1055" dirty="0">
                <a:solidFill>
                  <a:srgbClr val="002060"/>
                </a:solidFill>
                <a:latin typeface="FreeSans"/>
                <a:cs typeface="FreeSans"/>
              </a:rPr>
              <a:t>weet¸</a:t>
            </a:r>
            <a:r>
              <a:rPr sz="3600" b="1" spc="35" dirty="0">
                <a:solidFill>
                  <a:srgbClr val="002060"/>
                </a:solidFill>
                <a:latin typeface="FreeSans"/>
                <a:cs typeface="FreeSans"/>
              </a:rPr>
              <a:t> </a:t>
            </a:r>
            <a:r>
              <a:rPr sz="3600" b="1" spc="-840" dirty="0">
                <a:solidFill>
                  <a:srgbClr val="002060"/>
                </a:solidFill>
                <a:latin typeface="FreeSans"/>
                <a:cs typeface="FreeSans"/>
              </a:rPr>
              <a:t>atáet¸</a:t>
            </a:r>
            <a:r>
              <a:rPr sz="3600" b="1" spc="25" dirty="0">
                <a:solidFill>
                  <a:srgbClr val="002060"/>
                </a:solidFill>
                <a:latin typeface="FreeSans"/>
                <a:cs typeface="FreeSans"/>
              </a:rPr>
              <a:t> </a:t>
            </a:r>
            <a:r>
              <a:rPr sz="3600" b="1" spc="-570" dirty="0">
                <a:solidFill>
                  <a:srgbClr val="002060"/>
                </a:solidFill>
                <a:latin typeface="FreeSans"/>
                <a:cs typeface="FreeSans"/>
              </a:rPr>
              <a:t>;txetH;:rjet¸</a:t>
            </a:r>
            <a:r>
              <a:rPr sz="3600" b="1" spc="25" dirty="0">
                <a:solidFill>
                  <a:srgbClr val="002060"/>
                </a:solidFill>
                <a:latin typeface="FreeSans"/>
                <a:cs typeface="FreeSans"/>
              </a:rPr>
              <a:t> </a:t>
            </a:r>
            <a:r>
              <a:rPr sz="3600" b="1" spc="-785" dirty="0">
                <a:solidFill>
                  <a:srgbClr val="002060"/>
                </a:solidFill>
                <a:latin typeface="FreeSans"/>
                <a:cs typeface="FreeSans"/>
              </a:rPr>
              <a:t>p</a:t>
            </a:r>
            <a:r>
              <a:rPr sz="3600" b="1" spc="35" dirty="0">
                <a:solidFill>
                  <a:srgbClr val="002060"/>
                </a:solidFill>
                <a:latin typeface="FreeSans"/>
                <a:cs typeface="FreeSans"/>
              </a:rPr>
              <a:t> </a:t>
            </a:r>
            <a:r>
              <a:rPr sz="3600" b="1" dirty="0">
                <a:solidFill>
                  <a:srgbClr val="002060"/>
                </a:solidFill>
                <a:latin typeface="FreeSans"/>
                <a:cs typeface="FreeSans"/>
              </a:rPr>
              <a:t>j </a:t>
            </a:r>
            <a:r>
              <a:rPr sz="3600" b="1" spc="-490" dirty="0">
                <a:solidFill>
                  <a:srgbClr val="002060"/>
                </a:solidFill>
                <a:latin typeface="FreeSans"/>
                <a:cs typeface="FreeSans"/>
              </a:rPr>
              <a:t>l˙;t’x˙</a:t>
            </a:r>
            <a:r>
              <a:rPr sz="3600" b="1" spc="20" dirty="0">
                <a:solidFill>
                  <a:srgbClr val="002060"/>
                </a:solidFill>
                <a:latin typeface="FreeSans"/>
                <a:cs typeface="FreeSans"/>
              </a:rPr>
              <a:t> </a:t>
            </a:r>
            <a:r>
              <a:rPr sz="3600" b="1" spc="-785" dirty="0">
                <a:solidFill>
                  <a:srgbClr val="002060"/>
                </a:solidFill>
                <a:latin typeface="FreeSans"/>
                <a:cs typeface="FreeSans"/>
              </a:rPr>
              <a:t>p</a:t>
            </a:r>
            <a:r>
              <a:rPr sz="3600" b="1" spc="50" dirty="0">
                <a:solidFill>
                  <a:srgbClr val="002060"/>
                </a:solidFill>
                <a:latin typeface="FreeSans"/>
                <a:cs typeface="FreeSans"/>
              </a:rPr>
              <a:t> </a:t>
            </a:r>
            <a:r>
              <a:rPr sz="3600" b="1" spc="-645" dirty="0">
                <a:solidFill>
                  <a:srgbClr val="002060"/>
                </a:solidFill>
                <a:latin typeface="FreeSans"/>
                <a:cs typeface="FreeSans"/>
              </a:rPr>
              <a:t>iz;t’x˙</a:t>
            </a:r>
            <a:r>
              <a:rPr sz="3600" b="1" spc="25" dirty="0">
                <a:solidFill>
                  <a:srgbClr val="002060"/>
                </a:solidFill>
                <a:latin typeface="FreeSans"/>
                <a:cs typeface="FreeSans"/>
              </a:rPr>
              <a:t> </a:t>
            </a:r>
            <a:r>
              <a:rPr sz="3600" b="1" spc="-785" dirty="0">
                <a:solidFill>
                  <a:srgbClr val="002060"/>
                </a:solidFill>
                <a:latin typeface="FreeSans"/>
                <a:cs typeface="FreeSans"/>
              </a:rPr>
              <a:t>p</a:t>
            </a:r>
            <a:r>
              <a:rPr sz="3600" b="1" spc="45" dirty="0">
                <a:solidFill>
                  <a:srgbClr val="002060"/>
                </a:solidFill>
                <a:latin typeface="FreeSans"/>
                <a:cs typeface="FreeSans"/>
              </a:rPr>
              <a:t> </a:t>
            </a:r>
            <a:r>
              <a:rPr sz="3600" b="1" spc="-650" dirty="0">
                <a:solidFill>
                  <a:srgbClr val="002060"/>
                </a:solidFill>
                <a:latin typeface="FreeSans"/>
                <a:cs typeface="FreeSans"/>
              </a:rPr>
              <a:t>;t’o’n</a:t>
            </a:r>
            <a:r>
              <a:rPr sz="3600" b="1" spc="40" dirty="0">
                <a:solidFill>
                  <a:srgbClr val="002060"/>
                </a:solidFill>
                <a:latin typeface="FreeSans"/>
                <a:cs typeface="FreeSans"/>
              </a:rPr>
              <a:t> </a:t>
            </a:r>
            <a:r>
              <a:rPr sz="3600" b="1" spc="600" dirty="0">
                <a:solidFill>
                  <a:srgbClr val="002060"/>
                </a:solidFill>
                <a:latin typeface="FreeSans"/>
                <a:cs typeface="FreeSans"/>
              </a:rPr>
              <a:t>l</a:t>
            </a:r>
            <a:r>
              <a:rPr sz="3600" b="1" spc="45" dirty="0">
                <a:solidFill>
                  <a:srgbClr val="002060"/>
                </a:solidFill>
                <a:latin typeface="FreeSans"/>
                <a:cs typeface="FreeSans"/>
              </a:rPr>
              <a:t> </a:t>
            </a:r>
            <a:r>
              <a:rPr sz="3600" b="1" spc="-960" dirty="0">
                <a:solidFill>
                  <a:srgbClr val="002060"/>
                </a:solidFill>
                <a:latin typeface="FreeSans"/>
                <a:cs typeface="FreeSans"/>
              </a:rPr>
              <a:t>fHtetXoj:</a:t>
            </a:r>
            <a:r>
              <a:rPr sz="3600" b="1" spc="45" dirty="0">
                <a:solidFill>
                  <a:srgbClr val="002060"/>
                </a:solidFill>
                <a:latin typeface="FreeSans"/>
                <a:cs typeface="FreeSans"/>
              </a:rPr>
              <a:t> </a:t>
            </a:r>
            <a:r>
              <a:rPr sz="3600" b="1" spc="30" dirty="0">
                <a:solidFill>
                  <a:srgbClr val="002060"/>
                </a:solidFill>
                <a:latin typeface="FreeSans"/>
                <a:cs typeface="FreeSans"/>
              </a:rPr>
              <a:t>jj </a:t>
            </a:r>
            <a:r>
              <a:rPr sz="3600" b="1" spc="-535" dirty="0">
                <a:solidFill>
                  <a:srgbClr val="002060"/>
                </a:solidFill>
                <a:latin typeface="FreeSans"/>
                <a:cs typeface="FreeSans"/>
              </a:rPr>
              <a:t>iz;t’x:</a:t>
            </a:r>
            <a:r>
              <a:rPr sz="3600" b="1" spc="15" dirty="0">
                <a:solidFill>
                  <a:srgbClr val="002060"/>
                </a:solidFill>
                <a:latin typeface="FreeSans"/>
                <a:cs typeface="FreeSans"/>
              </a:rPr>
              <a:t> </a:t>
            </a:r>
            <a:r>
              <a:rPr sz="3600" b="1" spc="-515" dirty="0">
                <a:solidFill>
                  <a:srgbClr val="002060"/>
                </a:solidFill>
                <a:latin typeface="FreeSans"/>
                <a:cs typeface="FreeSans"/>
              </a:rPr>
              <a:t>‘te;’n,</a:t>
            </a:r>
            <a:r>
              <a:rPr sz="3600" b="1" spc="20" dirty="0">
                <a:solidFill>
                  <a:srgbClr val="002060"/>
                </a:solidFill>
                <a:latin typeface="FreeSans"/>
                <a:cs typeface="FreeSans"/>
              </a:rPr>
              <a:t> </a:t>
            </a:r>
            <a:r>
              <a:rPr sz="3600" b="1" spc="-660" dirty="0">
                <a:solidFill>
                  <a:srgbClr val="002060"/>
                </a:solidFill>
                <a:latin typeface="FreeSans"/>
                <a:cs typeface="FreeSans"/>
              </a:rPr>
              <a:t>O;tf/t</a:t>
            </a:r>
            <a:r>
              <a:rPr sz="3600" b="1" spc="30" dirty="0">
                <a:solidFill>
                  <a:srgbClr val="002060"/>
                </a:solidFill>
                <a:latin typeface="FreeSans"/>
                <a:cs typeface="FreeSans"/>
              </a:rPr>
              <a:t> </a:t>
            </a:r>
            <a:r>
              <a:rPr sz="3600" b="1" spc="-380" dirty="0">
                <a:solidFill>
                  <a:srgbClr val="002060"/>
                </a:solidFill>
                <a:latin typeface="FreeSans"/>
                <a:cs typeface="FreeSans"/>
              </a:rPr>
              <a:t>;t’s:;e:;e¸nीj;’r,j</a:t>
            </a:r>
            <a:endParaRPr sz="3600">
              <a:latin typeface="FreeSans"/>
              <a:cs typeface="FreeSans"/>
            </a:endParaRPr>
          </a:p>
          <a:p>
            <a:pPr marL="12700">
              <a:lnSpc>
                <a:spcPct val="100000"/>
              </a:lnSpc>
            </a:pPr>
            <a:r>
              <a:rPr sz="3600" b="1" spc="-635" dirty="0">
                <a:solidFill>
                  <a:srgbClr val="002060"/>
                </a:solidFill>
                <a:latin typeface="FreeSans"/>
                <a:cs typeface="FreeSans"/>
              </a:rPr>
              <a:t>utlt“</a:t>
            </a:r>
            <a:r>
              <a:rPr sz="3600" b="1" spc="20" dirty="0">
                <a:solidFill>
                  <a:srgbClr val="002060"/>
                </a:solidFill>
                <a:latin typeface="FreeSans"/>
                <a:cs typeface="FreeSans"/>
              </a:rPr>
              <a:t> </a:t>
            </a:r>
            <a:r>
              <a:rPr sz="3600" b="1" spc="-475" dirty="0">
                <a:solidFill>
                  <a:srgbClr val="002060"/>
                </a:solidFill>
                <a:latin typeface="FreeSans"/>
                <a:cs typeface="FreeSans"/>
              </a:rPr>
              <a:t>fo’t¸):,</a:t>
            </a:r>
            <a:r>
              <a:rPr sz="3600" b="1" spc="25" dirty="0">
                <a:solidFill>
                  <a:srgbClr val="002060"/>
                </a:solidFill>
                <a:latin typeface="FreeSans"/>
                <a:cs typeface="FreeSans"/>
              </a:rPr>
              <a:t> </a:t>
            </a:r>
            <a:r>
              <a:rPr sz="3600" b="1" spc="-530" dirty="0">
                <a:solidFill>
                  <a:srgbClr val="002060"/>
                </a:solidFill>
                <a:latin typeface="FreeSans"/>
                <a:cs typeface="FreeSans"/>
              </a:rPr>
              <a:t>‘t¸)Lr¸</a:t>
            </a:r>
            <a:r>
              <a:rPr sz="3600" b="1" spc="15" dirty="0">
                <a:solidFill>
                  <a:srgbClr val="002060"/>
                </a:solidFill>
                <a:latin typeface="FreeSans"/>
                <a:cs typeface="FreeSans"/>
              </a:rPr>
              <a:t> </a:t>
            </a:r>
            <a:r>
              <a:rPr sz="3600" b="1" spc="-470" dirty="0">
                <a:solidFill>
                  <a:srgbClr val="002060"/>
                </a:solidFill>
                <a:latin typeface="FreeSans"/>
                <a:cs typeface="FreeSans"/>
              </a:rPr>
              <a:t>‘te;’4t’</a:t>
            </a:r>
            <a:r>
              <a:rPr sz="3600" b="1" spc="20" dirty="0">
                <a:solidFill>
                  <a:srgbClr val="002060"/>
                </a:solidFill>
                <a:latin typeface="FreeSans"/>
                <a:cs typeface="FreeSans"/>
              </a:rPr>
              <a:t> </a:t>
            </a:r>
            <a:r>
              <a:rPr sz="3600" b="1" spc="-885" dirty="0">
                <a:solidFill>
                  <a:srgbClr val="002060"/>
                </a:solidFill>
                <a:latin typeface="FreeSans"/>
                <a:cs typeface="FreeSans"/>
              </a:rPr>
              <a:t>u</a:t>
            </a:r>
            <a:r>
              <a:rPr sz="3600" b="1" spc="40" dirty="0">
                <a:solidFill>
                  <a:srgbClr val="002060"/>
                </a:solidFill>
                <a:latin typeface="FreeSans"/>
                <a:cs typeface="FreeSans"/>
              </a:rPr>
              <a:t> </a:t>
            </a:r>
            <a:r>
              <a:rPr sz="3600" b="1" spc="-380" dirty="0">
                <a:solidFill>
                  <a:srgbClr val="002060"/>
                </a:solidFill>
                <a:latin typeface="FreeSans"/>
                <a:cs typeface="FreeSans"/>
              </a:rPr>
              <a:t>wt’i;’r,jj</a:t>
            </a:r>
            <a:endParaRPr sz="3600">
              <a:latin typeface="FreeSans"/>
              <a:cs typeface="FreeSans"/>
            </a:endParaRPr>
          </a:p>
        </p:txBody>
      </p:sp>
      <p:sp>
        <p:nvSpPr>
          <p:cNvPr id="17" name="object 17"/>
          <p:cNvSpPr txBox="1"/>
          <p:nvPr/>
        </p:nvSpPr>
        <p:spPr>
          <a:xfrm>
            <a:off x="6556273" y="5709158"/>
            <a:ext cx="1650364" cy="574040"/>
          </a:xfrm>
          <a:prstGeom prst="rect">
            <a:avLst/>
          </a:prstGeom>
        </p:spPr>
        <p:txBody>
          <a:bodyPr vert="horz" wrap="square" lIns="0" tIns="12700" rIns="0" bIns="0" rtlCol="0">
            <a:spAutoFit/>
          </a:bodyPr>
          <a:lstStyle/>
          <a:p>
            <a:pPr marL="12700">
              <a:lnSpc>
                <a:spcPct val="100000"/>
              </a:lnSpc>
              <a:spcBef>
                <a:spcPts val="100"/>
              </a:spcBef>
            </a:pPr>
            <a:r>
              <a:rPr sz="3600" b="1" spc="-869" dirty="0">
                <a:solidFill>
                  <a:srgbClr val="002060"/>
                </a:solidFill>
                <a:latin typeface="FreeSans"/>
                <a:cs typeface="FreeSans"/>
              </a:rPr>
              <a:t>p0</a:t>
            </a:r>
            <a:r>
              <a:rPr sz="3600" b="1" spc="20" dirty="0">
                <a:solidFill>
                  <a:srgbClr val="002060"/>
                </a:solidFill>
                <a:latin typeface="FreeSans"/>
                <a:cs typeface="FreeSans"/>
              </a:rPr>
              <a:t> </a:t>
            </a:r>
            <a:r>
              <a:rPr sz="3600" b="1" spc="-835" dirty="0">
                <a:solidFill>
                  <a:srgbClr val="002060"/>
                </a:solidFill>
                <a:latin typeface="FreeSans"/>
                <a:cs typeface="FreeSans"/>
              </a:rPr>
              <a:t>fu0</a:t>
            </a:r>
            <a:r>
              <a:rPr sz="3600" b="1" spc="25" dirty="0">
                <a:solidFill>
                  <a:srgbClr val="002060"/>
                </a:solidFill>
                <a:latin typeface="FreeSans"/>
                <a:cs typeface="FreeSans"/>
              </a:rPr>
              <a:t> </a:t>
            </a:r>
            <a:r>
              <a:rPr sz="3600" b="1" spc="-470" dirty="0">
                <a:solidFill>
                  <a:srgbClr val="002060"/>
                </a:solidFill>
                <a:latin typeface="FreeSans"/>
                <a:cs typeface="FreeSans"/>
              </a:rPr>
              <a:t>8/23</a:t>
            </a:r>
            <a:endParaRPr sz="3600">
              <a:latin typeface="FreeSans"/>
              <a:cs typeface="FreeSans"/>
            </a:endParaRPr>
          </a:p>
        </p:txBody>
      </p:sp>
      <p:pic>
        <p:nvPicPr>
          <p:cNvPr id="18" name="object 18"/>
          <p:cNvPicPr/>
          <p:nvPr/>
        </p:nvPicPr>
        <p:blipFill>
          <a:blip r:embed="rId8" cstate="print"/>
          <a:stretch>
            <a:fillRect/>
          </a:stretch>
        </p:blipFill>
        <p:spPr>
          <a:xfrm>
            <a:off x="457200" y="6332220"/>
            <a:ext cx="9144000" cy="982980"/>
          </a:xfrm>
          <a:prstGeom prst="rect">
            <a:avLst/>
          </a:prstGeom>
        </p:spPr>
      </p:pic>
      <p:pic>
        <p:nvPicPr>
          <p:cNvPr id="20" name="Picture 19" descr="A screenshot of a computer">
            <a:extLst>
              <a:ext uri="{FF2B5EF4-FFF2-40B4-BE49-F238E27FC236}">
                <a16:creationId xmlns:a16="http://schemas.microsoft.com/office/drawing/2014/main" id="{8B208A81-2E10-8F26-42B6-8090ED4500C2}"/>
              </a:ext>
            </a:extLst>
          </p:cNvPr>
          <p:cNvPicPr>
            <a:picLocks noChangeAspect="1"/>
          </p:cNvPicPr>
          <p:nvPr/>
        </p:nvPicPr>
        <p:blipFill>
          <a:blip r:embed="rId9">
            <a:extLst>
              <a:ext uri="{28A0092B-C50C-407E-A947-70E740481C1C}">
                <a14:useLocalDpi xmlns:a14="http://schemas.microsoft.com/office/drawing/2010/main" val="0"/>
              </a:ext>
            </a:extLst>
          </a:blip>
          <a:srcRect l="21970" t="15686" r="22727" b="10784"/>
          <a:stretch/>
        </p:blipFill>
        <p:spPr>
          <a:xfrm>
            <a:off x="1" y="0"/>
            <a:ext cx="10058400" cy="77724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46302" y="926845"/>
            <a:ext cx="2828290" cy="452755"/>
          </a:xfrm>
          <a:prstGeom prst="rect">
            <a:avLst/>
          </a:prstGeom>
        </p:spPr>
        <p:txBody>
          <a:bodyPr vert="horz" wrap="square" lIns="0" tIns="12700" rIns="0" bIns="0" rtlCol="0">
            <a:spAutoFit/>
          </a:bodyPr>
          <a:lstStyle/>
          <a:p>
            <a:pPr marL="12700">
              <a:lnSpc>
                <a:spcPct val="100000"/>
              </a:lnSpc>
              <a:spcBef>
                <a:spcPts val="100"/>
              </a:spcBef>
            </a:pPr>
            <a:endParaRPr sz="2800" dirty="0"/>
          </a:p>
        </p:txBody>
      </p:sp>
      <p:grpSp>
        <p:nvGrpSpPr>
          <p:cNvPr id="3" name="object 3"/>
          <p:cNvGrpSpPr/>
          <p:nvPr/>
        </p:nvGrpSpPr>
        <p:grpSpPr>
          <a:xfrm>
            <a:off x="457200" y="1436369"/>
            <a:ext cx="9144000" cy="4895850"/>
            <a:chOff x="457200" y="1436369"/>
            <a:chExt cx="9144000" cy="4895850"/>
          </a:xfrm>
        </p:grpSpPr>
        <p:pic>
          <p:nvPicPr>
            <p:cNvPr id="4" name="object 4"/>
            <p:cNvPicPr/>
            <p:nvPr/>
          </p:nvPicPr>
          <p:blipFill>
            <a:blip r:embed="rId2" cstate="print"/>
            <a:stretch>
              <a:fillRect/>
            </a:stretch>
          </p:blipFill>
          <p:spPr>
            <a:xfrm>
              <a:off x="457200" y="1436369"/>
              <a:ext cx="9144000" cy="979170"/>
            </a:xfrm>
            <a:prstGeom prst="rect">
              <a:avLst/>
            </a:prstGeom>
          </p:spPr>
        </p:pic>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80"/>
              <a:ext cx="9144000" cy="979170"/>
            </a:xfrm>
            <a:prstGeom prst="rect">
              <a:avLst/>
            </a:prstGeom>
          </p:spPr>
        </p:pic>
        <p:pic>
          <p:nvPicPr>
            <p:cNvPr id="8" name="object 8"/>
            <p:cNvPicPr/>
            <p:nvPr/>
          </p:nvPicPr>
          <p:blipFill>
            <a:blip r:embed="rId6" cstate="print"/>
            <a:stretch>
              <a:fillRect/>
            </a:stretch>
          </p:blipFill>
          <p:spPr>
            <a:xfrm>
              <a:off x="457200" y="5353049"/>
              <a:ext cx="9144000" cy="979170"/>
            </a:xfrm>
            <a:prstGeom prst="rect">
              <a:avLst/>
            </a:prstGeom>
          </p:spPr>
        </p:pic>
      </p:grpSp>
      <p:sp>
        <p:nvSpPr>
          <p:cNvPr id="9" name="object 9"/>
          <p:cNvSpPr txBox="1">
            <a:spLocks noGrp="1"/>
          </p:cNvSpPr>
          <p:nvPr>
            <p:ph type="body" idx="1"/>
          </p:nvPr>
        </p:nvSpPr>
        <p:spPr>
          <a:prstGeom prst="rect">
            <a:avLst/>
          </a:prstGeom>
        </p:spPr>
        <p:txBody>
          <a:bodyPr vert="horz" wrap="square" lIns="0" tIns="12065" rIns="0" bIns="0" rtlCol="0">
            <a:spAutoFit/>
          </a:bodyPr>
          <a:lstStyle/>
          <a:p>
            <a:pPr marL="12700" marR="5080" indent="635">
              <a:lnSpc>
                <a:spcPct val="149900"/>
              </a:lnSpc>
              <a:spcBef>
                <a:spcPts val="95"/>
              </a:spcBef>
            </a:pPr>
            <a:r>
              <a:rPr b="1" spc="-1030" dirty="0">
                <a:latin typeface="FreeSans"/>
                <a:cs typeface="FreeSans"/>
              </a:rPr>
              <a:t>bne</a:t>
            </a:r>
            <a:r>
              <a:rPr b="1" spc="-1035" dirty="0">
                <a:latin typeface="FreeSans"/>
                <a:cs typeface="FreeSans"/>
              </a:rPr>
              <a:t>’</a:t>
            </a:r>
            <a:r>
              <a:rPr b="1" spc="-1030" dirty="0">
                <a:latin typeface="FreeSans"/>
                <a:cs typeface="FreeSans"/>
              </a:rPr>
              <a:t>o˙iz</a:t>
            </a:r>
            <a:r>
              <a:rPr b="1" spc="-1055" dirty="0">
                <a:latin typeface="FreeSans"/>
                <a:cs typeface="FreeSans"/>
              </a:rPr>
              <a:t>w</a:t>
            </a:r>
            <a:r>
              <a:rPr b="1" spc="-1030" dirty="0">
                <a:latin typeface="FreeSans"/>
                <a:cs typeface="FreeSans"/>
              </a:rPr>
              <a:t>`i</a:t>
            </a:r>
            <a:r>
              <a:rPr b="1" spc="-1040" dirty="0">
                <a:latin typeface="FreeSans"/>
                <a:cs typeface="FreeSans"/>
              </a:rPr>
              <a:t>;</a:t>
            </a:r>
            <a:r>
              <a:rPr b="1" spc="-1030" dirty="0">
                <a:latin typeface="FreeSans"/>
                <a:cs typeface="FreeSans"/>
              </a:rPr>
              <a:t>“o˙</a:t>
            </a:r>
            <a:r>
              <a:rPr b="1" spc="-1045" dirty="0">
                <a:latin typeface="FreeSans"/>
                <a:cs typeface="FreeSans"/>
              </a:rPr>
              <a:t>x</a:t>
            </a:r>
            <a:r>
              <a:rPr b="1" spc="-1535" dirty="0">
                <a:latin typeface="FreeSans"/>
                <a:cs typeface="FreeSans"/>
              </a:rPr>
              <a:t>¸</a:t>
            </a:r>
            <a:r>
              <a:rPr b="1" spc="-1030" dirty="0">
                <a:latin typeface="FreeSans"/>
                <a:cs typeface="FreeSans"/>
              </a:rPr>
              <a:t>.</a:t>
            </a:r>
            <a:r>
              <a:rPr b="1" cap="small" spc="-1030" dirty="0">
                <a:latin typeface="FreeSans"/>
                <a:cs typeface="FreeSans"/>
              </a:rPr>
              <a:t>t</a:t>
            </a:r>
            <a:r>
              <a:rPr b="1" spc="-1025" dirty="0">
                <a:latin typeface="FreeSans"/>
                <a:cs typeface="FreeSans"/>
              </a:rPr>
              <a:t>e</a:t>
            </a:r>
            <a:r>
              <a:rPr b="1" spc="-1035" dirty="0">
                <a:latin typeface="FreeSans"/>
                <a:cs typeface="FreeSans"/>
              </a:rPr>
              <a:t>’</a:t>
            </a:r>
            <a:r>
              <a:rPr b="1" spc="-1030" dirty="0">
                <a:latin typeface="FreeSans"/>
                <a:cs typeface="FreeSans"/>
              </a:rPr>
              <a:t>o˙</a:t>
            </a:r>
            <a:r>
              <a:rPr b="1" spc="-1035" dirty="0">
                <a:latin typeface="FreeSans"/>
                <a:cs typeface="FreeSans"/>
              </a:rPr>
              <a:t>izH</a:t>
            </a:r>
            <a:r>
              <a:rPr b="1" cap="small" spc="-1035" dirty="0">
                <a:latin typeface="FreeSans"/>
                <a:cs typeface="FreeSans"/>
              </a:rPr>
              <a:t>tt</a:t>
            </a:r>
            <a:r>
              <a:rPr b="1" spc="-1035" dirty="0">
                <a:latin typeface="FreeSans"/>
                <a:cs typeface="FreeSans"/>
              </a:rPr>
              <a:t>oefLe</a:t>
            </a:r>
            <a:r>
              <a:rPr b="1" spc="-1055" dirty="0">
                <a:latin typeface="FreeSans"/>
                <a:cs typeface="FreeSans"/>
              </a:rPr>
              <a:t>u</a:t>
            </a:r>
            <a:r>
              <a:rPr b="1" spc="-1035" dirty="0">
                <a:latin typeface="FreeSans"/>
                <a:cs typeface="FreeSans"/>
              </a:rPr>
              <a:t>,</a:t>
            </a:r>
            <a:r>
              <a:rPr b="1" spc="220" dirty="0">
                <a:latin typeface="FreeSans"/>
                <a:cs typeface="FreeSans"/>
              </a:rPr>
              <a:t> </a:t>
            </a:r>
            <a:r>
              <a:rPr b="1" spc="-840" dirty="0">
                <a:latin typeface="FreeSans"/>
                <a:cs typeface="FreeSans"/>
              </a:rPr>
              <a:t>n’’</a:t>
            </a:r>
            <a:r>
              <a:rPr b="1" cap="small" spc="-840" dirty="0">
                <a:latin typeface="FreeSans"/>
                <a:cs typeface="FreeSans"/>
              </a:rPr>
              <a:t>t</a:t>
            </a:r>
            <a:r>
              <a:rPr b="1" spc="-840" dirty="0">
                <a:latin typeface="FreeSans"/>
                <a:cs typeface="FreeSans"/>
              </a:rPr>
              <a:t>’t</a:t>
            </a:r>
            <a:r>
              <a:rPr b="1" cap="small" spc="-840" dirty="0">
                <a:latin typeface="FreeSans"/>
                <a:cs typeface="FreeSans"/>
              </a:rPr>
              <a:t>t</a:t>
            </a:r>
            <a:r>
              <a:rPr b="1" spc="-840" dirty="0">
                <a:latin typeface="FreeSans"/>
                <a:cs typeface="FreeSans"/>
              </a:rPr>
              <a:t>refLe:u`r</a:t>
            </a:r>
            <a:r>
              <a:rPr b="1" cap="small" spc="-840" dirty="0">
                <a:latin typeface="FreeSans"/>
                <a:cs typeface="FreeSans"/>
              </a:rPr>
              <a:t>t</a:t>
            </a:r>
            <a:r>
              <a:rPr b="1" spc="-840" dirty="0">
                <a:latin typeface="FreeSans"/>
                <a:cs typeface="FreeSans"/>
              </a:rPr>
              <a:t>o’o˙ </a:t>
            </a:r>
            <a:r>
              <a:rPr b="1" spc="-819" dirty="0">
                <a:latin typeface="FreeSans"/>
                <a:cs typeface="FreeSans"/>
              </a:rPr>
              <a:t>x`gीre’o˙fufgre’oe¸iLw`reu;</a:t>
            </a:r>
            <a:r>
              <a:rPr b="1" cap="small" spc="-819" dirty="0">
                <a:latin typeface="FreeSans"/>
                <a:cs typeface="FreeSans"/>
              </a:rPr>
              <a:t>t</a:t>
            </a:r>
            <a:r>
              <a:rPr b="1" spc="35" dirty="0">
                <a:latin typeface="FreeSans"/>
                <a:cs typeface="FreeSans"/>
              </a:rPr>
              <a:t> </a:t>
            </a:r>
            <a:r>
              <a:rPr b="1" spc="-875" dirty="0">
                <a:latin typeface="FreeSans"/>
                <a:cs typeface="FreeSans"/>
              </a:rPr>
              <a:t>p</a:t>
            </a:r>
            <a:r>
              <a:rPr b="1" spc="65" dirty="0">
                <a:latin typeface="FreeSans"/>
                <a:cs typeface="FreeSans"/>
              </a:rPr>
              <a:t> </a:t>
            </a:r>
            <a:r>
              <a:rPr b="1" spc="-810" dirty="0">
                <a:latin typeface="FreeSans"/>
                <a:cs typeface="FreeSans"/>
              </a:rPr>
              <a:t>e</a:t>
            </a:r>
            <a:r>
              <a:rPr b="1" cap="small" spc="-810" dirty="0">
                <a:latin typeface="FreeSans"/>
                <a:cs typeface="FreeSans"/>
              </a:rPr>
              <a:t>t</a:t>
            </a:r>
            <a:r>
              <a:rPr b="1" spc="-810" dirty="0">
                <a:latin typeface="FreeSans"/>
                <a:cs typeface="FreeSans"/>
              </a:rPr>
              <a:t>=;</a:t>
            </a:r>
            <a:r>
              <a:rPr b="1" cap="small" spc="-810" dirty="0">
                <a:latin typeface="FreeSans"/>
                <a:cs typeface="FreeSans"/>
              </a:rPr>
              <a:t>t</a:t>
            </a:r>
            <a:r>
              <a:rPr b="1" spc="55" dirty="0">
                <a:latin typeface="FreeSans"/>
                <a:cs typeface="FreeSans"/>
              </a:rPr>
              <a:t> </a:t>
            </a:r>
            <a:r>
              <a:rPr b="1" spc="-790" dirty="0">
                <a:latin typeface="FreeSans"/>
                <a:cs typeface="FreeSans"/>
              </a:rPr>
              <a:t>;DrefLeu,</a:t>
            </a:r>
            <a:r>
              <a:rPr b="1" spc="35" dirty="0">
                <a:latin typeface="FreeSans"/>
                <a:cs typeface="FreeSans"/>
              </a:rPr>
              <a:t> </a:t>
            </a:r>
            <a:r>
              <a:rPr b="1" spc="-980" dirty="0">
                <a:latin typeface="FreeSans"/>
                <a:cs typeface="FreeSans"/>
              </a:rPr>
              <a:t>O;</a:t>
            </a:r>
            <a:r>
              <a:rPr b="1" cap="small" spc="-980" dirty="0">
                <a:latin typeface="FreeSans"/>
                <a:cs typeface="FreeSans"/>
              </a:rPr>
              <a:t>t</a:t>
            </a:r>
            <a:r>
              <a:rPr b="1" spc="-980" dirty="0">
                <a:latin typeface="FreeSans"/>
                <a:cs typeface="FreeSans"/>
              </a:rPr>
              <a:t>/</a:t>
            </a:r>
            <a:r>
              <a:rPr b="1" cap="small" spc="-980" dirty="0">
                <a:latin typeface="FreeSans"/>
                <a:cs typeface="FreeSans"/>
              </a:rPr>
              <a:t>tt</a:t>
            </a:r>
            <a:r>
              <a:rPr b="1" spc="-980" dirty="0">
                <a:latin typeface="FreeSans"/>
                <a:cs typeface="FreeSans"/>
              </a:rPr>
              <a:t>o’o˙fo/</a:t>
            </a:r>
            <a:r>
              <a:rPr b="1" cap="small" spc="-980" dirty="0">
                <a:latin typeface="FreeSans"/>
                <a:cs typeface="FreeSans"/>
              </a:rPr>
              <a:t>t</a:t>
            </a:r>
            <a:r>
              <a:rPr b="1" spc="-980" dirty="0">
                <a:latin typeface="FreeSans"/>
                <a:cs typeface="FreeSans"/>
              </a:rPr>
              <a:t>L;</a:t>
            </a:r>
            <a:r>
              <a:rPr b="1" spc="-810" dirty="0">
                <a:latin typeface="FreeSans"/>
                <a:cs typeface="FreeSans"/>
              </a:rPr>
              <a:t> i¸#e</a:t>
            </a:r>
            <a:r>
              <a:rPr b="1" cap="small" spc="-810" dirty="0">
                <a:latin typeface="FreeSans"/>
                <a:cs typeface="FreeSans"/>
              </a:rPr>
              <a:t>t</a:t>
            </a:r>
            <a:r>
              <a:rPr b="1" spc="-810" dirty="0">
                <a:latin typeface="FreeSans"/>
                <a:cs typeface="FreeSans"/>
              </a:rPr>
              <a:t>L;“or</a:t>
            </a:r>
            <a:r>
              <a:rPr b="1" cap="small" spc="-810" dirty="0">
                <a:latin typeface="FreeSans"/>
                <a:cs typeface="FreeSans"/>
              </a:rPr>
              <a:t>t</a:t>
            </a:r>
            <a:r>
              <a:rPr b="1" spc="-810" dirty="0">
                <a:latin typeface="FreeSans"/>
                <a:cs typeface="FreeSans"/>
              </a:rPr>
              <a:t>o:r˙n</a:t>
            </a:r>
            <a:r>
              <a:rPr b="1" cap="small" spc="-810" dirty="0">
                <a:latin typeface="FreeSans"/>
                <a:cs typeface="FreeSans"/>
              </a:rPr>
              <a:t>t</a:t>
            </a:r>
            <a:r>
              <a:rPr b="1" spc="-810" dirty="0">
                <a:latin typeface="FreeSans"/>
                <a:cs typeface="FreeSans"/>
              </a:rPr>
              <a:t>’e</a:t>
            </a:r>
            <a:r>
              <a:rPr b="1" cap="small" spc="-810" dirty="0">
                <a:latin typeface="FreeSans"/>
                <a:cs typeface="FreeSans"/>
              </a:rPr>
              <a:t>t</a:t>
            </a:r>
            <a:r>
              <a:rPr b="1" spc="-810" dirty="0">
                <a:latin typeface="FreeSans"/>
                <a:cs typeface="FreeSans"/>
              </a:rPr>
              <a:t>eiwe</a:t>
            </a:r>
            <a:r>
              <a:rPr b="1" cap="small" spc="-810" dirty="0">
                <a:latin typeface="FreeSans"/>
                <a:cs typeface="FreeSans"/>
              </a:rPr>
              <a:t>t</a:t>
            </a:r>
            <a:r>
              <a:rPr b="1" spc="-810" dirty="0">
                <a:latin typeface="FreeSans"/>
                <a:cs typeface="FreeSans"/>
              </a:rPr>
              <a:t>'i;¸i’</a:t>
            </a:r>
            <a:r>
              <a:rPr b="1" cap="small" spc="-810" dirty="0">
                <a:latin typeface="FreeSans"/>
                <a:cs typeface="FreeSans"/>
              </a:rPr>
              <a:t>t</a:t>
            </a:r>
            <a:r>
              <a:rPr b="1" spc="-810" dirty="0">
                <a:latin typeface="FreeSans"/>
                <a:cs typeface="FreeSans"/>
              </a:rPr>
              <a:t>e;fr</a:t>
            </a:r>
            <a:r>
              <a:rPr b="1" spc="175" dirty="0">
                <a:latin typeface="FreeSans"/>
                <a:cs typeface="FreeSans"/>
              </a:rPr>
              <a:t> </a:t>
            </a:r>
            <a:r>
              <a:rPr b="1" spc="-1030" dirty="0">
                <a:latin typeface="FreeSans"/>
                <a:cs typeface="FreeSans"/>
              </a:rPr>
              <a:t>o</a:t>
            </a:r>
            <a:r>
              <a:rPr b="1" cap="small" spc="-1030" dirty="0">
                <a:latin typeface="FreeSans"/>
                <a:cs typeface="FreeSans"/>
              </a:rPr>
              <a:t>t</a:t>
            </a:r>
            <a:r>
              <a:rPr b="1" spc="-1030" dirty="0">
                <a:latin typeface="FreeSans"/>
                <a:cs typeface="FreeSans"/>
              </a:rPr>
              <a:t>,</a:t>
            </a:r>
          </a:p>
          <a:p>
            <a:pPr marL="12700">
              <a:lnSpc>
                <a:spcPct val="100000"/>
              </a:lnSpc>
              <a:spcBef>
                <a:spcPts val="2400"/>
              </a:spcBef>
            </a:pPr>
            <a:r>
              <a:rPr b="1" spc="-1030" dirty="0">
                <a:latin typeface="FreeSans"/>
                <a:cs typeface="FreeSans"/>
              </a:rPr>
              <a:t>;n:;nfip“o˙fo/</a:t>
            </a:r>
            <a:r>
              <a:rPr b="1" cap="small" spc="-1030" dirty="0">
                <a:latin typeface="FreeSans"/>
                <a:cs typeface="FreeSans"/>
              </a:rPr>
              <a:t>t</a:t>
            </a:r>
            <a:r>
              <a:rPr b="1" spc="-1030" dirty="0">
                <a:latin typeface="FreeSans"/>
                <a:cs typeface="FreeSans"/>
              </a:rPr>
              <a:t>˙H</a:t>
            </a:r>
            <a:r>
              <a:rPr b="1" cap="small" spc="-1030" dirty="0">
                <a:latin typeface="FreeSans"/>
                <a:cs typeface="FreeSans"/>
              </a:rPr>
              <a:t>t</a:t>
            </a:r>
            <a:r>
              <a:rPr b="1" spc="-1030" dirty="0">
                <a:latin typeface="FreeSans"/>
                <a:cs typeface="FreeSans"/>
              </a:rPr>
              <a:t>’e</a:t>
            </a:r>
            <a:r>
              <a:rPr b="1" cap="small" spc="-1030" dirty="0">
                <a:latin typeface="FreeSans"/>
                <a:cs typeface="FreeSans"/>
              </a:rPr>
              <a:t>t</a:t>
            </a:r>
            <a:r>
              <a:rPr b="1" spc="-1030" dirty="0">
                <a:latin typeface="FreeSans"/>
                <a:cs typeface="FreeSans"/>
              </a:rPr>
              <a:t>t˙H</a:t>
            </a:r>
            <a:r>
              <a:rPr b="1" cap="small" spc="-1030" dirty="0">
                <a:latin typeface="FreeSans"/>
                <a:cs typeface="FreeSans"/>
              </a:rPr>
              <a:t>t</a:t>
            </a:r>
            <a:r>
              <a:rPr b="1" spc="-1030" dirty="0">
                <a:latin typeface="FreeSans"/>
                <a:cs typeface="FreeSans"/>
              </a:rPr>
              <a:t>o’Ù</a:t>
            </a:r>
            <a:r>
              <a:rPr b="1" cap="small" spc="-1030" dirty="0">
                <a:latin typeface="FreeSans"/>
                <a:cs typeface="FreeSans"/>
              </a:rPr>
              <a:t>t</a:t>
            </a:r>
            <a:r>
              <a:rPr b="1" spc="-1030" dirty="0">
                <a:latin typeface="FreeSans"/>
                <a:cs typeface="FreeSans"/>
              </a:rPr>
              <a:t>Pp</a:t>
            </a:r>
            <a:r>
              <a:rPr b="1" cap="small" spc="-1030" dirty="0">
                <a:latin typeface="FreeSans"/>
                <a:cs typeface="FreeSans"/>
              </a:rPr>
              <a:t>t</a:t>
            </a:r>
            <a:r>
              <a:rPr b="1" spc="-1030" dirty="0">
                <a:latin typeface="FreeSans"/>
                <a:cs typeface="FreeSans"/>
              </a:rPr>
              <a:t>u’ufo’</a:t>
            </a:r>
            <a:r>
              <a:rPr b="1" cap="small" spc="-1030" dirty="0">
                <a:latin typeface="FreeSans"/>
                <a:cs typeface="FreeSans"/>
              </a:rPr>
              <a:t>t</a:t>
            </a:r>
            <a:r>
              <a:rPr b="1" spc="-1030" dirty="0">
                <a:latin typeface="FreeSans"/>
                <a:cs typeface="FreeSans"/>
              </a:rPr>
              <a:t>’e</a:t>
            </a:r>
            <a:r>
              <a:rPr b="1" cap="small" spc="-1030" dirty="0">
                <a:latin typeface="FreeSans"/>
                <a:cs typeface="FreeSans"/>
              </a:rPr>
              <a:t>t</a:t>
            </a:r>
            <a:r>
              <a:rPr b="1" spc="-1030" dirty="0">
                <a:latin typeface="FreeSans"/>
                <a:cs typeface="FreeSans"/>
              </a:rPr>
              <a:t>’.</a:t>
            </a:r>
            <a:r>
              <a:rPr b="1" cap="small" spc="-1030" dirty="0">
                <a:latin typeface="FreeSans"/>
                <a:cs typeface="FreeSans"/>
              </a:rPr>
              <a:t>t</a:t>
            </a:r>
            <a:r>
              <a:rPr b="1" spc="130" dirty="0">
                <a:latin typeface="FreeSans"/>
                <a:cs typeface="FreeSans"/>
              </a:rPr>
              <a:t> </a:t>
            </a:r>
            <a:r>
              <a:rPr b="1" spc="-630" dirty="0">
                <a:latin typeface="FreeSans"/>
                <a:cs typeface="FreeSans"/>
              </a:rPr>
              <a:t>;¸Drfefr</a:t>
            </a:r>
            <a:r>
              <a:rPr b="1" spc="120" dirty="0">
                <a:latin typeface="FreeSans"/>
                <a:cs typeface="FreeSans"/>
              </a:rPr>
              <a:t> </a:t>
            </a:r>
            <a:r>
              <a:rPr b="1" spc="30" dirty="0">
                <a:latin typeface="FreeSans"/>
                <a:cs typeface="FreeSans"/>
              </a:rPr>
              <a:t>jj</a:t>
            </a:r>
          </a:p>
          <a:p>
            <a:pPr marR="24130" algn="r">
              <a:lnSpc>
                <a:spcPct val="100000"/>
              </a:lnSpc>
              <a:spcBef>
                <a:spcPts val="2400"/>
              </a:spcBef>
            </a:pPr>
            <a:r>
              <a:rPr b="1" spc="-635" dirty="0">
                <a:latin typeface="FreeSans"/>
                <a:cs typeface="FreeSans"/>
              </a:rPr>
              <a:t>p0fo08/87jj</a:t>
            </a:r>
          </a:p>
        </p:txBody>
      </p:sp>
      <p:pic>
        <p:nvPicPr>
          <p:cNvPr id="10" name="object 10"/>
          <p:cNvPicPr/>
          <p:nvPr/>
        </p:nvPicPr>
        <p:blipFill>
          <a:blip r:embed="rId7" cstate="print"/>
          <a:stretch>
            <a:fillRect/>
          </a:stretch>
        </p:blipFill>
        <p:spPr>
          <a:xfrm>
            <a:off x="457200" y="6332220"/>
            <a:ext cx="9144000" cy="982980"/>
          </a:xfrm>
          <a:prstGeom prst="rect">
            <a:avLst/>
          </a:prstGeom>
        </p:spPr>
      </p:pic>
      <p:pic>
        <p:nvPicPr>
          <p:cNvPr id="16" name="Picture 15" descr="A screenshot of a computer&#10;&#10;Description automatically generated">
            <a:extLst>
              <a:ext uri="{FF2B5EF4-FFF2-40B4-BE49-F238E27FC236}">
                <a16:creationId xmlns:a16="http://schemas.microsoft.com/office/drawing/2014/main" id="{D856DA5A-252A-B631-5594-39F39794E442}"/>
              </a:ext>
            </a:extLst>
          </p:cNvPr>
          <p:cNvPicPr>
            <a:picLocks noChangeAspect="1"/>
          </p:cNvPicPr>
          <p:nvPr/>
        </p:nvPicPr>
        <p:blipFill>
          <a:blip r:embed="rId8">
            <a:extLst>
              <a:ext uri="{28A0092B-C50C-407E-A947-70E740481C1C}">
                <a14:useLocalDpi xmlns:a14="http://schemas.microsoft.com/office/drawing/2010/main" val="0"/>
              </a:ext>
            </a:extLst>
          </a:blip>
          <a:srcRect l="21969" t="16330" r="23485" b="11060"/>
          <a:stretch/>
        </p:blipFill>
        <p:spPr>
          <a:xfrm>
            <a:off x="1" y="0"/>
            <a:ext cx="9984738" cy="77724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2930" y="480314"/>
            <a:ext cx="8892539" cy="1011558"/>
          </a:xfrm>
          <a:prstGeom prst="rect">
            <a:avLst/>
          </a:prstGeom>
        </p:spPr>
        <p:txBody>
          <a:bodyPr vert="horz" wrap="square" lIns="0" tIns="453135" rIns="0" bIns="0" rtlCol="0">
            <a:spAutoFit/>
          </a:bodyPr>
          <a:lstStyle/>
          <a:p>
            <a:pPr marL="652145">
              <a:lnSpc>
                <a:spcPct val="100000"/>
              </a:lnSpc>
              <a:spcBef>
                <a:spcPts val="100"/>
              </a:spcBef>
            </a:pPr>
            <a:endParaRPr spc="-40" dirty="0"/>
          </a:p>
        </p:txBody>
      </p:sp>
      <p:grpSp>
        <p:nvGrpSpPr>
          <p:cNvPr id="3" name="object 3"/>
          <p:cNvGrpSpPr/>
          <p:nvPr/>
        </p:nvGrpSpPr>
        <p:grpSpPr>
          <a:xfrm>
            <a:off x="457200" y="1436369"/>
            <a:ext cx="9144000" cy="4895850"/>
            <a:chOff x="457200" y="1436369"/>
            <a:chExt cx="9144000" cy="4895850"/>
          </a:xfrm>
        </p:grpSpPr>
        <p:pic>
          <p:nvPicPr>
            <p:cNvPr id="4" name="object 4"/>
            <p:cNvPicPr/>
            <p:nvPr/>
          </p:nvPicPr>
          <p:blipFill>
            <a:blip r:embed="rId2" cstate="print"/>
            <a:stretch>
              <a:fillRect/>
            </a:stretch>
          </p:blipFill>
          <p:spPr>
            <a:xfrm>
              <a:off x="457200" y="1436369"/>
              <a:ext cx="9144000" cy="1958340"/>
            </a:xfrm>
            <a:prstGeom prst="rect">
              <a:avLst/>
            </a:prstGeom>
          </p:spPr>
        </p:pic>
        <p:pic>
          <p:nvPicPr>
            <p:cNvPr id="5" name="object 5"/>
            <p:cNvPicPr/>
            <p:nvPr/>
          </p:nvPicPr>
          <p:blipFill>
            <a:blip r:embed="rId3" cstate="print"/>
            <a:stretch>
              <a:fillRect/>
            </a:stretch>
          </p:blipFill>
          <p:spPr>
            <a:xfrm>
              <a:off x="457200" y="3394709"/>
              <a:ext cx="9144000" cy="979170"/>
            </a:xfrm>
            <a:prstGeom prst="rect">
              <a:avLst/>
            </a:prstGeom>
          </p:spPr>
        </p:pic>
        <p:pic>
          <p:nvPicPr>
            <p:cNvPr id="6" name="object 6"/>
            <p:cNvPicPr/>
            <p:nvPr/>
          </p:nvPicPr>
          <p:blipFill>
            <a:blip r:embed="rId4" cstate="print"/>
            <a:stretch>
              <a:fillRect/>
            </a:stretch>
          </p:blipFill>
          <p:spPr>
            <a:xfrm>
              <a:off x="457200" y="4373880"/>
              <a:ext cx="9144000" cy="979170"/>
            </a:xfrm>
            <a:prstGeom prst="rect">
              <a:avLst/>
            </a:prstGeom>
          </p:spPr>
        </p:pic>
        <p:pic>
          <p:nvPicPr>
            <p:cNvPr id="7" name="object 7"/>
            <p:cNvPicPr/>
            <p:nvPr/>
          </p:nvPicPr>
          <p:blipFill>
            <a:blip r:embed="rId5" cstate="print"/>
            <a:stretch>
              <a:fillRect/>
            </a:stretch>
          </p:blipFill>
          <p:spPr>
            <a:xfrm>
              <a:off x="457200" y="5353049"/>
              <a:ext cx="9144000" cy="979170"/>
            </a:xfrm>
            <a:prstGeom prst="rect">
              <a:avLst/>
            </a:prstGeom>
          </p:spPr>
        </p:pic>
      </p:grpSp>
      <p:sp>
        <p:nvSpPr>
          <p:cNvPr id="8" name="object 8"/>
          <p:cNvSpPr txBox="1">
            <a:spLocks noGrp="1"/>
          </p:cNvSpPr>
          <p:nvPr>
            <p:ph type="body" idx="1"/>
          </p:nvPr>
        </p:nvSpPr>
        <p:spPr>
          <a:prstGeom prst="rect">
            <a:avLst/>
          </a:prstGeom>
        </p:spPr>
        <p:txBody>
          <a:bodyPr vert="horz" wrap="square" lIns="0" tIns="463804" rIns="0" bIns="0" rtlCol="0">
            <a:spAutoFit/>
          </a:bodyPr>
          <a:lstStyle/>
          <a:p>
            <a:pPr marL="622300" marR="5080">
              <a:lnSpc>
                <a:spcPct val="150000"/>
              </a:lnSpc>
              <a:spcBef>
                <a:spcPts val="100"/>
              </a:spcBef>
            </a:pPr>
            <a:r>
              <a:rPr spc="-490" dirty="0"/>
              <a:t>rLe</a:t>
            </a:r>
            <a:r>
              <a:rPr cap="small" spc="-490" dirty="0"/>
              <a:t>t</a:t>
            </a:r>
            <a:r>
              <a:rPr spc="-490" dirty="0"/>
              <a:t>n</a:t>
            </a:r>
            <a:r>
              <a:rPr cap="small" spc="-490" dirty="0"/>
              <a:t>t</a:t>
            </a:r>
            <a:r>
              <a:rPr spc="-490" dirty="0"/>
              <a:t>r¸j˙ijी{</a:t>
            </a:r>
            <a:r>
              <a:rPr cap="small" spc="-490" dirty="0"/>
              <a:t>t</a:t>
            </a:r>
            <a:r>
              <a:rPr spc="-490" dirty="0"/>
              <a:t>’r,</a:t>
            </a:r>
            <a:r>
              <a:rPr spc="-60" dirty="0"/>
              <a:t> </a:t>
            </a:r>
            <a:r>
              <a:rPr spc="-555" dirty="0"/>
              <a:t>izw`frrÜp,</a:t>
            </a:r>
            <a:r>
              <a:rPr spc="-60" dirty="0"/>
              <a:t> </a:t>
            </a:r>
            <a:r>
              <a:rPr spc="-540" dirty="0"/>
              <a:t>fow`frrÜp,</a:t>
            </a:r>
            <a:r>
              <a:rPr spc="-60" dirty="0"/>
              <a:t> </a:t>
            </a:r>
            <a:r>
              <a:rPr spc="-320" dirty="0"/>
              <a:t>l</a:t>
            </a:r>
            <a:r>
              <a:rPr cap="small" spc="-320" dirty="0"/>
              <a:t>t</a:t>
            </a:r>
            <a:r>
              <a:rPr spc="-320" dirty="0"/>
              <a:t>jrÜp,</a:t>
            </a:r>
            <a:r>
              <a:rPr spc="-60" dirty="0"/>
              <a:t> </a:t>
            </a:r>
            <a:r>
              <a:rPr spc="-550" dirty="0"/>
              <a:t>l˙guurÜp, </a:t>
            </a:r>
            <a:r>
              <a:rPr spc="-565" dirty="0"/>
              <a:t>ize</a:t>
            </a:r>
            <a:r>
              <a:rPr cap="small" spc="-565" dirty="0"/>
              <a:t>t</a:t>
            </a:r>
            <a:r>
              <a:rPr spc="-565" dirty="0"/>
              <a:t>.</a:t>
            </a:r>
            <a:r>
              <a:rPr cap="small" spc="-565" dirty="0"/>
              <a:t>t</a:t>
            </a:r>
            <a:r>
              <a:rPr spc="-565" dirty="0"/>
              <a:t>rÜp,</a:t>
            </a:r>
            <a:r>
              <a:rPr spc="-70" dirty="0"/>
              <a:t> </a:t>
            </a:r>
            <a:r>
              <a:rPr spc="-395" dirty="0"/>
              <a:t>l</a:t>
            </a:r>
            <a:r>
              <a:rPr cap="small" spc="-395" dirty="0"/>
              <a:t>t</a:t>
            </a:r>
            <a:r>
              <a:rPr spc="-395" dirty="0"/>
              <a:t>iE;rÜp,</a:t>
            </a:r>
            <a:r>
              <a:rPr spc="-70" dirty="0"/>
              <a:t> </a:t>
            </a:r>
            <a:r>
              <a:rPr spc="-540" dirty="0"/>
              <a:t>lÙorÜp,</a:t>
            </a:r>
            <a:r>
              <a:rPr spc="-70" dirty="0"/>
              <a:t> </a:t>
            </a:r>
            <a:r>
              <a:rPr spc="-515" dirty="0"/>
              <a:t>v</a:t>
            </a:r>
            <a:r>
              <a:rPr cap="small" spc="-515" dirty="0"/>
              <a:t>t</a:t>
            </a:r>
            <a:r>
              <a:rPr spc="-515" dirty="0"/>
              <a:t>g</a:t>
            </a:r>
            <a:r>
              <a:rPr cap="small" spc="-515" dirty="0"/>
              <a:t>t</a:t>
            </a:r>
            <a:r>
              <a:rPr spc="-515" dirty="0"/>
              <a:t>j’</a:t>
            </a:r>
            <a:r>
              <a:rPr cap="small" spc="-515" dirty="0"/>
              <a:t>t</a:t>
            </a:r>
            <a:r>
              <a:rPr spc="-515" dirty="0"/>
              <a:t>fDrrÜp,</a:t>
            </a:r>
          </a:p>
          <a:p>
            <a:pPr marL="622300">
              <a:lnSpc>
                <a:spcPct val="100000"/>
              </a:lnSpc>
              <a:spcBef>
                <a:spcPts val="2400"/>
              </a:spcBef>
            </a:pPr>
            <a:r>
              <a:rPr spc="-575" dirty="0"/>
              <a:t>O;</a:t>
            </a:r>
            <a:r>
              <a:rPr cap="small" spc="-575" dirty="0"/>
              <a:t>t</a:t>
            </a:r>
            <a:r>
              <a:rPr spc="-575" dirty="0"/>
              <a:t>;</a:t>
            </a:r>
            <a:r>
              <a:rPr cap="small" spc="-575" dirty="0"/>
              <a:t>t</a:t>
            </a:r>
            <a:r>
              <a:rPr spc="-575" dirty="0"/>
              <a:t>e’</a:t>
            </a:r>
            <a:r>
              <a:rPr cap="small" spc="-575" dirty="0"/>
              <a:t>t</a:t>
            </a:r>
            <a:r>
              <a:rPr spc="-575" dirty="0"/>
              <a:t>fDrrÜp,</a:t>
            </a:r>
            <a:r>
              <a:rPr spc="-45" dirty="0"/>
              <a:t> </a:t>
            </a:r>
            <a:r>
              <a:rPr spc="-570" dirty="0"/>
              <a:t>o;LrÜo’fr,</a:t>
            </a:r>
            <a:r>
              <a:rPr spc="-40" dirty="0"/>
              <a:t> </a:t>
            </a:r>
            <a:r>
              <a:rPr spc="-630" dirty="0"/>
              <a:t>ayize</a:t>
            </a:r>
            <a:r>
              <a:rPr cap="small" spc="-630" dirty="0"/>
              <a:t>t</a:t>
            </a:r>
            <a:r>
              <a:rPr spc="-630" dirty="0"/>
              <a:t>.</a:t>
            </a:r>
            <a:r>
              <a:rPr cap="small" spc="-630" dirty="0"/>
              <a:t>t</a:t>
            </a:r>
            <a:r>
              <a:rPr spc="-630" dirty="0"/>
              <a:t>fo’</a:t>
            </a:r>
            <a:r>
              <a:rPr cap="small" spc="-630" dirty="0"/>
              <a:t>t</a:t>
            </a:r>
            <a:r>
              <a:rPr spc="-630" dirty="0"/>
              <a:t>’e</a:t>
            </a:r>
            <a:r>
              <a:rPr cap="small" spc="-630" dirty="0"/>
              <a:t>t</a:t>
            </a:r>
            <a:r>
              <a:rPr spc="-630" dirty="0"/>
              <a:t>xzg.</a:t>
            </a:r>
            <a:r>
              <a:rPr cap="small" spc="-630" dirty="0"/>
              <a:t>t</a:t>
            </a:r>
            <a:r>
              <a:rPr spc="-630" dirty="0"/>
              <a:t>g’r</a:t>
            </a:r>
            <a:r>
              <a:rPr cap="small" spc="-630" dirty="0"/>
              <a:t>t</a:t>
            </a:r>
            <a:r>
              <a:rPr spc="-630" dirty="0"/>
              <a:t>’:jj</a:t>
            </a:r>
          </a:p>
          <a:p>
            <a:pPr marL="609600" marR="513080" algn="r">
              <a:lnSpc>
                <a:spcPct val="100000"/>
              </a:lnSpc>
              <a:spcBef>
                <a:spcPts val="2400"/>
              </a:spcBef>
            </a:pPr>
            <a:r>
              <a:rPr spc="-610" dirty="0"/>
              <a:t>p0fo8/94jj</a:t>
            </a:r>
          </a:p>
        </p:txBody>
      </p:sp>
      <p:pic>
        <p:nvPicPr>
          <p:cNvPr id="9" name="object 9"/>
          <p:cNvPicPr/>
          <p:nvPr/>
        </p:nvPicPr>
        <p:blipFill>
          <a:blip r:embed="rId6" cstate="print"/>
          <a:stretch>
            <a:fillRect/>
          </a:stretch>
        </p:blipFill>
        <p:spPr>
          <a:xfrm>
            <a:off x="457200" y="6332220"/>
            <a:ext cx="9144000" cy="982980"/>
          </a:xfrm>
          <a:prstGeom prst="rect">
            <a:avLst/>
          </a:prstGeom>
        </p:spPr>
      </p:pic>
      <p:pic>
        <p:nvPicPr>
          <p:cNvPr id="11" name="Picture 10" descr="A screenshot of a computer&#10;&#10;Description automatically generated">
            <a:extLst>
              <a:ext uri="{FF2B5EF4-FFF2-40B4-BE49-F238E27FC236}">
                <a16:creationId xmlns:a16="http://schemas.microsoft.com/office/drawing/2014/main" id="{B389E91A-F9C5-E2EE-701E-88843B11829E}"/>
              </a:ext>
            </a:extLst>
          </p:cNvPr>
          <p:cNvPicPr>
            <a:picLocks noChangeAspect="1"/>
          </p:cNvPicPr>
          <p:nvPr/>
        </p:nvPicPr>
        <p:blipFill>
          <a:blip r:embed="rId7">
            <a:extLst>
              <a:ext uri="{28A0092B-C50C-407E-A947-70E740481C1C}">
                <a14:useLocalDpi xmlns:a14="http://schemas.microsoft.com/office/drawing/2010/main" val="0"/>
              </a:ext>
            </a:extLst>
          </a:blip>
          <a:srcRect l="21969" t="18155" r="23485" b="6492"/>
          <a:stretch/>
        </p:blipFill>
        <p:spPr>
          <a:xfrm>
            <a:off x="-1" y="1"/>
            <a:ext cx="9984739" cy="77724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979424" y="464311"/>
            <a:ext cx="7669530" cy="504625"/>
          </a:xfrm>
          <a:prstGeom prst="rect">
            <a:avLst/>
          </a:prstGeom>
        </p:spPr>
        <p:txBody>
          <a:bodyPr vert="horz" wrap="square" lIns="0" tIns="12065" rIns="0" bIns="0" rtlCol="0">
            <a:spAutoFit/>
          </a:bodyPr>
          <a:lstStyle/>
          <a:p>
            <a:pPr marL="215265" marR="5080" indent="-203200">
              <a:lnSpc>
                <a:spcPct val="100000"/>
              </a:lnSpc>
              <a:spcBef>
                <a:spcPts val="95"/>
              </a:spcBef>
              <a:tabLst>
                <a:tab pos="3179445" algn="l"/>
                <a:tab pos="4653915" algn="l"/>
              </a:tabLst>
            </a:pPr>
            <a:endParaRPr sz="3200" dirty="0">
              <a:latin typeface="Georgia"/>
              <a:cs typeface="Georgia"/>
            </a:endParaRPr>
          </a:p>
        </p:txBody>
      </p:sp>
      <p:grpSp>
        <p:nvGrpSpPr>
          <p:cNvPr id="3" name="object 3"/>
          <p:cNvGrpSpPr/>
          <p:nvPr/>
        </p:nvGrpSpPr>
        <p:grpSpPr>
          <a:xfrm>
            <a:off x="457200" y="1436369"/>
            <a:ext cx="9144000" cy="2937510"/>
            <a:chOff x="457200" y="1436369"/>
            <a:chExt cx="9144000" cy="2937510"/>
          </a:xfrm>
        </p:grpSpPr>
        <p:pic>
          <p:nvPicPr>
            <p:cNvPr id="4" name="object 4"/>
            <p:cNvPicPr/>
            <p:nvPr/>
          </p:nvPicPr>
          <p:blipFill>
            <a:blip r:embed="rId2" cstate="print"/>
            <a:stretch>
              <a:fillRect/>
            </a:stretch>
          </p:blipFill>
          <p:spPr>
            <a:xfrm>
              <a:off x="457200" y="1436369"/>
              <a:ext cx="9144000" cy="1958340"/>
            </a:xfrm>
            <a:prstGeom prst="rect">
              <a:avLst/>
            </a:prstGeom>
          </p:spPr>
        </p:pic>
        <p:pic>
          <p:nvPicPr>
            <p:cNvPr id="5" name="object 5"/>
            <p:cNvPicPr/>
            <p:nvPr/>
          </p:nvPicPr>
          <p:blipFill>
            <a:blip r:embed="rId3" cstate="print"/>
            <a:stretch>
              <a:fillRect/>
            </a:stretch>
          </p:blipFill>
          <p:spPr>
            <a:xfrm>
              <a:off x="457200" y="3394709"/>
              <a:ext cx="9144000" cy="979170"/>
            </a:xfrm>
            <a:prstGeom prst="rect">
              <a:avLst/>
            </a:prstGeom>
          </p:spPr>
        </p:pic>
      </p:grpSp>
      <p:sp>
        <p:nvSpPr>
          <p:cNvPr id="6" name="object 6"/>
          <p:cNvSpPr txBox="1"/>
          <p:nvPr/>
        </p:nvSpPr>
        <p:spPr>
          <a:xfrm>
            <a:off x="916939" y="2037537"/>
            <a:ext cx="7411720" cy="2037080"/>
          </a:xfrm>
          <a:prstGeom prst="rect">
            <a:avLst/>
          </a:prstGeom>
        </p:spPr>
        <p:txBody>
          <a:bodyPr vert="horz" wrap="square" lIns="0" tIns="12700" rIns="0" bIns="0" rtlCol="0">
            <a:spAutoFit/>
          </a:bodyPr>
          <a:lstStyle/>
          <a:p>
            <a:pPr marL="12700" marR="5080">
              <a:lnSpc>
                <a:spcPct val="150000"/>
              </a:lnSpc>
              <a:spcBef>
                <a:spcPts val="100"/>
              </a:spcBef>
            </a:pPr>
            <a:r>
              <a:rPr sz="4400" b="1" spc="-590" dirty="0">
                <a:solidFill>
                  <a:srgbClr val="002060"/>
                </a:solidFill>
                <a:latin typeface="FreeSans"/>
                <a:cs typeface="FreeSans"/>
              </a:rPr>
              <a:t>gjीrwी,</a:t>
            </a:r>
            <a:r>
              <a:rPr sz="4400" b="1" spc="25" dirty="0">
                <a:solidFill>
                  <a:srgbClr val="002060"/>
                </a:solidFill>
                <a:latin typeface="FreeSans"/>
                <a:cs typeface="FreeSans"/>
              </a:rPr>
              <a:t> </a:t>
            </a:r>
            <a:r>
              <a:rPr sz="4400" b="1" spc="-840" dirty="0">
                <a:solidFill>
                  <a:srgbClr val="002060"/>
                </a:solidFill>
                <a:latin typeface="FreeSans"/>
                <a:cs typeface="FreeSans"/>
              </a:rPr>
              <a:t>v</a:t>
            </a:r>
            <a:r>
              <a:rPr sz="4400" b="1" cap="small" spc="-840" dirty="0">
                <a:solidFill>
                  <a:srgbClr val="002060"/>
                </a:solidFill>
                <a:latin typeface="FreeSans"/>
                <a:cs typeface="FreeSans"/>
              </a:rPr>
              <a:t>t</a:t>
            </a:r>
            <a:r>
              <a:rPr sz="4400" b="1" spc="-840" dirty="0">
                <a:solidFill>
                  <a:srgbClr val="002060"/>
                </a:solidFill>
                <a:latin typeface="FreeSans"/>
                <a:cs typeface="FreeSans"/>
              </a:rPr>
              <a:t>eywी,</a:t>
            </a:r>
            <a:r>
              <a:rPr sz="4400" b="1" spc="30" dirty="0">
                <a:solidFill>
                  <a:srgbClr val="002060"/>
                </a:solidFill>
                <a:latin typeface="FreeSans"/>
                <a:cs typeface="FreeSans"/>
              </a:rPr>
              <a:t> </a:t>
            </a:r>
            <a:r>
              <a:rPr sz="4400" b="1" spc="-340" dirty="0">
                <a:solidFill>
                  <a:srgbClr val="002060"/>
                </a:solidFill>
                <a:latin typeface="FreeSans"/>
                <a:cs typeface="FreeSans"/>
              </a:rPr>
              <a:t>fiIiyी,</a:t>
            </a:r>
            <a:r>
              <a:rPr sz="4400" b="1" spc="25" dirty="0">
                <a:solidFill>
                  <a:srgbClr val="002060"/>
                </a:solidFill>
                <a:latin typeface="FreeSans"/>
                <a:cs typeface="FreeSans"/>
              </a:rPr>
              <a:t> </a:t>
            </a:r>
            <a:r>
              <a:rPr sz="4400" b="1" spc="-585" dirty="0">
                <a:solidFill>
                  <a:srgbClr val="002060"/>
                </a:solidFill>
                <a:latin typeface="FreeSans"/>
                <a:cs typeface="FreeSans"/>
              </a:rPr>
              <a:t>jl</a:t>
            </a:r>
            <a:r>
              <a:rPr sz="4400" b="1" cap="small" spc="-585" dirty="0">
                <a:solidFill>
                  <a:srgbClr val="002060"/>
                </a:solidFill>
                <a:latin typeface="FreeSans"/>
                <a:cs typeface="FreeSans"/>
              </a:rPr>
              <a:t>t</a:t>
            </a:r>
            <a:r>
              <a:rPr sz="4400" b="1" spc="-585" dirty="0">
                <a:solidFill>
                  <a:srgbClr val="002060"/>
                </a:solidFill>
                <a:latin typeface="FreeSans"/>
                <a:cs typeface="FreeSans"/>
              </a:rPr>
              <a:t>’u,</a:t>
            </a:r>
            <a:r>
              <a:rPr sz="4400" b="1" spc="50" dirty="0">
                <a:solidFill>
                  <a:srgbClr val="002060"/>
                </a:solidFill>
                <a:latin typeface="FreeSans"/>
                <a:cs typeface="FreeSans"/>
              </a:rPr>
              <a:t> </a:t>
            </a:r>
            <a:r>
              <a:rPr sz="4400" b="1" spc="-1095" dirty="0">
                <a:solidFill>
                  <a:srgbClr val="002060"/>
                </a:solidFill>
                <a:latin typeface="FreeSans"/>
                <a:cs typeface="FreeSans"/>
              </a:rPr>
              <a:t>x¸Xx¸y¸,</a:t>
            </a:r>
            <a:r>
              <a:rPr sz="4400" b="1" spc="30" dirty="0">
                <a:solidFill>
                  <a:srgbClr val="002060"/>
                </a:solidFill>
                <a:latin typeface="FreeSans"/>
                <a:cs typeface="FreeSans"/>
              </a:rPr>
              <a:t> </a:t>
            </a:r>
            <a:r>
              <a:rPr sz="4400" b="1" spc="-760" dirty="0">
                <a:solidFill>
                  <a:srgbClr val="002060"/>
                </a:solidFill>
                <a:latin typeface="FreeSans"/>
                <a:cs typeface="FreeSans"/>
              </a:rPr>
              <a:t>‘</a:t>
            </a:r>
            <a:r>
              <a:rPr sz="4400" b="1" cap="small" spc="-760" dirty="0">
                <a:solidFill>
                  <a:srgbClr val="002060"/>
                </a:solidFill>
                <a:latin typeface="FreeSans"/>
                <a:cs typeface="FreeSans"/>
              </a:rPr>
              <a:t>t</a:t>
            </a:r>
            <a:r>
              <a:rPr sz="4400" b="1" spc="-760" dirty="0">
                <a:solidFill>
                  <a:srgbClr val="002060"/>
                </a:solidFill>
                <a:latin typeface="FreeSans"/>
                <a:cs typeface="FreeSans"/>
              </a:rPr>
              <a:t>¸.Bी,</a:t>
            </a:r>
            <a:r>
              <a:rPr sz="4400" b="1" spc="25" dirty="0">
                <a:solidFill>
                  <a:srgbClr val="002060"/>
                </a:solidFill>
                <a:latin typeface="FreeSans"/>
                <a:cs typeface="FreeSans"/>
              </a:rPr>
              <a:t> </a:t>
            </a:r>
            <a:r>
              <a:rPr sz="4400" b="1" spc="-459" dirty="0">
                <a:solidFill>
                  <a:srgbClr val="002060"/>
                </a:solidFill>
                <a:latin typeface="FreeSans"/>
                <a:cs typeface="FreeSans"/>
              </a:rPr>
              <a:t>l˛j.</a:t>
            </a:r>
            <a:r>
              <a:rPr sz="4400" b="1" cap="small" spc="-459" dirty="0">
                <a:solidFill>
                  <a:srgbClr val="002060"/>
                </a:solidFill>
                <a:latin typeface="FreeSans"/>
                <a:cs typeface="FreeSans"/>
              </a:rPr>
              <a:t>t</a:t>
            </a:r>
            <a:r>
              <a:rPr sz="4400" b="1" spc="-459" dirty="0">
                <a:solidFill>
                  <a:srgbClr val="002060"/>
                </a:solidFill>
                <a:latin typeface="FreeSans"/>
                <a:cs typeface="FreeSans"/>
              </a:rPr>
              <a:t>, </a:t>
            </a:r>
            <a:r>
              <a:rPr sz="4400" b="1" spc="-90" dirty="0">
                <a:solidFill>
                  <a:srgbClr val="002060"/>
                </a:solidFill>
                <a:latin typeface="FreeSans"/>
                <a:cs typeface="FreeSans"/>
              </a:rPr>
              <a:t>iul,</a:t>
            </a:r>
            <a:r>
              <a:rPr sz="4400" b="1" spc="-220" dirty="0">
                <a:solidFill>
                  <a:srgbClr val="002060"/>
                </a:solidFill>
                <a:latin typeface="FreeSans"/>
                <a:cs typeface="FreeSans"/>
              </a:rPr>
              <a:t> </a:t>
            </a:r>
            <a:r>
              <a:rPr sz="4400" b="1" spc="-710" dirty="0">
                <a:solidFill>
                  <a:srgbClr val="002060"/>
                </a:solidFill>
                <a:latin typeface="FreeSans"/>
                <a:cs typeface="FreeSans"/>
              </a:rPr>
              <a:t>/</a:t>
            </a:r>
            <a:r>
              <a:rPr sz="4400" b="1" cap="small" spc="-710" dirty="0">
                <a:solidFill>
                  <a:srgbClr val="002060"/>
                </a:solidFill>
                <a:latin typeface="FreeSans"/>
                <a:cs typeface="FreeSans"/>
              </a:rPr>
              <a:t>tt</a:t>
            </a:r>
            <a:r>
              <a:rPr sz="4400" b="1" spc="-710" dirty="0">
                <a:solidFill>
                  <a:srgbClr val="002060"/>
                </a:solidFill>
                <a:latin typeface="FreeSans"/>
                <a:cs typeface="FreeSans"/>
              </a:rPr>
              <a:t>:;w,</a:t>
            </a:r>
            <a:r>
              <a:rPr sz="4400" b="1" spc="20" dirty="0">
                <a:solidFill>
                  <a:srgbClr val="002060"/>
                </a:solidFill>
                <a:latin typeface="FreeSans"/>
                <a:cs typeface="FreeSans"/>
              </a:rPr>
              <a:t> </a:t>
            </a:r>
            <a:r>
              <a:rPr sz="4400" b="1" spc="-715" dirty="0">
                <a:solidFill>
                  <a:srgbClr val="002060"/>
                </a:solidFill>
                <a:latin typeface="FreeSans"/>
                <a:cs typeface="FreeSans"/>
              </a:rPr>
              <a:t>‘</a:t>
            </a:r>
            <a:r>
              <a:rPr sz="4400" b="1" cap="small" spc="-715" dirty="0">
                <a:solidFill>
                  <a:srgbClr val="002060"/>
                </a:solidFill>
                <a:latin typeface="FreeSans"/>
                <a:cs typeface="FreeSans"/>
              </a:rPr>
              <a:t>t</a:t>
            </a:r>
            <a:r>
              <a:rPr sz="4400" b="1" spc="-715" dirty="0">
                <a:solidFill>
                  <a:srgbClr val="002060"/>
                </a:solidFill>
                <a:latin typeface="FreeSans"/>
                <a:cs typeface="FreeSans"/>
              </a:rPr>
              <a:t>ri¸ei</a:t>
            </a:r>
            <a:r>
              <a:rPr sz="4400" b="1" cap="small" spc="-715" dirty="0">
                <a:solidFill>
                  <a:srgbClr val="002060"/>
                </a:solidFill>
                <a:latin typeface="FreeSans"/>
                <a:cs typeface="FreeSans"/>
              </a:rPr>
              <a:t>t</a:t>
            </a:r>
            <a:r>
              <a:rPr sz="4400" b="1" spc="-715" dirty="0">
                <a:solidFill>
                  <a:srgbClr val="002060"/>
                </a:solidFill>
                <a:latin typeface="FreeSans"/>
                <a:cs typeface="FreeSans"/>
              </a:rPr>
              <a:t>,</a:t>
            </a:r>
            <a:r>
              <a:rPr sz="4400" b="1" spc="20" dirty="0">
                <a:solidFill>
                  <a:srgbClr val="002060"/>
                </a:solidFill>
                <a:latin typeface="FreeSans"/>
                <a:cs typeface="FreeSans"/>
              </a:rPr>
              <a:t> </a:t>
            </a:r>
            <a:r>
              <a:rPr sz="4400" b="1" spc="-1055" dirty="0">
                <a:solidFill>
                  <a:srgbClr val="002060"/>
                </a:solidFill>
                <a:latin typeface="FreeSans"/>
                <a:cs typeface="FreeSans"/>
              </a:rPr>
              <a:t>w¸yiF</a:t>
            </a:r>
            <a:r>
              <a:rPr sz="4400" b="1" cap="small" spc="-1055" dirty="0">
                <a:solidFill>
                  <a:srgbClr val="002060"/>
                </a:solidFill>
                <a:latin typeface="FreeSans"/>
                <a:cs typeface="FreeSans"/>
              </a:rPr>
              <a:t>t</a:t>
            </a:r>
            <a:r>
              <a:rPr sz="4400" b="1" spc="-1055" dirty="0">
                <a:solidFill>
                  <a:srgbClr val="002060"/>
                </a:solidFill>
                <a:latin typeface="FreeSans"/>
                <a:cs typeface="FreeSans"/>
              </a:rPr>
              <a:t>,</a:t>
            </a:r>
            <a:r>
              <a:rPr sz="4400" b="1" spc="20" dirty="0">
                <a:solidFill>
                  <a:srgbClr val="002060"/>
                </a:solidFill>
                <a:latin typeface="FreeSans"/>
                <a:cs typeface="FreeSans"/>
              </a:rPr>
              <a:t> </a:t>
            </a:r>
            <a:r>
              <a:rPr sz="4400" b="1" spc="-125" dirty="0">
                <a:solidFill>
                  <a:srgbClr val="002060"/>
                </a:solidFill>
                <a:latin typeface="FreeSans"/>
                <a:cs typeface="FreeSans"/>
              </a:rPr>
              <a:t>vrlी,</a:t>
            </a:r>
            <a:r>
              <a:rPr sz="4400" b="1" spc="-100" dirty="0">
                <a:solidFill>
                  <a:srgbClr val="002060"/>
                </a:solidFill>
                <a:latin typeface="FreeSans"/>
                <a:cs typeface="FreeSans"/>
              </a:rPr>
              <a:t> </a:t>
            </a:r>
            <a:r>
              <a:rPr sz="4400" b="1" spc="-605" dirty="0">
                <a:solidFill>
                  <a:srgbClr val="002060"/>
                </a:solidFill>
                <a:latin typeface="FreeSans"/>
                <a:cs typeface="FreeSans"/>
              </a:rPr>
              <a:t>izlg</a:t>
            </a:r>
            <a:r>
              <a:rPr sz="4400" b="1" spc="30" dirty="0">
                <a:solidFill>
                  <a:srgbClr val="002060"/>
                </a:solidFill>
                <a:latin typeface="FreeSans"/>
                <a:cs typeface="FreeSans"/>
              </a:rPr>
              <a:t> </a:t>
            </a:r>
            <a:r>
              <a:rPr sz="4400" b="1" spc="10" dirty="0">
                <a:solidFill>
                  <a:srgbClr val="002060"/>
                </a:solidFill>
                <a:latin typeface="FreeSans"/>
                <a:cs typeface="FreeSans"/>
              </a:rPr>
              <a:t>j</a:t>
            </a:r>
            <a:endParaRPr sz="4400">
              <a:latin typeface="FreeSans"/>
              <a:cs typeface="FreeSans"/>
            </a:endParaRPr>
          </a:p>
        </p:txBody>
      </p:sp>
      <p:pic>
        <p:nvPicPr>
          <p:cNvPr id="7" name="object 7"/>
          <p:cNvPicPr/>
          <p:nvPr/>
        </p:nvPicPr>
        <p:blipFill>
          <a:blip r:embed="rId4" cstate="print"/>
          <a:stretch>
            <a:fillRect/>
          </a:stretch>
        </p:blipFill>
        <p:spPr>
          <a:xfrm>
            <a:off x="457200" y="4373879"/>
            <a:ext cx="9144000" cy="2941320"/>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810A7DE7-DE88-E34A-64B6-2356C58F6135}"/>
              </a:ext>
            </a:extLst>
          </p:cNvPr>
          <p:cNvPicPr>
            <a:picLocks noChangeAspect="1"/>
          </p:cNvPicPr>
          <p:nvPr/>
        </p:nvPicPr>
        <p:blipFill>
          <a:blip r:embed="rId5">
            <a:extLst>
              <a:ext uri="{28A0092B-C50C-407E-A947-70E740481C1C}">
                <a14:useLocalDpi xmlns:a14="http://schemas.microsoft.com/office/drawing/2010/main" val="0"/>
              </a:ext>
            </a:extLst>
          </a:blip>
          <a:srcRect l="21970" t="15745" r="22727" b="16330"/>
          <a:stretch/>
        </p:blipFill>
        <p:spPr>
          <a:xfrm>
            <a:off x="0" y="0"/>
            <a:ext cx="10210799" cy="777239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57200" y="457200"/>
            <a:ext cx="9144000" cy="6858000"/>
            <a:chOff x="457200" y="457200"/>
            <a:chExt cx="9144000" cy="6858000"/>
          </a:xfrm>
        </p:grpSpPr>
        <p:pic>
          <p:nvPicPr>
            <p:cNvPr id="3" name="object 3"/>
            <p:cNvPicPr/>
            <p:nvPr/>
          </p:nvPicPr>
          <p:blipFill>
            <a:blip r:embed="rId2" cstate="print"/>
            <a:stretch>
              <a:fillRect/>
            </a:stretch>
          </p:blipFill>
          <p:spPr>
            <a:xfrm>
              <a:off x="457200" y="457200"/>
              <a:ext cx="9144000" cy="979170"/>
            </a:xfrm>
            <a:prstGeom prst="rect">
              <a:avLst/>
            </a:prstGeom>
          </p:spPr>
        </p:pic>
        <p:pic>
          <p:nvPicPr>
            <p:cNvPr id="4" name="object 4"/>
            <p:cNvPicPr/>
            <p:nvPr/>
          </p:nvPicPr>
          <p:blipFill>
            <a:blip r:embed="rId3" cstate="print"/>
            <a:stretch>
              <a:fillRect/>
            </a:stretch>
          </p:blipFill>
          <p:spPr>
            <a:xfrm>
              <a:off x="533400" y="533400"/>
              <a:ext cx="8915400" cy="902969"/>
            </a:xfrm>
            <a:prstGeom prst="rect">
              <a:avLst/>
            </a:prstGeom>
          </p:spPr>
        </p:pic>
        <p:pic>
          <p:nvPicPr>
            <p:cNvPr id="5" name="object 5"/>
            <p:cNvPicPr/>
            <p:nvPr/>
          </p:nvPicPr>
          <p:blipFill>
            <a:blip r:embed="rId4" cstate="print"/>
            <a:stretch>
              <a:fillRect/>
            </a:stretch>
          </p:blipFill>
          <p:spPr>
            <a:xfrm>
              <a:off x="457200" y="1436369"/>
              <a:ext cx="9144000" cy="979170"/>
            </a:xfrm>
            <a:prstGeom prst="rect">
              <a:avLst/>
            </a:prstGeom>
          </p:spPr>
        </p:pic>
        <p:pic>
          <p:nvPicPr>
            <p:cNvPr id="6" name="object 6"/>
            <p:cNvPicPr/>
            <p:nvPr/>
          </p:nvPicPr>
          <p:blipFill>
            <a:blip r:embed="rId5" cstate="print"/>
            <a:stretch>
              <a:fillRect/>
            </a:stretch>
          </p:blipFill>
          <p:spPr>
            <a:xfrm>
              <a:off x="533400" y="1436369"/>
              <a:ext cx="8915400" cy="979170"/>
            </a:xfrm>
            <a:prstGeom prst="rect">
              <a:avLst/>
            </a:prstGeom>
          </p:spPr>
        </p:pic>
        <p:pic>
          <p:nvPicPr>
            <p:cNvPr id="7" name="object 7"/>
            <p:cNvPicPr/>
            <p:nvPr/>
          </p:nvPicPr>
          <p:blipFill>
            <a:blip r:embed="rId6" cstate="print"/>
            <a:stretch>
              <a:fillRect/>
            </a:stretch>
          </p:blipFill>
          <p:spPr>
            <a:xfrm>
              <a:off x="457200" y="2415539"/>
              <a:ext cx="9144000" cy="979170"/>
            </a:xfrm>
            <a:prstGeom prst="rect">
              <a:avLst/>
            </a:prstGeom>
          </p:spPr>
        </p:pic>
        <p:pic>
          <p:nvPicPr>
            <p:cNvPr id="8" name="object 8"/>
            <p:cNvPicPr/>
            <p:nvPr/>
          </p:nvPicPr>
          <p:blipFill>
            <a:blip r:embed="rId7" cstate="print"/>
            <a:stretch>
              <a:fillRect/>
            </a:stretch>
          </p:blipFill>
          <p:spPr>
            <a:xfrm>
              <a:off x="533400" y="2415539"/>
              <a:ext cx="8915400" cy="979170"/>
            </a:xfrm>
            <a:prstGeom prst="rect">
              <a:avLst/>
            </a:prstGeom>
          </p:spPr>
        </p:pic>
        <p:pic>
          <p:nvPicPr>
            <p:cNvPr id="9" name="object 9"/>
            <p:cNvPicPr/>
            <p:nvPr/>
          </p:nvPicPr>
          <p:blipFill>
            <a:blip r:embed="rId8" cstate="print"/>
            <a:stretch>
              <a:fillRect/>
            </a:stretch>
          </p:blipFill>
          <p:spPr>
            <a:xfrm>
              <a:off x="457200" y="3394710"/>
              <a:ext cx="9144000" cy="979170"/>
            </a:xfrm>
            <a:prstGeom prst="rect">
              <a:avLst/>
            </a:prstGeom>
          </p:spPr>
        </p:pic>
        <p:pic>
          <p:nvPicPr>
            <p:cNvPr id="10" name="object 10"/>
            <p:cNvPicPr/>
            <p:nvPr/>
          </p:nvPicPr>
          <p:blipFill>
            <a:blip r:embed="rId9" cstate="print"/>
            <a:stretch>
              <a:fillRect/>
            </a:stretch>
          </p:blipFill>
          <p:spPr>
            <a:xfrm>
              <a:off x="533400" y="3394710"/>
              <a:ext cx="8914638" cy="979170"/>
            </a:xfrm>
            <a:prstGeom prst="rect">
              <a:avLst/>
            </a:prstGeom>
          </p:spPr>
        </p:pic>
        <p:pic>
          <p:nvPicPr>
            <p:cNvPr id="11" name="object 11"/>
            <p:cNvPicPr/>
            <p:nvPr/>
          </p:nvPicPr>
          <p:blipFill>
            <a:blip r:embed="rId10" cstate="print"/>
            <a:stretch>
              <a:fillRect/>
            </a:stretch>
          </p:blipFill>
          <p:spPr>
            <a:xfrm>
              <a:off x="457200" y="4373879"/>
              <a:ext cx="9144000" cy="979170"/>
            </a:xfrm>
            <a:prstGeom prst="rect">
              <a:avLst/>
            </a:prstGeom>
          </p:spPr>
        </p:pic>
        <p:pic>
          <p:nvPicPr>
            <p:cNvPr id="12" name="object 12"/>
            <p:cNvPicPr/>
            <p:nvPr/>
          </p:nvPicPr>
          <p:blipFill>
            <a:blip r:embed="rId11" cstate="print"/>
            <a:stretch>
              <a:fillRect/>
            </a:stretch>
          </p:blipFill>
          <p:spPr>
            <a:xfrm>
              <a:off x="533400" y="4373879"/>
              <a:ext cx="8914638" cy="979170"/>
            </a:xfrm>
            <a:prstGeom prst="rect">
              <a:avLst/>
            </a:prstGeom>
          </p:spPr>
        </p:pic>
        <p:pic>
          <p:nvPicPr>
            <p:cNvPr id="13" name="object 13"/>
            <p:cNvPicPr/>
            <p:nvPr/>
          </p:nvPicPr>
          <p:blipFill>
            <a:blip r:embed="rId12" cstate="print"/>
            <a:stretch>
              <a:fillRect/>
            </a:stretch>
          </p:blipFill>
          <p:spPr>
            <a:xfrm>
              <a:off x="457200" y="5353050"/>
              <a:ext cx="9144000" cy="979170"/>
            </a:xfrm>
            <a:prstGeom prst="rect">
              <a:avLst/>
            </a:prstGeom>
          </p:spPr>
        </p:pic>
        <p:pic>
          <p:nvPicPr>
            <p:cNvPr id="14" name="object 14"/>
            <p:cNvPicPr/>
            <p:nvPr/>
          </p:nvPicPr>
          <p:blipFill>
            <a:blip r:embed="rId13" cstate="print"/>
            <a:stretch>
              <a:fillRect/>
            </a:stretch>
          </p:blipFill>
          <p:spPr>
            <a:xfrm>
              <a:off x="533400" y="5353050"/>
              <a:ext cx="8914638" cy="979170"/>
            </a:xfrm>
            <a:prstGeom prst="rect">
              <a:avLst/>
            </a:prstGeom>
          </p:spPr>
        </p:pic>
        <p:pic>
          <p:nvPicPr>
            <p:cNvPr id="15" name="object 15"/>
            <p:cNvPicPr/>
            <p:nvPr/>
          </p:nvPicPr>
          <p:blipFill>
            <a:blip r:embed="rId14" cstate="print"/>
            <a:stretch>
              <a:fillRect/>
            </a:stretch>
          </p:blipFill>
          <p:spPr>
            <a:xfrm>
              <a:off x="457200" y="6332220"/>
              <a:ext cx="9144000" cy="982980"/>
            </a:xfrm>
            <a:prstGeom prst="rect">
              <a:avLst/>
            </a:prstGeom>
          </p:spPr>
        </p:pic>
        <p:pic>
          <p:nvPicPr>
            <p:cNvPr id="16" name="object 16"/>
            <p:cNvPicPr/>
            <p:nvPr/>
          </p:nvPicPr>
          <p:blipFill>
            <a:blip r:embed="rId15" cstate="print"/>
            <a:stretch>
              <a:fillRect/>
            </a:stretch>
          </p:blipFill>
          <p:spPr>
            <a:xfrm>
              <a:off x="533400" y="6332220"/>
              <a:ext cx="8914638" cy="830580"/>
            </a:xfrm>
            <a:prstGeom prst="rect">
              <a:avLst/>
            </a:prstGeom>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57200" y="457200"/>
            <a:ext cx="9144000" cy="6858000"/>
            <a:chOff x="457200" y="457200"/>
            <a:chExt cx="9144000" cy="6858000"/>
          </a:xfrm>
        </p:grpSpPr>
        <p:pic>
          <p:nvPicPr>
            <p:cNvPr id="3" name="object 3"/>
            <p:cNvPicPr/>
            <p:nvPr/>
          </p:nvPicPr>
          <p:blipFill>
            <a:blip r:embed="rId2" cstate="print"/>
            <a:stretch>
              <a:fillRect/>
            </a:stretch>
          </p:blipFill>
          <p:spPr>
            <a:xfrm>
              <a:off x="457200" y="457200"/>
              <a:ext cx="9144000" cy="979170"/>
            </a:xfrm>
            <a:prstGeom prst="rect">
              <a:avLst/>
            </a:prstGeom>
          </p:spPr>
        </p:pic>
        <p:pic>
          <p:nvPicPr>
            <p:cNvPr id="4" name="object 4"/>
            <p:cNvPicPr/>
            <p:nvPr/>
          </p:nvPicPr>
          <p:blipFill>
            <a:blip r:embed="rId3" cstate="print"/>
            <a:stretch>
              <a:fillRect/>
            </a:stretch>
          </p:blipFill>
          <p:spPr>
            <a:xfrm>
              <a:off x="965454" y="838200"/>
              <a:ext cx="8128254" cy="598169"/>
            </a:xfrm>
            <a:prstGeom prst="rect">
              <a:avLst/>
            </a:prstGeom>
          </p:spPr>
        </p:pic>
        <p:pic>
          <p:nvPicPr>
            <p:cNvPr id="5" name="object 5"/>
            <p:cNvPicPr/>
            <p:nvPr/>
          </p:nvPicPr>
          <p:blipFill>
            <a:blip r:embed="rId4" cstate="print"/>
            <a:stretch>
              <a:fillRect/>
            </a:stretch>
          </p:blipFill>
          <p:spPr>
            <a:xfrm>
              <a:off x="457200" y="1436369"/>
              <a:ext cx="9144000" cy="979170"/>
            </a:xfrm>
            <a:prstGeom prst="rect">
              <a:avLst/>
            </a:prstGeom>
          </p:spPr>
        </p:pic>
        <p:pic>
          <p:nvPicPr>
            <p:cNvPr id="6" name="object 6"/>
            <p:cNvPicPr/>
            <p:nvPr/>
          </p:nvPicPr>
          <p:blipFill>
            <a:blip r:embed="rId5" cstate="print"/>
            <a:stretch>
              <a:fillRect/>
            </a:stretch>
          </p:blipFill>
          <p:spPr>
            <a:xfrm>
              <a:off x="965454" y="1436369"/>
              <a:ext cx="8128254" cy="979170"/>
            </a:xfrm>
            <a:prstGeom prst="rect">
              <a:avLst/>
            </a:prstGeom>
          </p:spPr>
        </p:pic>
        <p:pic>
          <p:nvPicPr>
            <p:cNvPr id="7" name="object 7"/>
            <p:cNvPicPr/>
            <p:nvPr/>
          </p:nvPicPr>
          <p:blipFill>
            <a:blip r:embed="rId6" cstate="print"/>
            <a:stretch>
              <a:fillRect/>
            </a:stretch>
          </p:blipFill>
          <p:spPr>
            <a:xfrm>
              <a:off x="457200" y="2415539"/>
              <a:ext cx="9144000" cy="979170"/>
            </a:xfrm>
            <a:prstGeom prst="rect">
              <a:avLst/>
            </a:prstGeom>
          </p:spPr>
        </p:pic>
        <p:pic>
          <p:nvPicPr>
            <p:cNvPr id="8" name="object 8"/>
            <p:cNvPicPr/>
            <p:nvPr/>
          </p:nvPicPr>
          <p:blipFill>
            <a:blip r:embed="rId7" cstate="print"/>
            <a:stretch>
              <a:fillRect/>
            </a:stretch>
          </p:blipFill>
          <p:spPr>
            <a:xfrm>
              <a:off x="965454" y="2415539"/>
              <a:ext cx="8127492" cy="979170"/>
            </a:xfrm>
            <a:prstGeom prst="rect">
              <a:avLst/>
            </a:prstGeom>
          </p:spPr>
        </p:pic>
        <p:pic>
          <p:nvPicPr>
            <p:cNvPr id="9" name="object 9"/>
            <p:cNvPicPr/>
            <p:nvPr/>
          </p:nvPicPr>
          <p:blipFill>
            <a:blip r:embed="rId8" cstate="print"/>
            <a:stretch>
              <a:fillRect/>
            </a:stretch>
          </p:blipFill>
          <p:spPr>
            <a:xfrm>
              <a:off x="457200" y="3394710"/>
              <a:ext cx="9144000" cy="979170"/>
            </a:xfrm>
            <a:prstGeom prst="rect">
              <a:avLst/>
            </a:prstGeom>
          </p:spPr>
        </p:pic>
        <p:pic>
          <p:nvPicPr>
            <p:cNvPr id="10" name="object 10"/>
            <p:cNvPicPr/>
            <p:nvPr/>
          </p:nvPicPr>
          <p:blipFill>
            <a:blip r:embed="rId9" cstate="print"/>
            <a:stretch>
              <a:fillRect/>
            </a:stretch>
          </p:blipFill>
          <p:spPr>
            <a:xfrm>
              <a:off x="965454" y="3394710"/>
              <a:ext cx="8127492" cy="979170"/>
            </a:xfrm>
            <a:prstGeom prst="rect">
              <a:avLst/>
            </a:prstGeom>
          </p:spPr>
        </p:pic>
        <p:pic>
          <p:nvPicPr>
            <p:cNvPr id="11" name="object 11"/>
            <p:cNvPicPr/>
            <p:nvPr/>
          </p:nvPicPr>
          <p:blipFill>
            <a:blip r:embed="rId10" cstate="print"/>
            <a:stretch>
              <a:fillRect/>
            </a:stretch>
          </p:blipFill>
          <p:spPr>
            <a:xfrm>
              <a:off x="457200" y="4373879"/>
              <a:ext cx="9144000" cy="979170"/>
            </a:xfrm>
            <a:prstGeom prst="rect">
              <a:avLst/>
            </a:prstGeom>
          </p:spPr>
        </p:pic>
        <p:pic>
          <p:nvPicPr>
            <p:cNvPr id="12" name="object 12"/>
            <p:cNvPicPr/>
            <p:nvPr/>
          </p:nvPicPr>
          <p:blipFill>
            <a:blip r:embed="rId11" cstate="print"/>
            <a:stretch>
              <a:fillRect/>
            </a:stretch>
          </p:blipFill>
          <p:spPr>
            <a:xfrm>
              <a:off x="965454" y="4373879"/>
              <a:ext cx="8127492" cy="979170"/>
            </a:xfrm>
            <a:prstGeom prst="rect">
              <a:avLst/>
            </a:prstGeom>
          </p:spPr>
        </p:pic>
        <p:pic>
          <p:nvPicPr>
            <p:cNvPr id="13" name="object 13"/>
            <p:cNvPicPr/>
            <p:nvPr/>
          </p:nvPicPr>
          <p:blipFill>
            <a:blip r:embed="rId12" cstate="print"/>
            <a:stretch>
              <a:fillRect/>
            </a:stretch>
          </p:blipFill>
          <p:spPr>
            <a:xfrm>
              <a:off x="457200" y="5353050"/>
              <a:ext cx="9144000" cy="979170"/>
            </a:xfrm>
            <a:prstGeom prst="rect">
              <a:avLst/>
            </a:prstGeom>
          </p:spPr>
        </p:pic>
        <p:pic>
          <p:nvPicPr>
            <p:cNvPr id="14" name="object 14"/>
            <p:cNvPicPr/>
            <p:nvPr/>
          </p:nvPicPr>
          <p:blipFill>
            <a:blip r:embed="rId13" cstate="print"/>
            <a:stretch>
              <a:fillRect/>
            </a:stretch>
          </p:blipFill>
          <p:spPr>
            <a:xfrm>
              <a:off x="965454" y="5353050"/>
              <a:ext cx="8127492" cy="979170"/>
            </a:xfrm>
            <a:prstGeom prst="rect">
              <a:avLst/>
            </a:prstGeom>
          </p:spPr>
        </p:pic>
        <p:pic>
          <p:nvPicPr>
            <p:cNvPr id="15" name="object 15"/>
            <p:cNvPicPr/>
            <p:nvPr/>
          </p:nvPicPr>
          <p:blipFill>
            <a:blip r:embed="rId14" cstate="print"/>
            <a:stretch>
              <a:fillRect/>
            </a:stretch>
          </p:blipFill>
          <p:spPr>
            <a:xfrm>
              <a:off x="457200" y="6332220"/>
              <a:ext cx="9144000" cy="982980"/>
            </a:xfrm>
            <a:prstGeom prst="rect">
              <a:avLst/>
            </a:prstGeom>
          </p:spPr>
        </p:pic>
        <p:pic>
          <p:nvPicPr>
            <p:cNvPr id="16" name="object 16"/>
            <p:cNvPicPr/>
            <p:nvPr/>
          </p:nvPicPr>
          <p:blipFill>
            <a:blip r:embed="rId15" cstate="print"/>
            <a:stretch>
              <a:fillRect/>
            </a:stretch>
          </p:blipFill>
          <p:spPr>
            <a:xfrm>
              <a:off x="965454" y="6332220"/>
              <a:ext cx="8127492" cy="601980"/>
            </a:xfrm>
            <a:prstGeom prst="rect">
              <a:avLst/>
            </a:prstGeom>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57200" y="457200"/>
            <a:ext cx="9144000" cy="6858000"/>
            <a:chOff x="457200" y="457200"/>
            <a:chExt cx="9144000" cy="6858000"/>
          </a:xfrm>
        </p:grpSpPr>
        <p:pic>
          <p:nvPicPr>
            <p:cNvPr id="3" name="object 3"/>
            <p:cNvPicPr/>
            <p:nvPr/>
          </p:nvPicPr>
          <p:blipFill>
            <a:blip r:embed="rId2" cstate="print"/>
            <a:stretch>
              <a:fillRect/>
            </a:stretch>
          </p:blipFill>
          <p:spPr>
            <a:xfrm>
              <a:off x="457200" y="457200"/>
              <a:ext cx="9144000" cy="979170"/>
            </a:xfrm>
            <a:prstGeom prst="rect">
              <a:avLst/>
            </a:prstGeom>
          </p:spPr>
        </p:pic>
        <p:pic>
          <p:nvPicPr>
            <p:cNvPr id="4" name="object 4"/>
            <p:cNvPicPr/>
            <p:nvPr/>
          </p:nvPicPr>
          <p:blipFill>
            <a:blip r:embed="rId3" cstate="print"/>
            <a:stretch>
              <a:fillRect/>
            </a:stretch>
          </p:blipFill>
          <p:spPr>
            <a:xfrm>
              <a:off x="965454" y="838200"/>
              <a:ext cx="8128254" cy="598169"/>
            </a:xfrm>
            <a:prstGeom prst="rect">
              <a:avLst/>
            </a:prstGeom>
          </p:spPr>
        </p:pic>
        <p:pic>
          <p:nvPicPr>
            <p:cNvPr id="5" name="object 5"/>
            <p:cNvPicPr/>
            <p:nvPr/>
          </p:nvPicPr>
          <p:blipFill>
            <a:blip r:embed="rId4" cstate="print"/>
            <a:stretch>
              <a:fillRect/>
            </a:stretch>
          </p:blipFill>
          <p:spPr>
            <a:xfrm>
              <a:off x="457200" y="1436369"/>
              <a:ext cx="9144000" cy="979170"/>
            </a:xfrm>
            <a:prstGeom prst="rect">
              <a:avLst/>
            </a:prstGeom>
          </p:spPr>
        </p:pic>
        <p:pic>
          <p:nvPicPr>
            <p:cNvPr id="6" name="object 6"/>
            <p:cNvPicPr/>
            <p:nvPr/>
          </p:nvPicPr>
          <p:blipFill>
            <a:blip r:embed="rId5" cstate="print"/>
            <a:stretch>
              <a:fillRect/>
            </a:stretch>
          </p:blipFill>
          <p:spPr>
            <a:xfrm>
              <a:off x="965454" y="1436369"/>
              <a:ext cx="8128254" cy="979170"/>
            </a:xfrm>
            <a:prstGeom prst="rect">
              <a:avLst/>
            </a:prstGeom>
          </p:spPr>
        </p:pic>
        <p:pic>
          <p:nvPicPr>
            <p:cNvPr id="7" name="object 7"/>
            <p:cNvPicPr/>
            <p:nvPr/>
          </p:nvPicPr>
          <p:blipFill>
            <a:blip r:embed="rId6" cstate="print"/>
            <a:stretch>
              <a:fillRect/>
            </a:stretch>
          </p:blipFill>
          <p:spPr>
            <a:xfrm>
              <a:off x="457200" y="2415539"/>
              <a:ext cx="9144000" cy="979170"/>
            </a:xfrm>
            <a:prstGeom prst="rect">
              <a:avLst/>
            </a:prstGeom>
          </p:spPr>
        </p:pic>
        <p:pic>
          <p:nvPicPr>
            <p:cNvPr id="8" name="object 8"/>
            <p:cNvPicPr/>
            <p:nvPr/>
          </p:nvPicPr>
          <p:blipFill>
            <a:blip r:embed="rId7" cstate="print"/>
            <a:stretch>
              <a:fillRect/>
            </a:stretch>
          </p:blipFill>
          <p:spPr>
            <a:xfrm>
              <a:off x="965454" y="2415539"/>
              <a:ext cx="8127492" cy="979170"/>
            </a:xfrm>
            <a:prstGeom prst="rect">
              <a:avLst/>
            </a:prstGeom>
          </p:spPr>
        </p:pic>
        <p:pic>
          <p:nvPicPr>
            <p:cNvPr id="9" name="object 9"/>
            <p:cNvPicPr/>
            <p:nvPr/>
          </p:nvPicPr>
          <p:blipFill>
            <a:blip r:embed="rId8" cstate="print"/>
            <a:stretch>
              <a:fillRect/>
            </a:stretch>
          </p:blipFill>
          <p:spPr>
            <a:xfrm>
              <a:off x="457200" y="3394710"/>
              <a:ext cx="9144000" cy="979170"/>
            </a:xfrm>
            <a:prstGeom prst="rect">
              <a:avLst/>
            </a:prstGeom>
          </p:spPr>
        </p:pic>
        <p:pic>
          <p:nvPicPr>
            <p:cNvPr id="10" name="object 10"/>
            <p:cNvPicPr/>
            <p:nvPr/>
          </p:nvPicPr>
          <p:blipFill>
            <a:blip r:embed="rId9" cstate="print"/>
            <a:stretch>
              <a:fillRect/>
            </a:stretch>
          </p:blipFill>
          <p:spPr>
            <a:xfrm>
              <a:off x="965454" y="3394710"/>
              <a:ext cx="8127492" cy="979170"/>
            </a:xfrm>
            <a:prstGeom prst="rect">
              <a:avLst/>
            </a:prstGeom>
          </p:spPr>
        </p:pic>
        <p:pic>
          <p:nvPicPr>
            <p:cNvPr id="11" name="object 11"/>
            <p:cNvPicPr/>
            <p:nvPr/>
          </p:nvPicPr>
          <p:blipFill>
            <a:blip r:embed="rId10" cstate="print"/>
            <a:stretch>
              <a:fillRect/>
            </a:stretch>
          </p:blipFill>
          <p:spPr>
            <a:xfrm>
              <a:off x="457200" y="4373879"/>
              <a:ext cx="9144000" cy="979170"/>
            </a:xfrm>
            <a:prstGeom prst="rect">
              <a:avLst/>
            </a:prstGeom>
          </p:spPr>
        </p:pic>
        <p:pic>
          <p:nvPicPr>
            <p:cNvPr id="12" name="object 12"/>
            <p:cNvPicPr/>
            <p:nvPr/>
          </p:nvPicPr>
          <p:blipFill>
            <a:blip r:embed="rId11" cstate="print"/>
            <a:stretch>
              <a:fillRect/>
            </a:stretch>
          </p:blipFill>
          <p:spPr>
            <a:xfrm>
              <a:off x="965454" y="4373879"/>
              <a:ext cx="8127492" cy="979170"/>
            </a:xfrm>
            <a:prstGeom prst="rect">
              <a:avLst/>
            </a:prstGeom>
          </p:spPr>
        </p:pic>
        <p:pic>
          <p:nvPicPr>
            <p:cNvPr id="13" name="object 13"/>
            <p:cNvPicPr/>
            <p:nvPr/>
          </p:nvPicPr>
          <p:blipFill>
            <a:blip r:embed="rId12" cstate="print"/>
            <a:stretch>
              <a:fillRect/>
            </a:stretch>
          </p:blipFill>
          <p:spPr>
            <a:xfrm>
              <a:off x="457200" y="5353050"/>
              <a:ext cx="9144000" cy="979170"/>
            </a:xfrm>
            <a:prstGeom prst="rect">
              <a:avLst/>
            </a:prstGeom>
          </p:spPr>
        </p:pic>
        <p:pic>
          <p:nvPicPr>
            <p:cNvPr id="14" name="object 14"/>
            <p:cNvPicPr/>
            <p:nvPr/>
          </p:nvPicPr>
          <p:blipFill>
            <a:blip r:embed="rId13" cstate="print"/>
            <a:stretch>
              <a:fillRect/>
            </a:stretch>
          </p:blipFill>
          <p:spPr>
            <a:xfrm>
              <a:off x="965454" y="5353050"/>
              <a:ext cx="8127492" cy="979170"/>
            </a:xfrm>
            <a:prstGeom prst="rect">
              <a:avLst/>
            </a:prstGeom>
          </p:spPr>
        </p:pic>
        <p:pic>
          <p:nvPicPr>
            <p:cNvPr id="15" name="object 15"/>
            <p:cNvPicPr/>
            <p:nvPr/>
          </p:nvPicPr>
          <p:blipFill>
            <a:blip r:embed="rId14" cstate="print"/>
            <a:stretch>
              <a:fillRect/>
            </a:stretch>
          </p:blipFill>
          <p:spPr>
            <a:xfrm>
              <a:off x="457200" y="6332220"/>
              <a:ext cx="9144000" cy="982980"/>
            </a:xfrm>
            <a:prstGeom prst="rect">
              <a:avLst/>
            </a:prstGeom>
          </p:spPr>
        </p:pic>
        <p:pic>
          <p:nvPicPr>
            <p:cNvPr id="16" name="object 16"/>
            <p:cNvPicPr/>
            <p:nvPr/>
          </p:nvPicPr>
          <p:blipFill>
            <a:blip r:embed="rId15" cstate="print"/>
            <a:stretch>
              <a:fillRect/>
            </a:stretch>
          </p:blipFill>
          <p:spPr>
            <a:xfrm>
              <a:off x="965454" y="6332220"/>
              <a:ext cx="8127492" cy="601980"/>
            </a:xfrm>
            <a:prstGeom prst="rect">
              <a:avLst/>
            </a:prstGeom>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57200" y="457200"/>
            <a:ext cx="9144000" cy="6858000"/>
            <a:chOff x="457200" y="457200"/>
            <a:chExt cx="9144000" cy="6858000"/>
          </a:xfrm>
        </p:grpSpPr>
        <p:pic>
          <p:nvPicPr>
            <p:cNvPr id="3" name="object 3"/>
            <p:cNvPicPr/>
            <p:nvPr/>
          </p:nvPicPr>
          <p:blipFill>
            <a:blip r:embed="rId2" cstate="print"/>
            <a:stretch>
              <a:fillRect/>
            </a:stretch>
          </p:blipFill>
          <p:spPr>
            <a:xfrm>
              <a:off x="457200" y="457200"/>
              <a:ext cx="9144000" cy="979170"/>
            </a:xfrm>
            <a:prstGeom prst="rect">
              <a:avLst/>
            </a:prstGeom>
          </p:spPr>
        </p:pic>
        <p:pic>
          <p:nvPicPr>
            <p:cNvPr id="4" name="object 4"/>
            <p:cNvPicPr/>
            <p:nvPr/>
          </p:nvPicPr>
          <p:blipFill>
            <a:blip r:embed="rId3" cstate="print"/>
            <a:stretch>
              <a:fillRect/>
            </a:stretch>
          </p:blipFill>
          <p:spPr>
            <a:xfrm>
              <a:off x="965454" y="838200"/>
              <a:ext cx="8128254" cy="598169"/>
            </a:xfrm>
            <a:prstGeom prst="rect">
              <a:avLst/>
            </a:prstGeom>
          </p:spPr>
        </p:pic>
        <p:pic>
          <p:nvPicPr>
            <p:cNvPr id="5" name="object 5"/>
            <p:cNvPicPr/>
            <p:nvPr/>
          </p:nvPicPr>
          <p:blipFill>
            <a:blip r:embed="rId4" cstate="print"/>
            <a:stretch>
              <a:fillRect/>
            </a:stretch>
          </p:blipFill>
          <p:spPr>
            <a:xfrm>
              <a:off x="457200" y="1436369"/>
              <a:ext cx="9144000" cy="979170"/>
            </a:xfrm>
            <a:prstGeom prst="rect">
              <a:avLst/>
            </a:prstGeom>
          </p:spPr>
        </p:pic>
        <p:pic>
          <p:nvPicPr>
            <p:cNvPr id="6" name="object 6"/>
            <p:cNvPicPr/>
            <p:nvPr/>
          </p:nvPicPr>
          <p:blipFill>
            <a:blip r:embed="rId5" cstate="print"/>
            <a:stretch>
              <a:fillRect/>
            </a:stretch>
          </p:blipFill>
          <p:spPr>
            <a:xfrm>
              <a:off x="965454" y="1436369"/>
              <a:ext cx="8128254" cy="979170"/>
            </a:xfrm>
            <a:prstGeom prst="rect">
              <a:avLst/>
            </a:prstGeom>
          </p:spPr>
        </p:pic>
        <p:pic>
          <p:nvPicPr>
            <p:cNvPr id="7" name="object 7"/>
            <p:cNvPicPr/>
            <p:nvPr/>
          </p:nvPicPr>
          <p:blipFill>
            <a:blip r:embed="rId6" cstate="print"/>
            <a:stretch>
              <a:fillRect/>
            </a:stretch>
          </p:blipFill>
          <p:spPr>
            <a:xfrm>
              <a:off x="457200" y="2415539"/>
              <a:ext cx="9144000" cy="979170"/>
            </a:xfrm>
            <a:prstGeom prst="rect">
              <a:avLst/>
            </a:prstGeom>
          </p:spPr>
        </p:pic>
        <p:pic>
          <p:nvPicPr>
            <p:cNvPr id="8" name="object 8"/>
            <p:cNvPicPr/>
            <p:nvPr/>
          </p:nvPicPr>
          <p:blipFill>
            <a:blip r:embed="rId7" cstate="print"/>
            <a:stretch>
              <a:fillRect/>
            </a:stretch>
          </p:blipFill>
          <p:spPr>
            <a:xfrm>
              <a:off x="965454" y="2415539"/>
              <a:ext cx="8127492" cy="979170"/>
            </a:xfrm>
            <a:prstGeom prst="rect">
              <a:avLst/>
            </a:prstGeom>
          </p:spPr>
        </p:pic>
        <p:pic>
          <p:nvPicPr>
            <p:cNvPr id="9" name="object 9"/>
            <p:cNvPicPr/>
            <p:nvPr/>
          </p:nvPicPr>
          <p:blipFill>
            <a:blip r:embed="rId8" cstate="print"/>
            <a:stretch>
              <a:fillRect/>
            </a:stretch>
          </p:blipFill>
          <p:spPr>
            <a:xfrm>
              <a:off x="457200" y="3394710"/>
              <a:ext cx="9144000" cy="979170"/>
            </a:xfrm>
            <a:prstGeom prst="rect">
              <a:avLst/>
            </a:prstGeom>
          </p:spPr>
        </p:pic>
        <p:pic>
          <p:nvPicPr>
            <p:cNvPr id="10" name="object 10"/>
            <p:cNvPicPr/>
            <p:nvPr/>
          </p:nvPicPr>
          <p:blipFill>
            <a:blip r:embed="rId9" cstate="print"/>
            <a:stretch>
              <a:fillRect/>
            </a:stretch>
          </p:blipFill>
          <p:spPr>
            <a:xfrm>
              <a:off x="965454" y="3394710"/>
              <a:ext cx="8127492" cy="979170"/>
            </a:xfrm>
            <a:prstGeom prst="rect">
              <a:avLst/>
            </a:prstGeom>
          </p:spPr>
        </p:pic>
        <p:pic>
          <p:nvPicPr>
            <p:cNvPr id="11" name="object 11"/>
            <p:cNvPicPr/>
            <p:nvPr/>
          </p:nvPicPr>
          <p:blipFill>
            <a:blip r:embed="rId10" cstate="print"/>
            <a:stretch>
              <a:fillRect/>
            </a:stretch>
          </p:blipFill>
          <p:spPr>
            <a:xfrm>
              <a:off x="457200" y="4373879"/>
              <a:ext cx="9144000" cy="979170"/>
            </a:xfrm>
            <a:prstGeom prst="rect">
              <a:avLst/>
            </a:prstGeom>
          </p:spPr>
        </p:pic>
        <p:pic>
          <p:nvPicPr>
            <p:cNvPr id="12" name="object 12"/>
            <p:cNvPicPr/>
            <p:nvPr/>
          </p:nvPicPr>
          <p:blipFill>
            <a:blip r:embed="rId11" cstate="print"/>
            <a:stretch>
              <a:fillRect/>
            </a:stretch>
          </p:blipFill>
          <p:spPr>
            <a:xfrm>
              <a:off x="965454" y="4373879"/>
              <a:ext cx="8127492" cy="979170"/>
            </a:xfrm>
            <a:prstGeom prst="rect">
              <a:avLst/>
            </a:prstGeom>
          </p:spPr>
        </p:pic>
        <p:pic>
          <p:nvPicPr>
            <p:cNvPr id="13" name="object 13"/>
            <p:cNvPicPr/>
            <p:nvPr/>
          </p:nvPicPr>
          <p:blipFill>
            <a:blip r:embed="rId12" cstate="print"/>
            <a:stretch>
              <a:fillRect/>
            </a:stretch>
          </p:blipFill>
          <p:spPr>
            <a:xfrm>
              <a:off x="457200" y="5353050"/>
              <a:ext cx="9144000" cy="979170"/>
            </a:xfrm>
            <a:prstGeom prst="rect">
              <a:avLst/>
            </a:prstGeom>
          </p:spPr>
        </p:pic>
        <p:pic>
          <p:nvPicPr>
            <p:cNvPr id="14" name="object 14"/>
            <p:cNvPicPr/>
            <p:nvPr/>
          </p:nvPicPr>
          <p:blipFill>
            <a:blip r:embed="rId13" cstate="print"/>
            <a:stretch>
              <a:fillRect/>
            </a:stretch>
          </p:blipFill>
          <p:spPr>
            <a:xfrm>
              <a:off x="965454" y="5353050"/>
              <a:ext cx="8127492" cy="979170"/>
            </a:xfrm>
            <a:prstGeom prst="rect">
              <a:avLst/>
            </a:prstGeom>
          </p:spPr>
        </p:pic>
        <p:pic>
          <p:nvPicPr>
            <p:cNvPr id="15" name="object 15"/>
            <p:cNvPicPr/>
            <p:nvPr/>
          </p:nvPicPr>
          <p:blipFill>
            <a:blip r:embed="rId14" cstate="print"/>
            <a:stretch>
              <a:fillRect/>
            </a:stretch>
          </p:blipFill>
          <p:spPr>
            <a:xfrm>
              <a:off x="457200" y="6332220"/>
              <a:ext cx="9144000" cy="982980"/>
            </a:xfrm>
            <a:prstGeom prst="rect">
              <a:avLst/>
            </a:prstGeom>
          </p:spPr>
        </p:pic>
        <p:pic>
          <p:nvPicPr>
            <p:cNvPr id="16" name="object 16"/>
            <p:cNvPicPr/>
            <p:nvPr/>
          </p:nvPicPr>
          <p:blipFill>
            <a:blip r:embed="rId15" cstate="print"/>
            <a:stretch>
              <a:fillRect/>
            </a:stretch>
          </p:blipFill>
          <p:spPr>
            <a:xfrm>
              <a:off x="965454" y="6332220"/>
              <a:ext cx="8127492" cy="601980"/>
            </a:xfrm>
            <a:prstGeom prst="rect">
              <a:avLst/>
            </a:prstGeom>
          </p:spPr>
        </p:pic>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57200" y="457200"/>
            <a:ext cx="9144000" cy="6858000"/>
            <a:chOff x="457200" y="457200"/>
            <a:chExt cx="9144000" cy="6858000"/>
          </a:xfrm>
        </p:grpSpPr>
        <p:pic>
          <p:nvPicPr>
            <p:cNvPr id="3" name="object 3"/>
            <p:cNvPicPr/>
            <p:nvPr/>
          </p:nvPicPr>
          <p:blipFill>
            <a:blip r:embed="rId2" cstate="print"/>
            <a:stretch>
              <a:fillRect/>
            </a:stretch>
          </p:blipFill>
          <p:spPr>
            <a:xfrm>
              <a:off x="457200" y="457200"/>
              <a:ext cx="9144000" cy="1958339"/>
            </a:xfrm>
            <a:prstGeom prst="rect">
              <a:avLst/>
            </a:prstGeom>
          </p:spPr>
        </p:pic>
        <p:pic>
          <p:nvPicPr>
            <p:cNvPr id="4" name="object 4"/>
            <p:cNvPicPr/>
            <p:nvPr/>
          </p:nvPicPr>
          <p:blipFill>
            <a:blip r:embed="rId3" cstate="print"/>
            <a:stretch>
              <a:fillRect/>
            </a:stretch>
          </p:blipFill>
          <p:spPr>
            <a:xfrm>
              <a:off x="1778508" y="1492758"/>
              <a:ext cx="6502146" cy="922782"/>
            </a:xfrm>
            <a:prstGeom prst="rect">
              <a:avLst/>
            </a:prstGeom>
          </p:spPr>
        </p:pic>
        <p:pic>
          <p:nvPicPr>
            <p:cNvPr id="5" name="object 5"/>
            <p:cNvPicPr/>
            <p:nvPr/>
          </p:nvPicPr>
          <p:blipFill>
            <a:blip r:embed="rId4" cstate="print"/>
            <a:stretch>
              <a:fillRect/>
            </a:stretch>
          </p:blipFill>
          <p:spPr>
            <a:xfrm>
              <a:off x="457200" y="2415539"/>
              <a:ext cx="9144000" cy="979170"/>
            </a:xfrm>
            <a:prstGeom prst="rect">
              <a:avLst/>
            </a:prstGeom>
          </p:spPr>
        </p:pic>
        <p:pic>
          <p:nvPicPr>
            <p:cNvPr id="6" name="object 6"/>
            <p:cNvPicPr/>
            <p:nvPr/>
          </p:nvPicPr>
          <p:blipFill>
            <a:blip r:embed="rId5" cstate="print"/>
            <a:stretch>
              <a:fillRect/>
            </a:stretch>
          </p:blipFill>
          <p:spPr>
            <a:xfrm>
              <a:off x="1778508" y="2415539"/>
              <a:ext cx="6502145" cy="979170"/>
            </a:xfrm>
            <a:prstGeom prst="rect">
              <a:avLst/>
            </a:prstGeom>
          </p:spPr>
        </p:pic>
        <p:pic>
          <p:nvPicPr>
            <p:cNvPr id="7" name="object 7"/>
            <p:cNvPicPr/>
            <p:nvPr/>
          </p:nvPicPr>
          <p:blipFill>
            <a:blip r:embed="rId6" cstate="print"/>
            <a:stretch>
              <a:fillRect/>
            </a:stretch>
          </p:blipFill>
          <p:spPr>
            <a:xfrm>
              <a:off x="457200" y="3394710"/>
              <a:ext cx="9144000" cy="979170"/>
            </a:xfrm>
            <a:prstGeom prst="rect">
              <a:avLst/>
            </a:prstGeom>
          </p:spPr>
        </p:pic>
        <p:pic>
          <p:nvPicPr>
            <p:cNvPr id="8" name="object 8"/>
            <p:cNvPicPr/>
            <p:nvPr/>
          </p:nvPicPr>
          <p:blipFill>
            <a:blip r:embed="rId7" cstate="print"/>
            <a:stretch>
              <a:fillRect/>
            </a:stretch>
          </p:blipFill>
          <p:spPr>
            <a:xfrm>
              <a:off x="1778508" y="3394710"/>
              <a:ext cx="6502145" cy="979170"/>
            </a:xfrm>
            <a:prstGeom prst="rect">
              <a:avLst/>
            </a:prstGeom>
          </p:spPr>
        </p:pic>
        <p:pic>
          <p:nvPicPr>
            <p:cNvPr id="9" name="object 9"/>
            <p:cNvPicPr/>
            <p:nvPr/>
          </p:nvPicPr>
          <p:blipFill>
            <a:blip r:embed="rId8" cstate="print"/>
            <a:stretch>
              <a:fillRect/>
            </a:stretch>
          </p:blipFill>
          <p:spPr>
            <a:xfrm>
              <a:off x="457200" y="4373879"/>
              <a:ext cx="9144000" cy="979170"/>
            </a:xfrm>
            <a:prstGeom prst="rect">
              <a:avLst/>
            </a:prstGeom>
          </p:spPr>
        </p:pic>
        <p:pic>
          <p:nvPicPr>
            <p:cNvPr id="10" name="object 10"/>
            <p:cNvPicPr/>
            <p:nvPr/>
          </p:nvPicPr>
          <p:blipFill>
            <a:blip r:embed="rId9" cstate="print"/>
            <a:stretch>
              <a:fillRect/>
            </a:stretch>
          </p:blipFill>
          <p:spPr>
            <a:xfrm>
              <a:off x="1778508" y="4373879"/>
              <a:ext cx="6502145" cy="979170"/>
            </a:xfrm>
            <a:prstGeom prst="rect">
              <a:avLst/>
            </a:prstGeom>
          </p:spPr>
        </p:pic>
        <p:pic>
          <p:nvPicPr>
            <p:cNvPr id="11" name="object 11"/>
            <p:cNvPicPr/>
            <p:nvPr/>
          </p:nvPicPr>
          <p:blipFill>
            <a:blip r:embed="rId10" cstate="print"/>
            <a:stretch>
              <a:fillRect/>
            </a:stretch>
          </p:blipFill>
          <p:spPr>
            <a:xfrm>
              <a:off x="457200" y="5353050"/>
              <a:ext cx="9144000" cy="979170"/>
            </a:xfrm>
            <a:prstGeom prst="rect">
              <a:avLst/>
            </a:prstGeom>
          </p:spPr>
        </p:pic>
        <p:pic>
          <p:nvPicPr>
            <p:cNvPr id="12" name="object 12"/>
            <p:cNvPicPr/>
            <p:nvPr/>
          </p:nvPicPr>
          <p:blipFill>
            <a:blip r:embed="rId11" cstate="print"/>
            <a:stretch>
              <a:fillRect/>
            </a:stretch>
          </p:blipFill>
          <p:spPr>
            <a:xfrm>
              <a:off x="1778508" y="5353050"/>
              <a:ext cx="6502145" cy="927354"/>
            </a:xfrm>
            <a:prstGeom prst="rect">
              <a:avLst/>
            </a:prstGeom>
          </p:spPr>
        </p:pic>
        <p:pic>
          <p:nvPicPr>
            <p:cNvPr id="13" name="object 13"/>
            <p:cNvPicPr/>
            <p:nvPr/>
          </p:nvPicPr>
          <p:blipFill>
            <a:blip r:embed="rId12" cstate="print"/>
            <a:stretch>
              <a:fillRect/>
            </a:stretch>
          </p:blipFill>
          <p:spPr>
            <a:xfrm>
              <a:off x="457200" y="6332220"/>
              <a:ext cx="9144000" cy="982980"/>
            </a:xfrm>
            <a:prstGeom prst="rect">
              <a:avLst/>
            </a:prstGeom>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57200" y="457200"/>
            <a:ext cx="9144000" cy="6858000"/>
            <a:chOff x="457200" y="457200"/>
            <a:chExt cx="9144000" cy="6858000"/>
          </a:xfrm>
        </p:grpSpPr>
        <p:pic>
          <p:nvPicPr>
            <p:cNvPr id="3" name="object 3"/>
            <p:cNvPicPr/>
            <p:nvPr/>
          </p:nvPicPr>
          <p:blipFill>
            <a:blip r:embed="rId2" cstate="print"/>
            <a:stretch>
              <a:fillRect/>
            </a:stretch>
          </p:blipFill>
          <p:spPr>
            <a:xfrm>
              <a:off x="457200" y="457200"/>
              <a:ext cx="9144000" cy="979170"/>
            </a:xfrm>
            <a:prstGeom prst="rect">
              <a:avLst/>
            </a:prstGeom>
          </p:spPr>
        </p:pic>
        <p:pic>
          <p:nvPicPr>
            <p:cNvPr id="4" name="object 4"/>
            <p:cNvPicPr/>
            <p:nvPr/>
          </p:nvPicPr>
          <p:blipFill>
            <a:blip r:embed="rId3" cstate="print"/>
            <a:stretch>
              <a:fillRect/>
            </a:stretch>
          </p:blipFill>
          <p:spPr>
            <a:xfrm>
              <a:off x="1219200" y="1028700"/>
              <a:ext cx="7620000" cy="407670"/>
            </a:xfrm>
            <a:prstGeom prst="rect">
              <a:avLst/>
            </a:prstGeom>
          </p:spPr>
        </p:pic>
        <p:pic>
          <p:nvPicPr>
            <p:cNvPr id="5" name="object 5"/>
            <p:cNvPicPr/>
            <p:nvPr/>
          </p:nvPicPr>
          <p:blipFill>
            <a:blip r:embed="rId4" cstate="print"/>
            <a:stretch>
              <a:fillRect/>
            </a:stretch>
          </p:blipFill>
          <p:spPr>
            <a:xfrm>
              <a:off x="457200" y="1436369"/>
              <a:ext cx="9144000" cy="979170"/>
            </a:xfrm>
            <a:prstGeom prst="rect">
              <a:avLst/>
            </a:prstGeom>
          </p:spPr>
        </p:pic>
        <p:pic>
          <p:nvPicPr>
            <p:cNvPr id="6" name="object 6"/>
            <p:cNvPicPr/>
            <p:nvPr/>
          </p:nvPicPr>
          <p:blipFill>
            <a:blip r:embed="rId5" cstate="print"/>
            <a:stretch>
              <a:fillRect/>
            </a:stretch>
          </p:blipFill>
          <p:spPr>
            <a:xfrm>
              <a:off x="1219200" y="1436369"/>
              <a:ext cx="7620000" cy="979170"/>
            </a:xfrm>
            <a:prstGeom prst="rect">
              <a:avLst/>
            </a:prstGeom>
          </p:spPr>
        </p:pic>
        <p:pic>
          <p:nvPicPr>
            <p:cNvPr id="7" name="object 7"/>
            <p:cNvPicPr/>
            <p:nvPr/>
          </p:nvPicPr>
          <p:blipFill>
            <a:blip r:embed="rId6" cstate="print"/>
            <a:stretch>
              <a:fillRect/>
            </a:stretch>
          </p:blipFill>
          <p:spPr>
            <a:xfrm>
              <a:off x="457200" y="2415539"/>
              <a:ext cx="9144000" cy="979170"/>
            </a:xfrm>
            <a:prstGeom prst="rect">
              <a:avLst/>
            </a:prstGeom>
          </p:spPr>
        </p:pic>
        <p:pic>
          <p:nvPicPr>
            <p:cNvPr id="8" name="object 8"/>
            <p:cNvPicPr/>
            <p:nvPr/>
          </p:nvPicPr>
          <p:blipFill>
            <a:blip r:embed="rId7" cstate="print"/>
            <a:stretch>
              <a:fillRect/>
            </a:stretch>
          </p:blipFill>
          <p:spPr>
            <a:xfrm>
              <a:off x="1219200" y="2415539"/>
              <a:ext cx="7620000" cy="979170"/>
            </a:xfrm>
            <a:prstGeom prst="rect">
              <a:avLst/>
            </a:prstGeom>
          </p:spPr>
        </p:pic>
        <p:pic>
          <p:nvPicPr>
            <p:cNvPr id="9" name="object 9"/>
            <p:cNvPicPr/>
            <p:nvPr/>
          </p:nvPicPr>
          <p:blipFill>
            <a:blip r:embed="rId8" cstate="print"/>
            <a:stretch>
              <a:fillRect/>
            </a:stretch>
          </p:blipFill>
          <p:spPr>
            <a:xfrm>
              <a:off x="457200" y="3394710"/>
              <a:ext cx="9144000" cy="979170"/>
            </a:xfrm>
            <a:prstGeom prst="rect">
              <a:avLst/>
            </a:prstGeom>
          </p:spPr>
        </p:pic>
        <p:pic>
          <p:nvPicPr>
            <p:cNvPr id="10" name="object 10"/>
            <p:cNvPicPr/>
            <p:nvPr/>
          </p:nvPicPr>
          <p:blipFill>
            <a:blip r:embed="rId9" cstate="print"/>
            <a:stretch>
              <a:fillRect/>
            </a:stretch>
          </p:blipFill>
          <p:spPr>
            <a:xfrm>
              <a:off x="1219200" y="3394710"/>
              <a:ext cx="7620000" cy="979170"/>
            </a:xfrm>
            <a:prstGeom prst="rect">
              <a:avLst/>
            </a:prstGeom>
          </p:spPr>
        </p:pic>
        <p:pic>
          <p:nvPicPr>
            <p:cNvPr id="11" name="object 11"/>
            <p:cNvPicPr/>
            <p:nvPr/>
          </p:nvPicPr>
          <p:blipFill>
            <a:blip r:embed="rId10" cstate="print"/>
            <a:stretch>
              <a:fillRect/>
            </a:stretch>
          </p:blipFill>
          <p:spPr>
            <a:xfrm>
              <a:off x="457200" y="4373879"/>
              <a:ext cx="9144000" cy="979170"/>
            </a:xfrm>
            <a:prstGeom prst="rect">
              <a:avLst/>
            </a:prstGeom>
          </p:spPr>
        </p:pic>
        <p:pic>
          <p:nvPicPr>
            <p:cNvPr id="12" name="object 12"/>
            <p:cNvPicPr/>
            <p:nvPr/>
          </p:nvPicPr>
          <p:blipFill>
            <a:blip r:embed="rId11" cstate="print"/>
            <a:stretch>
              <a:fillRect/>
            </a:stretch>
          </p:blipFill>
          <p:spPr>
            <a:xfrm>
              <a:off x="1219200" y="4373879"/>
              <a:ext cx="7620000" cy="979170"/>
            </a:xfrm>
            <a:prstGeom prst="rect">
              <a:avLst/>
            </a:prstGeom>
          </p:spPr>
        </p:pic>
        <p:pic>
          <p:nvPicPr>
            <p:cNvPr id="13" name="object 13"/>
            <p:cNvPicPr/>
            <p:nvPr/>
          </p:nvPicPr>
          <p:blipFill>
            <a:blip r:embed="rId12" cstate="print"/>
            <a:stretch>
              <a:fillRect/>
            </a:stretch>
          </p:blipFill>
          <p:spPr>
            <a:xfrm>
              <a:off x="457200" y="5353050"/>
              <a:ext cx="9144000" cy="979170"/>
            </a:xfrm>
            <a:prstGeom prst="rect">
              <a:avLst/>
            </a:prstGeom>
          </p:spPr>
        </p:pic>
        <p:pic>
          <p:nvPicPr>
            <p:cNvPr id="14" name="object 14"/>
            <p:cNvPicPr/>
            <p:nvPr/>
          </p:nvPicPr>
          <p:blipFill>
            <a:blip r:embed="rId13" cstate="print"/>
            <a:stretch>
              <a:fillRect/>
            </a:stretch>
          </p:blipFill>
          <p:spPr>
            <a:xfrm>
              <a:off x="1219200" y="5353050"/>
              <a:ext cx="7620000" cy="979170"/>
            </a:xfrm>
            <a:prstGeom prst="rect">
              <a:avLst/>
            </a:prstGeom>
          </p:spPr>
        </p:pic>
        <p:pic>
          <p:nvPicPr>
            <p:cNvPr id="15" name="object 15"/>
            <p:cNvPicPr/>
            <p:nvPr/>
          </p:nvPicPr>
          <p:blipFill>
            <a:blip r:embed="rId14" cstate="print"/>
            <a:stretch>
              <a:fillRect/>
            </a:stretch>
          </p:blipFill>
          <p:spPr>
            <a:xfrm>
              <a:off x="457200" y="6332220"/>
              <a:ext cx="9144000" cy="982980"/>
            </a:xfrm>
            <a:prstGeom prst="rect">
              <a:avLst/>
            </a:prstGeom>
          </p:spPr>
        </p:pic>
        <p:pic>
          <p:nvPicPr>
            <p:cNvPr id="16" name="object 16"/>
            <p:cNvPicPr/>
            <p:nvPr/>
          </p:nvPicPr>
          <p:blipFill>
            <a:blip r:embed="rId15" cstate="print"/>
            <a:stretch>
              <a:fillRect/>
            </a:stretch>
          </p:blipFill>
          <p:spPr>
            <a:xfrm>
              <a:off x="1219200" y="6332220"/>
              <a:ext cx="7620000" cy="411480"/>
            </a:xfrm>
            <a:prstGeom prst="rect">
              <a:avLst/>
            </a:prstGeom>
          </p:spPr>
        </p:pic>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57200" y="457200"/>
            <a:ext cx="9144000" cy="6858000"/>
            <a:chOff x="457200" y="457200"/>
            <a:chExt cx="9144000" cy="6858000"/>
          </a:xfrm>
        </p:grpSpPr>
        <p:pic>
          <p:nvPicPr>
            <p:cNvPr id="3" name="object 3"/>
            <p:cNvPicPr/>
            <p:nvPr/>
          </p:nvPicPr>
          <p:blipFill>
            <a:blip r:embed="rId2" cstate="print"/>
            <a:stretch>
              <a:fillRect/>
            </a:stretch>
          </p:blipFill>
          <p:spPr>
            <a:xfrm>
              <a:off x="457200" y="457200"/>
              <a:ext cx="9144000" cy="979170"/>
            </a:xfrm>
            <a:prstGeom prst="rect">
              <a:avLst/>
            </a:prstGeom>
          </p:spPr>
        </p:pic>
        <p:pic>
          <p:nvPicPr>
            <p:cNvPr id="4" name="object 4"/>
            <p:cNvPicPr/>
            <p:nvPr/>
          </p:nvPicPr>
          <p:blipFill>
            <a:blip r:embed="rId3" cstate="print"/>
            <a:stretch>
              <a:fillRect/>
            </a:stretch>
          </p:blipFill>
          <p:spPr>
            <a:xfrm>
              <a:off x="1219200" y="1028700"/>
              <a:ext cx="7620000" cy="407670"/>
            </a:xfrm>
            <a:prstGeom prst="rect">
              <a:avLst/>
            </a:prstGeom>
          </p:spPr>
        </p:pic>
        <p:pic>
          <p:nvPicPr>
            <p:cNvPr id="5" name="object 5"/>
            <p:cNvPicPr/>
            <p:nvPr/>
          </p:nvPicPr>
          <p:blipFill>
            <a:blip r:embed="rId4" cstate="print"/>
            <a:stretch>
              <a:fillRect/>
            </a:stretch>
          </p:blipFill>
          <p:spPr>
            <a:xfrm>
              <a:off x="457200" y="1436369"/>
              <a:ext cx="9144000" cy="979170"/>
            </a:xfrm>
            <a:prstGeom prst="rect">
              <a:avLst/>
            </a:prstGeom>
          </p:spPr>
        </p:pic>
        <p:pic>
          <p:nvPicPr>
            <p:cNvPr id="6" name="object 6"/>
            <p:cNvPicPr/>
            <p:nvPr/>
          </p:nvPicPr>
          <p:blipFill>
            <a:blip r:embed="rId5" cstate="print"/>
            <a:stretch>
              <a:fillRect/>
            </a:stretch>
          </p:blipFill>
          <p:spPr>
            <a:xfrm>
              <a:off x="1219200" y="1436369"/>
              <a:ext cx="7620000" cy="979170"/>
            </a:xfrm>
            <a:prstGeom prst="rect">
              <a:avLst/>
            </a:prstGeom>
          </p:spPr>
        </p:pic>
        <p:pic>
          <p:nvPicPr>
            <p:cNvPr id="7" name="object 7"/>
            <p:cNvPicPr/>
            <p:nvPr/>
          </p:nvPicPr>
          <p:blipFill>
            <a:blip r:embed="rId6" cstate="print"/>
            <a:stretch>
              <a:fillRect/>
            </a:stretch>
          </p:blipFill>
          <p:spPr>
            <a:xfrm>
              <a:off x="457200" y="2415539"/>
              <a:ext cx="9144000" cy="979170"/>
            </a:xfrm>
            <a:prstGeom prst="rect">
              <a:avLst/>
            </a:prstGeom>
          </p:spPr>
        </p:pic>
        <p:pic>
          <p:nvPicPr>
            <p:cNvPr id="8" name="object 8"/>
            <p:cNvPicPr/>
            <p:nvPr/>
          </p:nvPicPr>
          <p:blipFill>
            <a:blip r:embed="rId7" cstate="print"/>
            <a:stretch>
              <a:fillRect/>
            </a:stretch>
          </p:blipFill>
          <p:spPr>
            <a:xfrm>
              <a:off x="1219200" y="2415539"/>
              <a:ext cx="7620000" cy="979170"/>
            </a:xfrm>
            <a:prstGeom prst="rect">
              <a:avLst/>
            </a:prstGeom>
          </p:spPr>
        </p:pic>
        <p:pic>
          <p:nvPicPr>
            <p:cNvPr id="9" name="object 9"/>
            <p:cNvPicPr/>
            <p:nvPr/>
          </p:nvPicPr>
          <p:blipFill>
            <a:blip r:embed="rId8" cstate="print"/>
            <a:stretch>
              <a:fillRect/>
            </a:stretch>
          </p:blipFill>
          <p:spPr>
            <a:xfrm>
              <a:off x="457200" y="3394710"/>
              <a:ext cx="9144000" cy="979170"/>
            </a:xfrm>
            <a:prstGeom prst="rect">
              <a:avLst/>
            </a:prstGeom>
          </p:spPr>
        </p:pic>
        <p:pic>
          <p:nvPicPr>
            <p:cNvPr id="10" name="object 10"/>
            <p:cNvPicPr/>
            <p:nvPr/>
          </p:nvPicPr>
          <p:blipFill>
            <a:blip r:embed="rId9" cstate="print"/>
            <a:stretch>
              <a:fillRect/>
            </a:stretch>
          </p:blipFill>
          <p:spPr>
            <a:xfrm>
              <a:off x="1219200" y="3394710"/>
              <a:ext cx="7620000" cy="979170"/>
            </a:xfrm>
            <a:prstGeom prst="rect">
              <a:avLst/>
            </a:prstGeom>
          </p:spPr>
        </p:pic>
        <p:pic>
          <p:nvPicPr>
            <p:cNvPr id="11" name="object 11"/>
            <p:cNvPicPr/>
            <p:nvPr/>
          </p:nvPicPr>
          <p:blipFill>
            <a:blip r:embed="rId10" cstate="print"/>
            <a:stretch>
              <a:fillRect/>
            </a:stretch>
          </p:blipFill>
          <p:spPr>
            <a:xfrm>
              <a:off x="457200" y="4373879"/>
              <a:ext cx="9144000" cy="979170"/>
            </a:xfrm>
            <a:prstGeom prst="rect">
              <a:avLst/>
            </a:prstGeom>
          </p:spPr>
        </p:pic>
        <p:pic>
          <p:nvPicPr>
            <p:cNvPr id="12" name="object 12"/>
            <p:cNvPicPr/>
            <p:nvPr/>
          </p:nvPicPr>
          <p:blipFill>
            <a:blip r:embed="rId11" cstate="print"/>
            <a:stretch>
              <a:fillRect/>
            </a:stretch>
          </p:blipFill>
          <p:spPr>
            <a:xfrm>
              <a:off x="1219200" y="4373879"/>
              <a:ext cx="7620000" cy="979170"/>
            </a:xfrm>
            <a:prstGeom prst="rect">
              <a:avLst/>
            </a:prstGeom>
          </p:spPr>
        </p:pic>
        <p:pic>
          <p:nvPicPr>
            <p:cNvPr id="13" name="object 13"/>
            <p:cNvPicPr/>
            <p:nvPr/>
          </p:nvPicPr>
          <p:blipFill>
            <a:blip r:embed="rId12" cstate="print"/>
            <a:stretch>
              <a:fillRect/>
            </a:stretch>
          </p:blipFill>
          <p:spPr>
            <a:xfrm>
              <a:off x="457200" y="5353050"/>
              <a:ext cx="9144000" cy="979170"/>
            </a:xfrm>
            <a:prstGeom prst="rect">
              <a:avLst/>
            </a:prstGeom>
          </p:spPr>
        </p:pic>
        <p:pic>
          <p:nvPicPr>
            <p:cNvPr id="14" name="object 14"/>
            <p:cNvPicPr/>
            <p:nvPr/>
          </p:nvPicPr>
          <p:blipFill>
            <a:blip r:embed="rId13" cstate="print"/>
            <a:stretch>
              <a:fillRect/>
            </a:stretch>
          </p:blipFill>
          <p:spPr>
            <a:xfrm>
              <a:off x="1219200" y="5353050"/>
              <a:ext cx="7620000" cy="979170"/>
            </a:xfrm>
            <a:prstGeom prst="rect">
              <a:avLst/>
            </a:prstGeom>
          </p:spPr>
        </p:pic>
        <p:pic>
          <p:nvPicPr>
            <p:cNvPr id="15" name="object 15"/>
            <p:cNvPicPr/>
            <p:nvPr/>
          </p:nvPicPr>
          <p:blipFill>
            <a:blip r:embed="rId14" cstate="print"/>
            <a:stretch>
              <a:fillRect/>
            </a:stretch>
          </p:blipFill>
          <p:spPr>
            <a:xfrm>
              <a:off x="457200" y="6332220"/>
              <a:ext cx="9144000" cy="982980"/>
            </a:xfrm>
            <a:prstGeom prst="rect">
              <a:avLst/>
            </a:prstGeom>
          </p:spPr>
        </p:pic>
        <p:pic>
          <p:nvPicPr>
            <p:cNvPr id="16" name="object 16"/>
            <p:cNvPicPr/>
            <p:nvPr/>
          </p:nvPicPr>
          <p:blipFill>
            <a:blip r:embed="rId15" cstate="print"/>
            <a:stretch>
              <a:fillRect/>
            </a:stretch>
          </p:blipFill>
          <p:spPr>
            <a:xfrm>
              <a:off x="1219200" y="6332220"/>
              <a:ext cx="7620000" cy="411480"/>
            </a:xfrm>
            <a:prstGeom prst="rect">
              <a:avLst/>
            </a:prstGeom>
          </p:spPr>
        </p:pic>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50062" y="855217"/>
            <a:ext cx="2211070" cy="574040"/>
          </a:xfrm>
          <a:prstGeom prst="rect">
            <a:avLst/>
          </a:prstGeom>
        </p:spPr>
        <p:txBody>
          <a:bodyPr vert="horz" wrap="square" lIns="0" tIns="12700" rIns="0" bIns="0" rtlCol="0">
            <a:spAutoFit/>
          </a:bodyPr>
          <a:lstStyle/>
          <a:p>
            <a:pPr marL="12700">
              <a:lnSpc>
                <a:spcPct val="100000"/>
              </a:lnSpc>
              <a:spcBef>
                <a:spcPts val="100"/>
              </a:spcBef>
            </a:pPr>
            <a:r>
              <a:rPr spc="-10" dirty="0"/>
              <a:t>Conclusion</a:t>
            </a:r>
          </a:p>
        </p:txBody>
      </p:sp>
      <p:grpSp>
        <p:nvGrpSpPr>
          <p:cNvPr id="3" name="object 3"/>
          <p:cNvGrpSpPr/>
          <p:nvPr/>
        </p:nvGrpSpPr>
        <p:grpSpPr>
          <a:xfrm>
            <a:off x="457200" y="1436369"/>
            <a:ext cx="9144000" cy="4895850"/>
            <a:chOff x="457200" y="1436369"/>
            <a:chExt cx="9144000" cy="4895850"/>
          </a:xfrm>
        </p:grpSpPr>
        <p:pic>
          <p:nvPicPr>
            <p:cNvPr id="4" name="object 4"/>
            <p:cNvPicPr/>
            <p:nvPr/>
          </p:nvPicPr>
          <p:blipFill>
            <a:blip r:embed="rId2" cstate="print"/>
            <a:stretch>
              <a:fillRect/>
            </a:stretch>
          </p:blipFill>
          <p:spPr>
            <a:xfrm>
              <a:off x="457200" y="1436369"/>
              <a:ext cx="9144000" cy="979170"/>
            </a:xfrm>
            <a:prstGeom prst="rect">
              <a:avLst/>
            </a:prstGeom>
          </p:spPr>
        </p:pic>
        <p:pic>
          <p:nvPicPr>
            <p:cNvPr id="5" name="object 5"/>
            <p:cNvPicPr/>
            <p:nvPr/>
          </p:nvPicPr>
          <p:blipFill>
            <a:blip r:embed="rId3" cstate="print"/>
            <a:stretch>
              <a:fillRect/>
            </a:stretch>
          </p:blipFill>
          <p:spPr>
            <a:xfrm>
              <a:off x="457200" y="2415539"/>
              <a:ext cx="9144000" cy="979170"/>
            </a:xfrm>
            <a:prstGeom prst="rect">
              <a:avLst/>
            </a:prstGeom>
          </p:spPr>
        </p:pic>
        <p:pic>
          <p:nvPicPr>
            <p:cNvPr id="6" name="object 6"/>
            <p:cNvPicPr/>
            <p:nvPr/>
          </p:nvPicPr>
          <p:blipFill>
            <a:blip r:embed="rId4" cstate="print"/>
            <a:stretch>
              <a:fillRect/>
            </a:stretch>
          </p:blipFill>
          <p:spPr>
            <a:xfrm>
              <a:off x="457200" y="3394709"/>
              <a:ext cx="9144000" cy="979170"/>
            </a:xfrm>
            <a:prstGeom prst="rect">
              <a:avLst/>
            </a:prstGeom>
          </p:spPr>
        </p:pic>
        <p:pic>
          <p:nvPicPr>
            <p:cNvPr id="7" name="object 7"/>
            <p:cNvPicPr/>
            <p:nvPr/>
          </p:nvPicPr>
          <p:blipFill>
            <a:blip r:embed="rId5" cstate="print"/>
            <a:stretch>
              <a:fillRect/>
            </a:stretch>
          </p:blipFill>
          <p:spPr>
            <a:xfrm>
              <a:off x="457200" y="4373880"/>
              <a:ext cx="9144000" cy="979170"/>
            </a:xfrm>
            <a:prstGeom prst="rect">
              <a:avLst/>
            </a:prstGeom>
          </p:spPr>
        </p:pic>
        <p:pic>
          <p:nvPicPr>
            <p:cNvPr id="8" name="object 8"/>
            <p:cNvPicPr/>
            <p:nvPr/>
          </p:nvPicPr>
          <p:blipFill>
            <a:blip r:embed="rId6" cstate="print"/>
            <a:stretch>
              <a:fillRect/>
            </a:stretch>
          </p:blipFill>
          <p:spPr>
            <a:xfrm>
              <a:off x="457200" y="5353049"/>
              <a:ext cx="9144000" cy="979170"/>
            </a:xfrm>
            <a:prstGeom prst="rect">
              <a:avLst/>
            </a:prstGeom>
          </p:spPr>
        </p:pic>
      </p:grpSp>
      <p:sp>
        <p:nvSpPr>
          <p:cNvPr id="9" name="object 9"/>
          <p:cNvSpPr txBox="1"/>
          <p:nvPr/>
        </p:nvSpPr>
        <p:spPr>
          <a:xfrm>
            <a:off x="749300" y="1504442"/>
            <a:ext cx="8573135" cy="3500317"/>
          </a:xfrm>
          <a:prstGeom prst="rect">
            <a:avLst/>
          </a:prstGeom>
        </p:spPr>
        <p:txBody>
          <a:bodyPr vert="horz" wrap="square" lIns="0" tIns="12065" rIns="0" bIns="0" rtlCol="0">
            <a:spAutoFit/>
          </a:bodyPr>
          <a:lstStyle/>
          <a:p>
            <a:pPr marL="927735" marR="480695" indent="-914400" algn="just">
              <a:lnSpc>
                <a:spcPct val="100000"/>
              </a:lnSpc>
              <a:spcBef>
                <a:spcPts val="95"/>
              </a:spcBef>
              <a:buClr>
                <a:srgbClr val="C61EA2"/>
              </a:buClr>
              <a:buSzPct val="95312"/>
              <a:buFont typeface="Wingdings"/>
              <a:buChar char=""/>
              <a:tabLst>
                <a:tab pos="927735" algn="l"/>
              </a:tabLst>
            </a:pPr>
            <a:r>
              <a:rPr sz="2500" dirty="0">
                <a:solidFill>
                  <a:srgbClr val="002060"/>
                </a:solidFill>
                <a:latin typeface="Times New Roman"/>
                <a:cs typeface="Times New Roman"/>
              </a:rPr>
              <a:t>Hospitalization</a:t>
            </a:r>
            <a:r>
              <a:rPr sz="2500" spc="695" dirty="0">
                <a:solidFill>
                  <a:srgbClr val="002060"/>
                </a:solidFill>
                <a:latin typeface="Times New Roman"/>
                <a:cs typeface="Times New Roman"/>
              </a:rPr>
              <a:t> </a:t>
            </a:r>
            <a:r>
              <a:rPr sz="2500" dirty="0">
                <a:solidFill>
                  <a:srgbClr val="002060"/>
                </a:solidFill>
                <a:latin typeface="Times New Roman"/>
                <a:cs typeface="Times New Roman"/>
              </a:rPr>
              <a:t>due</a:t>
            </a:r>
            <a:r>
              <a:rPr sz="2500" spc="-50" dirty="0">
                <a:solidFill>
                  <a:srgbClr val="002060"/>
                </a:solidFill>
                <a:latin typeface="Times New Roman"/>
                <a:cs typeface="Times New Roman"/>
              </a:rPr>
              <a:t> </a:t>
            </a:r>
            <a:r>
              <a:rPr sz="2500" dirty="0">
                <a:solidFill>
                  <a:srgbClr val="002060"/>
                </a:solidFill>
                <a:latin typeface="Times New Roman"/>
                <a:cs typeface="Times New Roman"/>
              </a:rPr>
              <a:t>to</a:t>
            </a:r>
            <a:r>
              <a:rPr sz="2500" spc="-50" dirty="0">
                <a:solidFill>
                  <a:srgbClr val="002060"/>
                </a:solidFill>
                <a:latin typeface="Times New Roman"/>
                <a:cs typeface="Times New Roman"/>
              </a:rPr>
              <a:t> </a:t>
            </a:r>
            <a:r>
              <a:rPr sz="2500" dirty="0">
                <a:solidFill>
                  <a:srgbClr val="002060"/>
                </a:solidFill>
                <a:latin typeface="Times New Roman"/>
                <a:cs typeface="Times New Roman"/>
              </a:rPr>
              <a:t>drugs</a:t>
            </a:r>
            <a:r>
              <a:rPr sz="2500" spc="-50" dirty="0">
                <a:solidFill>
                  <a:srgbClr val="002060"/>
                </a:solidFill>
                <a:latin typeface="Times New Roman"/>
                <a:cs typeface="Times New Roman"/>
              </a:rPr>
              <a:t> </a:t>
            </a:r>
            <a:r>
              <a:rPr sz="2500" dirty="0">
                <a:solidFill>
                  <a:srgbClr val="002060"/>
                </a:solidFill>
                <a:latin typeface="Times New Roman"/>
                <a:cs typeface="Times New Roman"/>
              </a:rPr>
              <a:t>is</a:t>
            </a:r>
            <a:r>
              <a:rPr sz="2500" spc="-50" dirty="0">
                <a:solidFill>
                  <a:srgbClr val="002060"/>
                </a:solidFill>
                <a:latin typeface="Times New Roman"/>
                <a:cs typeface="Times New Roman"/>
              </a:rPr>
              <a:t> </a:t>
            </a:r>
            <a:r>
              <a:rPr sz="2500" dirty="0">
                <a:solidFill>
                  <a:srgbClr val="002060"/>
                </a:solidFill>
                <a:latin typeface="Times New Roman"/>
                <a:cs typeface="Times New Roman"/>
              </a:rPr>
              <a:t>about</a:t>
            </a:r>
            <a:r>
              <a:rPr sz="2500" spc="-50" dirty="0">
                <a:solidFill>
                  <a:srgbClr val="002060"/>
                </a:solidFill>
                <a:latin typeface="Times New Roman"/>
                <a:cs typeface="Times New Roman"/>
              </a:rPr>
              <a:t> </a:t>
            </a:r>
            <a:r>
              <a:rPr sz="2500" dirty="0">
                <a:solidFill>
                  <a:srgbClr val="002060"/>
                </a:solidFill>
                <a:latin typeface="Times New Roman"/>
                <a:cs typeface="Times New Roman"/>
              </a:rPr>
              <a:t>6-7</a:t>
            </a:r>
            <a:r>
              <a:rPr sz="2500" spc="-55" dirty="0">
                <a:solidFill>
                  <a:srgbClr val="002060"/>
                </a:solidFill>
                <a:latin typeface="Times New Roman"/>
                <a:cs typeface="Times New Roman"/>
              </a:rPr>
              <a:t> </a:t>
            </a:r>
            <a:r>
              <a:rPr sz="2500" spc="-50" dirty="0">
                <a:solidFill>
                  <a:srgbClr val="002060"/>
                </a:solidFill>
                <a:latin typeface="Times New Roman"/>
                <a:cs typeface="Times New Roman"/>
              </a:rPr>
              <a:t>% </a:t>
            </a:r>
            <a:r>
              <a:rPr sz="2500" dirty="0">
                <a:solidFill>
                  <a:srgbClr val="002060"/>
                </a:solidFill>
                <a:latin typeface="Times New Roman"/>
                <a:cs typeface="Times New Roman"/>
              </a:rPr>
              <a:t>of</a:t>
            </a:r>
            <a:r>
              <a:rPr sz="2500" spc="735" dirty="0">
                <a:solidFill>
                  <a:srgbClr val="002060"/>
                </a:solidFill>
                <a:latin typeface="Times New Roman"/>
                <a:cs typeface="Times New Roman"/>
              </a:rPr>
              <a:t> </a:t>
            </a:r>
            <a:r>
              <a:rPr sz="2500" dirty="0">
                <a:solidFill>
                  <a:srgbClr val="002060"/>
                </a:solidFill>
                <a:latin typeface="Times New Roman"/>
                <a:cs typeface="Times New Roman"/>
              </a:rPr>
              <a:t>total</a:t>
            </a:r>
            <a:r>
              <a:rPr sz="2500" spc="-20" dirty="0">
                <a:solidFill>
                  <a:srgbClr val="002060"/>
                </a:solidFill>
                <a:latin typeface="Times New Roman"/>
                <a:cs typeface="Times New Roman"/>
              </a:rPr>
              <a:t> </a:t>
            </a:r>
            <a:r>
              <a:rPr sz="2500" spc="-10" dirty="0">
                <a:solidFill>
                  <a:srgbClr val="002060"/>
                </a:solidFill>
                <a:latin typeface="Times New Roman"/>
                <a:cs typeface="Times New Roman"/>
              </a:rPr>
              <a:t>admissions.</a:t>
            </a:r>
            <a:endParaRPr sz="2500" dirty="0">
              <a:latin typeface="Times New Roman"/>
              <a:cs typeface="Times New Roman"/>
            </a:endParaRPr>
          </a:p>
          <a:p>
            <a:pPr marL="926465" indent="-913765" algn="just">
              <a:lnSpc>
                <a:spcPct val="100000"/>
              </a:lnSpc>
              <a:spcBef>
                <a:spcPts val="765"/>
              </a:spcBef>
              <a:buClr>
                <a:srgbClr val="C61EA2"/>
              </a:buClr>
              <a:buSzPct val="95312"/>
              <a:buFont typeface="Wingdings"/>
              <a:buChar char=""/>
              <a:tabLst>
                <a:tab pos="926465" algn="l"/>
              </a:tabLst>
            </a:pPr>
            <a:r>
              <a:rPr sz="2500" dirty="0">
                <a:solidFill>
                  <a:srgbClr val="002060"/>
                </a:solidFill>
                <a:latin typeface="Times New Roman"/>
                <a:cs typeface="Times New Roman"/>
              </a:rPr>
              <a:t>It</a:t>
            </a:r>
            <a:r>
              <a:rPr sz="2500" spc="-40" dirty="0">
                <a:solidFill>
                  <a:srgbClr val="002060"/>
                </a:solidFill>
                <a:latin typeface="Times New Roman"/>
                <a:cs typeface="Times New Roman"/>
              </a:rPr>
              <a:t> </a:t>
            </a:r>
            <a:r>
              <a:rPr sz="2500" dirty="0">
                <a:solidFill>
                  <a:srgbClr val="002060"/>
                </a:solidFill>
                <a:latin typeface="Times New Roman"/>
                <a:cs typeface="Times New Roman"/>
              </a:rPr>
              <a:t>is</a:t>
            </a:r>
            <a:r>
              <a:rPr sz="2500" spc="-20" dirty="0">
                <a:solidFill>
                  <a:srgbClr val="002060"/>
                </a:solidFill>
                <a:latin typeface="Times New Roman"/>
                <a:cs typeface="Times New Roman"/>
              </a:rPr>
              <a:t> </a:t>
            </a:r>
            <a:r>
              <a:rPr sz="2500" dirty="0">
                <a:solidFill>
                  <a:srgbClr val="002060"/>
                </a:solidFill>
                <a:latin typeface="Times New Roman"/>
                <a:cs typeface="Times New Roman"/>
              </a:rPr>
              <a:t>very</a:t>
            </a:r>
            <a:r>
              <a:rPr sz="2500" spc="-25" dirty="0">
                <a:solidFill>
                  <a:srgbClr val="002060"/>
                </a:solidFill>
                <a:latin typeface="Times New Roman"/>
                <a:cs typeface="Times New Roman"/>
              </a:rPr>
              <a:t> </a:t>
            </a:r>
            <a:r>
              <a:rPr sz="2500" spc="-10" dirty="0">
                <a:solidFill>
                  <a:srgbClr val="002060"/>
                </a:solidFill>
                <a:latin typeface="Times New Roman"/>
                <a:cs typeface="Times New Roman"/>
              </a:rPr>
              <a:t>expensive.</a:t>
            </a:r>
            <a:endParaRPr sz="2500" dirty="0">
              <a:latin typeface="Times New Roman"/>
              <a:cs typeface="Times New Roman"/>
            </a:endParaRPr>
          </a:p>
          <a:p>
            <a:pPr marL="927100" marR="5080" indent="-914400" algn="just">
              <a:lnSpc>
                <a:spcPct val="100000"/>
              </a:lnSpc>
              <a:spcBef>
                <a:spcPts val="765"/>
              </a:spcBef>
              <a:buClr>
                <a:srgbClr val="C61EA2"/>
              </a:buClr>
              <a:buSzPct val="95312"/>
              <a:buFont typeface="Wingdings"/>
              <a:buChar char=""/>
              <a:tabLst>
                <a:tab pos="927100" algn="l"/>
              </a:tabLst>
            </a:pPr>
            <a:r>
              <a:rPr sz="2500" dirty="0">
                <a:solidFill>
                  <a:srgbClr val="002060"/>
                </a:solidFill>
                <a:latin typeface="Times New Roman"/>
                <a:cs typeface="Times New Roman"/>
              </a:rPr>
              <a:t>Do</a:t>
            </a:r>
            <a:r>
              <a:rPr sz="2500" spc="215" dirty="0">
                <a:solidFill>
                  <a:srgbClr val="002060"/>
                </a:solidFill>
                <a:latin typeface="Times New Roman"/>
                <a:cs typeface="Times New Roman"/>
              </a:rPr>
              <a:t>  </a:t>
            </a:r>
            <a:r>
              <a:rPr sz="2500" dirty="0">
                <a:solidFill>
                  <a:srgbClr val="002060"/>
                </a:solidFill>
                <a:latin typeface="Times New Roman"/>
                <a:cs typeface="Times New Roman"/>
              </a:rPr>
              <a:t>not</a:t>
            </a:r>
            <a:r>
              <a:rPr sz="2500" spc="210" dirty="0">
                <a:solidFill>
                  <a:srgbClr val="002060"/>
                </a:solidFill>
                <a:latin typeface="Times New Roman"/>
                <a:cs typeface="Times New Roman"/>
              </a:rPr>
              <a:t>  </a:t>
            </a:r>
            <a:r>
              <a:rPr sz="2500" dirty="0">
                <a:solidFill>
                  <a:srgbClr val="002060"/>
                </a:solidFill>
                <a:latin typeface="Times New Roman"/>
                <a:cs typeface="Times New Roman"/>
              </a:rPr>
              <a:t>force</a:t>
            </a:r>
            <a:r>
              <a:rPr sz="2500" spc="220" dirty="0">
                <a:solidFill>
                  <a:srgbClr val="002060"/>
                </a:solidFill>
                <a:latin typeface="Times New Roman"/>
                <a:cs typeface="Times New Roman"/>
              </a:rPr>
              <a:t>  </a:t>
            </a:r>
            <a:r>
              <a:rPr sz="2500" dirty="0">
                <a:solidFill>
                  <a:srgbClr val="002060"/>
                </a:solidFill>
                <a:latin typeface="Times New Roman"/>
                <a:cs typeface="Times New Roman"/>
              </a:rPr>
              <a:t>govt.</a:t>
            </a:r>
            <a:r>
              <a:rPr sz="2500" spc="215" dirty="0">
                <a:solidFill>
                  <a:srgbClr val="002060"/>
                </a:solidFill>
                <a:latin typeface="Times New Roman"/>
                <a:cs typeface="Times New Roman"/>
              </a:rPr>
              <a:t>  </a:t>
            </a:r>
            <a:r>
              <a:rPr sz="2500" dirty="0">
                <a:solidFill>
                  <a:srgbClr val="002060"/>
                </a:solidFill>
                <a:latin typeface="Times New Roman"/>
                <a:cs typeface="Times New Roman"/>
              </a:rPr>
              <a:t>physician</a:t>
            </a:r>
            <a:r>
              <a:rPr sz="2500" spc="215" dirty="0">
                <a:solidFill>
                  <a:srgbClr val="002060"/>
                </a:solidFill>
                <a:latin typeface="Times New Roman"/>
                <a:cs typeface="Times New Roman"/>
              </a:rPr>
              <a:t>  </a:t>
            </a:r>
            <a:r>
              <a:rPr sz="2500" dirty="0">
                <a:solidFill>
                  <a:srgbClr val="002060"/>
                </a:solidFill>
                <a:latin typeface="Times New Roman"/>
                <a:cs typeface="Times New Roman"/>
              </a:rPr>
              <a:t>to</a:t>
            </a:r>
            <a:r>
              <a:rPr sz="2500" spc="220" dirty="0">
                <a:solidFill>
                  <a:srgbClr val="002060"/>
                </a:solidFill>
                <a:latin typeface="Times New Roman"/>
                <a:cs typeface="Times New Roman"/>
              </a:rPr>
              <a:t>  </a:t>
            </a:r>
            <a:r>
              <a:rPr sz="2500" spc="-10" dirty="0">
                <a:solidFill>
                  <a:srgbClr val="002060"/>
                </a:solidFill>
                <a:latin typeface="Times New Roman"/>
                <a:cs typeface="Times New Roman"/>
              </a:rPr>
              <a:t>prescribe </a:t>
            </a:r>
            <a:r>
              <a:rPr sz="2500" dirty="0">
                <a:solidFill>
                  <a:srgbClr val="002060"/>
                </a:solidFill>
                <a:latin typeface="Times New Roman"/>
                <a:cs typeface="Times New Roman"/>
              </a:rPr>
              <a:t>particular</a:t>
            </a:r>
            <a:r>
              <a:rPr sz="2500" spc="690" dirty="0">
                <a:solidFill>
                  <a:srgbClr val="002060"/>
                </a:solidFill>
                <a:latin typeface="Times New Roman"/>
                <a:cs typeface="Times New Roman"/>
              </a:rPr>
              <a:t> </a:t>
            </a:r>
            <a:r>
              <a:rPr sz="2500" dirty="0">
                <a:solidFill>
                  <a:srgbClr val="002060"/>
                </a:solidFill>
                <a:latin typeface="Times New Roman"/>
                <a:cs typeface="Times New Roman"/>
              </a:rPr>
              <a:t>medicine</a:t>
            </a:r>
            <a:r>
              <a:rPr sz="2500" spc="700" dirty="0">
                <a:solidFill>
                  <a:srgbClr val="002060"/>
                </a:solidFill>
                <a:latin typeface="Times New Roman"/>
                <a:cs typeface="Times New Roman"/>
              </a:rPr>
              <a:t> </a:t>
            </a:r>
            <a:r>
              <a:rPr sz="2500" dirty="0">
                <a:solidFill>
                  <a:srgbClr val="002060"/>
                </a:solidFill>
                <a:latin typeface="Times New Roman"/>
                <a:cs typeface="Times New Roman"/>
              </a:rPr>
              <a:t>(e.g.</a:t>
            </a:r>
            <a:r>
              <a:rPr sz="2500" spc="705" dirty="0">
                <a:solidFill>
                  <a:srgbClr val="002060"/>
                </a:solidFill>
                <a:latin typeface="Times New Roman"/>
                <a:cs typeface="Times New Roman"/>
              </a:rPr>
              <a:t> </a:t>
            </a:r>
            <a:r>
              <a:rPr sz="2500" dirty="0">
                <a:solidFill>
                  <a:srgbClr val="002060"/>
                </a:solidFill>
                <a:latin typeface="Times New Roman"/>
                <a:cs typeface="Times New Roman"/>
              </a:rPr>
              <a:t>kaishor</a:t>
            </a:r>
            <a:r>
              <a:rPr sz="2500" spc="695" dirty="0">
                <a:solidFill>
                  <a:srgbClr val="002060"/>
                </a:solidFill>
                <a:latin typeface="Times New Roman"/>
                <a:cs typeface="Times New Roman"/>
              </a:rPr>
              <a:t> </a:t>
            </a:r>
            <a:r>
              <a:rPr sz="2500" dirty="0">
                <a:solidFill>
                  <a:srgbClr val="002060"/>
                </a:solidFill>
                <a:latin typeface="Times New Roman"/>
                <a:cs typeface="Times New Roman"/>
              </a:rPr>
              <a:t>guggulu</a:t>
            </a:r>
            <a:r>
              <a:rPr sz="2500" spc="695" dirty="0">
                <a:solidFill>
                  <a:srgbClr val="002060"/>
                </a:solidFill>
                <a:latin typeface="Times New Roman"/>
                <a:cs typeface="Times New Roman"/>
              </a:rPr>
              <a:t> </a:t>
            </a:r>
            <a:r>
              <a:rPr sz="2500" spc="-25" dirty="0">
                <a:solidFill>
                  <a:srgbClr val="002060"/>
                </a:solidFill>
                <a:latin typeface="Times New Roman"/>
                <a:cs typeface="Times New Roman"/>
              </a:rPr>
              <a:t>in </a:t>
            </a:r>
            <a:r>
              <a:rPr sz="2500" dirty="0">
                <a:solidFill>
                  <a:srgbClr val="002060"/>
                </a:solidFill>
                <a:latin typeface="Times New Roman"/>
                <a:cs typeface="Times New Roman"/>
              </a:rPr>
              <a:t>place</a:t>
            </a:r>
            <a:r>
              <a:rPr sz="2500" spc="-80" dirty="0">
                <a:solidFill>
                  <a:srgbClr val="002060"/>
                </a:solidFill>
                <a:latin typeface="Times New Roman"/>
                <a:cs typeface="Times New Roman"/>
              </a:rPr>
              <a:t> </a:t>
            </a:r>
            <a:r>
              <a:rPr sz="2500" dirty="0">
                <a:solidFill>
                  <a:srgbClr val="002060"/>
                </a:solidFill>
                <a:latin typeface="Times New Roman"/>
                <a:cs typeface="Times New Roman"/>
              </a:rPr>
              <a:t>of</a:t>
            </a:r>
            <a:r>
              <a:rPr sz="2500" spc="-60" dirty="0">
                <a:solidFill>
                  <a:srgbClr val="002060"/>
                </a:solidFill>
                <a:latin typeface="Times New Roman"/>
                <a:cs typeface="Times New Roman"/>
              </a:rPr>
              <a:t> </a:t>
            </a:r>
            <a:r>
              <a:rPr sz="2500" dirty="0">
                <a:solidFill>
                  <a:srgbClr val="002060"/>
                </a:solidFill>
                <a:latin typeface="Times New Roman"/>
                <a:cs typeface="Times New Roman"/>
              </a:rPr>
              <a:t>kanchnar</a:t>
            </a:r>
            <a:r>
              <a:rPr sz="2500" spc="-70" dirty="0">
                <a:solidFill>
                  <a:srgbClr val="002060"/>
                </a:solidFill>
                <a:latin typeface="Times New Roman"/>
                <a:cs typeface="Times New Roman"/>
              </a:rPr>
              <a:t> </a:t>
            </a:r>
            <a:r>
              <a:rPr sz="2500" spc="-10" dirty="0">
                <a:solidFill>
                  <a:srgbClr val="002060"/>
                </a:solidFill>
                <a:latin typeface="Times New Roman"/>
                <a:cs typeface="Times New Roman"/>
              </a:rPr>
              <a:t>guggulu.)</a:t>
            </a:r>
            <a:endParaRPr sz="2500" dirty="0">
              <a:latin typeface="Times New Roman"/>
              <a:cs typeface="Times New Roman"/>
            </a:endParaRPr>
          </a:p>
          <a:p>
            <a:pPr marL="926465" indent="-913765" algn="just">
              <a:lnSpc>
                <a:spcPct val="100000"/>
              </a:lnSpc>
              <a:spcBef>
                <a:spcPts val="770"/>
              </a:spcBef>
              <a:buClr>
                <a:srgbClr val="C61EA2"/>
              </a:buClr>
              <a:buSzPct val="95312"/>
              <a:buFont typeface="Wingdings"/>
              <a:buChar char=""/>
              <a:tabLst>
                <a:tab pos="926465" algn="l"/>
              </a:tabLst>
            </a:pPr>
            <a:r>
              <a:rPr sz="2500" dirty="0">
                <a:solidFill>
                  <a:srgbClr val="002060"/>
                </a:solidFill>
                <a:latin typeface="Times New Roman"/>
                <a:cs typeface="Times New Roman"/>
              </a:rPr>
              <a:t>Minimize</a:t>
            </a:r>
            <a:r>
              <a:rPr sz="2500" spc="735" dirty="0">
                <a:solidFill>
                  <a:srgbClr val="002060"/>
                </a:solidFill>
                <a:latin typeface="Times New Roman"/>
                <a:cs typeface="Times New Roman"/>
              </a:rPr>
              <a:t> </a:t>
            </a:r>
            <a:r>
              <a:rPr sz="2500" dirty="0">
                <a:solidFill>
                  <a:srgbClr val="002060"/>
                </a:solidFill>
                <a:latin typeface="Times New Roman"/>
                <a:cs typeface="Times New Roman"/>
              </a:rPr>
              <a:t>multi</a:t>
            </a:r>
            <a:r>
              <a:rPr sz="2500" spc="-40" dirty="0">
                <a:solidFill>
                  <a:srgbClr val="002060"/>
                </a:solidFill>
                <a:latin typeface="Times New Roman"/>
                <a:cs typeface="Times New Roman"/>
              </a:rPr>
              <a:t> </a:t>
            </a:r>
            <a:r>
              <a:rPr sz="2500" dirty="0">
                <a:solidFill>
                  <a:srgbClr val="002060"/>
                </a:solidFill>
                <a:latin typeface="Times New Roman"/>
                <a:cs typeface="Times New Roman"/>
              </a:rPr>
              <a:t>drug</a:t>
            </a:r>
            <a:r>
              <a:rPr sz="2500" spc="-35" dirty="0">
                <a:solidFill>
                  <a:srgbClr val="002060"/>
                </a:solidFill>
                <a:latin typeface="Times New Roman"/>
                <a:cs typeface="Times New Roman"/>
              </a:rPr>
              <a:t> </a:t>
            </a:r>
            <a:r>
              <a:rPr sz="2500" spc="-10" dirty="0">
                <a:solidFill>
                  <a:srgbClr val="002060"/>
                </a:solidFill>
                <a:latin typeface="Times New Roman"/>
                <a:cs typeface="Times New Roman"/>
              </a:rPr>
              <a:t>prescription.</a:t>
            </a:r>
            <a:endParaRPr sz="2500" dirty="0">
              <a:latin typeface="Times New Roman"/>
              <a:cs typeface="Times New Roman"/>
            </a:endParaRPr>
          </a:p>
          <a:p>
            <a:pPr marL="926465" indent="-913765" algn="just">
              <a:lnSpc>
                <a:spcPct val="100000"/>
              </a:lnSpc>
              <a:spcBef>
                <a:spcPts val="765"/>
              </a:spcBef>
              <a:buClr>
                <a:srgbClr val="C61EA2"/>
              </a:buClr>
              <a:buSzPct val="95312"/>
              <a:buFont typeface="Wingdings"/>
              <a:buChar char=""/>
              <a:tabLst>
                <a:tab pos="926465" algn="l"/>
              </a:tabLst>
            </a:pPr>
            <a:r>
              <a:rPr sz="2500" dirty="0">
                <a:solidFill>
                  <a:srgbClr val="002060"/>
                </a:solidFill>
                <a:latin typeface="Times New Roman"/>
                <a:cs typeface="Times New Roman"/>
              </a:rPr>
              <a:t>Please</a:t>
            </a:r>
            <a:r>
              <a:rPr sz="2500" spc="-25" dirty="0">
                <a:solidFill>
                  <a:srgbClr val="002060"/>
                </a:solidFill>
                <a:latin typeface="Times New Roman"/>
                <a:cs typeface="Times New Roman"/>
              </a:rPr>
              <a:t> </a:t>
            </a:r>
            <a:r>
              <a:rPr sz="2500" dirty="0">
                <a:solidFill>
                  <a:srgbClr val="002060"/>
                </a:solidFill>
                <a:latin typeface="Times New Roman"/>
                <a:cs typeface="Times New Roman"/>
              </a:rPr>
              <a:t>listen</a:t>
            </a:r>
            <a:r>
              <a:rPr sz="2500" spc="-25" dirty="0">
                <a:solidFill>
                  <a:srgbClr val="002060"/>
                </a:solidFill>
                <a:latin typeface="Times New Roman"/>
                <a:cs typeface="Times New Roman"/>
              </a:rPr>
              <a:t> </a:t>
            </a:r>
            <a:r>
              <a:rPr sz="2500" dirty="0">
                <a:solidFill>
                  <a:srgbClr val="002060"/>
                </a:solidFill>
                <a:latin typeface="Times New Roman"/>
                <a:cs typeface="Times New Roman"/>
              </a:rPr>
              <a:t>to</a:t>
            </a:r>
            <a:r>
              <a:rPr sz="2500" spc="725" dirty="0">
                <a:solidFill>
                  <a:srgbClr val="002060"/>
                </a:solidFill>
                <a:latin typeface="Times New Roman"/>
                <a:cs typeface="Times New Roman"/>
              </a:rPr>
              <a:t> </a:t>
            </a:r>
            <a:r>
              <a:rPr sz="2500" dirty="0">
                <a:solidFill>
                  <a:srgbClr val="002060"/>
                </a:solidFill>
                <a:latin typeface="Times New Roman"/>
                <a:cs typeface="Times New Roman"/>
              </a:rPr>
              <a:t>your</a:t>
            </a:r>
            <a:r>
              <a:rPr sz="2500" spc="-50" dirty="0">
                <a:solidFill>
                  <a:srgbClr val="002060"/>
                </a:solidFill>
                <a:latin typeface="Times New Roman"/>
                <a:cs typeface="Times New Roman"/>
              </a:rPr>
              <a:t> </a:t>
            </a:r>
            <a:r>
              <a:rPr sz="2500" spc="-10" dirty="0">
                <a:solidFill>
                  <a:srgbClr val="002060"/>
                </a:solidFill>
                <a:latin typeface="Times New Roman"/>
                <a:cs typeface="Times New Roman"/>
              </a:rPr>
              <a:t>patient.</a:t>
            </a:r>
            <a:endParaRPr sz="2500" dirty="0">
              <a:latin typeface="Times New Roman"/>
              <a:cs typeface="Times New Roman"/>
            </a:endParaRPr>
          </a:p>
        </p:txBody>
      </p:sp>
      <p:pic>
        <p:nvPicPr>
          <p:cNvPr id="10" name="object 10"/>
          <p:cNvPicPr/>
          <p:nvPr/>
        </p:nvPicPr>
        <p:blipFill>
          <a:blip r:embed="rId7" cstate="print"/>
          <a:stretch>
            <a:fillRect/>
          </a:stretch>
        </p:blipFill>
        <p:spPr>
          <a:xfrm>
            <a:off x="457200" y="6332220"/>
            <a:ext cx="9144000" cy="982980"/>
          </a:xfrm>
          <a:prstGeom prst="rect">
            <a:avLst/>
          </a:prstGeom>
        </p:spPr>
      </p:pic>
      <p:grpSp>
        <p:nvGrpSpPr>
          <p:cNvPr id="29" name="object 8">
            <a:extLst>
              <a:ext uri="{FF2B5EF4-FFF2-40B4-BE49-F238E27FC236}">
                <a16:creationId xmlns:a16="http://schemas.microsoft.com/office/drawing/2014/main" id="{1CDA3EAB-6B7D-69B7-CF55-C6DBD404B178}"/>
              </a:ext>
            </a:extLst>
          </p:cNvPr>
          <p:cNvGrpSpPr/>
          <p:nvPr/>
        </p:nvGrpSpPr>
        <p:grpSpPr>
          <a:xfrm>
            <a:off x="457200" y="5181599"/>
            <a:ext cx="9144000" cy="2133599"/>
            <a:chOff x="457200" y="4373879"/>
            <a:chExt cx="9144000" cy="2941320"/>
          </a:xfrm>
        </p:grpSpPr>
        <p:pic>
          <p:nvPicPr>
            <p:cNvPr id="30" name="object 9">
              <a:extLst>
                <a:ext uri="{FF2B5EF4-FFF2-40B4-BE49-F238E27FC236}">
                  <a16:creationId xmlns:a16="http://schemas.microsoft.com/office/drawing/2014/main" id="{90B033AD-711B-F593-E4A1-3EA5DC2AC2E7}"/>
                </a:ext>
              </a:extLst>
            </p:cNvPr>
            <p:cNvPicPr/>
            <p:nvPr/>
          </p:nvPicPr>
          <p:blipFill>
            <a:blip r:embed="rId8" cstate="print"/>
            <a:stretch>
              <a:fillRect/>
            </a:stretch>
          </p:blipFill>
          <p:spPr>
            <a:xfrm>
              <a:off x="457200" y="4373879"/>
              <a:ext cx="9144000" cy="979170"/>
            </a:xfrm>
            <a:prstGeom prst="rect">
              <a:avLst/>
            </a:prstGeom>
          </p:spPr>
        </p:pic>
        <p:pic>
          <p:nvPicPr>
            <p:cNvPr id="31" name="object 10">
              <a:extLst>
                <a:ext uri="{FF2B5EF4-FFF2-40B4-BE49-F238E27FC236}">
                  <a16:creationId xmlns:a16="http://schemas.microsoft.com/office/drawing/2014/main" id="{772F3C1D-ADB1-1DD3-31F3-F24577CA062E}"/>
                </a:ext>
              </a:extLst>
            </p:cNvPr>
            <p:cNvPicPr/>
            <p:nvPr/>
          </p:nvPicPr>
          <p:blipFill>
            <a:blip r:embed="rId9" cstate="print"/>
            <a:stretch>
              <a:fillRect/>
            </a:stretch>
          </p:blipFill>
          <p:spPr>
            <a:xfrm>
              <a:off x="8176259" y="5178551"/>
              <a:ext cx="137922" cy="174497"/>
            </a:xfrm>
            <a:prstGeom prst="rect">
              <a:avLst/>
            </a:prstGeom>
          </p:spPr>
        </p:pic>
        <p:pic>
          <p:nvPicPr>
            <p:cNvPr id="32" name="object 11">
              <a:extLst>
                <a:ext uri="{FF2B5EF4-FFF2-40B4-BE49-F238E27FC236}">
                  <a16:creationId xmlns:a16="http://schemas.microsoft.com/office/drawing/2014/main" id="{E8691B62-A0AB-533E-1B0A-051124B44F9B}"/>
                </a:ext>
              </a:extLst>
            </p:cNvPr>
            <p:cNvPicPr/>
            <p:nvPr/>
          </p:nvPicPr>
          <p:blipFill>
            <a:blip r:embed="rId10" cstate="print"/>
            <a:stretch>
              <a:fillRect/>
            </a:stretch>
          </p:blipFill>
          <p:spPr>
            <a:xfrm>
              <a:off x="8052995" y="5305551"/>
              <a:ext cx="76783" cy="47497"/>
            </a:xfrm>
            <a:prstGeom prst="rect">
              <a:avLst/>
            </a:prstGeom>
          </p:spPr>
        </p:pic>
        <p:pic>
          <p:nvPicPr>
            <p:cNvPr id="33" name="object 12">
              <a:extLst>
                <a:ext uri="{FF2B5EF4-FFF2-40B4-BE49-F238E27FC236}">
                  <a16:creationId xmlns:a16="http://schemas.microsoft.com/office/drawing/2014/main" id="{879A20C3-B41F-B392-AE36-217E520B758D}"/>
                </a:ext>
              </a:extLst>
            </p:cNvPr>
            <p:cNvPicPr/>
            <p:nvPr/>
          </p:nvPicPr>
          <p:blipFill>
            <a:blip r:embed="rId11" cstate="print"/>
            <a:stretch>
              <a:fillRect/>
            </a:stretch>
          </p:blipFill>
          <p:spPr>
            <a:xfrm>
              <a:off x="9134188" y="4936438"/>
              <a:ext cx="143065" cy="142196"/>
            </a:xfrm>
            <a:prstGeom prst="rect">
              <a:avLst/>
            </a:prstGeom>
          </p:spPr>
        </p:pic>
        <p:pic>
          <p:nvPicPr>
            <p:cNvPr id="34" name="object 13">
              <a:extLst>
                <a:ext uri="{FF2B5EF4-FFF2-40B4-BE49-F238E27FC236}">
                  <a16:creationId xmlns:a16="http://schemas.microsoft.com/office/drawing/2014/main" id="{A01F30CE-1A3A-9EE9-FB32-A8E07B9D292D}"/>
                </a:ext>
              </a:extLst>
            </p:cNvPr>
            <p:cNvPicPr/>
            <p:nvPr/>
          </p:nvPicPr>
          <p:blipFill>
            <a:blip r:embed="rId12" cstate="print"/>
            <a:stretch>
              <a:fillRect/>
            </a:stretch>
          </p:blipFill>
          <p:spPr>
            <a:xfrm>
              <a:off x="8942165" y="5063263"/>
              <a:ext cx="143065" cy="142613"/>
            </a:xfrm>
            <a:prstGeom prst="rect">
              <a:avLst/>
            </a:prstGeom>
          </p:spPr>
        </p:pic>
        <p:pic>
          <p:nvPicPr>
            <p:cNvPr id="35" name="object 14">
              <a:extLst>
                <a:ext uri="{FF2B5EF4-FFF2-40B4-BE49-F238E27FC236}">
                  <a16:creationId xmlns:a16="http://schemas.microsoft.com/office/drawing/2014/main" id="{75F8C035-2B82-CAA4-604D-F35D7B438C90}"/>
                </a:ext>
              </a:extLst>
            </p:cNvPr>
            <p:cNvPicPr/>
            <p:nvPr/>
          </p:nvPicPr>
          <p:blipFill>
            <a:blip r:embed="rId13" cstate="print"/>
            <a:stretch>
              <a:fillRect/>
            </a:stretch>
          </p:blipFill>
          <p:spPr>
            <a:xfrm>
              <a:off x="8751236" y="5189743"/>
              <a:ext cx="143494" cy="142196"/>
            </a:xfrm>
            <a:prstGeom prst="rect">
              <a:avLst/>
            </a:prstGeom>
          </p:spPr>
        </p:pic>
        <p:pic>
          <p:nvPicPr>
            <p:cNvPr id="36" name="object 15">
              <a:extLst>
                <a:ext uri="{FF2B5EF4-FFF2-40B4-BE49-F238E27FC236}">
                  <a16:creationId xmlns:a16="http://schemas.microsoft.com/office/drawing/2014/main" id="{0F8F73CD-A737-C9AB-6B5D-EFCDFF5B1BA8}"/>
                </a:ext>
              </a:extLst>
            </p:cNvPr>
            <p:cNvPicPr/>
            <p:nvPr/>
          </p:nvPicPr>
          <p:blipFill>
            <a:blip r:embed="rId14" cstate="print"/>
            <a:stretch>
              <a:fillRect/>
            </a:stretch>
          </p:blipFill>
          <p:spPr>
            <a:xfrm>
              <a:off x="8570642" y="5315485"/>
              <a:ext cx="123700" cy="37564"/>
            </a:xfrm>
            <a:prstGeom prst="rect">
              <a:avLst/>
            </a:prstGeom>
          </p:spPr>
        </p:pic>
        <p:pic>
          <p:nvPicPr>
            <p:cNvPr id="37" name="object 16">
              <a:extLst>
                <a:ext uri="{FF2B5EF4-FFF2-40B4-BE49-F238E27FC236}">
                  <a16:creationId xmlns:a16="http://schemas.microsoft.com/office/drawing/2014/main" id="{4ABE2468-4B0D-E845-BA77-ED18F06DC8C9}"/>
                </a:ext>
              </a:extLst>
            </p:cNvPr>
            <p:cNvPicPr/>
            <p:nvPr/>
          </p:nvPicPr>
          <p:blipFill>
            <a:blip r:embed="rId6" cstate="print"/>
            <a:stretch>
              <a:fillRect/>
            </a:stretch>
          </p:blipFill>
          <p:spPr>
            <a:xfrm>
              <a:off x="457200" y="5353049"/>
              <a:ext cx="9144000" cy="979170"/>
            </a:xfrm>
            <a:prstGeom prst="rect">
              <a:avLst/>
            </a:prstGeom>
          </p:spPr>
        </p:pic>
        <p:pic>
          <p:nvPicPr>
            <p:cNvPr id="38" name="object 17">
              <a:extLst>
                <a:ext uri="{FF2B5EF4-FFF2-40B4-BE49-F238E27FC236}">
                  <a16:creationId xmlns:a16="http://schemas.microsoft.com/office/drawing/2014/main" id="{D10904B2-BFC5-8C57-CF64-5286DD67CCC8}"/>
                </a:ext>
              </a:extLst>
            </p:cNvPr>
            <p:cNvPicPr/>
            <p:nvPr/>
          </p:nvPicPr>
          <p:blipFill>
            <a:blip r:embed="rId15" cstate="print"/>
            <a:stretch>
              <a:fillRect/>
            </a:stretch>
          </p:blipFill>
          <p:spPr>
            <a:xfrm>
              <a:off x="6425946" y="6016751"/>
              <a:ext cx="696137" cy="315467"/>
            </a:xfrm>
            <a:prstGeom prst="rect">
              <a:avLst/>
            </a:prstGeom>
          </p:spPr>
        </p:pic>
        <p:pic>
          <p:nvPicPr>
            <p:cNvPr id="39" name="object 18">
              <a:extLst>
                <a:ext uri="{FF2B5EF4-FFF2-40B4-BE49-F238E27FC236}">
                  <a16:creationId xmlns:a16="http://schemas.microsoft.com/office/drawing/2014/main" id="{10C1C653-7227-4312-C87B-8B59E94CBFF7}"/>
                </a:ext>
              </a:extLst>
            </p:cNvPr>
            <p:cNvPicPr/>
            <p:nvPr/>
          </p:nvPicPr>
          <p:blipFill>
            <a:blip r:embed="rId16" cstate="print"/>
            <a:stretch>
              <a:fillRect/>
            </a:stretch>
          </p:blipFill>
          <p:spPr>
            <a:xfrm>
              <a:off x="6188679" y="6181851"/>
              <a:ext cx="293542" cy="150368"/>
            </a:xfrm>
            <a:prstGeom prst="rect">
              <a:avLst/>
            </a:prstGeom>
          </p:spPr>
        </p:pic>
        <p:pic>
          <p:nvPicPr>
            <p:cNvPr id="40" name="object 19">
              <a:extLst>
                <a:ext uri="{FF2B5EF4-FFF2-40B4-BE49-F238E27FC236}">
                  <a16:creationId xmlns:a16="http://schemas.microsoft.com/office/drawing/2014/main" id="{A1EDEFF1-1AC4-4AC9-C11E-C05131E71A3B}"/>
                </a:ext>
              </a:extLst>
            </p:cNvPr>
            <p:cNvPicPr/>
            <p:nvPr/>
          </p:nvPicPr>
          <p:blipFill>
            <a:blip r:embed="rId17" cstate="print"/>
            <a:stretch>
              <a:fillRect/>
            </a:stretch>
          </p:blipFill>
          <p:spPr>
            <a:xfrm>
              <a:off x="7092695" y="5353049"/>
              <a:ext cx="1457705" cy="968502"/>
            </a:xfrm>
            <a:prstGeom prst="rect">
              <a:avLst/>
            </a:prstGeom>
          </p:spPr>
        </p:pic>
        <p:pic>
          <p:nvPicPr>
            <p:cNvPr id="41" name="object 20">
              <a:extLst>
                <a:ext uri="{FF2B5EF4-FFF2-40B4-BE49-F238E27FC236}">
                  <a16:creationId xmlns:a16="http://schemas.microsoft.com/office/drawing/2014/main" id="{A57CD518-357A-7EA9-3DB1-D46953CFF4CB}"/>
                </a:ext>
              </a:extLst>
            </p:cNvPr>
            <p:cNvPicPr/>
            <p:nvPr/>
          </p:nvPicPr>
          <p:blipFill>
            <a:blip r:embed="rId15" cstate="print"/>
            <a:stretch>
              <a:fillRect/>
            </a:stretch>
          </p:blipFill>
          <p:spPr>
            <a:xfrm>
              <a:off x="6425946" y="6016751"/>
              <a:ext cx="696137" cy="315467"/>
            </a:xfrm>
            <a:prstGeom prst="rect">
              <a:avLst/>
            </a:prstGeom>
          </p:spPr>
        </p:pic>
        <p:pic>
          <p:nvPicPr>
            <p:cNvPr id="42" name="object 21">
              <a:extLst>
                <a:ext uri="{FF2B5EF4-FFF2-40B4-BE49-F238E27FC236}">
                  <a16:creationId xmlns:a16="http://schemas.microsoft.com/office/drawing/2014/main" id="{F822B4BC-1101-DD42-B5EE-1BB8D496F889}"/>
                </a:ext>
              </a:extLst>
            </p:cNvPr>
            <p:cNvPicPr/>
            <p:nvPr/>
          </p:nvPicPr>
          <p:blipFill>
            <a:blip r:embed="rId16" cstate="print"/>
            <a:stretch>
              <a:fillRect/>
            </a:stretch>
          </p:blipFill>
          <p:spPr>
            <a:xfrm>
              <a:off x="6188679" y="6181851"/>
              <a:ext cx="293542" cy="150368"/>
            </a:xfrm>
            <a:prstGeom prst="rect">
              <a:avLst/>
            </a:prstGeom>
          </p:spPr>
        </p:pic>
        <p:pic>
          <p:nvPicPr>
            <p:cNvPr id="43" name="object 22">
              <a:extLst>
                <a:ext uri="{FF2B5EF4-FFF2-40B4-BE49-F238E27FC236}">
                  <a16:creationId xmlns:a16="http://schemas.microsoft.com/office/drawing/2014/main" id="{DA6BE0B4-0737-8687-1C9C-B141638F49A5}"/>
                </a:ext>
              </a:extLst>
            </p:cNvPr>
            <p:cNvPicPr/>
            <p:nvPr/>
          </p:nvPicPr>
          <p:blipFill>
            <a:blip r:embed="rId17" cstate="print"/>
            <a:stretch>
              <a:fillRect/>
            </a:stretch>
          </p:blipFill>
          <p:spPr>
            <a:xfrm>
              <a:off x="7092695" y="5353049"/>
              <a:ext cx="1457705" cy="968502"/>
            </a:xfrm>
            <a:prstGeom prst="rect">
              <a:avLst/>
            </a:prstGeom>
          </p:spPr>
        </p:pic>
        <p:pic>
          <p:nvPicPr>
            <p:cNvPr id="44" name="object 23">
              <a:extLst>
                <a:ext uri="{FF2B5EF4-FFF2-40B4-BE49-F238E27FC236}">
                  <a16:creationId xmlns:a16="http://schemas.microsoft.com/office/drawing/2014/main" id="{A7110742-6F36-9D25-D403-14C0786E2C15}"/>
                </a:ext>
              </a:extLst>
            </p:cNvPr>
            <p:cNvPicPr/>
            <p:nvPr/>
          </p:nvPicPr>
          <p:blipFill>
            <a:blip r:embed="rId18" cstate="print"/>
            <a:stretch>
              <a:fillRect/>
            </a:stretch>
          </p:blipFill>
          <p:spPr>
            <a:xfrm>
              <a:off x="8560403" y="5353049"/>
              <a:ext cx="143827" cy="105048"/>
            </a:xfrm>
            <a:prstGeom prst="rect">
              <a:avLst/>
            </a:prstGeom>
          </p:spPr>
        </p:pic>
        <p:pic>
          <p:nvPicPr>
            <p:cNvPr id="45" name="object 24">
              <a:extLst>
                <a:ext uri="{FF2B5EF4-FFF2-40B4-BE49-F238E27FC236}">
                  <a16:creationId xmlns:a16="http://schemas.microsoft.com/office/drawing/2014/main" id="{53FBDE35-7477-8F7C-43DD-324D8B3DBB45}"/>
                </a:ext>
              </a:extLst>
            </p:cNvPr>
            <p:cNvPicPr/>
            <p:nvPr/>
          </p:nvPicPr>
          <p:blipFill>
            <a:blip r:embed="rId7" cstate="print"/>
            <a:stretch>
              <a:fillRect/>
            </a:stretch>
          </p:blipFill>
          <p:spPr>
            <a:xfrm>
              <a:off x="457200" y="6332219"/>
              <a:ext cx="9144000" cy="982980"/>
            </a:xfrm>
            <a:prstGeom prst="rect">
              <a:avLst/>
            </a:prstGeom>
          </p:spPr>
        </p:pic>
        <p:pic>
          <p:nvPicPr>
            <p:cNvPr id="46" name="object 25">
              <a:extLst>
                <a:ext uri="{FF2B5EF4-FFF2-40B4-BE49-F238E27FC236}">
                  <a16:creationId xmlns:a16="http://schemas.microsoft.com/office/drawing/2014/main" id="{A9DF6953-38C7-40A0-D9F2-A7E5901303FA}"/>
                </a:ext>
              </a:extLst>
            </p:cNvPr>
            <p:cNvPicPr/>
            <p:nvPr/>
          </p:nvPicPr>
          <p:blipFill>
            <a:blip r:embed="rId19" cstate="print"/>
            <a:stretch>
              <a:fillRect/>
            </a:stretch>
          </p:blipFill>
          <p:spPr>
            <a:xfrm>
              <a:off x="5957315" y="6332219"/>
              <a:ext cx="1282445" cy="598932"/>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206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1910</Words>
  <Application>Microsoft Office PowerPoint</Application>
  <PresentationFormat>Custom</PresentationFormat>
  <Paragraphs>180</Paragraphs>
  <Slides>32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FreeSans</vt:lpstr>
      <vt:lpstr>Georgia</vt:lpstr>
      <vt:lpstr>Lohit Devanagari</vt:lpstr>
      <vt:lpstr>Mangal</vt:lpstr>
      <vt:lpstr>Times New Roman</vt:lpstr>
      <vt:lpstr>Wingdings</vt:lpstr>
      <vt:lpstr>Office Theme</vt:lpstr>
      <vt:lpstr>ADVERSE DRUG REACTIONS : IDENTIFICATION, MANAGEMENT AND REPORTING SYSTEM</vt:lpstr>
      <vt:lpstr>IMPORTANCE OF KNOWING ADRs</vt:lpstr>
      <vt:lpstr>MEASURE OF SAFETY: THERAPEUTIC INDEX (T. I.)</vt:lpstr>
      <vt:lpstr>SITES OF UNWANTED EFFECTS</vt:lpstr>
      <vt:lpstr>TYPES OF UNWANTED EFFECTS</vt:lpstr>
      <vt:lpstr>SIDE EFFECTS</vt:lpstr>
      <vt:lpstr>TOXIC EFFECTS</vt:lpstr>
      <vt:lpstr>INTOLERANCE/ HYPER-REACTIVITY</vt:lpstr>
      <vt:lpstr>IDIOSYNCRASY or PHARMACO – GENETIC EFFECT</vt:lpstr>
      <vt:lpstr>HYPERSENSITIVITY REACTIONS or ALLERGIC REACTIONS</vt:lpstr>
      <vt:lpstr>HYPERSENSITIVITY REACTIONS or ALLERGIC REACTIONS Antigen or Allergen may be – 1. Drug itself</vt:lpstr>
      <vt:lpstr>TYPE – I HYPERSENSITIVITY REACTION : ANAPHYLAXIS</vt:lpstr>
      <vt:lpstr>TYPE II: CYTOTOXIC HYPERSENSITIVITY / AUTO – ALLERGY</vt:lpstr>
      <vt:lpstr>TYPE III – IMMUNE COMPLEX MEDIATED HYPERSENSITIVITY</vt:lpstr>
      <vt:lpstr>TYPE – IV CELL MEDIATED HYPERSENSITIVITY</vt:lpstr>
      <vt:lpstr>FACTORS FAVOURING ADRs</vt:lpstr>
      <vt:lpstr>ADVERSE EVENT / ADVERSE EXPERIENCE</vt:lpstr>
      <vt:lpstr>ADVERSE REACTION A response to drug which is noxious and unintended and which occurs at doses normally used in man for prophylaxis, diagnosis or therapy of disease or for the modification of physiological function. (WHO Technical Report No. 498 (1972))</vt:lpstr>
      <vt:lpstr>AIMS OF ADR REPORTING</vt:lpstr>
      <vt:lpstr>REPORTING OF ADVERSE DRUG REACTIONS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 Dr r k tiwari sir ADRs</dc:title>
  <dc:creator>rajeev</dc:creator>
  <cp:lastModifiedBy>Office</cp:lastModifiedBy>
  <cp:revision>1</cp:revision>
  <dcterms:created xsi:type="dcterms:W3CDTF">2024-09-03T16:30:26Z</dcterms:created>
  <dcterms:modified xsi:type="dcterms:W3CDTF">2024-09-03T17:03:37Z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2016-01-21T00:00:00Z</vt:filetime>
  </property>
  <property fmtid="{D5CDD505-2E9C-101B-9397-08002B2CF9AE}" pid="3" name="Creator">
    <vt:lpwstr>PScript5.dll Version 5.2</vt:lpwstr>
  </property>
  <property fmtid="{D5CDD505-2E9C-101B-9397-08002B2CF9AE}" pid="4" name="LastSaved">
    <vt:filetime>2024-09-03T00:00:00Z</vt:filetime>
  </property>
  <property fmtid="{D5CDD505-2E9C-101B-9397-08002B2CF9AE}" pid="5" name="Producer">
    <vt:lpwstr>3-Heights(TM) PDF Security Shell 4.8.25.2 (http://www.pdf-tools.com)</vt:lpwstr>
  </property>
</Properties>
</file>