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B990B-2653-4C6B-87B3-ECED241B5B85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ED3D0-4347-485A-B731-B8FB83501B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5459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B990B-2653-4C6B-87B3-ECED241B5B85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ED3D0-4347-485A-B731-B8FB83501B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261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B990B-2653-4C6B-87B3-ECED241B5B85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ED3D0-4347-485A-B731-B8FB83501B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3762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B990B-2653-4C6B-87B3-ECED241B5B85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ED3D0-4347-485A-B731-B8FB83501B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1155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B990B-2653-4C6B-87B3-ECED241B5B85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ED3D0-4347-485A-B731-B8FB83501B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0140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B990B-2653-4C6B-87B3-ECED241B5B85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ED3D0-4347-485A-B731-B8FB83501B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0541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B990B-2653-4C6B-87B3-ECED241B5B85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ED3D0-4347-485A-B731-B8FB83501B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0323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B990B-2653-4C6B-87B3-ECED241B5B85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ED3D0-4347-485A-B731-B8FB83501B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5238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B990B-2653-4C6B-87B3-ECED241B5B85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ED3D0-4347-485A-B731-B8FB83501B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0850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B990B-2653-4C6B-87B3-ECED241B5B85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ED3D0-4347-485A-B731-B8FB83501B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5007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B990B-2653-4C6B-87B3-ECED241B5B85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ED3D0-4347-485A-B731-B8FB83501B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683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B990B-2653-4C6B-87B3-ECED241B5B85}" type="datetimeFigureOut">
              <a:rPr lang="en-IN" smtClean="0"/>
              <a:t>04-02-2023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ED3D0-4347-485A-B731-B8FB83501B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8626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2331690"/>
          </a:xfrm>
        </p:spPr>
        <p:txBody>
          <a:bodyPr/>
          <a:lstStyle/>
          <a:p>
            <a:r>
              <a:rPr lang="en-IN" b="1" dirty="0" smtClean="0">
                <a:solidFill>
                  <a:srgbClr val="0070C0"/>
                </a:solidFill>
                <a:latin typeface="Algerian" panose="04020705040A02060702" pitchFamily="82" charset="0"/>
                <a:cs typeface="Times New Roman" panose="02020603050405020304" pitchFamily="18" charset="0"/>
              </a:rPr>
              <a:t>UPPER RESPIRATORY TRACT INFECTION</a:t>
            </a:r>
            <a:endParaRPr lang="en-IN" b="1" dirty="0">
              <a:solidFill>
                <a:srgbClr val="0070C0"/>
              </a:solidFill>
              <a:latin typeface="Algerian" panose="04020705040A02060702" pitchFamily="82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08104" y="3886200"/>
            <a:ext cx="3096344" cy="1752600"/>
          </a:xfrm>
        </p:spPr>
        <p:txBody>
          <a:bodyPr>
            <a:normAutofit/>
          </a:bodyPr>
          <a:lstStyle/>
          <a:p>
            <a:pPr algn="l"/>
            <a:r>
              <a:rPr lang="en-IN" sz="28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 BY </a:t>
            </a:r>
          </a:p>
          <a:p>
            <a:pPr algn="l"/>
            <a:r>
              <a:rPr lang="en-IN" sz="2800" b="1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Pratibha</a:t>
            </a:r>
            <a:r>
              <a:rPr lang="en-IN" sz="28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b="1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Charan</a:t>
            </a:r>
            <a:endParaRPr lang="en-IN" sz="2800" b="1" dirty="0" smtClean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IN" sz="28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Nursing tutor</a:t>
            </a:r>
            <a:endParaRPr lang="en-IN" sz="28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326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Respiratory tract infection affects the respiratory system, the part of your responsible for breathing.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infection can affect your sinuses, throat lungs or airways.</a:t>
            </a:r>
          </a:p>
          <a:p>
            <a:r>
              <a:rPr lang="en-I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types of respiratory infection:</a:t>
            </a:r>
          </a:p>
          <a:p>
            <a:pPr marL="0" indent="0">
              <a:buNone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-upper respiratory infection</a:t>
            </a:r>
          </a:p>
          <a:p>
            <a:pPr marL="0" indent="0">
              <a:buNone/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Lower respiratory infection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963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55</Words>
  <Application>Microsoft Office PowerPoint</Application>
  <PresentationFormat>On-screen Show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UPPER RESPIRATORY TRACT INFECTION</vt:lpstr>
      <vt:lpstr>INTRODUCTION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UPPER RESPIRATORY TRACT INFECTION</dc:title>
  <dc:creator>Acer</dc:creator>
  <cp:lastModifiedBy>Acer</cp:lastModifiedBy>
  <cp:revision>4</cp:revision>
  <dcterms:created xsi:type="dcterms:W3CDTF">2023-02-04T05:34:52Z</dcterms:created>
  <dcterms:modified xsi:type="dcterms:W3CDTF">2023-02-04T06:06:42Z</dcterms:modified>
</cp:coreProperties>
</file>