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4" r:id="rId7"/>
    <p:sldId id="261" r:id="rId8"/>
    <p:sldId id="262" r:id="rId9"/>
    <p:sldId id="268" r:id="rId10"/>
    <p:sldId id="269" r:id="rId11"/>
    <p:sldId id="263" r:id="rId12"/>
    <p:sldId id="265" r:id="rId13"/>
    <p:sldId id="266" r:id="rId14"/>
    <p:sldId id="267"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9867" autoAdjust="0"/>
    <p:restoredTop sz="94660"/>
  </p:normalViewPr>
  <p:slideViewPr>
    <p:cSldViewPr>
      <p:cViewPr varScale="1">
        <p:scale>
          <a:sx n="78" d="100"/>
          <a:sy n="78" d="100"/>
        </p:scale>
        <p:origin x="1013"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2C8775-9684-4A08-A303-FD3940250E50}" type="doc">
      <dgm:prSet loTypeId="urn:microsoft.com/office/officeart/2005/8/layout/process4" loCatId="list" qsTypeId="urn:microsoft.com/office/officeart/2005/8/quickstyle/3d3" qsCatId="3D" csTypeId="urn:microsoft.com/office/officeart/2005/8/colors/accent2_3" csCatId="accent2" phldr="1"/>
      <dgm:spPr/>
      <dgm:t>
        <a:bodyPr/>
        <a:lstStyle/>
        <a:p>
          <a:endParaRPr lang="en-US"/>
        </a:p>
      </dgm:t>
    </dgm:pt>
    <dgm:pt modelId="{9A3E1709-D479-4120-A17B-BD613610A465}">
      <dgm:prSet phldrT="[Text]"/>
      <dgm:spPr/>
      <dgm:t>
        <a:bodyPr/>
        <a:lstStyle/>
        <a:p>
          <a:r>
            <a:rPr lang="en-US" b="1" dirty="0">
              <a:solidFill>
                <a:schemeClr val="tx1">
                  <a:lumMod val="95000"/>
                  <a:lumOff val="5000"/>
                </a:schemeClr>
              </a:solidFill>
            </a:rPr>
            <a:t>STATE LEVEL HOSPITAL</a:t>
          </a:r>
        </a:p>
      </dgm:t>
    </dgm:pt>
    <dgm:pt modelId="{A2E71A67-952F-484F-BFB4-C3B772710C92}" type="parTrans" cxnId="{8ADBE532-DFAF-4144-8843-7850DF65E8E2}">
      <dgm:prSet/>
      <dgm:spPr/>
      <dgm:t>
        <a:bodyPr/>
        <a:lstStyle/>
        <a:p>
          <a:endParaRPr lang="en-US"/>
        </a:p>
      </dgm:t>
    </dgm:pt>
    <dgm:pt modelId="{954EB4FF-B6C2-433A-B691-288938217797}" type="sibTrans" cxnId="{8ADBE532-DFAF-4144-8843-7850DF65E8E2}">
      <dgm:prSet/>
      <dgm:spPr/>
      <dgm:t>
        <a:bodyPr/>
        <a:lstStyle/>
        <a:p>
          <a:endParaRPr lang="en-US"/>
        </a:p>
      </dgm:t>
    </dgm:pt>
    <dgm:pt modelId="{0A155092-6FE2-49CD-BBA7-A998C9D911DB}">
      <dgm:prSet phldrT="[Text]"/>
      <dgm:spPr/>
      <dgm:t>
        <a:bodyPr/>
        <a:lstStyle/>
        <a:p>
          <a:r>
            <a:rPr lang="en-US" b="1" dirty="0">
              <a:solidFill>
                <a:schemeClr val="tx1">
                  <a:lumMod val="95000"/>
                  <a:lumOff val="5000"/>
                </a:schemeClr>
              </a:solidFill>
            </a:rPr>
            <a:t>PRIMARY HEALTH CENTER</a:t>
          </a:r>
        </a:p>
      </dgm:t>
    </dgm:pt>
    <dgm:pt modelId="{371E0A8C-B557-4831-A2D2-5A579E34D0EE}" type="parTrans" cxnId="{7B0086C0-8506-4574-93CD-346EEB63569A}">
      <dgm:prSet/>
      <dgm:spPr/>
      <dgm:t>
        <a:bodyPr/>
        <a:lstStyle/>
        <a:p>
          <a:endParaRPr lang="en-US"/>
        </a:p>
      </dgm:t>
    </dgm:pt>
    <dgm:pt modelId="{3582191D-FBAB-43B5-86A2-23962CE0A5D4}" type="sibTrans" cxnId="{7B0086C0-8506-4574-93CD-346EEB63569A}">
      <dgm:prSet/>
      <dgm:spPr/>
      <dgm:t>
        <a:bodyPr/>
        <a:lstStyle/>
        <a:p>
          <a:endParaRPr lang="en-US"/>
        </a:p>
      </dgm:t>
    </dgm:pt>
    <dgm:pt modelId="{D7316B3D-5590-4B7D-9470-3C7652192932}">
      <dgm:prSet phldrT="[Text]"/>
      <dgm:spPr/>
      <dgm:t>
        <a:bodyPr/>
        <a:lstStyle/>
        <a:p>
          <a:r>
            <a:rPr lang="en-US" b="1" dirty="0">
              <a:solidFill>
                <a:schemeClr val="tx1">
                  <a:lumMod val="95000"/>
                  <a:lumOff val="5000"/>
                </a:schemeClr>
              </a:solidFill>
            </a:rPr>
            <a:t>SUBCENTER LEVEL</a:t>
          </a:r>
        </a:p>
      </dgm:t>
    </dgm:pt>
    <dgm:pt modelId="{3D3505B6-D228-479E-9EA1-9ECB388F2B81}" type="parTrans" cxnId="{90882F79-C1A2-4D0A-8B7E-074BA468AAAD}">
      <dgm:prSet/>
      <dgm:spPr/>
      <dgm:t>
        <a:bodyPr/>
        <a:lstStyle/>
        <a:p>
          <a:endParaRPr lang="en-US"/>
        </a:p>
      </dgm:t>
    </dgm:pt>
    <dgm:pt modelId="{143CD6FB-2065-48D3-9395-35123A0511C8}" type="sibTrans" cxnId="{90882F79-C1A2-4D0A-8B7E-074BA468AAAD}">
      <dgm:prSet/>
      <dgm:spPr/>
      <dgm:t>
        <a:bodyPr/>
        <a:lstStyle/>
        <a:p>
          <a:endParaRPr lang="en-US"/>
        </a:p>
      </dgm:t>
    </dgm:pt>
    <dgm:pt modelId="{9526782C-9350-42FF-A0F5-02869089A075}">
      <dgm:prSet phldrT="[Text]"/>
      <dgm:spPr/>
      <dgm:t>
        <a:bodyPr/>
        <a:lstStyle/>
        <a:p>
          <a:r>
            <a:rPr lang="en-US" b="1" dirty="0">
              <a:solidFill>
                <a:schemeClr val="tx1">
                  <a:lumMod val="95000"/>
                  <a:lumOff val="5000"/>
                </a:schemeClr>
              </a:solidFill>
            </a:rPr>
            <a:t>VILLAGE LEVEL</a:t>
          </a:r>
        </a:p>
      </dgm:t>
    </dgm:pt>
    <dgm:pt modelId="{3DBF4D4F-4396-41F6-BC0A-26D11FC0385D}" type="parTrans" cxnId="{847AD5B9-6767-486E-91CB-9DEEE331239B}">
      <dgm:prSet/>
      <dgm:spPr/>
      <dgm:t>
        <a:bodyPr/>
        <a:lstStyle/>
        <a:p>
          <a:endParaRPr lang="en-US"/>
        </a:p>
      </dgm:t>
    </dgm:pt>
    <dgm:pt modelId="{EF087CC3-DFC8-4805-B5B9-76EC509EB2CE}" type="sibTrans" cxnId="{847AD5B9-6767-486E-91CB-9DEEE331239B}">
      <dgm:prSet/>
      <dgm:spPr/>
      <dgm:t>
        <a:bodyPr/>
        <a:lstStyle/>
        <a:p>
          <a:endParaRPr lang="en-US"/>
        </a:p>
      </dgm:t>
    </dgm:pt>
    <dgm:pt modelId="{0B8003D8-7641-4433-AA20-FF2870CCCAA9}">
      <dgm:prSet phldrT="[Text]"/>
      <dgm:spPr/>
      <dgm:t>
        <a:bodyPr/>
        <a:lstStyle/>
        <a:p>
          <a:r>
            <a:rPr lang="en-US" b="1" dirty="0">
              <a:solidFill>
                <a:schemeClr val="tx1">
                  <a:lumMod val="95000"/>
                  <a:lumOff val="5000"/>
                </a:schemeClr>
              </a:solidFill>
            </a:rPr>
            <a:t>DISTRIC LEVEL HOSPITAL</a:t>
          </a:r>
        </a:p>
      </dgm:t>
    </dgm:pt>
    <dgm:pt modelId="{A03D9E84-9FC8-46F3-AD2D-C5B04CA69723}" type="parTrans" cxnId="{D302B681-DEEA-478C-AF19-CA1AACAE71D3}">
      <dgm:prSet/>
      <dgm:spPr/>
      <dgm:t>
        <a:bodyPr/>
        <a:lstStyle/>
        <a:p>
          <a:endParaRPr lang="en-US"/>
        </a:p>
      </dgm:t>
    </dgm:pt>
    <dgm:pt modelId="{C9926E66-C5F6-46CA-926D-C0F5C327AF77}" type="sibTrans" cxnId="{D302B681-DEEA-478C-AF19-CA1AACAE71D3}">
      <dgm:prSet/>
      <dgm:spPr/>
      <dgm:t>
        <a:bodyPr/>
        <a:lstStyle/>
        <a:p>
          <a:endParaRPr lang="en-US"/>
        </a:p>
      </dgm:t>
    </dgm:pt>
    <dgm:pt modelId="{61327F65-F860-452A-BD04-20C7DDF9B933}">
      <dgm:prSet phldrT="[Text]"/>
      <dgm:spPr/>
      <dgm:t>
        <a:bodyPr/>
        <a:lstStyle/>
        <a:p>
          <a:r>
            <a:rPr lang="en-US" b="1" dirty="0">
              <a:solidFill>
                <a:schemeClr val="tx1">
                  <a:lumMod val="95000"/>
                  <a:lumOff val="5000"/>
                </a:schemeClr>
              </a:solidFill>
            </a:rPr>
            <a:t>COMMUNITY HEALTH CENTER</a:t>
          </a:r>
        </a:p>
      </dgm:t>
    </dgm:pt>
    <dgm:pt modelId="{ABA52A31-5DF5-4A92-B596-2A91E4DE365D}" type="parTrans" cxnId="{6A9D0171-EB8B-49C4-8586-2F548A26F2B7}">
      <dgm:prSet/>
      <dgm:spPr/>
      <dgm:t>
        <a:bodyPr/>
        <a:lstStyle/>
        <a:p>
          <a:endParaRPr lang="en-US"/>
        </a:p>
      </dgm:t>
    </dgm:pt>
    <dgm:pt modelId="{6E98FEA4-8490-41A7-A8C4-1E0EBCA39338}" type="sibTrans" cxnId="{6A9D0171-EB8B-49C4-8586-2F548A26F2B7}">
      <dgm:prSet/>
      <dgm:spPr/>
      <dgm:t>
        <a:bodyPr/>
        <a:lstStyle/>
        <a:p>
          <a:endParaRPr lang="en-US"/>
        </a:p>
      </dgm:t>
    </dgm:pt>
    <dgm:pt modelId="{7422A95D-6AD2-485E-B570-A740A6589E1D}" type="pres">
      <dgm:prSet presAssocID="{6B2C8775-9684-4A08-A303-FD3940250E50}" presName="Name0" presStyleCnt="0">
        <dgm:presLayoutVars>
          <dgm:dir/>
          <dgm:animLvl val="lvl"/>
          <dgm:resizeHandles val="exact"/>
        </dgm:presLayoutVars>
      </dgm:prSet>
      <dgm:spPr/>
    </dgm:pt>
    <dgm:pt modelId="{3EE8E186-6CFF-4480-B61F-8819ACFF253D}" type="pres">
      <dgm:prSet presAssocID="{9526782C-9350-42FF-A0F5-02869089A075}" presName="boxAndChildren" presStyleCnt="0"/>
      <dgm:spPr/>
    </dgm:pt>
    <dgm:pt modelId="{B9BF301A-9CE6-4581-B471-510ADE632A74}" type="pres">
      <dgm:prSet presAssocID="{9526782C-9350-42FF-A0F5-02869089A075}" presName="parentTextBox" presStyleLbl="node1" presStyleIdx="0" presStyleCnt="6"/>
      <dgm:spPr/>
    </dgm:pt>
    <dgm:pt modelId="{1A8D5C5E-9278-481F-AEB3-EE6F58658815}" type="pres">
      <dgm:prSet presAssocID="{143CD6FB-2065-48D3-9395-35123A0511C8}" presName="sp" presStyleCnt="0"/>
      <dgm:spPr/>
    </dgm:pt>
    <dgm:pt modelId="{8E360C98-F929-44EE-8257-9B66C78F54C7}" type="pres">
      <dgm:prSet presAssocID="{D7316B3D-5590-4B7D-9470-3C7652192932}" presName="arrowAndChildren" presStyleCnt="0"/>
      <dgm:spPr/>
    </dgm:pt>
    <dgm:pt modelId="{4EF83D55-1972-432F-8F1B-808B996760B9}" type="pres">
      <dgm:prSet presAssocID="{D7316B3D-5590-4B7D-9470-3C7652192932}" presName="parentTextArrow" presStyleLbl="node1" presStyleIdx="1" presStyleCnt="6"/>
      <dgm:spPr/>
    </dgm:pt>
    <dgm:pt modelId="{3CAA7370-F2A4-4B2D-924B-069BA2CE0879}" type="pres">
      <dgm:prSet presAssocID="{3582191D-FBAB-43B5-86A2-23962CE0A5D4}" presName="sp" presStyleCnt="0"/>
      <dgm:spPr/>
    </dgm:pt>
    <dgm:pt modelId="{A5D15438-A13E-45EF-A9BF-AB026CE5B381}" type="pres">
      <dgm:prSet presAssocID="{0A155092-6FE2-49CD-BBA7-A998C9D911DB}" presName="arrowAndChildren" presStyleCnt="0"/>
      <dgm:spPr/>
    </dgm:pt>
    <dgm:pt modelId="{65E930DE-0871-41BF-9BE0-7206E172CA76}" type="pres">
      <dgm:prSet presAssocID="{0A155092-6FE2-49CD-BBA7-A998C9D911DB}" presName="parentTextArrow" presStyleLbl="node1" presStyleIdx="2" presStyleCnt="6"/>
      <dgm:spPr/>
    </dgm:pt>
    <dgm:pt modelId="{955D89FB-DC17-4376-B7CE-D5E4248CD9D3}" type="pres">
      <dgm:prSet presAssocID="{6E98FEA4-8490-41A7-A8C4-1E0EBCA39338}" presName="sp" presStyleCnt="0"/>
      <dgm:spPr/>
    </dgm:pt>
    <dgm:pt modelId="{3D73E02A-E4AD-4550-A9DC-16141F18E4D7}" type="pres">
      <dgm:prSet presAssocID="{61327F65-F860-452A-BD04-20C7DDF9B933}" presName="arrowAndChildren" presStyleCnt="0"/>
      <dgm:spPr/>
    </dgm:pt>
    <dgm:pt modelId="{AFF7FB6A-2C0F-4C20-A7C7-81BD17B7BBBA}" type="pres">
      <dgm:prSet presAssocID="{61327F65-F860-452A-BD04-20C7DDF9B933}" presName="parentTextArrow" presStyleLbl="node1" presStyleIdx="3" presStyleCnt="6"/>
      <dgm:spPr/>
    </dgm:pt>
    <dgm:pt modelId="{AE35C2A0-6BC1-41AB-BE83-6AFB383FF80E}" type="pres">
      <dgm:prSet presAssocID="{C9926E66-C5F6-46CA-926D-C0F5C327AF77}" presName="sp" presStyleCnt="0"/>
      <dgm:spPr/>
    </dgm:pt>
    <dgm:pt modelId="{8232F318-76F0-4013-AEC5-1FF235847583}" type="pres">
      <dgm:prSet presAssocID="{0B8003D8-7641-4433-AA20-FF2870CCCAA9}" presName="arrowAndChildren" presStyleCnt="0"/>
      <dgm:spPr/>
    </dgm:pt>
    <dgm:pt modelId="{D200B0D1-619D-4032-BD84-6E906DB93A7B}" type="pres">
      <dgm:prSet presAssocID="{0B8003D8-7641-4433-AA20-FF2870CCCAA9}" presName="parentTextArrow" presStyleLbl="node1" presStyleIdx="4" presStyleCnt="6"/>
      <dgm:spPr/>
    </dgm:pt>
    <dgm:pt modelId="{886CBF6A-5564-4031-BEFB-005D738BE3F2}" type="pres">
      <dgm:prSet presAssocID="{954EB4FF-B6C2-433A-B691-288938217797}" presName="sp" presStyleCnt="0"/>
      <dgm:spPr/>
    </dgm:pt>
    <dgm:pt modelId="{2C41B14B-CCD7-4434-81CB-6DEA90E7D5AA}" type="pres">
      <dgm:prSet presAssocID="{9A3E1709-D479-4120-A17B-BD613610A465}" presName="arrowAndChildren" presStyleCnt="0"/>
      <dgm:spPr/>
    </dgm:pt>
    <dgm:pt modelId="{51BE5BB4-C7D2-4B8B-8A33-6D4DC0811F87}" type="pres">
      <dgm:prSet presAssocID="{9A3E1709-D479-4120-A17B-BD613610A465}" presName="parentTextArrow" presStyleLbl="node1" presStyleIdx="5" presStyleCnt="6"/>
      <dgm:spPr/>
    </dgm:pt>
  </dgm:ptLst>
  <dgm:cxnLst>
    <dgm:cxn modelId="{9219C728-F49A-4CD3-8481-56C7B4996929}" type="presOf" srcId="{9A3E1709-D479-4120-A17B-BD613610A465}" destId="{51BE5BB4-C7D2-4B8B-8A33-6D4DC0811F87}" srcOrd="0" destOrd="0" presId="urn:microsoft.com/office/officeart/2005/8/layout/process4"/>
    <dgm:cxn modelId="{EBD0FF2C-2A72-4723-91DC-ECD960863B4D}" type="presOf" srcId="{0A155092-6FE2-49CD-BBA7-A998C9D911DB}" destId="{65E930DE-0871-41BF-9BE0-7206E172CA76}" srcOrd="0" destOrd="0" presId="urn:microsoft.com/office/officeart/2005/8/layout/process4"/>
    <dgm:cxn modelId="{8ADBE532-DFAF-4144-8843-7850DF65E8E2}" srcId="{6B2C8775-9684-4A08-A303-FD3940250E50}" destId="{9A3E1709-D479-4120-A17B-BD613610A465}" srcOrd="0" destOrd="0" parTransId="{A2E71A67-952F-484F-BFB4-C3B772710C92}" sibTransId="{954EB4FF-B6C2-433A-B691-288938217797}"/>
    <dgm:cxn modelId="{3B109134-8226-48F6-AFBE-A2B322B570D8}" type="presOf" srcId="{6B2C8775-9684-4A08-A303-FD3940250E50}" destId="{7422A95D-6AD2-485E-B570-A740A6589E1D}" srcOrd="0" destOrd="0" presId="urn:microsoft.com/office/officeart/2005/8/layout/process4"/>
    <dgm:cxn modelId="{79EDC54E-7D6B-42CF-B83A-CA6FE64DB837}" type="presOf" srcId="{D7316B3D-5590-4B7D-9470-3C7652192932}" destId="{4EF83D55-1972-432F-8F1B-808B996760B9}" srcOrd="0" destOrd="0" presId="urn:microsoft.com/office/officeart/2005/8/layout/process4"/>
    <dgm:cxn modelId="{6A9D0171-EB8B-49C4-8586-2F548A26F2B7}" srcId="{6B2C8775-9684-4A08-A303-FD3940250E50}" destId="{61327F65-F860-452A-BD04-20C7DDF9B933}" srcOrd="2" destOrd="0" parTransId="{ABA52A31-5DF5-4A92-B596-2A91E4DE365D}" sibTransId="{6E98FEA4-8490-41A7-A8C4-1E0EBCA39338}"/>
    <dgm:cxn modelId="{90882F79-C1A2-4D0A-8B7E-074BA468AAAD}" srcId="{6B2C8775-9684-4A08-A303-FD3940250E50}" destId="{D7316B3D-5590-4B7D-9470-3C7652192932}" srcOrd="4" destOrd="0" parTransId="{3D3505B6-D228-479E-9EA1-9ECB388F2B81}" sibTransId="{143CD6FB-2065-48D3-9395-35123A0511C8}"/>
    <dgm:cxn modelId="{D302B681-DEEA-478C-AF19-CA1AACAE71D3}" srcId="{6B2C8775-9684-4A08-A303-FD3940250E50}" destId="{0B8003D8-7641-4433-AA20-FF2870CCCAA9}" srcOrd="1" destOrd="0" parTransId="{A03D9E84-9FC8-46F3-AD2D-C5B04CA69723}" sibTransId="{C9926E66-C5F6-46CA-926D-C0F5C327AF77}"/>
    <dgm:cxn modelId="{66F8C88B-DA2F-489B-85C4-4BB685F8EF39}" type="presOf" srcId="{0B8003D8-7641-4433-AA20-FF2870CCCAA9}" destId="{D200B0D1-619D-4032-BD84-6E906DB93A7B}" srcOrd="0" destOrd="0" presId="urn:microsoft.com/office/officeart/2005/8/layout/process4"/>
    <dgm:cxn modelId="{847AD5B9-6767-486E-91CB-9DEEE331239B}" srcId="{6B2C8775-9684-4A08-A303-FD3940250E50}" destId="{9526782C-9350-42FF-A0F5-02869089A075}" srcOrd="5" destOrd="0" parTransId="{3DBF4D4F-4396-41F6-BC0A-26D11FC0385D}" sibTransId="{EF087CC3-DFC8-4805-B5B9-76EC509EB2CE}"/>
    <dgm:cxn modelId="{7B0086C0-8506-4574-93CD-346EEB63569A}" srcId="{6B2C8775-9684-4A08-A303-FD3940250E50}" destId="{0A155092-6FE2-49CD-BBA7-A998C9D911DB}" srcOrd="3" destOrd="0" parTransId="{371E0A8C-B557-4831-A2D2-5A579E34D0EE}" sibTransId="{3582191D-FBAB-43B5-86A2-23962CE0A5D4}"/>
    <dgm:cxn modelId="{FED3A4D7-A6AE-409B-9EE6-2AEF3D855CDA}" type="presOf" srcId="{61327F65-F860-452A-BD04-20C7DDF9B933}" destId="{AFF7FB6A-2C0F-4C20-A7C7-81BD17B7BBBA}" srcOrd="0" destOrd="0" presId="urn:microsoft.com/office/officeart/2005/8/layout/process4"/>
    <dgm:cxn modelId="{10B352DF-873E-48A4-9931-5B3C3D3B4E99}" type="presOf" srcId="{9526782C-9350-42FF-A0F5-02869089A075}" destId="{B9BF301A-9CE6-4581-B471-510ADE632A74}" srcOrd="0" destOrd="0" presId="urn:microsoft.com/office/officeart/2005/8/layout/process4"/>
    <dgm:cxn modelId="{0166CB86-4BF3-4C3D-8AA8-00577A0006A3}" type="presParOf" srcId="{7422A95D-6AD2-485E-B570-A740A6589E1D}" destId="{3EE8E186-6CFF-4480-B61F-8819ACFF253D}" srcOrd="0" destOrd="0" presId="urn:microsoft.com/office/officeart/2005/8/layout/process4"/>
    <dgm:cxn modelId="{6A357850-4B64-4849-A661-6BD09156578A}" type="presParOf" srcId="{3EE8E186-6CFF-4480-B61F-8819ACFF253D}" destId="{B9BF301A-9CE6-4581-B471-510ADE632A74}" srcOrd="0" destOrd="0" presId="urn:microsoft.com/office/officeart/2005/8/layout/process4"/>
    <dgm:cxn modelId="{7A122E51-B1C4-4799-9E26-1B38B519750B}" type="presParOf" srcId="{7422A95D-6AD2-485E-B570-A740A6589E1D}" destId="{1A8D5C5E-9278-481F-AEB3-EE6F58658815}" srcOrd="1" destOrd="0" presId="urn:microsoft.com/office/officeart/2005/8/layout/process4"/>
    <dgm:cxn modelId="{9ECE385F-3968-472E-8984-ACF6DA8DE82B}" type="presParOf" srcId="{7422A95D-6AD2-485E-B570-A740A6589E1D}" destId="{8E360C98-F929-44EE-8257-9B66C78F54C7}" srcOrd="2" destOrd="0" presId="urn:microsoft.com/office/officeart/2005/8/layout/process4"/>
    <dgm:cxn modelId="{EFE4C551-9940-44E1-823B-5FED8D6026DA}" type="presParOf" srcId="{8E360C98-F929-44EE-8257-9B66C78F54C7}" destId="{4EF83D55-1972-432F-8F1B-808B996760B9}" srcOrd="0" destOrd="0" presId="urn:microsoft.com/office/officeart/2005/8/layout/process4"/>
    <dgm:cxn modelId="{BA1C385A-BB31-4414-A5F3-1EB5B5ED9F73}" type="presParOf" srcId="{7422A95D-6AD2-485E-B570-A740A6589E1D}" destId="{3CAA7370-F2A4-4B2D-924B-069BA2CE0879}" srcOrd="3" destOrd="0" presId="urn:microsoft.com/office/officeart/2005/8/layout/process4"/>
    <dgm:cxn modelId="{5FCD293C-872A-4B05-87F9-DC1B540A14E8}" type="presParOf" srcId="{7422A95D-6AD2-485E-B570-A740A6589E1D}" destId="{A5D15438-A13E-45EF-A9BF-AB026CE5B381}" srcOrd="4" destOrd="0" presId="urn:microsoft.com/office/officeart/2005/8/layout/process4"/>
    <dgm:cxn modelId="{70559A60-5E19-4F94-8C8C-524BBEB8880E}" type="presParOf" srcId="{A5D15438-A13E-45EF-A9BF-AB026CE5B381}" destId="{65E930DE-0871-41BF-9BE0-7206E172CA76}" srcOrd="0" destOrd="0" presId="urn:microsoft.com/office/officeart/2005/8/layout/process4"/>
    <dgm:cxn modelId="{74A66B56-7D6C-4BBD-89D6-DC18706CA8C5}" type="presParOf" srcId="{7422A95D-6AD2-485E-B570-A740A6589E1D}" destId="{955D89FB-DC17-4376-B7CE-D5E4248CD9D3}" srcOrd="5" destOrd="0" presId="urn:microsoft.com/office/officeart/2005/8/layout/process4"/>
    <dgm:cxn modelId="{79EFFDAB-A731-4C49-9E1B-7C5A02D3997A}" type="presParOf" srcId="{7422A95D-6AD2-485E-B570-A740A6589E1D}" destId="{3D73E02A-E4AD-4550-A9DC-16141F18E4D7}" srcOrd="6" destOrd="0" presId="urn:microsoft.com/office/officeart/2005/8/layout/process4"/>
    <dgm:cxn modelId="{DA977272-A791-4AD9-9FE9-B097351F85AF}" type="presParOf" srcId="{3D73E02A-E4AD-4550-A9DC-16141F18E4D7}" destId="{AFF7FB6A-2C0F-4C20-A7C7-81BD17B7BBBA}" srcOrd="0" destOrd="0" presId="urn:microsoft.com/office/officeart/2005/8/layout/process4"/>
    <dgm:cxn modelId="{11F83570-DAC9-411F-BA75-8054DEE3E946}" type="presParOf" srcId="{7422A95D-6AD2-485E-B570-A740A6589E1D}" destId="{AE35C2A0-6BC1-41AB-BE83-6AFB383FF80E}" srcOrd="7" destOrd="0" presId="urn:microsoft.com/office/officeart/2005/8/layout/process4"/>
    <dgm:cxn modelId="{33A481CA-D3A3-43AA-9D44-415E76E7CEC7}" type="presParOf" srcId="{7422A95D-6AD2-485E-B570-A740A6589E1D}" destId="{8232F318-76F0-4013-AEC5-1FF235847583}" srcOrd="8" destOrd="0" presId="urn:microsoft.com/office/officeart/2005/8/layout/process4"/>
    <dgm:cxn modelId="{F9C22A02-35AB-4706-9494-F74F398FAC84}" type="presParOf" srcId="{8232F318-76F0-4013-AEC5-1FF235847583}" destId="{D200B0D1-619D-4032-BD84-6E906DB93A7B}" srcOrd="0" destOrd="0" presId="urn:microsoft.com/office/officeart/2005/8/layout/process4"/>
    <dgm:cxn modelId="{25447D59-F227-4A8D-AA05-1F374E3F79A3}" type="presParOf" srcId="{7422A95D-6AD2-485E-B570-A740A6589E1D}" destId="{886CBF6A-5564-4031-BEFB-005D738BE3F2}" srcOrd="9" destOrd="0" presId="urn:microsoft.com/office/officeart/2005/8/layout/process4"/>
    <dgm:cxn modelId="{D9CA5DEF-182F-48D2-ADCD-269D05EF7E1E}" type="presParOf" srcId="{7422A95D-6AD2-485E-B570-A740A6589E1D}" destId="{2C41B14B-CCD7-4434-81CB-6DEA90E7D5AA}" srcOrd="10" destOrd="0" presId="urn:microsoft.com/office/officeart/2005/8/layout/process4"/>
    <dgm:cxn modelId="{F6CD8114-4D3F-4E50-991D-68A318DBC8D3}" type="presParOf" srcId="{2C41B14B-CCD7-4434-81CB-6DEA90E7D5AA}" destId="{51BE5BB4-C7D2-4B8B-8A33-6D4DC0811F8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5F6142-4E7D-4C39-A9AB-87C76877861A}" type="doc">
      <dgm:prSet loTypeId="urn:microsoft.com/office/officeart/2005/8/layout/chevron2" loCatId="list" qsTypeId="urn:microsoft.com/office/officeart/2005/8/quickstyle/3d3" qsCatId="3D" csTypeId="urn:microsoft.com/office/officeart/2005/8/colors/colorful5" csCatId="colorful" phldr="1"/>
      <dgm:spPr/>
      <dgm:t>
        <a:bodyPr/>
        <a:lstStyle/>
        <a:p>
          <a:endParaRPr lang="en-US"/>
        </a:p>
      </dgm:t>
    </dgm:pt>
    <dgm:pt modelId="{65DE7E32-D4EB-410E-A26E-0BA66B6B4007}">
      <dgm:prSet phldrT="[Text]"/>
      <dgm:spPr/>
      <dgm:t>
        <a:bodyPr/>
        <a:lstStyle/>
        <a:p>
          <a:pPr algn="ctr"/>
          <a:r>
            <a:rPr lang="en-US" b="1" dirty="0">
              <a:solidFill>
                <a:schemeClr val="tx1">
                  <a:lumMod val="95000"/>
                  <a:lumOff val="5000"/>
                </a:schemeClr>
              </a:solidFill>
            </a:rPr>
            <a:t>8.</a:t>
          </a:r>
        </a:p>
      </dgm:t>
    </dgm:pt>
    <dgm:pt modelId="{D2B52E6D-5DAB-4DF9-AF51-813FF1C9C389}" type="sibTrans" cxnId="{80D5CEA9-F2C9-4131-91BF-4F3EA7331AAC}">
      <dgm:prSet/>
      <dgm:spPr/>
      <dgm:t>
        <a:bodyPr/>
        <a:lstStyle/>
        <a:p>
          <a:endParaRPr lang="en-US"/>
        </a:p>
      </dgm:t>
    </dgm:pt>
    <dgm:pt modelId="{7A1CCE71-639A-418F-91F6-6CBBBC384EED}" type="parTrans" cxnId="{80D5CEA9-F2C9-4131-91BF-4F3EA7331AAC}">
      <dgm:prSet/>
      <dgm:spPr/>
      <dgm:t>
        <a:bodyPr/>
        <a:lstStyle/>
        <a:p>
          <a:endParaRPr lang="en-US"/>
        </a:p>
      </dgm:t>
    </dgm:pt>
    <dgm:pt modelId="{7210DB97-1C2C-4496-8175-FD8272275C72}">
      <dgm:prSet phldrT="[Text]"/>
      <dgm:spPr/>
      <dgm:t>
        <a:bodyPr/>
        <a:lstStyle/>
        <a:p>
          <a:pPr algn="ctr"/>
          <a:r>
            <a:rPr lang="en-US" b="1" dirty="0">
              <a:solidFill>
                <a:schemeClr val="tx1">
                  <a:lumMod val="95000"/>
                  <a:lumOff val="5000"/>
                </a:schemeClr>
              </a:solidFill>
            </a:rPr>
            <a:t>7.</a:t>
          </a:r>
        </a:p>
      </dgm:t>
    </dgm:pt>
    <dgm:pt modelId="{DEB56C7E-4DA2-4B64-A250-F1C90976A705}" type="sibTrans" cxnId="{40951421-155B-45E1-BEDF-BD8D953FA5D4}">
      <dgm:prSet/>
      <dgm:spPr/>
      <dgm:t>
        <a:bodyPr/>
        <a:lstStyle/>
        <a:p>
          <a:endParaRPr lang="en-US"/>
        </a:p>
      </dgm:t>
    </dgm:pt>
    <dgm:pt modelId="{B8C65E7B-B11C-47B6-89BC-F3A5DDAA3810}" type="parTrans" cxnId="{40951421-155B-45E1-BEDF-BD8D953FA5D4}">
      <dgm:prSet/>
      <dgm:spPr/>
      <dgm:t>
        <a:bodyPr/>
        <a:lstStyle/>
        <a:p>
          <a:endParaRPr lang="en-US"/>
        </a:p>
      </dgm:t>
    </dgm:pt>
    <dgm:pt modelId="{1F280815-04ED-43AF-9DF5-2D170B910C0A}">
      <dgm:prSet phldrT="[Text]"/>
      <dgm:spPr/>
      <dgm:t>
        <a:bodyPr/>
        <a:lstStyle/>
        <a:p>
          <a:pPr algn="ctr"/>
          <a:r>
            <a:rPr lang="en-US" b="1" dirty="0">
              <a:solidFill>
                <a:schemeClr val="tx1">
                  <a:lumMod val="95000"/>
                  <a:lumOff val="5000"/>
                </a:schemeClr>
              </a:solidFill>
            </a:rPr>
            <a:t>6.</a:t>
          </a:r>
        </a:p>
      </dgm:t>
    </dgm:pt>
    <dgm:pt modelId="{3E6AC28F-B2E3-4ECD-9D7E-7F396BC4B97C}" type="sibTrans" cxnId="{0F603FD3-F3C2-49CF-8BC3-B958B1921D86}">
      <dgm:prSet/>
      <dgm:spPr/>
      <dgm:t>
        <a:bodyPr/>
        <a:lstStyle/>
        <a:p>
          <a:endParaRPr lang="en-US"/>
        </a:p>
      </dgm:t>
    </dgm:pt>
    <dgm:pt modelId="{C0AFA40A-1B35-4A85-9FA3-0FE9CA95EFDC}" type="parTrans" cxnId="{0F603FD3-F3C2-49CF-8BC3-B958B1921D86}">
      <dgm:prSet/>
      <dgm:spPr/>
      <dgm:t>
        <a:bodyPr/>
        <a:lstStyle/>
        <a:p>
          <a:endParaRPr lang="en-US"/>
        </a:p>
      </dgm:t>
    </dgm:pt>
    <dgm:pt modelId="{1F0295C0-DA62-4FFE-98AA-C005094E6E74}">
      <dgm:prSet phldrT="[Text]"/>
      <dgm:spPr/>
      <dgm:t>
        <a:bodyPr/>
        <a:lstStyle/>
        <a:p>
          <a:pPr algn="ctr"/>
          <a:r>
            <a:rPr lang="en-US" b="1" dirty="0">
              <a:solidFill>
                <a:schemeClr val="tx1">
                  <a:lumMod val="95000"/>
                  <a:lumOff val="5000"/>
                </a:schemeClr>
              </a:solidFill>
            </a:rPr>
            <a:t>5.</a:t>
          </a:r>
        </a:p>
      </dgm:t>
    </dgm:pt>
    <dgm:pt modelId="{AC6CCB63-1D21-44F5-9615-7D8E928B912A}" type="sibTrans" cxnId="{D3ABB7B7-C4EE-4AD2-A23F-FE126EC4FCB9}">
      <dgm:prSet/>
      <dgm:spPr/>
      <dgm:t>
        <a:bodyPr/>
        <a:lstStyle/>
        <a:p>
          <a:endParaRPr lang="en-US"/>
        </a:p>
      </dgm:t>
    </dgm:pt>
    <dgm:pt modelId="{832C9E22-64D4-40DF-9D2A-A2F1545734CB}" type="parTrans" cxnId="{D3ABB7B7-C4EE-4AD2-A23F-FE126EC4FCB9}">
      <dgm:prSet/>
      <dgm:spPr/>
      <dgm:t>
        <a:bodyPr/>
        <a:lstStyle/>
        <a:p>
          <a:endParaRPr lang="en-US"/>
        </a:p>
      </dgm:t>
    </dgm:pt>
    <dgm:pt modelId="{721F2900-C05C-46D0-9830-B0DD6139DE6E}">
      <dgm:prSet phldrT="[Text]"/>
      <dgm:spPr/>
      <dgm:t>
        <a:bodyPr/>
        <a:lstStyle/>
        <a:p>
          <a:pPr algn="ctr"/>
          <a:r>
            <a:rPr lang="en-US" b="1" dirty="0">
              <a:solidFill>
                <a:schemeClr val="tx1">
                  <a:lumMod val="95000"/>
                  <a:lumOff val="5000"/>
                </a:schemeClr>
              </a:solidFill>
            </a:rPr>
            <a:t>4.</a:t>
          </a:r>
        </a:p>
      </dgm:t>
    </dgm:pt>
    <dgm:pt modelId="{27568DFE-CF23-4E32-AE63-C7F3A6FCD15C}" type="sibTrans" cxnId="{8232C90D-C96E-4086-AEB3-24F56BBDC9A7}">
      <dgm:prSet/>
      <dgm:spPr/>
      <dgm:t>
        <a:bodyPr/>
        <a:lstStyle/>
        <a:p>
          <a:endParaRPr lang="en-US"/>
        </a:p>
      </dgm:t>
    </dgm:pt>
    <dgm:pt modelId="{F657F39A-FFCC-4870-8AC5-D6AC13F9952A}" type="parTrans" cxnId="{8232C90D-C96E-4086-AEB3-24F56BBDC9A7}">
      <dgm:prSet/>
      <dgm:spPr/>
      <dgm:t>
        <a:bodyPr/>
        <a:lstStyle/>
        <a:p>
          <a:endParaRPr lang="en-US"/>
        </a:p>
      </dgm:t>
    </dgm:pt>
    <dgm:pt modelId="{90999DD9-3375-4F60-8D60-F820549C4595}">
      <dgm:prSet phldrT="[Text]"/>
      <dgm:spPr/>
      <dgm:t>
        <a:bodyPr/>
        <a:lstStyle/>
        <a:p>
          <a:pPr algn="ctr"/>
          <a:r>
            <a:rPr lang="en-US" b="1" dirty="0">
              <a:solidFill>
                <a:schemeClr val="tx1">
                  <a:lumMod val="95000"/>
                  <a:lumOff val="5000"/>
                </a:schemeClr>
              </a:solidFill>
            </a:rPr>
            <a:t>3.</a:t>
          </a:r>
        </a:p>
      </dgm:t>
    </dgm:pt>
    <dgm:pt modelId="{77963338-11C2-40C1-A237-D87E30617E20}" type="sibTrans" cxnId="{0279878F-C8C8-44F8-BB67-6DC3EF818BEF}">
      <dgm:prSet/>
      <dgm:spPr/>
      <dgm:t>
        <a:bodyPr/>
        <a:lstStyle/>
        <a:p>
          <a:endParaRPr lang="en-US"/>
        </a:p>
      </dgm:t>
    </dgm:pt>
    <dgm:pt modelId="{20166158-2E69-4CBD-8BF5-9212F89F854E}" type="parTrans" cxnId="{0279878F-C8C8-44F8-BB67-6DC3EF818BEF}">
      <dgm:prSet/>
      <dgm:spPr/>
      <dgm:t>
        <a:bodyPr/>
        <a:lstStyle/>
        <a:p>
          <a:endParaRPr lang="en-US"/>
        </a:p>
      </dgm:t>
    </dgm:pt>
    <dgm:pt modelId="{72DABD4C-E7D3-4C26-961F-F4BCCEEE4B68}">
      <dgm:prSet phldrT="[Text]"/>
      <dgm:spPr/>
      <dgm:t>
        <a:bodyPr/>
        <a:lstStyle/>
        <a:p>
          <a:pPr algn="ctr"/>
          <a:r>
            <a:rPr lang="en-US" b="1" dirty="0">
              <a:solidFill>
                <a:schemeClr val="tx1">
                  <a:lumMod val="95000"/>
                  <a:lumOff val="5000"/>
                </a:schemeClr>
              </a:solidFill>
            </a:rPr>
            <a:t>2.</a:t>
          </a:r>
        </a:p>
      </dgm:t>
    </dgm:pt>
    <dgm:pt modelId="{1ABD2784-47C4-4E89-B812-BE1880F5E55D}" type="sibTrans" cxnId="{B9A0CC60-3063-4B1E-AFA3-2BFDA767458C}">
      <dgm:prSet/>
      <dgm:spPr/>
      <dgm:t>
        <a:bodyPr/>
        <a:lstStyle/>
        <a:p>
          <a:endParaRPr lang="en-US"/>
        </a:p>
      </dgm:t>
    </dgm:pt>
    <dgm:pt modelId="{DB3BA347-3F2E-490B-B579-809E9079ACA3}" type="parTrans" cxnId="{B9A0CC60-3063-4B1E-AFA3-2BFDA767458C}">
      <dgm:prSet/>
      <dgm:spPr/>
      <dgm:t>
        <a:bodyPr/>
        <a:lstStyle/>
        <a:p>
          <a:endParaRPr lang="en-US"/>
        </a:p>
      </dgm:t>
    </dgm:pt>
    <dgm:pt modelId="{52CF18B2-1122-48B9-8EF9-34877D00F704}">
      <dgm:prSet phldrT="[Text]"/>
      <dgm:spPr/>
      <dgm:t>
        <a:bodyPr/>
        <a:lstStyle/>
        <a:p>
          <a:pPr algn="ctr"/>
          <a:r>
            <a:rPr lang="en-US" b="1" dirty="0">
              <a:solidFill>
                <a:schemeClr val="tx1">
                  <a:lumMod val="95000"/>
                  <a:lumOff val="5000"/>
                </a:schemeClr>
              </a:solidFill>
            </a:rPr>
            <a:t>1.</a:t>
          </a:r>
        </a:p>
      </dgm:t>
    </dgm:pt>
    <dgm:pt modelId="{1904B8EA-C400-423F-88EB-5C4D35F712ED}" type="sibTrans" cxnId="{6EE69340-49D5-4C92-9F9D-A469854B9C94}">
      <dgm:prSet/>
      <dgm:spPr/>
      <dgm:t>
        <a:bodyPr/>
        <a:lstStyle/>
        <a:p>
          <a:endParaRPr lang="en-US"/>
        </a:p>
      </dgm:t>
    </dgm:pt>
    <dgm:pt modelId="{AF199069-5CAA-48BB-9BE5-6648264ABC13}" type="parTrans" cxnId="{6EE69340-49D5-4C92-9F9D-A469854B9C94}">
      <dgm:prSet/>
      <dgm:spPr/>
      <dgm:t>
        <a:bodyPr/>
        <a:lstStyle/>
        <a:p>
          <a:endParaRPr lang="en-US"/>
        </a:p>
      </dgm:t>
    </dgm:pt>
    <dgm:pt modelId="{F3C61DF6-10F9-40CA-8016-2A6123BECAFF}">
      <dgm:prSet/>
      <dgm:spPr/>
      <dgm:t>
        <a:bodyPr/>
        <a:lstStyle/>
        <a:p>
          <a:pPr algn="ctr"/>
          <a:r>
            <a:rPr lang="en-US" b="1" dirty="0"/>
            <a:t>Establish a good relationship with the patient.</a:t>
          </a:r>
        </a:p>
      </dgm:t>
    </dgm:pt>
    <dgm:pt modelId="{8A5205CC-FC03-478E-B1BF-1CD1D64A40FE}" type="parTrans" cxnId="{8B896F5C-E18C-47D2-95AF-19BBAE8E243F}">
      <dgm:prSet/>
      <dgm:spPr/>
      <dgm:t>
        <a:bodyPr/>
        <a:lstStyle/>
        <a:p>
          <a:endParaRPr lang="en-US"/>
        </a:p>
      </dgm:t>
    </dgm:pt>
    <dgm:pt modelId="{4408911B-320E-4DF7-B0A9-1D63A397D7F4}" type="sibTrans" cxnId="{8B896F5C-E18C-47D2-95AF-19BBAE8E243F}">
      <dgm:prSet/>
      <dgm:spPr/>
      <dgm:t>
        <a:bodyPr/>
        <a:lstStyle/>
        <a:p>
          <a:endParaRPr lang="en-US"/>
        </a:p>
      </dgm:t>
    </dgm:pt>
    <dgm:pt modelId="{5FB9A732-02A5-401C-9B17-250732BDCE46}">
      <dgm:prSet/>
      <dgm:spPr/>
      <dgm:t>
        <a:bodyPr/>
        <a:lstStyle/>
        <a:p>
          <a:pPr algn="ctr"/>
          <a:r>
            <a:rPr lang="en-US" b="1" dirty="0"/>
            <a:t>Establish the need for a referral</a:t>
          </a:r>
        </a:p>
      </dgm:t>
    </dgm:pt>
    <dgm:pt modelId="{396C3CFD-1D53-4747-A4B5-B6FDAEE3E1F7}" type="parTrans" cxnId="{6B0D05F0-185B-4E46-B3E9-929FEE1FCAAE}">
      <dgm:prSet/>
      <dgm:spPr/>
      <dgm:t>
        <a:bodyPr/>
        <a:lstStyle/>
        <a:p>
          <a:endParaRPr lang="en-US"/>
        </a:p>
      </dgm:t>
    </dgm:pt>
    <dgm:pt modelId="{67BFAC05-9375-488A-9799-88C1D6E12E6F}" type="sibTrans" cxnId="{6B0D05F0-185B-4E46-B3E9-929FEE1FCAAE}">
      <dgm:prSet/>
      <dgm:spPr/>
      <dgm:t>
        <a:bodyPr/>
        <a:lstStyle/>
        <a:p>
          <a:endParaRPr lang="en-US"/>
        </a:p>
      </dgm:t>
    </dgm:pt>
    <dgm:pt modelId="{9344E923-D7E1-4AD1-B2D8-369DAE008986}">
      <dgm:prSet/>
      <dgm:spPr/>
      <dgm:t>
        <a:bodyPr/>
        <a:lstStyle/>
        <a:p>
          <a:pPr algn="ctr"/>
          <a:r>
            <a:rPr lang="en-US" b="1" dirty="0"/>
            <a:t>Set objectives for the referral</a:t>
          </a:r>
        </a:p>
      </dgm:t>
    </dgm:pt>
    <dgm:pt modelId="{8BB1F1B6-6196-4BE0-A009-99AA46D20385}" type="parTrans" cxnId="{BBA05DEF-82B0-48FE-B6EB-FAC3A9C9EC01}">
      <dgm:prSet/>
      <dgm:spPr/>
      <dgm:t>
        <a:bodyPr/>
        <a:lstStyle/>
        <a:p>
          <a:endParaRPr lang="en-US"/>
        </a:p>
      </dgm:t>
    </dgm:pt>
    <dgm:pt modelId="{101A0A00-0B50-417F-8B28-6E8F2D5A375E}" type="sibTrans" cxnId="{BBA05DEF-82B0-48FE-B6EB-FAC3A9C9EC01}">
      <dgm:prSet/>
      <dgm:spPr/>
      <dgm:t>
        <a:bodyPr/>
        <a:lstStyle/>
        <a:p>
          <a:endParaRPr lang="en-US"/>
        </a:p>
      </dgm:t>
    </dgm:pt>
    <dgm:pt modelId="{DA7DB402-62A7-45DF-9329-537B795B0C7C}">
      <dgm:prSet/>
      <dgm:spPr/>
      <dgm:t>
        <a:bodyPr/>
        <a:lstStyle/>
        <a:p>
          <a:pPr algn="ctr"/>
          <a:r>
            <a:rPr lang="en-US" b="1" dirty="0"/>
            <a:t>Explore resources availability</a:t>
          </a:r>
        </a:p>
      </dgm:t>
    </dgm:pt>
    <dgm:pt modelId="{93907499-0991-48C0-BEA8-088EF25A6519}" type="parTrans" cxnId="{E3CBA1B2-CD82-4D93-AAF8-732C350F11C1}">
      <dgm:prSet/>
      <dgm:spPr/>
      <dgm:t>
        <a:bodyPr/>
        <a:lstStyle/>
        <a:p>
          <a:endParaRPr lang="en-US"/>
        </a:p>
      </dgm:t>
    </dgm:pt>
    <dgm:pt modelId="{711BFE68-9C52-4E92-B086-4C4402C97910}" type="sibTrans" cxnId="{E3CBA1B2-CD82-4D93-AAF8-732C350F11C1}">
      <dgm:prSet/>
      <dgm:spPr/>
      <dgm:t>
        <a:bodyPr/>
        <a:lstStyle/>
        <a:p>
          <a:endParaRPr lang="en-US"/>
        </a:p>
      </dgm:t>
    </dgm:pt>
    <dgm:pt modelId="{BE03A69B-F9A6-4177-8E35-9C2ADDB61F45}">
      <dgm:prSet/>
      <dgm:spPr/>
      <dgm:t>
        <a:bodyPr/>
        <a:lstStyle/>
        <a:p>
          <a:pPr algn="ctr"/>
          <a:r>
            <a:rPr lang="en-US" b="1" dirty="0"/>
            <a:t>Patient decides to use or not use</a:t>
          </a:r>
        </a:p>
      </dgm:t>
    </dgm:pt>
    <dgm:pt modelId="{FCFB5F9D-157C-44F9-A6A0-4A129AE6329D}" type="parTrans" cxnId="{EAA85C38-F0F9-40FC-AD3A-46806A4BB7E1}">
      <dgm:prSet/>
      <dgm:spPr/>
      <dgm:t>
        <a:bodyPr/>
        <a:lstStyle/>
        <a:p>
          <a:endParaRPr lang="en-US"/>
        </a:p>
      </dgm:t>
    </dgm:pt>
    <dgm:pt modelId="{87B42E0F-2FF5-4376-8FF1-0117DC1819D7}" type="sibTrans" cxnId="{EAA85C38-F0F9-40FC-AD3A-46806A4BB7E1}">
      <dgm:prSet/>
      <dgm:spPr/>
      <dgm:t>
        <a:bodyPr/>
        <a:lstStyle/>
        <a:p>
          <a:endParaRPr lang="en-US"/>
        </a:p>
      </dgm:t>
    </dgm:pt>
    <dgm:pt modelId="{BC5A58DB-057E-4F66-A1AD-30CDC2D7316C}">
      <dgm:prSet/>
      <dgm:spPr/>
      <dgm:t>
        <a:bodyPr/>
        <a:lstStyle/>
        <a:p>
          <a:pPr algn="ctr"/>
          <a:r>
            <a:rPr lang="en-US" b="1" dirty="0"/>
            <a:t>Make pre-referral treatment</a:t>
          </a:r>
        </a:p>
      </dgm:t>
    </dgm:pt>
    <dgm:pt modelId="{DD9C69B9-90A2-47C0-AB69-3894B30D9F8F}" type="parTrans" cxnId="{B2D71FF6-AA5E-45FC-BC09-D4B4105EA550}">
      <dgm:prSet/>
      <dgm:spPr/>
      <dgm:t>
        <a:bodyPr/>
        <a:lstStyle/>
        <a:p>
          <a:endParaRPr lang="en-US"/>
        </a:p>
      </dgm:t>
    </dgm:pt>
    <dgm:pt modelId="{FDD21BAD-DC0D-450D-A129-DF4C74CABF62}" type="sibTrans" cxnId="{B2D71FF6-AA5E-45FC-BC09-D4B4105EA550}">
      <dgm:prSet/>
      <dgm:spPr/>
      <dgm:t>
        <a:bodyPr/>
        <a:lstStyle/>
        <a:p>
          <a:endParaRPr lang="en-US"/>
        </a:p>
      </dgm:t>
    </dgm:pt>
    <dgm:pt modelId="{3602288C-C782-4F36-84D5-A73C667C0545}">
      <dgm:prSet/>
      <dgm:spPr/>
      <dgm:t>
        <a:bodyPr/>
        <a:lstStyle/>
        <a:p>
          <a:pPr algn="ctr"/>
          <a:r>
            <a:rPr lang="en-US" b="1" dirty="0"/>
            <a:t>Facilitate, coordinate referral</a:t>
          </a:r>
        </a:p>
      </dgm:t>
    </dgm:pt>
    <dgm:pt modelId="{ACEDC486-ECD1-4E80-A16D-E20C99BE89C4}" type="parTrans" cxnId="{9CD4F5AF-B4B4-41C8-A860-4DD80FB96C54}">
      <dgm:prSet/>
      <dgm:spPr/>
      <dgm:t>
        <a:bodyPr/>
        <a:lstStyle/>
        <a:p>
          <a:endParaRPr lang="en-US"/>
        </a:p>
      </dgm:t>
    </dgm:pt>
    <dgm:pt modelId="{C26B70B8-B9C9-4AEA-9209-5EB774BBC648}" type="sibTrans" cxnId="{9CD4F5AF-B4B4-41C8-A860-4DD80FB96C54}">
      <dgm:prSet/>
      <dgm:spPr/>
      <dgm:t>
        <a:bodyPr/>
        <a:lstStyle/>
        <a:p>
          <a:endParaRPr lang="en-US"/>
        </a:p>
      </dgm:t>
    </dgm:pt>
    <dgm:pt modelId="{08A1A085-9F0F-4B1F-AD28-02EFA089CBF6}">
      <dgm:prSet/>
      <dgm:spPr/>
      <dgm:t>
        <a:bodyPr/>
        <a:lstStyle/>
        <a:p>
          <a:pPr algn="ctr"/>
          <a:r>
            <a:rPr lang="en-US" b="1" dirty="0"/>
            <a:t>Evaluate and follow up</a:t>
          </a:r>
        </a:p>
      </dgm:t>
    </dgm:pt>
    <dgm:pt modelId="{C8EB27FE-371D-4CD5-BD2B-8F51031571CD}" type="parTrans" cxnId="{55BCDF58-2438-445E-B570-D530A7A24256}">
      <dgm:prSet/>
      <dgm:spPr/>
      <dgm:t>
        <a:bodyPr/>
        <a:lstStyle/>
        <a:p>
          <a:endParaRPr lang="en-US"/>
        </a:p>
      </dgm:t>
    </dgm:pt>
    <dgm:pt modelId="{82082D78-A87E-49E5-97E0-829BEB5821FD}" type="sibTrans" cxnId="{55BCDF58-2438-445E-B570-D530A7A24256}">
      <dgm:prSet/>
      <dgm:spPr/>
      <dgm:t>
        <a:bodyPr/>
        <a:lstStyle/>
        <a:p>
          <a:endParaRPr lang="en-US"/>
        </a:p>
      </dgm:t>
    </dgm:pt>
    <dgm:pt modelId="{3A83ECA6-9BAC-49A1-8DFE-A808C3A5FCBF}" type="pres">
      <dgm:prSet presAssocID="{785F6142-4E7D-4C39-A9AB-87C76877861A}" presName="linearFlow" presStyleCnt="0">
        <dgm:presLayoutVars>
          <dgm:dir/>
          <dgm:animLvl val="lvl"/>
          <dgm:resizeHandles val="exact"/>
        </dgm:presLayoutVars>
      </dgm:prSet>
      <dgm:spPr/>
    </dgm:pt>
    <dgm:pt modelId="{012E1947-3A73-4F5F-AB5F-90E6FF550E7E}" type="pres">
      <dgm:prSet presAssocID="{52CF18B2-1122-48B9-8EF9-34877D00F704}" presName="composite" presStyleCnt="0"/>
      <dgm:spPr/>
    </dgm:pt>
    <dgm:pt modelId="{74F1506B-4A6A-4069-87ED-ACF9ABBDE36F}" type="pres">
      <dgm:prSet presAssocID="{52CF18B2-1122-48B9-8EF9-34877D00F704}" presName="parentText" presStyleLbl="alignNode1" presStyleIdx="0" presStyleCnt="8" custLinFactNeighborX="0" custLinFactNeighborY="-702">
        <dgm:presLayoutVars>
          <dgm:chMax val="1"/>
          <dgm:bulletEnabled val="1"/>
        </dgm:presLayoutVars>
      </dgm:prSet>
      <dgm:spPr/>
    </dgm:pt>
    <dgm:pt modelId="{24EC5B16-B41F-47EA-B6BE-A26E774B9414}" type="pres">
      <dgm:prSet presAssocID="{52CF18B2-1122-48B9-8EF9-34877D00F704}" presName="descendantText" presStyleLbl="alignAcc1" presStyleIdx="0" presStyleCnt="8">
        <dgm:presLayoutVars>
          <dgm:bulletEnabled val="1"/>
        </dgm:presLayoutVars>
      </dgm:prSet>
      <dgm:spPr/>
    </dgm:pt>
    <dgm:pt modelId="{3EB3D560-C7A8-4F92-894B-64112DC0F98A}" type="pres">
      <dgm:prSet presAssocID="{1904B8EA-C400-423F-88EB-5C4D35F712ED}" presName="sp" presStyleCnt="0"/>
      <dgm:spPr/>
    </dgm:pt>
    <dgm:pt modelId="{3E23A2F7-89EC-4D01-B8A4-3EB85C285D93}" type="pres">
      <dgm:prSet presAssocID="{72DABD4C-E7D3-4C26-961F-F4BCCEEE4B68}" presName="composite" presStyleCnt="0"/>
      <dgm:spPr/>
    </dgm:pt>
    <dgm:pt modelId="{FB4CD9D8-4E6F-49D0-9B2F-AC542719563F}" type="pres">
      <dgm:prSet presAssocID="{72DABD4C-E7D3-4C26-961F-F4BCCEEE4B68}" presName="parentText" presStyleLbl="alignNode1" presStyleIdx="1" presStyleCnt="8">
        <dgm:presLayoutVars>
          <dgm:chMax val="1"/>
          <dgm:bulletEnabled val="1"/>
        </dgm:presLayoutVars>
      </dgm:prSet>
      <dgm:spPr/>
    </dgm:pt>
    <dgm:pt modelId="{3163E092-43CA-4F47-8CC7-AC9917899095}" type="pres">
      <dgm:prSet presAssocID="{72DABD4C-E7D3-4C26-961F-F4BCCEEE4B68}" presName="descendantText" presStyleLbl="alignAcc1" presStyleIdx="1" presStyleCnt="8">
        <dgm:presLayoutVars>
          <dgm:bulletEnabled val="1"/>
        </dgm:presLayoutVars>
      </dgm:prSet>
      <dgm:spPr/>
    </dgm:pt>
    <dgm:pt modelId="{37E70A0A-723A-45A3-9512-033972ADC3FF}" type="pres">
      <dgm:prSet presAssocID="{1ABD2784-47C4-4E89-B812-BE1880F5E55D}" presName="sp" presStyleCnt="0"/>
      <dgm:spPr/>
    </dgm:pt>
    <dgm:pt modelId="{60E392CC-4CD1-4A99-933D-4A46E2C96F2E}" type="pres">
      <dgm:prSet presAssocID="{90999DD9-3375-4F60-8D60-F820549C4595}" presName="composite" presStyleCnt="0"/>
      <dgm:spPr/>
    </dgm:pt>
    <dgm:pt modelId="{D97F0056-5656-4B15-BF84-D83F920E75EE}" type="pres">
      <dgm:prSet presAssocID="{90999DD9-3375-4F60-8D60-F820549C4595}" presName="parentText" presStyleLbl="alignNode1" presStyleIdx="2" presStyleCnt="8">
        <dgm:presLayoutVars>
          <dgm:chMax val="1"/>
          <dgm:bulletEnabled val="1"/>
        </dgm:presLayoutVars>
      </dgm:prSet>
      <dgm:spPr/>
    </dgm:pt>
    <dgm:pt modelId="{CD1DEC83-BA50-4821-97D8-A2FC361AA4E6}" type="pres">
      <dgm:prSet presAssocID="{90999DD9-3375-4F60-8D60-F820549C4595}" presName="descendantText" presStyleLbl="alignAcc1" presStyleIdx="2" presStyleCnt="8">
        <dgm:presLayoutVars>
          <dgm:bulletEnabled val="1"/>
        </dgm:presLayoutVars>
      </dgm:prSet>
      <dgm:spPr/>
    </dgm:pt>
    <dgm:pt modelId="{15230017-BD43-4F9E-A0E9-5EFE73E0B8BB}" type="pres">
      <dgm:prSet presAssocID="{77963338-11C2-40C1-A237-D87E30617E20}" presName="sp" presStyleCnt="0"/>
      <dgm:spPr/>
    </dgm:pt>
    <dgm:pt modelId="{28BCB289-A1B5-441B-AFCA-CF5A6D8943C4}" type="pres">
      <dgm:prSet presAssocID="{721F2900-C05C-46D0-9830-B0DD6139DE6E}" presName="composite" presStyleCnt="0"/>
      <dgm:spPr/>
    </dgm:pt>
    <dgm:pt modelId="{A8FA8274-FDE7-4C2C-8CF2-19C93F4C1AA0}" type="pres">
      <dgm:prSet presAssocID="{721F2900-C05C-46D0-9830-B0DD6139DE6E}" presName="parentText" presStyleLbl="alignNode1" presStyleIdx="3" presStyleCnt="8">
        <dgm:presLayoutVars>
          <dgm:chMax val="1"/>
          <dgm:bulletEnabled val="1"/>
        </dgm:presLayoutVars>
      </dgm:prSet>
      <dgm:spPr/>
    </dgm:pt>
    <dgm:pt modelId="{9B1455A4-503C-4B19-A2BB-87E701C69D16}" type="pres">
      <dgm:prSet presAssocID="{721F2900-C05C-46D0-9830-B0DD6139DE6E}" presName="descendantText" presStyleLbl="alignAcc1" presStyleIdx="3" presStyleCnt="8">
        <dgm:presLayoutVars>
          <dgm:bulletEnabled val="1"/>
        </dgm:presLayoutVars>
      </dgm:prSet>
      <dgm:spPr/>
    </dgm:pt>
    <dgm:pt modelId="{A710C504-74EC-4D4A-AEF9-17D3A2790CF6}" type="pres">
      <dgm:prSet presAssocID="{27568DFE-CF23-4E32-AE63-C7F3A6FCD15C}" presName="sp" presStyleCnt="0"/>
      <dgm:spPr/>
    </dgm:pt>
    <dgm:pt modelId="{AB240096-AA15-4B9D-B457-00C19EA98894}" type="pres">
      <dgm:prSet presAssocID="{1F0295C0-DA62-4FFE-98AA-C005094E6E74}" presName="composite" presStyleCnt="0"/>
      <dgm:spPr/>
    </dgm:pt>
    <dgm:pt modelId="{23D7DBFA-86D8-47BF-B3E8-773421756C30}" type="pres">
      <dgm:prSet presAssocID="{1F0295C0-DA62-4FFE-98AA-C005094E6E74}" presName="parentText" presStyleLbl="alignNode1" presStyleIdx="4" presStyleCnt="8">
        <dgm:presLayoutVars>
          <dgm:chMax val="1"/>
          <dgm:bulletEnabled val="1"/>
        </dgm:presLayoutVars>
      </dgm:prSet>
      <dgm:spPr/>
    </dgm:pt>
    <dgm:pt modelId="{1DFA7934-371D-487E-9AC5-899B9A222CB9}" type="pres">
      <dgm:prSet presAssocID="{1F0295C0-DA62-4FFE-98AA-C005094E6E74}" presName="descendantText" presStyleLbl="alignAcc1" presStyleIdx="4" presStyleCnt="8">
        <dgm:presLayoutVars>
          <dgm:bulletEnabled val="1"/>
        </dgm:presLayoutVars>
      </dgm:prSet>
      <dgm:spPr/>
    </dgm:pt>
    <dgm:pt modelId="{C8AD41DB-108D-47F5-9C6E-CE08DDBDE7B2}" type="pres">
      <dgm:prSet presAssocID="{AC6CCB63-1D21-44F5-9615-7D8E928B912A}" presName="sp" presStyleCnt="0"/>
      <dgm:spPr/>
    </dgm:pt>
    <dgm:pt modelId="{1A43CFBB-7597-498F-BB44-DA025A014A0E}" type="pres">
      <dgm:prSet presAssocID="{1F280815-04ED-43AF-9DF5-2D170B910C0A}" presName="composite" presStyleCnt="0"/>
      <dgm:spPr/>
    </dgm:pt>
    <dgm:pt modelId="{D40A0B3C-C20D-4B47-9DCA-B502618BA617}" type="pres">
      <dgm:prSet presAssocID="{1F280815-04ED-43AF-9DF5-2D170B910C0A}" presName="parentText" presStyleLbl="alignNode1" presStyleIdx="5" presStyleCnt="8">
        <dgm:presLayoutVars>
          <dgm:chMax val="1"/>
          <dgm:bulletEnabled val="1"/>
        </dgm:presLayoutVars>
      </dgm:prSet>
      <dgm:spPr/>
    </dgm:pt>
    <dgm:pt modelId="{364ECE07-95D4-489A-A957-8FEEE17399EC}" type="pres">
      <dgm:prSet presAssocID="{1F280815-04ED-43AF-9DF5-2D170B910C0A}" presName="descendantText" presStyleLbl="alignAcc1" presStyleIdx="5" presStyleCnt="8">
        <dgm:presLayoutVars>
          <dgm:bulletEnabled val="1"/>
        </dgm:presLayoutVars>
      </dgm:prSet>
      <dgm:spPr/>
    </dgm:pt>
    <dgm:pt modelId="{A77945AB-E27F-4ACC-A62F-B1D40E776A9E}" type="pres">
      <dgm:prSet presAssocID="{3E6AC28F-B2E3-4ECD-9D7E-7F396BC4B97C}" presName="sp" presStyleCnt="0"/>
      <dgm:spPr/>
    </dgm:pt>
    <dgm:pt modelId="{3C7A57E8-F236-451B-B0B0-4F55A236E660}" type="pres">
      <dgm:prSet presAssocID="{7210DB97-1C2C-4496-8175-FD8272275C72}" presName="composite" presStyleCnt="0"/>
      <dgm:spPr/>
    </dgm:pt>
    <dgm:pt modelId="{6ED38AA4-1E65-43BB-81E7-D7BDEFC5748C}" type="pres">
      <dgm:prSet presAssocID="{7210DB97-1C2C-4496-8175-FD8272275C72}" presName="parentText" presStyleLbl="alignNode1" presStyleIdx="6" presStyleCnt="8">
        <dgm:presLayoutVars>
          <dgm:chMax val="1"/>
          <dgm:bulletEnabled val="1"/>
        </dgm:presLayoutVars>
      </dgm:prSet>
      <dgm:spPr/>
    </dgm:pt>
    <dgm:pt modelId="{02661F3F-2975-4401-B443-EE79719F5D6E}" type="pres">
      <dgm:prSet presAssocID="{7210DB97-1C2C-4496-8175-FD8272275C72}" presName="descendantText" presStyleLbl="alignAcc1" presStyleIdx="6" presStyleCnt="8">
        <dgm:presLayoutVars>
          <dgm:bulletEnabled val="1"/>
        </dgm:presLayoutVars>
      </dgm:prSet>
      <dgm:spPr/>
    </dgm:pt>
    <dgm:pt modelId="{56E7CC6B-B56F-4BBD-8BFA-491DD21AF451}" type="pres">
      <dgm:prSet presAssocID="{DEB56C7E-4DA2-4B64-A250-F1C90976A705}" presName="sp" presStyleCnt="0"/>
      <dgm:spPr/>
    </dgm:pt>
    <dgm:pt modelId="{51BB0620-FBF3-41F1-8E56-A6442E4152EA}" type="pres">
      <dgm:prSet presAssocID="{65DE7E32-D4EB-410E-A26E-0BA66B6B4007}" presName="composite" presStyleCnt="0"/>
      <dgm:spPr/>
    </dgm:pt>
    <dgm:pt modelId="{CE408560-20CE-4A7B-934D-DE18C2FE36AC}" type="pres">
      <dgm:prSet presAssocID="{65DE7E32-D4EB-410E-A26E-0BA66B6B4007}" presName="parentText" presStyleLbl="alignNode1" presStyleIdx="7" presStyleCnt="8">
        <dgm:presLayoutVars>
          <dgm:chMax val="1"/>
          <dgm:bulletEnabled val="1"/>
        </dgm:presLayoutVars>
      </dgm:prSet>
      <dgm:spPr/>
    </dgm:pt>
    <dgm:pt modelId="{C25C83D3-8FCF-46DA-A4F6-4023468DCEDE}" type="pres">
      <dgm:prSet presAssocID="{65DE7E32-D4EB-410E-A26E-0BA66B6B4007}" presName="descendantText" presStyleLbl="alignAcc1" presStyleIdx="7" presStyleCnt="8">
        <dgm:presLayoutVars>
          <dgm:bulletEnabled val="1"/>
        </dgm:presLayoutVars>
      </dgm:prSet>
      <dgm:spPr/>
    </dgm:pt>
  </dgm:ptLst>
  <dgm:cxnLst>
    <dgm:cxn modelId="{8232C90D-C96E-4086-AEB3-24F56BBDC9A7}" srcId="{785F6142-4E7D-4C39-A9AB-87C76877861A}" destId="{721F2900-C05C-46D0-9830-B0DD6139DE6E}" srcOrd="3" destOrd="0" parTransId="{F657F39A-FFCC-4870-8AC5-D6AC13F9952A}" sibTransId="{27568DFE-CF23-4E32-AE63-C7F3A6FCD15C}"/>
    <dgm:cxn modelId="{40951421-155B-45E1-BEDF-BD8D953FA5D4}" srcId="{785F6142-4E7D-4C39-A9AB-87C76877861A}" destId="{7210DB97-1C2C-4496-8175-FD8272275C72}" srcOrd="6" destOrd="0" parTransId="{B8C65E7B-B11C-47B6-89BC-F3A5DDAA3810}" sibTransId="{DEB56C7E-4DA2-4B64-A250-F1C90976A705}"/>
    <dgm:cxn modelId="{13E17027-8205-41E3-B732-8A9CD2D4E360}" type="presOf" srcId="{3602288C-C782-4F36-84D5-A73C667C0545}" destId="{02661F3F-2975-4401-B443-EE79719F5D6E}" srcOrd="0" destOrd="0" presId="urn:microsoft.com/office/officeart/2005/8/layout/chevron2"/>
    <dgm:cxn modelId="{EAA85C38-F0F9-40FC-AD3A-46806A4BB7E1}" srcId="{1F0295C0-DA62-4FFE-98AA-C005094E6E74}" destId="{BE03A69B-F9A6-4177-8E35-9C2ADDB61F45}" srcOrd="0" destOrd="0" parTransId="{FCFB5F9D-157C-44F9-A6A0-4A129AE6329D}" sibTransId="{87B42E0F-2FF5-4376-8FF1-0117DC1819D7}"/>
    <dgm:cxn modelId="{9690343C-1206-43F8-BED2-8B3BDB1C2E34}" type="presOf" srcId="{1F280815-04ED-43AF-9DF5-2D170B910C0A}" destId="{D40A0B3C-C20D-4B47-9DCA-B502618BA617}" srcOrd="0" destOrd="0" presId="urn:microsoft.com/office/officeart/2005/8/layout/chevron2"/>
    <dgm:cxn modelId="{6EE69340-49D5-4C92-9F9D-A469854B9C94}" srcId="{785F6142-4E7D-4C39-A9AB-87C76877861A}" destId="{52CF18B2-1122-48B9-8EF9-34877D00F704}" srcOrd="0" destOrd="0" parTransId="{AF199069-5CAA-48BB-9BE5-6648264ABC13}" sibTransId="{1904B8EA-C400-423F-88EB-5C4D35F712ED}"/>
    <dgm:cxn modelId="{8B896F5C-E18C-47D2-95AF-19BBAE8E243F}" srcId="{52CF18B2-1122-48B9-8EF9-34877D00F704}" destId="{F3C61DF6-10F9-40CA-8016-2A6123BECAFF}" srcOrd="0" destOrd="0" parTransId="{8A5205CC-FC03-478E-B1BF-1CD1D64A40FE}" sibTransId="{4408911B-320E-4DF7-B0A9-1D63A397D7F4}"/>
    <dgm:cxn modelId="{B9A0CC60-3063-4B1E-AFA3-2BFDA767458C}" srcId="{785F6142-4E7D-4C39-A9AB-87C76877861A}" destId="{72DABD4C-E7D3-4C26-961F-F4BCCEEE4B68}" srcOrd="1" destOrd="0" parTransId="{DB3BA347-3F2E-490B-B579-809E9079ACA3}" sibTransId="{1ABD2784-47C4-4E89-B812-BE1880F5E55D}"/>
    <dgm:cxn modelId="{107A9C48-0547-4F8B-8587-F17CBAEC6A7B}" type="presOf" srcId="{7210DB97-1C2C-4496-8175-FD8272275C72}" destId="{6ED38AA4-1E65-43BB-81E7-D7BDEFC5748C}" srcOrd="0" destOrd="0" presId="urn:microsoft.com/office/officeart/2005/8/layout/chevron2"/>
    <dgm:cxn modelId="{3ED8BA6A-8119-4E27-B134-8CC658622CB1}" type="presOf" srcId="{90999DD9-3375-4F60-8D60-F820549C4595}" destId="{D97F0056-5656-4B15-BF84-D83F920E75EE}" srcOrd="0" destOrd="0" presId="urn:microsoft.com/office/officeart/2005/8/layout/chevron2"/>
    <dgm:cxn modelId="{FE31F075-4CF7-4432-8CAC-D770AA49EB0C}" type="presOf" srcId="{9344E923-D7E1-4AD1-B2D8-369DAE008986}" destId="{CD1DEC83-BA50-4821-97D8-A2FC361AA4E6}" srcOrd="0" destOrd="0" presId="urn:microsoft.com/office/officeart/2005/8/layout/chevron2"/>
    <dgm:cxn modelId="{FC5B2877-886B-4D2C-8F3B-E8566F024403}" type="presOf" srcId="{72DABD4C-E7D3-4C26-961F-F4BCCEEE4B68}" destId="{FB4CD9D8-4E6F-49D0-9B2F-AC542719563F}" srcOrd="0" destOrd="0" presId="urn:microsoft.com/office/officeart/2005/8/layout/chevron2"/>
    <dgm:cxn modelId="{55BCDF58-2438-445E-B570-D530A7A24256}" srcId="{65DE7E32-D4EB-410E-A26E-0BA66B6B4007}" destId="{08A1A085-9F0F-4B1F-AD28-02EFA089CBF6}" srcOrd="0" destOrd="0" parTransId="{C8EB27FE-371D-4CD5-BD2B-8F51031571CD}" sibTransId="{82082D78-A87E-49E5-97E0-829BEB5821FD}"/>
    <dgm:cxn modelId="{85ACDD7B-2867-43F9-AD89-4C198E547DDE}" type="presOf" srcId="{08A1A085-9F0F-4B1F-AD28-02EFA089CBF6}" destId="{C25C83D3-8FCF-46DA-A4F6-4023468DCEDE}" srcOrd="0" destOrd="0" presId="urn:microsoft.com/office/officeart/2005/8/layout/chevron2"/>
    <dgm:cxn modelId="{AB9C6384-6CB3-4E3B-BFC8-899F4FF0EBA8}" type="presOf" srcId="{785F6142-4E7D-4C39-A9AB-87C76877861A}" destId="{3A83ECA6-9BAC-49A1-8DFE-A808C3A5FCBF}" srcOrd="0" destOrd="0" presId="urn:microsoft.com/office/officeart/2005/8/layout/chevron2"/>
    <dgm:cxn modelId="{1272188C-69E4-4915-83FD-4D9ED7BCB050}" type="presOf" srcId="{F3C61DF6-10F9-40CA-8016-2A6123BECAFF}" destId="{24EC5B16-B41F-47EA-B6BE-A26E774B9414}" srcOrd="0" destOrd="0" presId="urn:microsoft.com/office/officeart/2005/8/layout/chevron2"/>
    <dgm:cxn modelId="{DB7EC58D-9A4E-40BB-8433-C95C40F66289}" type="presOf" srcId="{DA7DB402-62A7-45DF-9329-537B795B0C7C}" destId="{9B1455A4-503C-4B19-A2BB-87E701C69D16}" srcOrd="0" destOrd="0" presId="urn:microsoft.com/office/officeart/2005/8/layout/chevron2"/>
    <dgm:cxn modelId="{0279878F-C8C8-44F8-BB67-6DC3EF818BEF}" srcId="{785F6142-4E7D-4C39-A9AB-87C76877861A}" destId="{90999DD9-3375-4F60-8D60-F820549C4595}" srcOrd="2" destOrd="0" parTransId="{20166158-2E69-4CBD-8BF5-9212F89F854E}" sibTransId="{77963338-11C2-40C1-A237-D87E30617E20}"/>
    <dgm:cxn modelId="{80D5CEA9-F2C9-4131-91BF-4F3EA7331AAC}" srcId="{785F6142-4E7D-4C39-A9AB-87C76877861A}" destId="{65DE7E32-D4EB-410E-A26E-0BA66B6B4007}" srcOrd="7" destOrd="0" parTransId="{7A1CCE71-639A-418F-91F6-6CBBBC384EED}" sibTransId="{D2B52E6D-5DAB-4DF9-AF51-813FF1C9C389}"/>
    <dgm:cxn modelId="{01E8D9AA-C42F-400F-89C4-3825E5C2910A}" type="presOf" srcId="{BC5A58DB-057E-4F66-A1AD-30CDC2D7316C}" destId="{364ECE07-95D4-489A-A957-8FEEE17399EC}" srcOrd="0" destOrd="0" presId="urn:microsoft.com/office/officeart/2005/8/layout/chevron2"/>
    <dgm:cxn modelId="{E2BC99AE-7B03-4867-B186-15C3E352F506}" type="presOf" srcId="{BE03A69B-F9A6-4177-8E35-9C2ADDB61F45}" destId="{1DFA7934-371D-487E-9AC5-899B9A222CB9}" srcOrd="0" destOrd="0" presId="urn:microsoft.com/office/officeart/2005/8/layout/chevron2"/>
    <dgm:cxn modelId="{9CD4F5AF-B4B4-41C8-A860-4DD80FB96C54}" srcId="{7210DB97-1C2C-4496-8175-FD8272275C72}" destId="{3602288C-C782-4F36-84D5-A73C667C0545}" srcOrd="0" destOrd="0" parTransId="{ACEDC486-ECD1-4E80-A16D-E20C99BE89C4}" sibTransId="{C26B70B8-B9C9-4AEA-9209-5EB774BBC648}"/>
    <dgm:cxn modelId="{E3CBA1B2-CD82-4D93-AAF8-732C350F11C1}" srcId="{721F2900-C05C-46D0-9830-B0DD6139DE6E}" destId="{DA7DB402-62A7-45DF-9329-537B795B0C7C}" srcOrd="0" destOrd="0" parTransId="{93907499-0991-48C0-BEA8-088EF25A6519}" sibTransId="{711BFE68-9C52-4E92-B086-4C4402C97910}"/>
    <dgm:cxn modelId="{D3ABB7B7-C4EE-4AD2-A23F-FE126EC4FCB9}" srcId="{785F6142-4E7D-4C39-A9AB-87C76877861A}" destId="{1F0295C0-DA62-4FFE-98AA-C005094E6E74}" srcOrd="4" destOrd="0" parTransId="{832C9E22-64D4-40DF-9D2A-A2F1545734CB}" sibTransId="{AC6CCB63-1D21-44F5-9615-7D8E928B912A}"/>
    <dgm:cxn modelId="{A488ECB9-BEC2-4A50-B5FE-CA797989EE6D}" type="presOf" srcId="{65DE7E32-D4EB-410E-A26E-0BA66B6B4007}" destId="{CE408560-20CE-4A7B-934D-DE18C2FE36AC}" srcOrd="0" destOrd="0" presId="urn:microsoft.com/office/officeart/2005/8/layout/chevron2"/>
    <dgm:cxn modelId="{7EB916BB-CEA8-4E76-A1C0-3417F15205BA}" type="presOf" srcId="{52CF18B2-1122-48B9-8EF9-34877D00F704}" destId="{74F1506B-4A6A-4069-87ED-ACF9ABBDE36F}" srcOrd="0" destOrd="0" presId="urn:microsoft.com/office/officeart/2005/8/layout/chevron2"/>
    <dgm:cxn modelId="{C71723D0-3EC8-46D5-8A5E-9A6B0723A5B5}" type="presOf" srcId="{5FB9A732-02A5-401C-9B17-250732BDCE46}" destId="{3163E092-43CA-4F47-8CC7-AC9917899095}" srcOrd="0" destOrd="0" presId="urn:microsoft.com/office/officeart/2005/8/layout/chevron2"/>
    <dgm:cxn modelId="{0F603FD3-F3C2-49CF-8BC3-B958B1921D86}" srcId="{785F6142-4E7D-4C39-A9AB-87C76877861A}" destId="{1F280815-04ED-43AF-9DF5-2D170B910C0A}" srcOrd="5" destOrd="0" parTransId="{C0AFA40A-1B35-4A85-9FA3-0FE9CA95EFDC}" sibTransId="{3E6AC28F-B2E3-4ECD-9D7E-7F396BC4B97C}"/>
    <dgm:cxn modelId="{1EE517E0-EFF4-4216-8821-02033CB5C303}" type="presOf" srcId="{1F0295C0-DA62-4FFE-98AA-C005094E6E74}" destId="{23D7DBFA-86D8-47BF-B3E8-773421756C30}" srcOrd="0" destOrd="0" presId="urn:microsoft.com/office/officeart/2005/8/layout/chevron2"/>
    <dgm:cxn modelId="{BBA05DEF-82B0-48FE-B6EB-FAC3A9C9EC01}" srcId="{90999DD9-3375-4F60-8D60-F820549C4595}" destId="{9344E923-D7E1-4AD1-B2D8-369DAE008986}" srcOrd="0" destOrd="0" parTransId="{8BB1F1B6-6196-4BE0-A009-99AA46D20385}" sibTransId="{101A0A00-0B50-417F-8B28-6E8F2D5A375E}"/>
    <dgm:cxn modelId="{6B0D05F0-185B-4E46-B3E9-929FEE1FCAAE}" srcId="{72DABD4C-E7D3-4C26-961F-F4BCCEEE4B68}" destId="{5FB9A732-02A5-401C-9B17-250732BDCE46}" srcOrd="0" destOrd="0" parTransId="{396C3CFD-1D53-4747-A4B5-B6FDAEE3E1F7}" sibTransId="{67BFAC05-9375-488A-9799-88C1D6E12E6F}"/>
    <dgm:cxn modelId="{B2D71FF6-AA5E-45FC-BC09-D4B4105EA550}" srcId="{1F280815-04ED-43AF-9DF5-2D170B910C0A}" destId="{BC5A58DB-057E-4F66-A1AD-30CDC2D7316C}" srcOrd="0" destOrd="0" parTransId="{DD9C69B9-90A2-47C0-AB69-3894B30D9F8F}" sibTransId="{FDD21BAD-DC0D-450D-A129-DF4C74CABF62}"/>
    <dgm:cxn modelId="{CF1C79FF-3BA3-432A-8C21-462F663A5040}" type="presOf" srcId="{721F2900-C05C-46D0-9830-B0DD6139DE6E}" destId="{A8FA8274-FDE7-4C2C-8CF2-19C93F4C1AA0}" srcOrd="0" destOrd="0" presId="urn:microsoft.com/office/officeart/2005/8/layout/chevron2"/>
    <dgm:cxn modelId="{C45C2949-8075-402C-9DE7-8FD9A66CEDBC}" type="presParOf" srcId="{3A83ECA6-9BAC-49A1-8DFE-A808C3A5FCBF}" destId="{012E1947-3A73-4F5F-AB5F-90E6FF550E7E}" srcOrd="0" destOrd="0" presId="urn:microsoft.com/office/officeart/2005/8/layout/chevron2"/>
    <dgm:cxn modelId="{4A042666-F66D-4E05-9F63-7E377487BDA1}" type="presParOf" srcId="{012E1947-3A73-4F5F-AB5F-90E6FF550E7E}" destId="{74F1506B-4A6A-4069-87ED-ACF9ABBDE36F}" srcOrd="0" destOrd="0" presId="urn:microsoft.com/office/officeart/2005/8/layout/chevron2"/>
    <dgm:cxn modelId="{A4654006-8B93-4D6F-B537-66081E1247B6}" type="presParOf" srcId="{012E1947-3A73-4F5F-AB5F-90E6FF550E7E}" destId="{24EC5B16-B41F-47EA-B6BE-A26E774B9414}" srcOrd="1" destOrd="0" presId="urn:microsoft.com/office/officeart/2005/8/layout/chevron2"/>
    <dgm:cxn modelId="{39ACC3B0-B145-4FC4-BA4E-D99A1FA7B4B2}" type="presParOf" srcId="{3A83ECA6-9BAC-49A1-8DFE-A808C3A5FCBF}" destId="{3EB3D560-C7A8-4F92-894B-64112DC0F98A}" srcOrd="1" destOrd="0" presId="urn:microsoft.com/office/officeart/2005/8/layout/chevron2"/>
    <dgm:cxn modelId="{063EF4D5-AEC9-4EF7-B565-C6C05C8F2092}" type="presParOf" srcId="{3A83ECA6-9BAC-49A1-8DFE-A808C3A5FCBF}" destId="{3E23A2F7-89EC-4D01-B8A4-3EB85C285D93}" srcOrd="2" destOrd="0" presId="urn:microsoft.com/office/officeart/2005/8/layout/chevron2"/>
    <dgm:cxn modelId="{F5BDBE96-8DBB-4F82-AE46-745581FFC6DF}" type="presParOf" srcId="{3E23A2F7-89EC-4D01-B8A4-3EB85C285D93}" destId="{FB4CD9D8-4E6F-49D0-9B2F-AC542719563F}" srcOrd="0" destOrd="0" presId="urn:microsoft.com/office/officeart/2005/8/layout/chevron2"/>
    <dgm:cxn modelId="{51C601E5-C8AA-48D6-B9DE-68FCEF850F6E}" type="presParOf" srcId="{3E23A2F7-89EC-4D01-B8A4-3EB85C285D93}" destId="{3163E092-43CA-4F47-8CC7-AC9917899095}" srcOrd="1" destOrd="0" presId="urn:microsoft.com/office/officeart/2005/8/layout/chevron2"/>
    <dgm:cxn modelId="{D37EC716-C084-48CB-9C3B-FCDFACAFC19C}" type="presParOf" srcId="{3A83ECA6-9BAC-49A1-8DFE-A808C3A5FCBF}" destId="{37E70A0A-723A-45A3-9512-033972ADC3FF}" srcOrd="3" destOrd="0" presId="urn:microsoft.com/office/officeart/2005/8/layout/chevron2"/>
    <dgm:cxn modelId="{EB332D04-CFB7-4185-A4FB-E9ACC89F25D6}" type="presParOf" srcId="{3A83ECA6-9BAC-49A1-8DFE-A808C3A5FCBF}" destId="{60E392CC-4CD1-4A99-933D-4A46E2C96F2E}" srcOrd="4" destOrd="0" presId="urn:microsoft.com/office/officeart/2005/8/layout/chevron2"/>
    <dgm:cxn modelId="{8086CE33-C977-41FE-AA5A-A32DBC012687}" type="presParOf" srcId="{60E392CC-4CD1-4A99-933D-4A46E2C96F2E}" destId="{D97F0056-5656-4B15-BF84-D83F920E75EE}" srcOrd="0" destOrd="0" presId="urn:microsoft.com/office/officeart/2005/8/layout/chevron2"/>
    <dgm:cxn modelId="{540F3261-DD6F-4333-B728-44C80C819B3A}" type="presParOf" srcId="{60E392CC-4CD1-4A99-933D-4A46E2C96F2E}" destId="{CD1DEC83-BA50-4821-97D8-A2FC361AA4E6}" srcOrd="1" destOrd="0" presId="urn:microsoft.com/office/officeart/2005/8/layout/chevron2"/>
    <dgm:cxn modelId="{FE57CFD4-8DA8-4534-B88E-503A3BA81FF2}" type="presParOf" srcId="{3A83ECA6-9BAC-49A1-8DFE-A808C3A5FCBF}" destId="{15230017-BD43-4F9E-A0E9-5EFE73E0B8BB}" srcOrd="5" destOrd="0" presId="urn:microsoft.com/office/officeart/2005/8/layout/chevron2"/>
    <dgm:cxn modelId="{C224CA75-64B2-4B2E-9D2D-37DB19471475}" type="presParOf" srcId="{3A83ECA6-9BAC-49A1-8DFE-A808C3A5FCBF}" destId="{28BCB289-A1B5-441B-AFCA-CF5A6D8943C4}" srcOrd="6" destOrd="0" presId="urn:microsoft.com/office/officeart/2005/8/layout/chevron2"/>
    <dgm:cxn modelId="{FC4D118D-5D04-4953-8CC8-3A338F29E2BA}" type="presParOf" srcId="{28BCB289-A1B5-441B-AFCA-CF5A6D8943C4}" destId="{A8FA8274-FDE7-4C2C-8CF2-19C93F4C1AA0}" srcOrd="0" destOrd="0" presId="urn:microsoft.com/office/officeart/2005/8/layout/chevron2"/>
    <dgm:cxn modelId="{9B25E2D1-CC71-4261-9668-9C0CD3685851}" type="presParOf" srcId="{28BCB289-A1B5-441B-AFCA-CF5A6D8943C4}" destId="{9B1455A4-503C-4B19-A2BB-87E701C69D16}" srcOrd="1" destOrd="0" presId="urn:microsoft.com/office/officeart/2005/8/layout/chevron2"/>
    <dgm:cxn modelId="{2B0A07BE-84C0-486A-983E-67A74D828D3C}" type="presParOf" srcId="{3A83ECA6-9BAC-49A1-8DFE-A808C3A5FCBF}" destId="{A710C504-74EC-4D4A-AEF9-17D3A2790CF6}" srcOrd="7" destOrd="0" presId="urn:microsoft.com/office/officeart/2005/8/layout/chevron2"/>
    <dgm:cxn modelId="{4C1EC88B-8648-419B-AC97-FBCE39D0AC38}" type="presParOf" srcId="{3A83ECA6-9BAC-49A1-8DFE-A808C3A5FCBF}" destId="{AB240096-AA15-4B9D-B457-00C19EA98894}" srcOrd="8" destOrd="0" presId="urn:microsoft.com/office/officeart/2005/8/layout/chevron2"/>
    <dgm:cxn modelId="{48814D60-780D-4455-BFD9-F7E889AFF35F}" type="presParOf" srcId="{AB240096-AA15-4B9D-B457-00C19EA98894}" destId="{23D7DBFA-86D8-47BF-B3E8-773421756C30}" srcOrd="0" destOrd="0" presId="urn:microsoft.com/office/officeart/2005/8/layout/chevron2"/>
    <dgm:cxn modelId="{97771CB4-9F2B-486D-A824-F9A5021FD3C0}" type="presParOf" srcId="{AB240096-AA15-4B9D-B457-00C19EA98894}" destId="{1DFA7934-371D-487E-9AC5-899B9A222CB9}" srcOrd="1" destOrd="0" presId="urn:microsoft.com/office/officeart/2005/8/layout/chevron2"/>
    <dgm:cxn modelId="{7E860E1E-6AC8-4CC2-8F84-B5F7DF43D484}" type="presParOf" srcId="{3A83ECA6-9BAC-49A1-8DFE-A808C3A5FCBF}" destId="{C8AD41DB-108D-47F5-9C6E-CE08DDBDE7B2}" srcOrd="9" destOrd="0" presId="urn:microsoft.com/office/officeart/2005/8/layout/chevron2"/>
    <dgm:cxn modelId="{65DB2DCA-C6D6-45DD-82A2-3C34BCD3DB68}" type="presParOf" srcId="{3A83ECA6-9BAC-49A1-8DFE-A808C3A5FCBF}" destId="{1A43CFBB-7597-498F-BB44-DA025A014A0E}" srcOrd="10" destOrd="0" presId="urn:microsoft.com/office/officeart/2005/8/layout/chevron2"/>
    <dgm:cxn modelId="{D5E6D9F7-BDDD-4618-A057-500138E075AA}" type="presParOf" srcId="{1A43CFBB-7597-498F-BB44-DA025A014A0E}" destId="{D40A0B3C-C20D-4B47-9DCA-B502618BA617}" srcOrd="0" destOrd="0" presId="urn:microsoft.com/office/officeart/2005/8/layout/chevron2"/>
    <dgm:cxn modelId="{D6E7B9EA-E35B-4FEC-9E63-6D8697081BAF}" type="presParOf" srcId="{1A43CFBB-7597-498F-BB44-DA025A014A0E}" destId="{364ECE07-95D4-489A-A957-8FEEE17399EC}" srcOrd="1" destOrd="0" presId="urn:microsoft.com/office/officeart/2005/8/layout/chevron2"/>
    <dgm:cxn modelId="{753607BC-7124-4460-ADBC-01A5F8A7BE62}" type="presParOf" srcId="{3A83ECA6-9BAC-49A1-8DFE-A808C3A5FCBF}" destId="{A77945AB-E27F-4ACC-A62F-B1D40E776A9E}" srcOrd="11" destOrd="0" presId="urn:microsoft.com/office/officeart/2005/8/layout/chevron2"/>
    <dgm:cxn modelId="{452D9AED-526F-4026-802D-8F10AD1BADA7}" type="presParOf" srcId="{3A83ECA6-9BAC-49A1-8DFE-A808C3A5FCBF}" destId="{3C7A57E8-F236-451B-B0B0-4F55A236E660}" srcOrd="12" destOrd="0" presId="urn:microsoft.com/office/officeart/2005/8/layout/chevron2"/>
    <dgm:cxn modelId="{D5B44D62-8BD5-4A8A-BDB1-ED27E90897A3}" type="presParOf" srcId="{3C7A57E8-F236-451B-B0B0-4F55A236E660}" destId="{6ED38AA4-1E65-43BB-81E7-D7BDEFC5748C}" srcOrd="0" destOrd="0" presId="urn:microsoft.com/office/officeart/2005/8/layout/chevron2"/>
    <dgm:cxn modelId="{D6EC55D7-F5B7-4B1A-A46B-07AB056067BE}" type="presParOf" srcId="{3C7A57E8-F236-451B-B0B0-4F55A236E660}" destId="{02661F3F-2975-4401-B443-EE79719F5D6E}" srcOrd="1" destOrd="0" presId="urn:microsoft.com/office/officeart/2005/8/layout/chevron2"/>
    <dgm:cxn modelId="{F01524E3-5DAA-4A0C-813F-9915EDDF36EB}" type="presParOf" srcId="{3A83ECA6-9BAC-49A1-8DFE-A808C3A5FCBF}" destId="{56E7CC6B-B56F-4BBD-8BFA-491DD21AF451}" srcOrd="13" destOrd="0" presId="urn:microsoft.com/office/officeart/2005/8/layout/chevron2"/>
    <dgm:cxn modelId="{A7FBB272-7540-42CC-AD6D-61BAB3E529AD}" type="presParOf" srcId="{3A83ECA6-9BAC-49A1-8DFE-A808C3A5FCBF}" destId="{51BB0620-FBF3-41F1-8E56-A6442E4152EA}" srcOrd="14" destOrd="0" presId="urn:microsoft.com/office/officeart/2005/8/layout/chevron2"/>
    <dgm:cxn modelId="{76494393-6906-4DC7-A21B-34D263732832}" type="presParOf" srcId="{51BB0620-FBF3-41F1-8E56-A6442E4152EA}" destId="{CE408560-20CE-4A7B-934D-DE18C2FE36AC}" srcOrd="0" destOrd="0" presId="urn:microsoft.com/office/officeart/2005/8/layout/chevron2"/>
    <dgm:cxn modelId="{FABB72F5-BA8A-43D5-802F-DEB2BC0757F5}" type="presParOf" srcId="{51BB0620-FBF3-41F1-8E56-A6442E4152EA}" destId="{C25C83D3-8FCF-46DA-A4F6-4023468DCED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F301A-9CE6-4581-B471-510ADE632A74}">
      <dsp:nvSpPr>
        <dsp:cNvPr id="0" name=""/>
        <dsp:cNvSpPr/>
      </dsp:nvSpPr>
      <dsp:spPr>
        <a:xfrm>
          <a:off x="0" y="4174291"/>
          <a:ext cx="4575175" cy="547873"/>
        </a:xfrm>
        <a:prstGeom prst="rect">
          <a:avLst/>
        </a:prstGeom>
        <a:solidFill>
          <a:schemeClr val="accent2">
            <a:shade val="80000"/>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lumMod val="95000"/>
                  <a:lumOff val="5000"/>
                </a:schemeClr>
              </a:solidFill>
            </a:rPr>
            <a:t>VILLAGE LEVEL</a:t>
          </a:r>
        </a:p>
      </dsp:txBody>
      <dsp:txXfrm>
        <a:off x="0" y="4174291"/>
        <a:ext cx="4575175" cy="547873"/>
      </dsp:txXfrm>
    </dsp:sp>
    <dsp:sp modelId="{4EF83D55-1972-432F-8F1B-808B996760B9}">
      <dsp:nvSpPr>
        <dsp:cNvPr id="0" name=""/>
        <dsp:cNvSpPr/>
      </dsp:nvSpPr>
      <dsp:spPr>
        <a:xfrm rot="10800000">
          <a:off x="0" y="3339880"/>
          <a:ext cx="4575175" cy="842629"/>
        </a:xfrm>
        <a:prstGeom prst="upArrowCallout">
          <a:avLst/>
        </a:prstGeom>
        <a:solidFill>
          <a:schemeClr val="accent2">
            <a:shade val="80000"/>
            <a:hueOff val="-60682"/>
            <a:satOff val="-9717"/>
            <a:lumOff val="7262"/>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lumMod val="95000"/>
                  <a:lumOff val="5000"/>
                </a:schemeClr>
              </a:solidFill>
            </a:rPr>
            <a:t>SUBCENTER LEVEL</a:t>
          </a:r>
        </a:p>
      </dsp:txBody>
      <dsp:txXfrm rot="10800000">
        <a:off x="0" y="3339880"/>
        <a:ext cx="4575175" cy="547515"/>
      </dsp:txXfrm>
    </dsp:sp>
    <dsp:sp modelId="{65E930DE-0871-41BF-9BE0-7206E172CA76}">
      <dsp:nvSpPr>
        <dsp:cNvPr id="0" name=""/>
        <dsp:cNvSpPr/>
      </dsp:nvSpPr>
      <dsp:spPr>
        <a:xfrm rot="10800000">
          <a:off x="0" y="2505468"/>
          <a:ext cx="4575175" cy="842629"/>
        </a:xfrm>
        <a:prstGeom prst="upArrowCallout">
          <a:avLst/>
        </a:prstGeom>
        <a:solidFill>
          <a:schemeClr val="accent2">
            <a:shade val="80000"/>
            <a:hueOff val="-121365"/>
            <a:satOff val="-19434"/>
            <a:lumOff val="14524"/>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lumMod val="95000"/>
                  <a:lumOff val="5000"/>
                </a:schemeClr>
              </a:solidFill>
            </a:rPr>
            <a:t>PRIMARY HEALTH CENTER</a:t>
          </a:r>
        </a:p>
      </dsp:txBody>
      <dsp:txXfrm rot="10800000">
        <a:off x="0" y="2505468"/>
        <a:ext cx="4575175" cy="547515"/>
      </dsp:txXfrm>
    </dsp:sp>
    <dsp:sp modelId="{AFF7FB6A-2C0F-4C20-A7C7-81BD17B7BBBA}">
      <dsp:nvSpPr>
        <dsp:cNvPr id="0" name=""/>
        <dsp:cNvSpPr/>
      </dsp:nvSpPr>
      <dsp:spPr>
        <a:xfrm rot="10800000">
          <a:off x="0" y="1671057"/>
          <a:ext cx="4575175" cy="842629"/>
        </a:xfrm>
        <a:prstGeom prst="upArrowCallout">
          <a:avLst/>
        </a:prstGeom>
        <a:solidFill>
          <a:schemeClr val="accent2">
            <a:shade val="80000"/>
            <a:hueOff val="-182047"/>
            <a:satOff val="-29150"/>
            <a:lumOff val="21787"/>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lumMod val="95000"/>
                  <a:lumOff val="5000"/>
                </a:schemeClr>
              </a:solidFill>
            </a:rPr>
            <a:t>COMMUNITY HEALTH CENTER</a:t>
          </a:r>
        </a:p>
      </dsp:txBody>
      <dsp:txXfrm rot="10800000">
        <a:off x="0" y="1671057"/>
        <a:ext cx="4575175" cy="547515"/>
      </dsp:txXfrm>
    </dsp:sp>
    <dsp:sp modelId="{D200B0D1-619D-4032-BD84-6E906DB93A7B}">
      <dsp:nvSpPr>
        <dsp:cNvPr id="0" name=""/>
        <dsp:cNvSpPr/>
      </dsp:nvSpPr>
      <dsp:spPr>
        <a:xfrm rot="10800000">
          <a:off x="0" y="836646"/>
          <a:ext cx="4575175" cy="842629"/>
        </a:xfrm>
        <a:prstGeom prst="upArrowCallout">
          <a:avLst/>
        </a:prstGeom>
        <a:solidFill>
          <a:schemeClr val="accent2">
            <a:shade val="80000"/>
            <a:hueOff val="-242730"/>
            <a:satOff val="-38867"/>
            <a:lumOff val="29049"/>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lumMod val="95000"/>
                  <a:lumOff val="5000"/>
                </a:schemeClr>
              </a:solidFill>
            </a:rPr>
            <a:t>DISTRIC LEVEL HOSPITAL</a:t>
          </a:r>
        </a:p>
      </dsp:txBody>
      <dsp:txXfrm rot="10800000">
        <a:off x="0" y="836646"/>
        <a:ext cx="4575175" cy="547515"/>
      </dsp:txXfrm>
    </dsp:sp>
    <dsp:sp modelId="{51BE5BB4-C7D2-4B8B-8A33-6D4DC0811F87}">
      <dsp:nvSpPr>
        <dsp:cNvPr id="0" name=""/>
        <dsp:cNvSpPr/>
      </dsp:nvSpPr>
      <dsp:spPr>
        <a:xfrm rot="10800000">
          <a:off x="0" y="2234"/>
          <a:ext cx="4575175" cy="842629"/>
        </a:xfrm>
        <a:prstGeom prst="upArrowCallout">
          <a:avLst/>
        </a:prstGeom>
        <a:solidFill>
          <a:schemeClr val="accent2">
            <a:shade val="80000"/>
            <a:hueOff val="-303412"/>
            <a:satOff val="-48584"/>
            <a:lumOff val="36311"/>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lumMod val="95000"/>
                  <a:lumOff val="5000"/>
                </a:schemeClr>
              </a:solidFill>
            </a:rPr>
            <a:t>STATE LEVEL HOSPITAL</a:t>
          </a:r>
        </a:p>
      </dsp:txBody>
      <dsp:txXfrm rot="10800000">
        <a:off x="0" y="2234"/>
        <a:ext cx="4575175" cy="5475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F1506B-4A6A-4069-87ED-ACF9ABBDE36F}">
      <dsp:nvSpPr>
        <dsp:cNvPr id="0" name=""/>
        <dsp:cNvSpPr/>
      </dsp:nvSpPr>
      <dsp:spPr>
        <a:xfrm rot="5400000">
          <a:off x="-112313" y="112313"/>
          <a:ext cx="748754" cy="524128"/>
        </a:xfrm>
        <a:prstGeom prst="chevron">
          <a:avLst/>
        </a:prstGeom>
        <a:solidFill>
          <a:schemeClr val="accent5">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lumMod val="95000"/>
                  <a:lumOff val="5000"/>
                </a:schemeClr>
              </a:solidFill>
            </a:rPr>
            <a:t>1.</a:t>
          </a:r>
        </a:p>
      </dsp:txBody>
      <dsp:txXfrm rot="-5400000">
        <a:off x="0" y="262064"/>
        <a:ext cx="524128" cy="224626"/>
      </dsp:txXfrm>
    </dsp:sp>
    <dsp:sp modelId="{24EC5B16-B41F-47EA-B6BE-A26E774B9414}">
      <dsp:nvSpPr>
        <dsp:cNvPr id="0" name=""/>
        <dsp:cNvSpPr/>
      </dsp:nvSpPr>
      <dsp:spPr>
        <a:xfrm rot="5400000">
          <a:off x="3181018" y="-2652834"/>
          <a:ext cx="486690" cy="5800471"/>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ctr" defTabSz="800100">
            <a:lnSpc>
              <a:spcPct val="90000"/>
            </a:lnSpc>
            <a:spcBef>
              <a:spcPct val="0"/>
            </a:spcBef>
            <a:spcAft>
              <a:spcPct val="15000"/>
            </a:spcAft>
            <a:buChar char="•"/>
          </a:pPr>
          <a:r>
            <a:rPr lang="en-US" sz="1800" b="1" kern="1200" dirty="0"/>
            <a:t>Establish a good relationship with the patient.</a:t>
          </a:r>
        </a:p>
      </dsp:txBody>
      <dsp:txXfrm rot="-5400000">
        <a:off x="524128" y="27814"/>
        <a:ext cx="5776713" cy="439174"/>
      </dsp:txXfrm>
    </dsp:sp>
    <dsp:sp modelId="{FB4CD9D8-4E6F-49D0-9B2F-AC542719563F}">
      <dsp:nvSpPr>
        <dsp:cNvPr id="0" name=""/>
        <dsp:cNvSpPr/>
      </dsp:nvSpPr>
      <dsp:spPr>
        <a:xfrm rot="5400000">
          <a:off x="-112313" y="792017"/>
          <a:ext cx="748754" cy="524128"/>
        </a:xfrm>
        <a:prstGeom prst="chevron">
          <a:avLst/>
        </a:prstGeom>
        <a:solidFill>
          <a:schemeClr val="accent5">
            <a:hueOff val="-717224"/>
            <a:satOff val="5870"/>
            <a:lumOff val="-952"/>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lumMod val="95000"/>
                  <a:lumOff val="5000"/>
                </a:schemeClr>
              </a:solidFill>
            </a:rPr>
            <a:t>2.</a:t>
          </a:r>
        </a:p>
      </dsp:txBody>
      <dsp:txXfrm rot="-5400000">
        <a:off x="0" y="941768"/>
        <a:ext cx="524128" cy="224626"/>
      </dsp:txXfrm>
    </dsp:sp>
    <dsp:sp modelId="{3163E092-43CA-4F47-8CC7-AC9917899095}">
      <dsp:nvSpPr>
        <dsp:cNvPr id="0" name=""/>
        <dsp:cNvSpPr/>
      </dsp:nvSpPr>
      <dsp:spPr>
        <a:xfrm rot="5400000">
          <a:off x="3181018" y="-1977186"/>
          <a:ext cx="486690" cy="5800471"/>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ctr" defTabSz="800100">
            <a:lnSpc>
              <a:spcPct val="90000"/>
            </a:lnSpc>
            <a:spcBef>
              <a:spcPct val="0"/>
            </a:spcBef>
            <a:spcAft>
              <a:spcPct val="15000"/>
            </a:spcAft>
            <a:buChar char="•"/>
          </a:pPr>
          <a:r>
            <a:rPr lang="en-US" sz="1800" b="1" kern="1200" dirty="0"/>
            <a:t>Establish the need for a referral</a:t>
          </a:r>
        </a:p>
      </dsp:txBody>
      <dsp:txXfrm rot="-5400000">
        <a:off x="524128" y="703462"/>
        <a:ext cx="5776713" cy="439174"/>
      </dsp:txXfrm>
    </dsp:sp>
    <dsp:sp modelId="{D97F0056-5656-4B15-BF84-D83F920E75EE}">
      <dsp:nvSpPr>
        <dsp:cNvPr id="0" name=""/>
        <dsp:cNvSpPr/>
      </dsp:nvSpPr>
      <dsp:spPr>
        <a:xfrm rot="5400000">
          <a:off x="-112313" y="1467664"/>
          <a:ext cx="748754" cy="524128"/>
        </a:xfrm>
        <a:prstGeom prst="chevron">
          <a:avLst/>
        </a:prstGeom>
        <a:solidFill>
          <a:schemeClr val="accent5">
            <a:hueOff val="-1434448"/>
            <a:satOff val="11741"/>
            <a:lumOff val="-1905"/>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lumMod val="95000"/>
                  <a:lumOff val="5000"/>
                </a:schemeClr>
              </a:solidFill>
            </a:rPr>
            <a:t>3.</a:t>
          </a:r>
        </a:p>
      </dsp:txBody>
      <dsp:txXfrm rot="-5400000">
        <a:off x="0" y="1617415"/>
        <a:ext cx="524128" cy="224626"/>
      </dsp:txXfrm>
    </dsp:sp>
    <dsp:sp modelId="{CD1DEC83-BA50-4821-97D8-A2FC361AA4E6}">
      <dsp:nvSpPr>
        <dsp:cNvPr id="0" name=""/>
        <dsp:cNvSpPr/>
      </dsp:nvSpPr>
      <dsp:spPr>
        <a:xfrm rot="5400000">
          <a:off x="3181018" y="-1301539"/>
          <a:ext cx="486690" cy="5800471"/>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ctr" defTabSz="800100">
            <a:lnSpc>
              <a:spcPct val="90000"/>
            </a:lnSpc>
            <a:spcBef>
              <a:spcPct val="0"/>
            </a:spcBef>
            <a:spcAft>
              <a:spcPct val="15000"/>
            </a:spcAft>
            <a:buChar char="•"/>
          </a:pPr>
          <a:r>
            <a:rPr lang="en-US" sz="1800" b="1" kern="1200" dirty="0"/>
            <a:t>Set objectives for the referral</a:t>
          </a:r>
        </a:p>
      </dsp:txBody>
      <dsp:txXfrm rot="-5400000">
        <a:off x="524128" y="1379109"/>
        <a:ext cx="5776713" cy="439174"/>
      </dsp:txXfrm>
    </dsp:sp>
    <dsp:sp modelId="{A8FA8274-FDE7-4C2C-8CF2-19C93F4C1AA0}">
      <dsp:nvSpPr>
        <dsp:cNvPr id="0" name=""/>
        <dsp:cNvSpPr/>
      </dsp:nvSpPr>
      <dsp:spPr>
        <a:xfrm rot="5400000">
          <a:off x="-112313" y="2143312"/>
          <a:ext cx="748754" cy="524128"/>
        </a:xfrm>
        <a:prstGeom prst="chevron">
          <a:avLst/>
        </a:prstGeom>
        <a:solidFill>
          <a:schemeClr val="accent5">
            <a:hueOff val="-2151671"/>
            <a:satOff val="17611"/>
            <a:lumOff val="-2857"/>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lumMod val="95000"/>
                  <a:lumOff val="5000"/>
                </a:schemeClr>
              </a:solidFill>
            </a:rPr>
            <a:t>4.</a:t>
          </a:r>
        </a:p>
      </dsp:txBody>
      <dsp:txXfrm rot="-5400000">
        <a:off x="0" y="2293063"/>
        <a:ext cx="524128" cy="224626"/>
      </dsp:txXfrm>
    </dsp:sp>
    <dsp:sp modelId="{9B1455A4-503C-4B19-A2BB-87E701C69D16}">
      <dsp:nvSpPr>
        <dsp:cNvPr id="0" name=""/>
        <dsp:cNvSpPr/>
      </dsp:nvSpPr>
      <dsp:spPr>
        <a:xfrm rot="5400000">
          <a:off x="3181018" y="-625891"/>
          <a:ext cx="486690" cy="5800471"/>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ctr" defTabSz="800100">
            <a:lnSpc>
              <a:spcPct val="90000"/>
            </a:lnSpc>
            <a:spcBef>
              <a:spcPct val="0"/>
            </a:spcBef>
            <a:spcAft>
              <a:spcPct val="15000"/>
            </a:spcAft>
            <a:buChar char="•"/>
          </a:pPr>
          <a:r>
            <a:rPr lang="en-US" sz="1800" b="1" kern="1200" dirty="0"/>
            <a:t>Explore resources availability</a:t>
          </a:r>
        </a:p>
      </dsp:txBody>
      <dsp:txXfrm rot="-5400000">
        <a:off x="524128" y="2054757"/>
        <a:ext cx="5776713" cy="439174"/>
      </dsp:txXfrm>
    </dsp:sp>
    <dsp:sp modelId="{23D7DBFA-86D8-47BF-B3E8-773421756C30}">
      <dsp:nvSpPr>
        <dsp:cNvPr id="0" name=""/>
        <dsp:cNvSpPr/>
      </dsp:nvSpPr>
      <dsp:spPr>
        <a:xfrm rot="5400000">
          <a:off x="-112313" y="2818959"/>
          <a:ext cx="748754" cy="524128"/>
        </a:xfrm>
        <a:prstGeom prst="chevron">
          <a:avLst/>
        </a:prstGeom>
        <a:solidFill>
          <a:schemeClr val="accent5">
            <a:hueOff val="-2868895"/>
            <a:satOff val="23482"/>
            <a:lumOff val="-3809"/>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lumMod val="95000"/>
                  <a:lumOff val="5000"/>
                </a:schemeClr>
              </a:solidFill>
            </a:rPr>
            <a:t>5.</a:t>
          </a:r>
        </a:p>
      </dsp:txBody>
      <dsp:txXfrm rot="-5400000">
        <a:off x="0" y="2968710"/>
        <a:ext cx="524128" cy="224626"/>
      </dsp:txXfrm>
    </dsp:sp>
    <dsp:sp modelId="{1DFA7934-371D-487E-9AC5-899B9A222CB9}">
      <dsp:nvSpPr>
        <dsp:cNvPr id="0" name=""/>
        <dsp:cNvSpPr/>
      </dsp:nvSpPr>
      <dsp:spPr>
        <a:xfrm rot="5400000">
          <a:off x="3181018" y="49755"/>
          <a:ext cx="486690" cy="5800471"/>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ctr" defTabSz="800100">
            <a:lnSpc>
              <a:spcPct val="90000"/>
            </a:lnSpc>
            <a:spcBef>
              <a:spcPct val="0"/>
            </a:spcBef>
            <a:spcAft>
              <a:spcPct val="15000"/>
            </a:spcAft>
            <a:buChar char="•"/>
          </a:pPr>
          <a:r>
            <a:rPr lang="en-US" sz="1800" b="1" kern="1200" dirty="0"/>
            <a:t>Patient decides to use or not use</a:t>
          </a:r>
        </a:p>
      </dsp:txBody>
      <dsp:txXfrm rot="-5400000">
        <a:off x="524128" y="2730403"/>
        <a:ext cx="5776713" cy="439174"/>
      </dsp:txXfrm>
    </dsp:sp>
    <dsp:sp modelId="{D40A0B3C-C20D-4B47-9DCA-B502618BA617}">
      <dsp:nvSpPr>
        <dsp:cNvPr id="0" name=""/>
        <dsp:cNvSpPr/>
      </dsp:nvSpPr>
      <dsp:spPr>
        <a:xfrm rot="5400000">
          <a:off x="-112313" y="3494607"/>
          <a:ext cx="748754" cy="524128"/>
        </a:xfrm>
        <a:prstGeom prst="chevron">
          <a:avLst/>
        </a:prstGeom>
        <a:solidFill>
          <a:schemeClr val="accent5">
            <a:hueOff val="-3586119"/>
            <a:satOff val="29352"/>
            <a:lumOff val="-4761"/>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lumMod val="95000"/>
                  <a:lumOff val="5000"/>
                </a:schemeClr>
              </a:solidFill>
            </a:rPr>
            <a:t>6.</a:t>
          </a:r>
        </a:p>
      </dsp:txBody>
      <dsp:txXfrm rot="-5400000">
        <a:off x="0" y="3644358"/>
        <a:ext cx="524128" cy="224626"/>
      </dsp:txXfrm>
    </dsp:sp>
    <dsp:sp modelId="{364ECE07-95D4-489A-A957-8FEEE17399EC}">
      <dsp:nvSpPr>
        <dsp:cNvPr id="0" name=""/>
        <dsp:cNvSpPr/>
      </dsp:nvSpPr>
      <dsp:spPr>
        <a:xfrm rot="5400000">
          <a:off x="3181018" y="725403"/>
          <a:ext cx="486690" cy="5800471"/>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ctr" defTabSz="800100">
            <a:lnSpc>
              <a:spcPct val="90000"/>
            </a:lnSpc>
            <a:spcBef>
              <a:spcPct val="0"/>
            </a:spcBef>
            <a:spcAft>
              <a:spcPct val="15000"/>
            </a:spcAft>
            <a:buChar char="•"/>
          </a:pPr>
          <a:r>
            <a:rPr lang="en-US" sz="1800" b="1" kern="1200" dirty="0"/>
            <a:t>Make pre-referral treatment</a:t>
          </a:r>
        </a:p>
      </dsp:txBody>
      <dsp:txXfrm rot="-5400000">
        <a:off x="524128" y="3406051"/>
        <a:ext cx="5776713" cy="439174"/>
      </dsp:txXfrm>
    </dsp:sp>
    <dsp:sp modelId="{6ED38AA4-1E65-43BB-81E7-D7BDEFC5748C}">
      <dsp:nvSpPr>
        <dsp:cNvPr id="0" name=""/>
        <dsp:cNvSpPr/>
      </dsp:nvSpPr>
      <dsp:spPr>
        <a:xfrm rot="5400000">
          <a:off x="-112313" y="4170254"/>
          <a:ext cx="748754" cy="524128"/>
        </a:xfrm>
        <a:prstGeom prst="chevron">
          <a:avLst/>
        </a:prstGeom>
        <a:solidFill>
          <a:schemeClr val="accent5">
            <a:hueOff val="-4303342"/>
            <a:satOff val="35223"/>
            <a:lumOff val="-5714"/>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lumMod val="95000"/>
                  <a:lumOff val="5000"/>
                </a:schemeClr>
              </a:solidFill>
            </a:rPr>
            <a:t>7.</a:t>
          </a:r>
        </a:p>
      </dsp:txBody>
      <dsp:txXfrm rot="-5400000">
        <a:off x="0" y="4320005"/>
        <a:ext cx="524128" cy="224626"/>
      </dsp:txXfrm>
    </dsp:sp>
    <dsp:sp modelId="{02661F3F-2975-4401-B443-EE79719F5D6E}">
      <dsp:nvSpPr>
        <dsp:cNvPr id="0" name=""/>
        <dsp:cNvSpPr/>
      </dsp:nvSpPr>
      <dsp:spPr>
        <a:xfrm rot="5400000">
          <a:off x="3181018" y="1401050"/>
          <a:ext cx="486690" cy="5800471"/>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ctr" defTabSz="800100">
            <a:lnSpc>
              <a:spcPct val="90000"/>
            </a:lnSpc>
            <a:spcBef>
              <a:spcPct val="0"/>
            </a:spcBef>
            <a:spcAft>
              <a:spcPct val="15000"/>
            </a:spcAft>
            <a:buChar char="•"/>
          </a:pPr>
          <a:r>
            <a:rPr lang="en-US" sz="1800" b="1" kern="1200" dirty="0"/>
            <a:t>Facilitate, coordinate referral</a:t>
          </a:r>
        </a:p>
      </dsp:txBody>
      <dsp:txXfrm rot="-5400000">
        <a:off x="524128" y="4081698"/>
        <a:ext cx="5776713" cy="439174"/>
      </dsp:txXfrm>
    </dsp:sp>
    <dsp:sp modelId="{CE408560-20CE-4A7B-934D-DE18C2FE36AC}">
      <dsp:nvSpPr>
        <dsp:cNvPr id="0" name=""/>
        <dsp:cNvSpPr/>
      </dsp:nvSpPr>
      <dsp:spPr>
        <a:xfrm rot="5400000">
          <a:off x="-112313" y="4845902"/>
          <a:ext cx="748754" cy="524128"/>
        </a:xfrm>
        <a:prstGeom prst="chevron">
          <a:avLst/>
        </a:prstGeom>
        <a:solidFill>
          <a:schemeClr val="accent5">
            <a:hueOff val="-5020566"/>
            <a:satOff val="41093"/>
            <a:lumOff val="-6666"/>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tx1">
                  <a:lumMod val="95000"/>
                  <a:lumOff val="5000"/>
                </a:schemeClr>
              </a:solidFill>
            </a:rPr>
            <a:t>8.</a:t>
          </a:r>
        </a:p>
      </dsp:txBody>
      <dsp:txXfrm rot="-5400000">
        <a:off x="0" y="4995653"/>
        <a:ext cx="524128" cy="224626"/>
      </dsp:txXfrm>
    </dsp:sp>
    <dsp:sp modelId="{C25C83D3-8FCF-46DA-A4F6-4023468DCEDE}">
      <dsp:nvSpPr>
        <dsp:cNvPr id="0" name=""/>
        <dsp:cNvSpPr/>
      </dsp:nvSpPr>
      <dsp:spPr>
        <a:xfrm rot="5400000">
          <a:off x="3181018" y="2076698"/>
          <a:ext cx="486690" cy="5800471"/>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ctr" defTabSz="800100">
            <a:lnSpc>
              <a:spcPct val="90000"/>
            </a:lnSpc>
            <a:spcBef>
              <a:spcPct val="0"/>
            </a:spcBef>
            <a:spcAft>
              <a:spcPct val="15000"/>
            </a:spcAft>
            <a:buChar char="•"/>
          </a:pPr>
          <a:r>
            <a:rPr lang="en-US" sz="1800" b="1" kern="1200" dirty="0"/>
            <a:t>Evaluate and follow up</a:t>
          </a:r>
        </a:p>
      </dsp:txBody>
      <dsp:txXfrm rot="-5400000">
        <a:off x="524128" y="4757346"/>
        <a:ext cx="5776713" cy="43917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9E144626-3DED-4F3B-96D3-DFA2C208216D}" type="datetimeFigureOut">
              <a:rPr lang="en-US" smtClean="0"/>
              <a:pPr/>
              <a:t>12/2/2022</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74DCB94-285C-4A1C-A591-0207F3053AF5}"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9E144626-3DED-4F3B-96D3-DFA2C208216D}"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74DCB94-285C-4A1C-A591-0207F3053AF5}"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E144626-3DED-4F3B-96D3-DFA2C208216D}" type="datetimeFigureOut">
              <a:rPr lang="en-US" smtClean="0"/>
              <a:pPr/>
              <a:t>12/2/2022</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74DCB94-285C-4A1C-A591-0207F3053AF5}"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9E144626-3DED-4F3B-96D3-DFA2C208216D}"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4DCB94-285C-4A1C-A591-0207F3053AF5}"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9E144626-3DED-4F3B-96D3-DFA2C208216D}" type="datetimeFigureOut">
              <a:rPr lang="en-US" smtClean="0"/>
              <a:pPr/>
              <a:t>12/2/2022</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74DCB94-285C-4A1C-A591-0207F3053AF5}"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E144626-3DED-4F3B-96D3-DFA2C208216D}" type="datetimeFigureOut">
              <a:rPr lang="en-US" smtClean="0"/>
              <a:pPr/>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74DCB94-285C-4A1C-A591-0207F3053A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E144626-3DED-4F3B-96D3-DFA2C208216D}" type="datetimeFigureOut">
              <a:rPr lang="en-US" smtClean="0"/>
              <a:pPr/>
              <a:t>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74DCB94-285C-4A1C-A591-0207F3053A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74DCB94-285C-4A1C-A591-0207F3053AF5}"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E144626-3DED-4F3B-96D3-DFA2C208216D}" type="datetimeFigureOut">
              <a:rPr lang="en-US" smtClean="0"/>
              <a:pPr/>
              <a:t>12/2/2022</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74DCB94-285C-4A1C-A591-0207F3053AF5}"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E144626-3DED-4F3B-96D3-DFA2C208216D}" type="datetimeFigureOut">
              <a:rPr lang="en-US" smtClean="0"/>
              <a:pPr/>
              <a:t>12/2/2022</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E144626-3DED-4F3B-96D3-DFA2C208216D}"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4DCB94-285C-4A1C-A591-0207F3053AF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74DCB94-285C-4A1C-A591-0207F3053AF5}"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E144626-3DED-4F3B-96D3-DFA2C208216D}"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E144626-3DED-4F3B-96D3-DFA2C208216D}" type="datetimeFigureOut">
              <a:rPr lang="en-US" smtClean="0"/>
              <a:pPr/>
              <a:t>12/2/2022</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74DCB94-285C-4A1C-A591-0207F3053AF5}"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diagramLayout" Target="../diagrams/layout2.xml"/><Relationship Id="rId7" Type="http://schemas.openxmlformats.org/officeDocument/2006/relationships/image" Target="../media/image7.gi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2819400"/>
            <a:ext cx="7696200" cy="1752600"/>
          </a:xfrm>
        </p:spPr>
        <p:style>
          <a:lnRef idx="2">
            <a:schemeClr val="accent5"/>
          </a:lnRef>
          <a:fillRef idx="1">
            <a:schemeClr val="lt1"/>
          </a:fillRef>
          <a:effectRef idx="0">
            <a:schemeClr val="accent5"/>
          </a:effectRef>
          <a:fontRef idx="minor">
            <a:schemeClr val="dk1"/>
          </a:fontRef>
        </p:style>
        <p:txBody>
          <a:bodyPr>
            <a:normAutofit/>
          </a:bodyPr>
          <a:lstStyle/>
          <a:p>
            <a:r>
              <a:rPr lang="en-US" sz="4400" dirty="0">
                <a:solidFill>
                  <a:srgbClr val="0070C0"/>
                </a:solidFill>
              </a:rPr>
              <a:t>REFERRAL SERVICES</a:t>
            </a:r>
          </a:p>
          <a:p>
            <a:endParaRPr lang="en-US" sz="4400" dirty="0">
              <a:solidFill>
                <a:srgbClr val="0070C0"/>
              </a:solidFill>
            </a:endParaRPr>
          </a:p>
        </p:txBody>
      </p:sp>
      <p:sp>
        <p:nvSpPr>
          <p:cNvPr id="2" name="Title 1"/>
          <p:cNvSpPr>
            <a:spLocks noGrp="1"/>
          </p:cNvSpPr>
          <p:nvPr>
            <p:ph type="ctrTitle"/>
          </p:nvPr>
        </p:nvSpPr>
        <p:spPr/>
        <p:txBody>
          <a:bodyPr>
            <a:normAutofit/>
          </a:bodyPr>
          <a:lstStyle/>
          <a:p>
            <a:r>
              <a:rPr lang="en-US" sz="4800" b="1" dirty="0"/>
              <a:t>UNIT-: 07</a:t>
            </a:r>
          </a:p>
        </p:txBody>
      </p:sp>
      <p:pic>
        <p:nvPicPr>
          <p:cNvPr id="4" name="Picture 3" descr="262-2623209_animated-ambulance-gif-transparent.png"/>
          <p:cNvPicPr>
            <a:picLocks noChangeAspect="1"/>
          </p:cNvPicPr>
          <p:nvPr/>
        </p:nvPicPr>
        <p:blipFill>
          <a:blip r:embed="rId2" cstate="print"/>
          <a:srcRect l="17143" t="25000" r="17143" b="9615"/>
          <a:stretch>
            <a:fillRect/>
          </a:stretch>
        </p:blipFill>
        <p:spPr>
          <a:xfrm>
            <a:off x="2057400" y="3885096"/>
            <a:ext cx="5105400" cy="2515704"/>
          </a:xfrm>
          <a:prstGeom prst="rect">
            <a:avLst/>
          </a:prstGeom>
          <a:ln>
            <a:noFill/>
          </a:ln>
          <a:effectLst>
            <a:softEdge rad="112500"/>
          </a:effectLst>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INTRODUCTION</a:t>
            </a:r>
          </a:p>
        </p:txBody>
      </p:sp>
      <p:sp>
        <p:nvSpPr>
          <p:cNvPr id="3" name="Content Placeholder 2"/>
          <p:cNvSpPr>
            <a:spLocks noGrp="1"/>
          </p:cNvSpPr>
          <p:nvPr>
            <p:ph sz="quarter" idx="1"/>
          </p:nvPr>
        </p:nvSpPr>
        <p:spPr/>
        <p:txBody>
          <a:bodyPr/>
          <a:lstStyle/>
          <a:p>
            <a:pPr algn="just">
              <a:lnSpc>
                <a:spcPct val="150000"/>
              </a:lnSpc>
            </a:pPr>
            <a:r>
              <a:rPr lang="en-US" dirty="0"/>
              <a:t>In India health services are provides at 3 levels considering the 3 levels of prevention. At each level the facilities for health services are organized as per planning to cater the specific type of health needs of the client.</a:t>
            </a:r>
          </a:p>
          <a:p>
            <a:pPr algn="just">
              <a:lnSpc>
                <a:spcPct val="150000"/>
              </a:lnSpc>
            </a:pPr>
            <a:endParaRPr lang="en-US" dirty="0"/>
          </a:p>
        </p:txBody>
      </p:sp>
      <p:pic>
        <p:nvPicPr>
          <p:cNvPr id="5" name="Picture 4" descr="png-clipart-nursing-care-cartoon-others-child-face.png"/>
          <p:cNvPicPr>
            <a:picLocks noChangeAspect="1"/>
          </p:cNvPicPr>
          <p:nvPr/>
        </p:nvPicPr>
        <p:blipFill>
          <a:blip r:embed="rId2" cstate="print"/>
          <a:srcRect l="18931" t="3817" r="19542" b="21985"/>
          <a:stretch>
            <a:fillRect/>
          </a:stretch>
        </p:blipFill>
        <p:spPr>
          <a:xfrm>
            <a:off x="152400" y="4648200"/>
            <a:ext cx="1981200" cy="2209800"/>
          </a:xfrm>
          <a:prstGeom prst="rect">
            <a:avLst/>
          </a:prstGeom>
          <a:ln>
            <a:noFill/>
          </a:ln>
          <a:effectLst>
            <a:softEdge rad="112500"/>
          </a:effectLst>
        </p:spPr>
      </p:pic>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INTRODUCTION</a:t>
            </a:r>
          </a:p>
        </p:txBody>
      </p:sp>
      <p:pic>
        <p:nvPicPr>
          <p:cNvPr id="4" name="Content Placeholder 3" descr="woman-doctor-pointing-her-finger-up-isolated-96188154.jpg"/>
          <p:cNvPicPr>
            <a:picLocks noGrp="1" noChangeAspect="1"/>
          </p:cNvPicPr>
          <p:nvPr>
            <p:ph sz="quarter" idx="1"/>
          </p:nvPr>
        </p:nvPicPr>
        <p:blipFill>
          <a:blip r:embed="rId2" cstate="print"/>
          <a:srcRect b="6736"/>
          <a:stretch>
            <a:fillRect/>
          </a:stretch>
        </p:blipFill>
        <p:spPr>
          <a:xfrm>
            <a:off x="0" y="-304800"/>
            <a:ext cx="9144000" cy="7162799"/>
          </a:xfrm>
        </p:spPr>
      </p:pic>
      <p:sp>
        <p:nvSpPr>
          <p:cNvPr id="5" name="TextBox 4"/>
          <p:cNvSpPr txBox="1"/>
          <p:nvPr/>
        </p:nvSpPr>
        <p:spPr>
          <a:xfrm>
            <a:off x="4419600" y="1066800"/>
            <a:ext cx="4267200" cy="5693866"/>
          </a:xfrm>
          <a:prstGeom prst="rect">
            <a:avLst/>
          </a:prstGeom>
          <a:noFill/>
        </p:spPr>
        <p:txBody>
          <a:bodyPr wrap="square" rtlCol="0">
            <a:spAutoFit/>
          </a:bodyPr>
          <a:lstStyle/>
          <a:p>
            <a:pPr algn="just">
              <a:buFont typeface="Arial" pitchFamily="34" charset="0"/>
              <a:buChar char="•"/>
            </a:pPr>
            <a:r>
              <a:rPr lang="en-US" sz="2800" dirty="0">
                <a:latin typeface="Times New Roman" pitchFamily="18" charset="0"/>
                <a:cs typeface="Times New Roman" pitchFamily="18" charset="0"/>
              </a:rPr>
              <a:t>WHO has identified the provision of referral system as one of the major supportive activities for primary health care, so the referral system has been established in such a way that cases can be referred from primary level of care to secondary level of care, to tertiary level of care according to the clients health needs.</a:t>
            </a:r>
          </a:p>
        </p:txBody>
      </p:sp>
    </p:spTree>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INTRODUCTION</a:t>
            </a:r>
          </a:p>
        </p:txBody>
      </p:sp>
      <p:graphicFrame>
        <p:nvGraphicFramePr>
          <p:cNvPr id="4" name="Content Placeholder 3"/>
          <p:cNvGraphicFramePr>
            <a:graphicFrameLocks noGrp="1"/>
          </p:cNvGraphicFramePr>
          <p:nvPr>
            <p:ph sz="quarter" idx="1"/>
          </p:nvPr>
        </p:nvGraphicFramePr>
        <p:xfrm>
          <a:off x="2514600" y="1600200"/>
          <a:ext cx="4575175"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28600" y="1524000"/>
            <a:ext cx="1981200" cy="646331"/>
          </a:xfrm>
          <a:prstGeom prst="rect">
            <a:avLst/>
          </a:prstGeom>
          <a:noFill/>
        </p:spPr>
        <p:txBody>
          <a:bodyPr wrap="square" rtlCol="0">
            <a:spAutoFit/>
          </a:bodyPr>
          <a:lstStyle/>
          <a:p>
            <a:pPr algn="ctr"/>
            <a:r>
              <a:rPr lang="en-US" b="1" dirty="0"/>
              <a:t>TERTIARY LEVELCARE</a:t>
            </a:r>
          </a:p>
        </p:txBody>
      </p:sp>
      <p:sp>
        <p:nvSpPr>
          <p:cNvPr id="7" name="Curved Left Arrow 6"/>
          <p:cNvSpPr/>
          <p:nvPr/>
        </p:nvSpPr>
        <p:spPr>
          <a:xfrm flipV="1">
            <a:off x="7162800" y="5257800"/>
            <a:ext cx="533400" cy="762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Right Arrow 8"/>
          <p:cNvSpPr/>
          <p:nvPr/>
        </p:nvSpPr>
        <p:spPr>
          <a:xfrm flipV="1">
            <a:off x="1981200" y="4343400"/>
            <a:ext cx="457200" cy="838200"/>
          </a:xfrm>
          <a:prstGeom prst="curvedRightArrow">
            <a:avLst>
              <a:gd name="adj1" fmla="val 25000"/>
              <a:gd name="adj2" fmla="val 50000"/>
              <a:gd name="adj3" fmla="val 360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urved Left Arrow 9"/>
          <p:cNvSpPr/>
          <p:nvPr/>
        </p:nvSpPr>
        <p:spPr>
          <a:xfrm flipV="1">
            <a:off x="7162800" y="3505200"/>
            <a:ext cx="533400" cy="762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urved Right Arrow 10"/>
          <p:cNvSpPr/>
          <p:nvPr/>
        </p:nvSpPr>
        <p:spPr>
          <a:xfrm flipV="1">
            <a:off x="1981200" y="2667000"/>
            <a:ext cx="457200" cy="838200"/>
          </a:xfrm>
          <a:prstGeom prst="curvedRightArrow">
            <a:avLst>
              <a:gd name="adj1" fmla="val 25000"/>
              <a:gd name="adj2" fmla="val 50000"/>
              <a:gd name="adj3" fmla="val 360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7620000" y="5257800"/>
            <a:ext cx="1524000" cy="923330"/>
          </a:xfrm>
          <a:prstGeom prst="rect">
            <a:avLst/>
          </a:prstGeom>
          <a:noFill/>
        </p:spPr>
        <p:txBody>
          <a:bodyPr wrap="square" rtlCol="0">
            <a:spAutoFit/>
          </a:bodyPr>
          <a:lstStyle/>
          <a:p>
            <a:pPr algn="ctr"/>
            <a:r>
              <a:rPr lang="en-US" b="1" dirty="0"/>
              <a:t>VILLAGE HEALHTH GUIDE</a:t>
            </a:r>
          </a:p>
        </p:txBody>
      </p:sp>
      <p:sp>
        <p:nvSpPr>
          <p:cNvPr id="14" name="TextBox 13"/>
          <p:cNvSpPr txBox="1"/>
          <p:nvPr/>
        </p:nvSpPr>
        <p:spPr>
          <a:xfrm>
            <a:off x="228600" y="4867870"/>
            <a:ext cx="1600200" cy="923330"/>
          </a:xfrm>
          <a:prstGeom prst="rect">
            <a:avLst/>
          </a:prstGeom>
          <a:noFill/>
        </p:spPr>
        <p:txBody>
          <a:bodyPr wrap="square" rtlCol="0">
            <a:spAutoFit/>
          </a:bodyPr>
          <a:lstStyle/>
          <a:p>
            <a:pPr algn="ctr"/>
            <a:r>
              <a:rPr lang="en-US" b="1" dirty="0"/>
              <a:t>PRIMARY LEVEL OF CARE</a:t>
            </a:r>
          </a:p>
        </p:txBody>
      </p:sp>
      <p:cxnSp>
        <p:nvCxnSpPr>
          <p:cNvPr id="16" name="Straight Connector 15"/>
          <p:cNvCxnSpPr/>
          <p:nvPr/>
        </p:nvCxnSpPr>
        <p:spPr>
          <a:xfrm>
            <a:off x="1752600" y="4343400"/>
            <a:ext cx="0" cy="1676400"/>
          </a:xfrm>
          <a:prstGeom prst="line">
            <a:avLst/>
          </a:prstGeom>
        </p:spPr>
        <p:style>
          <a:lnRef idx="3">
            <a:schemeClr val="dk1"/>
          </a:lnRef>
          <a:fillRef idx="0">
            <a:schemeClr val="dk1"/>
          </a:fillRef>
          <a:effectRef idx="2">
            <a:schemeClr val="dk1"/>
          </a:effectRef>
          <a:fontRef idx="minor">
            <a:schemeClr val="tx1"/>
          </a:fontRef>
        </p:style>
      </p:cxnSp>
      <p:cxnSp>
        <p:nvCxnSpPr>
          <p:cNvPr id="18" name="Straight Connector 17"/>
          <p:cNvCxnSpPr/>
          <p:nvPr/>
        </p:nvCxnSpPr>
        <p:spPr>
          <a:xfrm>
            <a:off x="1752600" y="6019800"/>
            <a:ext cx="685800" cy="0"/>
          </a:xfrm>
          <a:prstGeom prst="line">
            <a:avLst/>
          </a:prstGeom>
        </p:spPr>
        <p:style>
          <a:lnRef idx="3">
            <a:schemeClr val="dk1"/>
          </a:lnRef>
          <a:fillRef idx="0">
            <a:schemeClr val="dk1"/>
          </a:fillRef>
          <a:effectRef idx="2">
            <a:schemeClr val="dk1"/>
          </a:effectRef>
          <a:fontRef idx="minor">
            <a:schemeClr val="tx1"/>
          </a:fontRef>
        </p:style>
      </p:cxnSp>
      <p:cxnSp>
        <p:nvCxnSpPr>
          <p:cNvPr id="21" name="Straight Arrow Connector 20"/>
          <p:cNvCxnSpPr/>
          <p:nvPr/>
        </p:nvCxnSpPr>
        <p:spPr>
          <a:xfrm>
            <a:off x="1752600" y="4343400"/>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Straight Arrow Connector 22"/>
          <p:cNvCxnSpPr/>
          <p:nvPr/>
        </p:nvCxnSpPr>
        <p:spPr>
          <a:xfrm>
            <a:off x="7162800" y="3429000"/>
            <a:ext cx="457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4" name="TextBox 23"/>
          <p:cNvSpPr txBox="1"/>
          <p:nvPr/>
        </p:nvSpPr>
        <p:spPr>
          <a:xfrm>
            <a:off x="7696200" y="3048000"/>
            <a:ext cx="1295400" cy="738664"/>
          </a:xfrm>
          <a:prstGeom prst="rect">
            <a:avLst/>
          </a:prstGeom>
          <a:noFill/>
        </p:spPr>
        <p:txBody>
          <a:bodyPr wrap="square" rtlCol="0">
            <a:spAutoFit/>
          </a:bodyPr>
          <a:lstStyle/>
          <a:p>
            <a:pPr algn="ctr"/>
            <a:r>
              <a:rPr lang="en-US" sz="1400" b="1" dirty="0"/>
              <a:t>FIRST REFERRAL UNIT</a:t>
            </a:r>
          </a:p>
        </p:txBody>
      </p:sp>
      <p:cxnSp>
        <p:nvCxnSpPr>
          <p:cNvPr id="25" name="Straight Connector 24"/>
          <p:cNvCxnSpPr/>
          <p:nvPr/>
        </p:nvCxnSpPr>
        <p:spPr>
          <a:xfrm>
            <a:off x="1752600" y="2667000"/>
            <a:ext cx="0" cy="914400"/>
          </a:xfrm>
          <a:prstGeom prst="line">
            <a:avLst/>
          </a:prstGeom>
        </p:spPr>
        <p:style>
          <a:lnRef idx="3">
            <a:schemeClr val="dk1"/>
          </a:lnRef>
          <a:fillRef idx="0">
            <a:schemeClr val="dk1"/>
          </a:fillRef>
          <a:effectRef idx="2">
            <a:schemeClr val="dk1"/>
          </a:effectRef>
          <a:fontRef idx="minor">
            <a:schemeClr val="tx1"/>
          </a:fontRef>
        </p:style>
      </p:cxnSp>
      <p:cxnSp>
        <p:nvCxnSpPr>
          <p:cNvPr id="28" name="Straight Arrow Connector 27"/>
          <p:cNvCxnSpPr/>
          <p:nvPr/>
        </p:nvCxnSpPr>
        <p:spPr>
          <a:xfrm>
            <a:off x="1752600" y="2667000"/>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9" name="Straight Connector 28"/>
          <p:cNvCxnSpPr/>
          <p:nvPr/>
        </p:nvCxnSpPr>
        <p:spPr>
          <a:xfrm>
            <a:off x="1752600" y="3581400"/>
            <a:ext cx="685800" cy="0"/>
          </a:xfrm>
          <a:prstGeom prst="line">
            <a:avLst/>
          </a:prstGeom>
        </p:spPr>
        <p:style>
          <a:lnRef idx="3">
            <a:schemeClr val="dk1"/>
          </a:lnRef>
          <a:fillRef idx="0">
            <a:schemeClr val="dk1"/>
          </a:fillRef>
          <a:effectRef idx="2">
            <a:schemeClr val="dk1"/>
          </a:effectRef>
          <a:fontRef idx="minor">
            <a:schemeClr val="tx1"/>
          </a:fontRef>
        </p:style>
      </p:cxnSp>
      <p:sp>
        <p:nvSpPr>
          <p:cNvPr id="30" name="TextBox 29"/>
          <p:cNvSpPr txBox="1"/>
          <p:nvPr/>
        </p:nvSpPr>
        <p:spPr>
          <a:xfrm>
            <a:off x="152400" y="2667000"/>
            <a:ext cx="1600200" cy="830997"/>
          </a:xfrm>
          <a:prstGeom prst="rect">
            <a:avLst/>
          </a:prstGeom>
          <a:noFill/>
        </p:spPr>
        <p:txBody>
          <a:bodyPr wrap="square" rtlCol="0">
            <a:spAutoFit/>
          </a:bodyPr>
          <a:lstStyle/>
          <a:p>
            <a:pPr algn="ctr"/>
            <a:r>
              <a:rPr lang="en-US" sz="1600" b="1" dirty="0"/>
              <a:t>SECONDARY LEVEL OF CARE</a:t>
            </a:r>
          </a:p>
        </p:txBody>
      </p:sp>
    </p:spTree>
  </p:cSld>
  <p:clrMapOvr>
    <a:masterClrMapping/>
  </p:clrMapOvr>
  <p:transition>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PURPOSES</a:t>
            </a:r>
          </a:p>
        </p:txBody>
      </p:sp>
      <p:sp>
        <p:nvSpPr>
          <p:cNvPr id="3" name="Content Placeholder 2"/>
          <p:cNvSpPr>
            <a:spLocks noGrp="1"/>
          </p:cNvSpPr>
          <p:nvPr>
            <p:ph sz="quarter" idx="1"/>
          </p:nvPr>
        </p:nvSpPr>
        <p:spPr>
          <a:xfrm>
            <a:off x="2590800" y="1371600"/>
            <a:ext cx="6214872" cy="5181600"/>
          </a:xfrm>
        </p:spPr>
        <p:txBody>
          <a:bodyPr>
            <a:normAutofit fontScale="77500" lnSpcReduction="20000"/>
          </a:bodyPr>
          <a:lstStyle/>
          <a:p>
            <a:pPr algn="just">
              <a:lnSpc>
                <a:spcPct val="160000"/>
              </a:lnSpc>
            </a:pPr>
            <a:r>
              <a:rPr lang="en-US" dirty="0"/>
              <a:t>For early diagnosis and treatment of the case under the specialist care.</a:t>
            </a:r>
          </a:p>
          <a:p>
            <a:pPr algn="just">
              <a:lnSpc>
                <a:spcPct val="160000"/>
              </a:lnSpc>
            </a:pPr>
            <a:r>
              <a:rPr lang="en-US" dirty="0"/>
              <a:t>Cost effective system.</a:t>
            </a:r>
          </a:p>
          <a:p>
            <a:pPr algn="just">
              <a:lnSpc>
                <a:spcPct val="160000"/>
              </a:lnSpc>
            </a:pPr>
            <a:r>
              <a:rPr lang="en-US" dirty="0"/>
              <a:t>Reduce the duration of stay of the patient in hospital .</a:t>
            </a:r>
          </a:p>
          <a:p>
            <a:pPr algn="just">
              <a:lnSpc>
                <a:spcPct val="160000"/>
              </a:lnSpc>
            </a:pPr>
            <a:r>
              <a:rPr lang="en-US" dirty="0"/>
              <a:t>Limits the progress of the disease.</a:t>
            </a:r>
          </a:p>
          <a:p>
            <a:pPr algn="just">
              <a:lnSpc>
                <a:spcPct val="160000"/>
              </a:lnSpc>
            </a:pPr>
            <a:r>
              <a:rPr lang="en-US" dirty="0"/>
              <a:t>Prevents complications by starting appropriate timely care.</a:t>
            </a:r>
          </a:p>
          <a:p>
            <a:pPr algn="just">
              <a:lnSpc>
                <a:spcPct val="160000"/>
              </a:lnSpc>
            </a:pPr>
            <a:r>
              <a:rPr lang="en-US" dirty="0"/>
              <a:t>Teaching the nursing personnel for reviewing of patients sent for referral.</a:t>
            </a:r>
          </a:p>
        </p:txBody>
      </p:sp>
      <p:grpSp>
        <p:nvGrpSpPr>
          <p:cNvPr id="4" name="Group 9"/>
          <p:cNvGrpSpPr>
            <a:grpSpLocks noChangeAspect="1"/>
          </p:cNvGrpSpPr>
          <p:nvPr/>
        </p:nvGrpSpPr>
        <p:grpSpPr bwMode="auto">
          <a:xfrm>
            <a:off x="228600" y="1524000"/>
            <a:ext cx="2362200" cy="4876800"/>
            <a:chOff x="3888" y="2976"/>
            <a:chExt cx="768" cy="1344"/>
          </a:xfrm>
        </p:grpSpPr>
        <p:sp>
          <p:nvSpPr>
            <p:cNvPr id="5" name="AutoShape 8"/>
            <p:cNvSpPr>
              <a:spLocks noChangeAspect="1" noChangeArrowheads="1" noTextEdit="1"/>
            </p:cNvSpPr>
            <p:nvPr/>
          </p:nvSpPr>
          <p:spPr bwMode="auto">
            <a:xfrm>
              <a:off x="3888" y="2976"/>
              <a:ext cx="768" cy="1344"/>
            </a:xfrm>
            <a:prstGeom prst="rect">
              <a:avLst/>
            </a:prstGeom>
            <a:noFill/>
            <a:ln w="9525">
              <a:noFill/>
              <a:miter lim="800000"/>
              <a:headEnd/>
              <a:tailEnd/>
            </a:ln>
          </p:spPr>
          <p:txBody>
            <a:bodyPr/>
            <a:lstStyle/>
            <a:p>
              <a:endParaRPr lang="en-US"/>
            </a:p>
          </p:txBody>
        </p:sp>
        <p:sp>
          <p:nvSpPr>
            <p:cNvPr id="6" name="Freeform 10"/>
            <p:cNvSpPr>
              <a:spLocks/>
            </p:cNvSpPr>
            <p:nvPr/>
          </p:nvSpPr>
          <p:spPr bwMode="auto">
            <a:xfrm>
              <a:off x="4449" y="3655"/>
              <a:ext cx="182" cy="145"/>
            </a:xfrm>
            <a:custGeom>
              <a:avLst/>
              <a:gdLst/>
              <a:ahLst/>
              <a:cxnLst>
                <a:cxn ang="0">
                  <a:pos x="509" y="287"/>
                </a:cxn>
                <a:cxn ang="0">
                  <a:pos x="519" y="290"/>
                </a:cxn>
                <a:cxn ang="0">
                  <a:pos x="529" y="288"/>
                </a:cxn>
                <a:cxn ang="0">
                  <a:pos x="539" y="282"/>
                </a:cxn>
                <a:cxn ang="0">
                  <a:pos x="545" y="273"/>
                </a:cxn>
                <a:cxn ang="0">
                  <a:pos x="545" y="273"/>
                </a:cxn>
                <a:cxn ang="0">
                  <a:pos x="546" y="262"/>
                </a:cxn>
                <a:cxn ang="0">
                  <a:pos x="545" y="252"/>
                </a:cxn>
                <a:cxn ang="0">
                  <a:pos x="539" y="241"/>
                </a:cxn>
                <a:cxn ang="0">
                  <a:pos x="530" y="235"/>
                </a:cxn>
                <a:cxn ang="0">
                  <a:pos x="40" y="1"/>
                </a:cxn>
                <a:cxn ang="0">
                  <a:pos x="28" y="0"/>
                </a:cxn>
                <a:cxn ang="0">
                  <a:pos x="18" y="1"/>
                </a:cxn>
                <a:cxn ang="0">
                  <a:pos x="10" y="7"/>
                </a:cxn>
                <a:cxn ang="0">
                  <a:pos x="3" y="16"/>
                </a:cxn>
                <a:cxn ang="0">
                  <a:pos x="3" y="16"/>
                </a:cxn>
                <a:cxn ang="0">
                  <a:pos x="0" y="28"/>
                </a:cxn>
                <a:cxn ang="0">
                  <a:pos x="3" y="39"/>
                </a:cxn>
                <a:cxn ang="0">
                  <a:pos x="7" y="48"/>
                </a:cxn>
                <a:cxn ang="0">
                  <a:pos x="16" y="55"/>
                </a:cxn>
                <a:cxn ang="0">
                  <a:pos x="509" y="287"/>
                </a:cxn>
              </a:cxnLst>
              <a:rect l="0" t="0" r="r" b="b"/>
              <a:pathLst>
                <a:path w="546" h="290">
                  <a:moveTo>
                    <a:pt x="509" y="287"/>
                  </a:moveTo>
                  <a:lnTo>
                    <a:pt x="519" y="290"/>
                  </a:lnTo>
                  <a:lnTo>
                    <a:pt x="529" y="288"/>
                  </a:lnTo>
                  <a:lnTo>
                    <a:pt x="539" y="282"/>
                  </a:lnTo>
                  <a:lnTo>
                    <a:pt x="545" y="273"/>
                  </a:lnTo>
                  <a:lnTo>
                    <a:pt x="545" y="273"/>
                  </a:lnTo>
                  <a:lnTo>
                    <a:pt x="546" y="262"/>
                  </a:lnTo>
                  <a:lnTo>
                    <a:pt x="545" y="252"/>
                  </a:lnTo>
                  <a:lnTo>
                    <a:pt x="539" y="241"/>
                  </a:lnTo>
                  <a:lnTo>
                    <a:pt x="530" y="235"/>
                  </a:lnTo>
                  <a:lnTo>
                    <a:pt x="40" y="1"/>
                  </a:lnTo>
                  <a:lnTo>
                    <a:pt x="28" y="0"/>
                  </a:lnTo>
                  <a:lnTo>
                    <a:pt x="18" y="1"/>
                  </a:lnTo>
                  <a:lnTo>
                    <a:pt x="10" y="7"/>
                  </a:lnTo>
                  <a:lnTo>
                    <a:pt x="3" y="16"/>
                  </a:lnTo>
                  <a:lnTo>
                    <a:pt x="3" y="16"/>
                  </a:lnTo>
                  <a:lnTo>
                    <a:pt x="0" y="28"/>
                  </a:lnTo>
                  <a:lnTo>
                    <a:pt x="3" y="39"/>
                  </a:lnTo>
                  <a:lnTo>
                    <a:pt x="7" y="48"/>
                  </a:lnTo>
                  <a:lnTo>
                    <a:pt x="16" y="55"/>
                  </a:lnTo>
                  <a:lnTo>
                    <a:pt x="509" y="287"/>
                  </a:lnTo>
                  <a:close/>
                </a:path>
              </a:pathLst>
            </a:custGeom>
            <a:solidFill>
              <a:srgbClr val="000000"/>
            </a:solidFill>
            <a:ln w="9525">
              <a:noFill/>
              <a:round/>
              <a:headEnd/>
              <a:tailEnd/>
            </a:ln>
          </p:spPr>
          <p:txBody>
            <a:bodyPr/>
            <a:lstStyle/>
            <a:p>
              <a:endParaRPr lang="en-US"/>
            </a:p>
          </p:txBody>
        </p:sp>
        <p:sp>
          <p:nvSpPr>
            <p:cNvPr id="7" name="Freeform 11"/>
            <p:cNvSpPr>
              <a:spLocks/>
            </p:cNvSpPr>
            <p:nvPr/>
          </p:nvSpPr>
          <p:spPr bwMode="auto">
            <a:xfrm>
              <a:off x="4615" y="3764"/>
              <a:ext cx="38" cy="59"/>
            </a:xfrm>
            <a:custGeom>
              <a:avLst/>
              <a:gdLst/>
              <a:ahLst/>
              <a:cxnLst>
                <a:cxn ang="0">
                  <a:pos x="35" y="111"/>
                </a:cxn>
                <a:cxn ang="0">
                  <a:pos x="46" y="116"/>
                </a:cxn>
                <a:cxn ang="0">
                  <a:pos x="59" y="117"/>
                </a:cxn>
                <a:cxn ang="0">
                  <a:pos x="70" y="116"/>
                </a:cxn>
                <a:cxn ang="0">
                  <a:pos x="80" y="113"/>
                </a:cxn>
                <a:cxn ang="0">
                  <a:pos x="90" y="108"/>
                </a:cxn>
                <a:cxn ang="0">
                  <a:pos x="99" y="102"/>
                </a:cxn>
                <a:cxn ang="0">
                  <a:pos x="106" y="95"/>
                </a:cxn>
                <a:cxn ang="0">
                  <a:pos x="111" y="84"/>
                </a:cxn>
                <a:cxn ang="0">
                  <a:pos x="116" y="74"/>
                </a:cxn>
                <a:cxn ang="0">
                  <a:pos x="116" y="61"/>
                </a:cxn>
                <a:cxn ang="0">
                  <a:pos x="116" y="51"/>
                </a:cxn>
                <a:cxn ang="0">
                  <a:pos x="111" y="40"/>
                </a:cxn>
                <a:cxn ang="0">
                  <a:pos x="107" y="30"/>
                </a:cxn>
                <a:cxn ang="0">
                  <a:pos x="100" y="21"/>
                </a:cxn>
                <a:cxn ang="0">
                  <a:pos x="90" y="12"/>
                </a:cxn>
                <a:cxn ang="0">
                  <a:pos x="80" y="6"/>
                </a:cxn>
                <a:cxn ang="0">
                  <a:pos x="69" y="1"/>
                </a:cxn>
                <a:cxn ang="0">
                  <a:pos x="58" y="0"/>
                </a:cxn>
                <a:cxn ang="0">
                  <a:pos x="46" y="1"/>
                </a:cxn>
                <a:cxn ang="0">
                  <a:pos x="35" y="3"/>
                </a:cxn>
                <a:cxn ang="0">
                  <a:pos x="25" y="9"/>
                </a:cxn>
                <a:cxn ang="0">
                  <a:pos x="17" y="15"/>
                </a:cxn>
                <a:cxn ang="0">
                  <a:pos x="9" y="22"/>
                </a:cxn>
                <a:cxn ang="0">
                  <a:pos x="4" y="33"/>
                </a:cxn>
                <a:cxn ang="0">
                  <a:pos x="1" y="43"/>
                </a:cxn>
                <a:cxn ang="0">
                  <a:pos x="0" y="55"/>
                </a:cxn>
                <a:cxn ang="0">
                  <a:pos x="1" y="66"/>
                </a:cxn>
                <a:cxn ang="0">
                  <a:pos x="5" y="77"/>
                </a:cxn>
                <a:cxn ang="0">
                  <a:pos x="9" y="87"/>
                </a:cxn>
                <a:cxn ang="0">
                  <a:pos x="17" y="96"/>
                </a:cxn>
                <a:cxn ang="0">
                  <a:pos x="25" y="105"/>
                </a:cxn>
                <a:cxn ang="0">
                  <a:pos x="35" y="111"/>
                </a:cxn>
              </a:cxnLst>
              <a:rect l="0" t="0" r="r" b="b"/>
              <a:pathLst>
                <a:path w="116" h="117">
                  <a:moveTo>
                    <a:pt x="35" y="111"/>
                  </a:moveTo>
                  <a:lnTo>
                    <a:pt x="46" y="116"/>
                  </a:lnTo>
                  <a:lnTo>
                    <a:pt x="59" y="117"/>
                  </a:lnTo>
                  <a:lnTo>
                    <a:pt x="70" y="116"/>
                  </a:lnTo>
                  <a:lnTo>
                    <a:pt x="80" y="113"/>
                  </a:lnTo>
                  <a:lnTo>
                    <a:pt x="90" y="108"/>
                  </a:lnTo>
                  <a:lnTo>
                    <a:pt x="99" y="102"/>
                  </a:lnTo>
                  <a:lnTo>
                    <a:pt x="106" y="95"/>
                  </a:lnTo>
                  <a:lnTo>
                    <a:pt x="111" y="84"/>
                  </a:lnTo>
                  <a:lnTo>
                    <a:pt x="116" y="74"/>
                  </a:lnTo>
                  <a:lnTo>
                    <a:pt x="116" y="61"/>
                  </a:lnTo>
                  <a:lnTo>
                    <a:pt x="116" y="51"/>
                  </a:lnTo>
                  <a:lnTo>
                    <a:pt x="111" y="40"/>
                  </a:lnTo>
                  <a:lnTo>
                    <a:pt x="107" y="30"/>
                  </a:lnTo>
                  <a:lnTo>
                    <a:pt x="100" y="21"/>
                  </a:lnTo>
                  <a:lnTo>
                    <a:pt x="90" y="12"/>
                  </a:lnTo>
                  <a:lnTo>
                    <a:pt x="80" y="6"/>
                  </a:lnTo>
                  <a:lnTo>
                    <a:pt x="69" y="1"/>
                  </a:lnTo>
                  <a:lnTo>
                    <a:pt x="58" y="0"/>
                  </a:lnTo>
                  <a:lnTo>
                    <a:pt x="46" y="1"/>
                  </a:lnTo>
                  <a:lnTo>
                    <a:pt x="35" y="3"/>
                  </a:lnTo>
                  <a:lnTo>
                    <a:pt x="25" y="9"/>
                  </a:lnTo>
                  <a:lnTo>
                    <a:pt x="17" y="15"/>
                  </a:lnTo>
                  <a:lnTo>
                    <a:pt x="9" y="22"/>
                  </a:lnTo>
                  <a:lnTo>
                    <a:pt x="4" y="33"/>
                  </a:lnTo>
                  <a:lnTo>
                    <a:pt x="1" y="43"/>
                  </a:lnTo>
                  <a:lnTo>
                    <a:pt x="0" y="55"/>
                  </a:lnTo>
                  <a:lnTo>
                    <a:pt x="1" y="66"/>
                  </a:lnTo>
                  <a:lnTo>
                    <a:pt x="5" y="77"/>
                  </a:lnTo>
                  <a:lnTo>
                    <a:pt x="9" y="87"/>
                  </a:lnTo>
                  <a:lnTo>
                    <a:pt x="17" y="96"/>
                  </a:lnTo>
                  <a:lnTo>
                    <a:pt x="25" y="105"/>
                  </a:lnTo>
                  <a:lnTo>
                    <a:pt x="35" y="111"/>
                  </a:lnTo>
                  <a:close/>
                </a:path>
              </a:pathLst>
            </a:custGeom>
            <a:solidFill>
              <a:srgbClr val="000000"/>
            </a:solidFill>
            <a:ln w="9525">
              <a:noFill/>
              <a:round/>
              <a:headEnd/>
              <a:tailEnd/>
            </a:ln>
          </p:spPr>
          <p:txBody>
            <a:bodyPr/>
            <a:lstStyle/>
            <a:p>
              <a:endParaRPr lang="en-US"/>
            </a:p>
          </p:txBody>
        </p:sp>
        <p:sp>
          <p:nvSpPr>
            <p:cNvPr id="8" name="Freeform 12"/>
            <p:cNvSpPr>
              <a:spLocks/>
            </p:cNvSpPr>
            <p:nvPr/>
          </p:nvSpPr>
          <p:spPr bwMode="auto">
            <a:xfrm>
              <a:off x="4619" y="3772"/>
              <a:ext cx="30" cy="44"/>
            </a:xfrm>
            <a:custGeom>
              <a:avLst/>
              <a:gdLst/>
              <a:ahLst/>
              <a:cxnLst>
                <a:cxn ang="0">
                  <a:pos x="28" y="83"/>
                </a:cxn>
                <a:cxn ang="0">
                  <a:pos x="36" y="86"/>
                </a:cxn>
                <a:cxn ang="0">
                  <a:pos x="45" y="87"/>
                </a:cxn>
                <a:cxn ang="0">
                  <a:pos x="53" y="87"/>
                </a:cxn>
                <a:cxn ang="0">
                  <a:pos x="62" y="86"/>
                </a:cxn>
                <a:cxn ang="0">
                  <a:pos x="70" y="83"/>
                </a:cxn>
                <a:cxn ang="0">
                  <a:pos x="76" y="78"/>
                </a:cxn>
                <a:cxn ang="0">
                  <a:pos x="82" y="72"/>
                </a:cxn>
                <a:cxn ang="0">
                  <a:pos x="86" y="65"/>
                </a:cxn>
                <a:cxn ang="0">
                  <a:pos x="89" y="46"/>
                </a:cxn>
                <a:cxn ang="0">
                  <a:pos x="85" y="30"/>
                </a:cxn>
                <a:cxn ang="0">
                  <a:pos x="75" y="15"/>
                </a:cxn>
                <a:cxn ang="0">
                  <a:pos x="60" y="4"/>
                </a:cxn>
                <a:cxn ang="0">
                  <a:pos x="52" y="1"/>
                </a:cxn>
                <a:cxn ang="0">
                  <a:pos x="42" y="0"/>
                </a:cxn>
                <a:cxn ang="0">
                  <a:pos x="34" y="0"/>
                </a:cxn>
                <a:cxn ang="0">
                  <a:pos x="25" y="1"/>
                </a:cxn>
                <a:cxn ang="0">
                  <a:pos x="18" y="4"/>
                </a:cxn>
                <a:cxn ang="0">
                  <a:pos x="12" y="10"/>
                </a:cxn>
                <a:cxn ang="0">
                  <a:pos x="7" y="16"/>
                </a:cxn>
                <a:cxn ang="0">
                  <a:pos x="3" y="24"/>
                </a:cxn>
                <a:cxn ang="0">
                  <a:pos x="0" y="40"/>
                </a:cxn>
                <a:cxn ang="0">
                  <a:pos x="3" y="57"/>
                </a:cxn>
                <a:cxn ang="0">
                  <a:pos x="12" y="72"/>
                </a:cxn>
                <a:cxn ang="0">
                  <a:pos x="28" y="83"/>
                </a:cxn>
              </a:cxnLst>
              <a:rect l="0" t="0" r="r" b="b"/>
              <a:pathLst>
                <a:path w="89" h="87">
                  <a:moveTo>
                    <a:pt x="28" y="83"/>
                  </a:moveTo>
                  <a:lnTo>
                    <a:pt x="36" y="86"/>
                  </a:lnTo>
                  <a:lnTo>
                    <a:pt x="45" y="87"/>
                  </a:lnTo>
                  <a:lnTo>
                    <a:pt x="53" y="87"/>
                  </a:lnTo>
                  <a:lnTo>
                    <a:pt x="62" y="86"/>
                  </a:lnTo>
                  <a:lnTo>
                    <a:pt x="70" y="83"/>
                  </a:lnTo>
                  <a:lnTo>
                    <a:pt x="76" y="78"/>
                  </a:lnTo>
                  <a:lnTo>
                    <a:pt x="82" y="72"/>
                  </a:lnTo>
                  <a:lnTo>
                    <a:pt x="86" y="65"/>
                  </a:lnTo>
                  <a:lnTo>
                    <a:pt x="89" y="46"/>
                  </a:lnTo>
                  <a:lnTo>
                    <a:pt x="85" y="30"/>
                  </a:lnTo>
                  <a:lnTo>
                    <a:pt x="75" y="15"/>
                  </a:lnTo>
                  <a:lnTo>
                    <a:pt x="60" y="4"/>
                  </a:lnTo>
                  <a:lnTo>
                    <a:pt x="52" y="1"/>
                  </a:lnTo>
                  <a:lnTo>
                    <a:pt x="42" y="0"/>
                  </a:lnTo>
                  <a:lnTo>
                    <a:pt x="34" y="0"/>
                  </a:lnTo>
                  <a:lnTo>
                    <a:pt x="25" y="1"/>
                  </a:lnTo>
                  <a:lnTo>
                    <a:pt x="18" y="4"/>
                  </a:lnTo>
                  <a:lnTo>
                    <a:pt x="12" y="10"/>
                  </a:lnTo>
                  <a:lnTo>
                    <a:pt x="7" y="16"/>
                  </a:lnTo>
                  <a:lnTo>
                    <a:pt x="3" y="24"/>
                  </a:lnTo>
                  <a:lnTo>
                    <a:pt x="0" y="40"/>
                  </a:lnTo>
                  <a:lnTo>
                    <a:pt x="3" y="57"/>
                  </a:lnTo>
                  <a:lnTo>
                    <a:pt x="12" y="72"/>
                  </a:lnTo>
                  <a:lnTo>
                    <a:pt x="28" y="83"/>
                  </a:lnTo>
                  <a:close/>
                </a:path>
              </a:pathLst>
            </a:custGeom>
            <a:solidFill>
              <a:srgbClr val="FFFFFF"/>
            </a:solidFill>
            <a:ln w="9525">
              <a:noFill/>
              <a:round/>
              <a:headEnd/>
              <a:tailEnd/>
            </a:ln>
          </p:spPr>
          <p:txBody>
            <a:bodyPr/>
            <a:lstStyle/>
            <a:p>
              <a:endParaRPr lang="en-US"/>
            </a:p>
          </p:txBody>
        </p:sp>
        <p:sp>
          <p:nvSpPr>
            <p:cNvPr id="9" name="Freeform 13"/>
            <p:cNvSpPr>
              <a:spLocks/>
            </p:cNvSpPr>
            <p:nvPr/>
          </p:nvSpPr>
          <p:spPr bwMode="auto">
            <a:xfrm>
              <a:off x="4458" y="3666"/>
              <a:ext cx="165" cy="124"/>
            </a:xfrm>
            <a:custGeom>
              <a:avLst/>
              <a:gdLst/>
              <a:ahLst/>
              <a:cxnLst>
                <a:cxn ang="0">
                  <a:pos x="478" y="246"/>
                </a:cxn>
                <a:cxn ang="0">
                  <a:pos x="483" y="248"/>
                </a:cxn>
                <a:cxn ang="0">
                  <a:pos x="487" y="246"/>
                </a:cxn>
                <a:cxn ang="0">
                  <a:pos x="491" y="243"/>
                </a:cxn>
                <a:cxn ang="0">
                  <a:pos x="494" y="239"/>
                </a:cxn>
                <a:cxn ang="0">
                  <a:pos x="494" y="239"/>
                </a:cxn>
                <a:cxn ang="0">
                  <a:pos x="495" y="234"/>
                </a:cxn>
                <a:cxn ang="0">
                  <a:pos x="494" y="231"/>
                </a:cxn>
                <a:cxn ang="0">
                  <a:pos x="493" y="227"/>
                </a:cxn>
                <a:cxn ang="0">
                  <a:pos x="488" y="224"/>
                </a:cxn>
                <a:cxn ang="0">
                  <a:pos x="16" y="2"/>
                </a:cxn>
                <a:cxn ang="0">
                  <a:pos x="12" y="0"/>
                </a:cxn>
                <a:cxn ang="0">
                  <a:pos x="7" y="2"/>
                </a:cxn>
                <a:cxn ang="0">
                  <a:pos x="3" y="3"/>
                </a:cxn>
                <a:cxn ang="0">
                  <a:pos x="0" y="6"/>
                </a:cxn>
                <a:cxn ang="0">
                  <a:pos x="0" y="6"/>
                </a:cxn>
                <a:cxn ang="0">
                  <a:pos x="0" y="12"/>
                </a:cxn>
                <a:cxn ang="0">
                  <a:pos x="0" y="17"/>
                </a:cxn>
                <a:cxn ang="0">
                  <a:pos x="3" y="20"/>
                </a:cxn>
                <a:cxn ang="0">
                  <a:pos x="7" y="23"/>
                </a:cxn>
                <a:cxn ang="0">
                  <a:pos x="478" y="246"/>
                </a:cxn>
              </a:cxnLst>
              <a:rect l="0" t="0" r="r" b="b"/>
              <a:pathLst>
                <a:path w="495" h="248">
                  <a:moveTo>
                    <a:pt x="478" y="246"/>
                  </a:moveTo>
                  <a:lnTo>
                    <a:pt x="483" y="248"/>
                  </a:lnTo>
                  <a:lnTo>
                    <a:pt x="487" y="246"/>
                  </a:lnTo>
                  <a:lnTo>
                    <a:pt x="491" y="243"/>
                  </a:lnTo>
                  <a:lnTo>
                    <a:pt x="494" y="239"/>
                  </a:lnTo>
                  <a:lnTo>
                    <a:pt x="494" y="239"/>
                  </a:lnTo>
                  <a:lnTo>
                    <a:pt x="495" y="234"/>
                  </a:lnTo>
                  <a:lnTo>
                    <a:pt x="494" y="231"/>
                  </a:lnTo>
                  <a:lnTo>
                    <a:pt x="493" y="227"/>
                  </a:lnTo>
                  <a:lnTo>
                    <a:pt x="488" y="224"/>
                  </a:lnTo>
                  <a:lnTo>
                    <a:pt x="16" y="2"/>
                  </a:lnTo>
                  <a:lnTo>
                    <a:pt x="12" y="0"/>
                  </a:lnTo>
                  <a:lnTo>
                    <a:pt x="7" y="2"/>
                  </a:lnTo>
                  <a:lnTo>
                    <a:pt x="3" y="3"/>
                  </a:lnTo>
                  <a:lnTo>
                    <a:pt x="0" y="6"/>
                  </a:lnTo>
                  <a:lnTo>
                    <a:pt x="0" y="6"/>
                  </a:lnTo>
                  <a:lnTo>
                    <a:pt x="0" y="12"/>
                  </a:lnTo>
                  <a:lnTo>
                    <a:pt x="0" y="17"/>
                  </a:lnTo>
                  <a:lnTo>
                    <a:pt x="3" y="20"/>
                  </a:lnTo>
                  <a:lnTo>
                    <a:pt x="7" y="23"/>
                  </a:lnTo>
                  <a:lnTo>
                    <a:pt x="478" y="246"/>
                  </a:lnTo>
                  <a:close/>
                </a:path>
              </a:pathLst>
            </a:custGeom>
            <a:solidFill>
              <a:srgbClr val="FFFFFF"/>
            </a:solidFill>
            <a:ln w="9525">
              <a:noFill/>
              <a:round/>
              <a:headEnd/>
              <a:tailEnd/>
            </a:ln>
          </p:spPr>
          <p:txBody>
            <a:bodyPr/>
            <a:lstStyle/>
            <a:p>
              <a:endParaRPr lang="en-US"/>
            </a:p>
          </p:txBody>
        </p:sp>
        <p:sp>
          <p:nvSpPr>
            <p:cNvPr id="10" name="Freeform 14"/>
            <p:cNvSpPr>
              <a:spLocks/>
            </p:cNvSpPr>
            <p:nvPr/>
          </p:nvSpPr>
          <p:spPr bwMode="auto">
            <a:xfrm>
              <a:off x="4625" y="3778"/>
              <a:ext cx="18" cy="29"/>
            </a:xfrm>
            <a:custGeom>
              <a:avLst/>
              <a:gdLst/>
              <a:ahLst/>
              <a:cxnLst>
                <a:cxn ang="0">
                  <a:pos x="17" y="54"/>
                </a:cxn>
                <a:cxn ang="0">
                  <a:pos x="27" y="57"/>
                </a:cxn>
                <a:cxn ang="0">
                  <a:pos x="37" y="56"/>
                </a:cxn>
                <a:cxn ang="0">
                  <a:pos x="47" y="50"/>
                </a:cxn>
                <a:cxn ang="0">
                  <a:pos x="52" y="41"/>
                </a:cxn>
                <a:cxn ang="0">
                  <a:pos x="54" y="30"/>
                </a:cxn>
                <a:cxn ang="0">
                  <a:pos x="52" y="18"/>
                </a:cxn>
                <a:cxn ang="0">
                  <a:pos x="47" y="9"/>
                </a:cxn>
                <a:cxn ang="0">
                  <a:pos x="38" y="1"/>
                </a:cxn>
                <a:cxn ang="0">
                  <a:pos x="28" y="0"/>
                </a:cxn>
                <a:cxn ang="0">
                  <a:pos x="18" y="1"/>
                </a:cxn>
                <a:cxn ang="0">
                  <a:pos x="10" y="7"/>
                </a:cxn>
                <a:cxn ang="0">
                  <a:pos x="3" y="16"/>
                </a:cxn>
                <a:cxn ang="0">
                  <a:pos x="0" y="28"/>
                </a:cxn>
                <a:cxn ang="0">
                  <a:pos x="3" y="39"/>
                </a:cxn>
                <a:cxn ang="0">
                  <a:pos x="9" y="48"/>
                </a:cxn>
                <a:cxn ang="0">
                  <a:pos x="17" y="54"/>
                </a:cxn>
              </a:cxnLst>
              <a:rect l="0" t="0" r="r" b="b"/>
              <a:pathLst>
                <a:path w="54" h="57">
                  <a:moveTo>
                    <a:pt x="17" y="54"/>
                  </a:moveTo>
                  <a:lnTo>
                    <a:pt x="27" y="57"/>
                  </a:lnTo>
                  <a:lnTo>
                    <a:pt x="37" y="56"/>
                  </a:lnTo>
                  <a:lnTo>
                    <a:pt x="47" y="50"/>
                  </a:lnTo>
                  <a:lnTo>
                    <a:pt x="52" y="41"/>
                  </a:lnTo>
                  <a:lnTo>
                    <a:pt x="54" y="30"/>
                  </a:lnTo>
                  <a:lnTo>
                    <a:pt x="52" y="18"/>
                  </a:lnTo>
                  <a:lnTo>
                    <a:pt x="47" y="9"/>
                  </a:lnTo>
                  <a:lnTo>
                    <a:pt x="38" y="1"/>
                  </a:lnTo>
                  <a:lnTo>
                    <a:pt x="28" y="0"/>
                  </a:lnTo>
                  <a:lnTo>
                    <a:pt x="18" y="1"/>
                  </a:lnTo>
                  <a:lnTo>
                    <a:pt x="10" y="7"/>
                  </a:lnTo>
                  <a:lnTo>
                    <a:pt x="3" y="16"/>
                  </a:lnTo>
                  <a:lnTo>
                    <a:pt x="0" y="28"/>
                  </a:lnTo>
                  <a:lnTo>
                    <a:pt x="3" y="39"/>
                  </a:lnTo>
                  <a:lnTo>
                    <a:pt x="9" y="48"/>
                  </a:lnTo>
                  <a:lnTo>
                    <a:pt x="17" y="54"/>
                  </a:lnTo>
                  <a:close/>
                </a:path>
              </a:pathLst>
            </a:custGeom>
            <a:solidFill>
              <a:srgbClr val="000000"/>
            </a:solidFill>
            <a:ln w="9525">
              <a:noFill/>
              <a:round/>
              <a:headEnd/>
              <a:tailEnd/>
            </a:ln>
          </p:spPr>
          <p:txBody>
            <a:bodyPr/>
            <a:lstStyle/>
            <a:p>
              <a:endParaRPr lang="en-US"/>
            </a:p>
          </p:txBody>
        </p:sp>
        <p:sp>
          <p:nvSpPr>
            <p:cNvPr id="11" name="Freeform 15"/>
            <p:cNvSpPr>
              <a:spLocks/>
            </p:cNvSpPr>
            <p:nvPr/>
          </p:nvSpPr>
          <p:spPr bwMode="auto">
            <a:xfrm>
              <a:off x="4514" y="3706"/>
              <a:ext cx="115" cy="85"/>
            </a:xfrm>
            <a:custGeom>
              <a:avLst/>
              <a:gdLst/>
              <a:ahLst/>
              <a:cxnLst>
                <a:cxn ang="0">
                  <a:pos x="0" y="8"/>
                </a:cxn>
                <a:cxn ang="0">
                  <a:pos x="3" y="0"/>
                </a:cxn>
                <a:cxn ang="0">
                  <a:pos x="346" y="162"/>
                </a:cxn>
                <a:cxn ang="0">
                  <a:pos x="342" y="169"/>
                </a:cxn>
                <a:cxn ang="0">
                  <a:pos x="0" y="8"/>
                </a:cxn>
              </a:cxnLst>
              <a:rect l="0" t="0" r="r" b="b"/>
              <a:pathLst>
                <a:path w="346" h="169">
                  <a:moveTo>
                    <a:pt x="0" y="8"/>
                  </a:moveTo>
                  <a:lnTo>
                    <a:pt x="3" y="0"/>
                  </a:lnTo>
                  <a:lnTo>
                    <a:pt x="346" y="162"/>
                  </a:lnTo>
                  <a:lnTo>
                    <a:pt x="342" y="169"/>
                  </a:lnTo>
                  <a:lnTo>
                    <a:pt x="0" y="8"/>
                  </a:lnTo>
                  <a:close/>
                </a:path>
              </a:pathLst>
            </a:custGeom>
            <a:solidFill>
              <a:srgbClr val="000000"/>
            </a:solidFill>
            <a:ln w="9525">
              <a:noFill/>
              <a:round/>
              <a:headEnd/>
              <a:tailEnd/>
            </a:ln>
          </p:spPr>
          <p:txBody>
            <a:bodyPr/>
            <a:lstStyle/>
            <a:p>
              <a:endParaRPr lang="en-US"/>
            </a:p>
          </p:txBody>
        </p:sp>
        <p:sp>
          <p:nvSpPr>
            <p:cNvPr id="12" name="Freeform 16"/>
            <p:cNvSpPr>
              <a:spLocks/>
            </p:cNvSpPr>
            <p:nvPr/>
          </p:nvSpPr>
          <p:spPr bwMode="auto">
            <a:xfrm>
              <a:off x="4453" y="3664"/>
              <a:ext cx="4" cy="8"/>
            </a:xfrm>
            <a:custGeom>
              <a:avLst/>
              <a:gdLst/>
              <a:ahLst/>
              <a:cxnLst>
                <a:cxn ang="0">
                  <a:pos x="3" y="15"/>
                </a:cxn>
                <a:cxn ang="0">
                  <a:pos x="6" y="16"/>
                </a:cxn>
                <a:cxn ang="0">
                  <a:pos x="9" y="15"/>
                </a:cxn>
                <a:cxn ang="0">
                  <a:pos x="10" y="13"/>
                </a:cxn>
                <a:cxn ang="0">
                  <a:pos x="13" y="10"/>
                </a:cxn>
                <a:cxn ang="0">
                  <a:pos x="13" y="7"/>
                </a:cxn>
                <a:cxn ang="0">
                  <a:pos x="13" y="4"/>
                </a:cxn>
                <a:cxn ang="0">
                  <a:pos x="12" y="1"/>
                </a:cxn>
                <a:cxn ang="0">
                  <a:pos x="9" y="0"/>
                </a:cxn>
                <a:cxn ang="0">
                  <a:pos x="6" y="0"/>
                </a:cxn>
                <a:cxn ang="0">
                  <a:pos x="5" y="0"/>
                </a:cxn>
                <a:cxn ang="0">
                  <a:pos x="2" y="1"/>
                </a:cxn>
                <a:cxn ang="0">
                  <a:pos x="0" y="4"/>
                </a:cxn>
                <a:cxn ang="0">
                  <a:pos x="0" y="7"/>
                </a:cxn>
                <a:cxn ang="0">
                  <a:pos x="0" y="10"/>
                </a:cxn>
                <a:cxn ang="0">
                  <a:pos x="2" y="13"/>
                </a:cxn>
                <a:cxn ang="0">
                  <a:pos x="3" y="15"/>
                </a:cxn>
              </a:cxnLst>
              <a:rect l="0" t="0" r="r" b="b"/>
              <a:pathLst>
                <a:path w="13" h="16">
                  <a:moveTo>
                    <a:pt x="3" y="15"/>
                  </a:moveTo>
                  <a:lnTo>
                    <a:pt x="6" y="16"/>
                  </a:lnTo>
                  <a:lnTo>
                    <a:pt x="9" y="15"/>
                  </a:lnTo>
                  <a:lnTo>
                    <a:pt x="10" y="13"/>
                  </a:lnTo>
                  <a:lnTo>
                    <a:pt x="13" y="10"/>
                  </a:lnTo>
                  <a:lnTo>
                    <a:pt x="13" y="7"/>
                  </a:lnTo>
                  <a:lnTo>
                    <a:pt x="13" y="4"/>
                  </a:lnTo>
                  <a:lnTo>
                    <a:pt x="12" y="1"/>
                  </a:lnTo>
                  <a:lnTo>
                    <a:pt x="9" y="0"/>
                  </a:lnTo>
                  <a:lnTo>
                    <a:pt x="6" y="0"/>
                  </a:lnTo>
                  <a:lnTo>
                    <a:pt x="5" y="0"/>
                  </a:lnTo>
                  <a:lnTo>
                    <a:pt x="2" y="1"/>
                  </a:lnTo>
                  <a:lnTo>
                    <a:pt x="0" y="4"/>
                  </a:lnTo>
                  <a:lnTo>
                    <a:pt x="0" y="7"/>
                  </a:lnTo>
                  <a:lnTo>
                    <a:pt x="0" y="10"/>
                  </a:lnTo>
                  <a:lnTo>
                    <a:pt x="2" y="13"/>
                  </a:lnTo>
                  <a:lnTo>
                    <a:pt x="3" y="15"/>
                  </a:lnTo>
                  <a:close/>
                </a:path>
              </a:pathLst>
            </a:custGeom>
            <a:solidFill>
              <a:srgbClr val="FFFFFF"/>
            </a:solidFill>
            <a:ln w="9525">
              <a:noFill/>
              <a:round/>
              <a:headEnd/>
              <a:tailEnd/>
            </a:ln>
          </p:spPr>
          <p:txBody>
            <a:bodyPr/>
            <a:lstStyle/>
            <a:p>
              <a:endParaRPr lang="en-US"/>
            </a:p>
          </p:txBody>
        </p:sp>
        <p:sp>
          <p:nvSpPr>
            <p:cNvPr id="13" name="Freeform 17"/>
            <p:cNvSpPr>
              <a:spLocks/>
            </p:cNvSpPr>
            <p:nvPr/>
          </p:nvSpPr>
          <p:spPr bwMode="auto">
            <a:xfrm>
              <a:off x="4001" y="3951"/>
              <a:ext cx="94" cy="358"/>
            </a:xfrm>
            <a:custGeom>
              <a:avLst/>
              <a:gdLst/>
              <a:ahLst/>
              <a:cxnLst>
                <a:cxn ang="0">
                  <a:pos x="0" y="43"/>
                </a:cxn>
                <a:cxn ang="0">
                  <a:pos x="2" y="51"/>
                </a:cxn>
                <a:cxn ang="0">
                  <a:pos x="5" y="74"/>
                </a:cxn>
                <a:cxn ang="0">
                  <a:pos x="12" y="108"/>
                </a:cxn>
                <a:cxn ang="0">
                  <a:pos x="23" y="152"/>
                </a:cxn>
                <a:cxn ang="0">
                  <a:pos x="41" y="206"/>
                </a:cxn>
                <a:cxn ang="0">
                  <a:pos x="66" y="265"/>
                </a:cxn>
                <a:cxn ang="0">
                  <a:pos x="98" y="330"/>
                </a:cxn>
                <a:cxn ang="0">
                  <a:pos x="140" y="397"/>
                </a:cxn>
                <a:cxn ang="0">
                  <a:pos x="150" y="433"/>
                </a:cxn>
                <a:cxn ang="0">
                  <a:pos x="149" y="475"/>
                </a:cxn>
                <a:cxn ang="0">
                  <a:pos x="143" y="508"/>
                </a:cxn>
                <a:cxn ang="0">
                  <a:pos x="139" y="522"/>
                </a:cxn>
                <a:cxn ang="0">
                  <a:pos x="136" y="542"/>
                </a:cxn>
                <a:cxn ang="0">
                  <a:pos x="132" y="587"/>
                </a:cxn>
                <a:cxn ang="0">
                  <a:pos x="131" y="641"/>
                </a:cxn>
                <a:cxn ang="0">
                  <a:pos x="136" y="684"/>
                </a:cxn>
                <a:cxn ang="0">
                  <a:pos x="145" y="697"/>
                </a:cxn>
                <a:cxn ang="0">
                  <a:pos x="156" y="708"/>
                </a:cxn>
                <a:cxn ang="0">
                  <a:pos x="170" y="715"/>
                </a:cxn>
                <a:cxn ang="0">
                  <a:pos x="186" y="717"/>
                </a:cxn>
                <a:cxn ang="0">
                  <a:pos x="200" y="712"/>
                </a:cxn>
                <a:cxn ang="0">
                  <a:pos x="213" y="703"/>
                </a:cxn>
                <a:cxn ang="0">
                  <a:pos x="223" y="685"/>
                </a:cxn>
                <a:cxn ang="0">
                  <a:pos x="228" y="661"/>
                </a:cxn>
                <a:cxn ang="0">
                  <a:pos x="234" y="582"/>
                </a:cxn>
                <a:cxn ang="0">
                  <a:pos x="238" y="486"/>
                </a:cxn>
                <a:cxn ang="0">
                  <a:pos x="241" y="401"/>
                </a:cxn>
                <a:cxn ang="0">
                  <a:pos x="242" y="367"/>
                </a:cxn>
                <a:cxn ang="0">
                  <a:pos x="248" y="330"/>
                </a:cxn>
                <a:cxn ang="0">
                  <a:pos x="261" y="244"/>
                </a:cxn>
                <a:cxn ang="0">
                  <a:pos x="275" y="138"/>
                </a:cxn>
                <a:cxn ang="0">
                  <a:pos x="283" y="45"/>
                </a:cxn>
                <a:cxn ang="0">
                  <a:pos x="280" y="28"/>
                </a:cxn>
                <a:cxn ang="0">
                  <a:pos x="272" y="15"/>
                </a:cxn>
                <a:cxn ang="0">
                  <a:pos x="259" y="7"/>
                </a:cxn>
                <a:cxn ang="0">
                  <a:pos x="241" y="1"/>
                </a:cxn>
                <a:cxn ang="0">
                  <a:pos x="220" y="0"/>
                </a:cxn>
                <a:cxn ang="0">
                  <a:pos x="196" y="0"/>
                </a:cxn>
                <a:cxn ang="0">
                  <a:pos x="170" y="1"/>
                </a:cxn>
                <a:cxn ang="0">
                  <a:pos x="143" y="6"/>
                </a:cxn>
                <a:cxn ang="0">
                  <a:pos x="116" y="10"/>
                </a:cxn>
                <a:cxn ang="0">
                  <a:pos x="91" y="16"/>
                </a:cxn>
                <a:cxn ang="0">
                  <a:pos x="67" y="24"/>
                </a:cxn>
                <a:cxn ang="0">
                  <a:pos x="46" y="30"/>
                </a:cxn>
                <a:cxn ang="0">
                  <a:pos x="27" y="34"/>
                </a:cxn>
                <a:cxn ang="0">
                  <a:pos x="13" y="39"/>
                </a:cxn>
                <a:cxn ang="0">
                  <a:pos x="3" y="42"/>
                </a:cxn>
                <a:cxn ang="0">
                  <a:pos x="0" y="43"/>
                </a:cxn>
              </a:cxnLst>
              <a:rect l="0" t="0" r="r" b="b"/>
              <a:pathLst>
                <a:path w="283" h="717">
                  <a:moveTo>
                    <a:pt x="0" y="43"/>
                  </a:moveTo>
                  <a:lnTo>
                    <a:pt x="2" y="51"/>
                  </a:lnTo>
                  <a:lnTo>
                    <a:pt x="5" y="74"/>
                  </a:lnTo>
                  <a:lnTo>
                    <a:pt x="12" y="108"/>
                  </a:lnTo>
                  <a:lnTo>
                    <a:pt x="23" y="152"/>
                  </a:lnTo>
                  <a:lnTo>
                    <a:pt x="41" y="206"/>
                  </a:lnTo>
                  <a:lnTo>
                    <a:pt x="66" y="265"/>
                  </a:lnTo>
                  <a:lnTo>
                    <a:pt x="98" y="330"/>
                  </a:lnTo>
                  <a:lnTo>
                    <a:pt x="140" y="397"/>
                  </a:lnTo>
                  <a:lnTo>
                    <a:pt x="150" y="433"/>
                  </a:lnTo>
                  <a:lnTo>
                    <a:pt x="149" y="475"/>
                  </a:lnTo>
                  <a:lnTo>
                    <a:pt x="143" y="508"/>
                  </a:lnTo>
                  <a:lnTo>
                    <a:pt x="139" y="522"/>
                  </a:lnTo>
                  <a:lnTo>
                    <a:pt x="136" y="542"/>
                  </a:lnTo>
                  <a:lnTo>
                    <a:pt x="132" y="587"/>
                  </a:lnTo>
                  <a:lnTo>
                    <a:pt x="131" y="641"/>
                  </a:lnTo>
                  <a:lnTo>
                    <a:pt x="136" y="684"/>
                  </a:lnTo>
                  <a:lnTo>
                    <a:pt x="145" y="697"/>
                  </a:lnTo>
                  <a:lnTo>
                    <a:pt x="156" y="708"/>
                  </a:lnTo>
                  <a:lnTo>
                    <a:pt x="170" y="715"/>
                  </a:lnTo>
                  <a:lnTo>
                    <a:pt x="186" y="717"/>
                  </a:lnTo>
                  <a:lnTo>
                    <a:pt x="200" y="712"/>
                  </a:lnTo>
                  <a:lnTo>
                    <a:pt x="213" y="703"/>
                  </a:lnTo>
                  <a:lnTo>
                    <a:pt x="223" y="685"/>
                  </a:lnTo>
                  <a:lnTo>
                    <a:pt x="228" y="661"/>
                  </a:lnTo>
                  <a:lnTo>
                    <a:pt x="234" y="582"/>
                  </a:lnTo>
                  <a:lnTo>
                    <a:pt x="238" y="486"/>
                  </a:lnTo>
                  <a:lnTo>
                    <a:pt x="241" y="401"/>
                  </a:lnTo>
                  <a:lnTo>
                    <a:pt x="242" y="367"/>
                  </a:lnTo>
                  <a:lnTo>
                    <a:pt x="248" y="330"/>
                  </a:lnTo>
                  <a:lnTo>
                    <a:pt x="261" y="244"/>
                  </a:lnTo>
                  <a:lnTo>
                    <a:pt x="275" y="138"/>
                  </a:lnTo>
                  <a:lnTo>
                    <a:pt x="283" y="45"/>
                  </a:lnTo>
                  <a:lnTo>
                    <a:pt x="280" y="28"/>
                  </a:lnTo>
                  <a:lnTo>
                    <a:pt x="272" y="15"/>
                  </a:lnTo>
                  <a:lnTo>
                    <a:pt x="259" y="7"/>
                  </a:lnTo>
                  <a:lnTo>
                    <a:pt x="241" y="1"/>
                  </a:lnTo>
                  <a:lnTo>
                    <a:pt x="220" y="0"/>
                  </a:lnTo>
                  <a:lnTo>
                    <a:pt x="196" y="0"/>
                  </a:lnTo>
                  <a:lnTo>
                    <a:pt x="170" y="1"/>
                  </a:lnTo>
                  <a:lnTo>
                    <a:pt x="143" y="6"/>
                  </a:lnTo>
                  <a:lnTo>
                    <a:pt x="116" y="10"/>
                  </a:lnTo>
                  <a:lnTo>
                    <a:pt x="91" y="16"/>
                  </a:lnTo>
                  <a:lnTo>
                    <a:pt x="67" y="24"/>
                  </a:lnTo>
                  <a:lnTo>
                    <a:pt x="46" y="30"/>
                  </a:lnTo>
                  <a:lnTo>
                    <a:pt x="27" y="34"/>
                  </a:lnTo>
                  <a:lnTo>
                    <a:pt x="13" y="39"/>
                  </a:lnTo>
                  <a:lnTo>
                    <a:pt x="3" y="42"/>
                  </a:lnTo>
                  <a:lnTo>
                    <a:pt x="0" y="43"/>
                  </a:lnTo>
                  <a:close/>
                </a:path>
              </a:pathLst>
            </a:custGeom>
            <a:solidFill>
              <a:srgbClr val="000000"/>
            </a:solidFill>
            <a:ln w="9525">
              <a:noFill/>
              <a:round/>
              <a:headEnd/>
              <a:tailEnd/>
            </a:ln>
          </p:spPr>
          <p:txBody>
            <a:bodyPr/>
            <a:lstStyle/>
            <a:p>
              <a:endParaRPr lang="en-US"/>
            </a:p>
          </p:txBody>
        </p:sp>
        <p:sp>
          <p:nvSpPr>
            <p:cNvPr id="14" name="Freeform 18"/>
            <p:cNvSpPr>
              <a:spLocks/>
            </p:cNvSpPr>
            <p:nvPr/>
          </p:nvSpPr>
          <p:spPr bwMode="auto">
            <a:xfrm>
              <a:off x="4103" y="3924"/>
              <a:ext cx="133" cy="357"/>
            </a:xfrm>
            <a:custGeom>
              <a:avLst/>
              <a:gdLst/>
              <a:ahLst/>
              <a:cxnLst>
                <a:cxn ang="0">
                  <a:pos x="24" y="101"/>
                </a:cxn>
                <a:cxn ang="0">
                  <a:pos x="15" y="101"/>
                </a:cxn>
                <a:cxn ang="0">
                  <a:pos x="5" y="104"/>
                </a:cxn>
                <a:cxn ang="0">
                  <a:pos x="0" y="116"/>
                </a:cxn>
                <a:cxn ang="0">
                  <a:pos x="4" y="140"/>
                </a:cxn>
                <a:cxn ang="0">
                  <a:pos x="24" y="182"/>
                </a:cxn>
                <a:cxn ang="0">
                  <a:pos x="66" y="247"/>
                </a:cxn>
                <a:cxn ang="0">
                  <a:pos x="137" y="338"/>
                </a:cxn>
                <a:cxn ang="0">
                  <a:pos x="186" y="404"/>
                </a:cxn>
                <a:cxn ang="0">
                  <a:pos x="178" y="444"/>
                </a:cxn>
                <a:cxn ang="0">
                  <a:pos x="165" y="492"/>
                </a:cxn>
                <a:cxn ang="0">
                  <a:pos x="162" y="537"/>
                </a:cxn>
                <a:cxn ang="0">
                  <a:pos x="185" y="587"/>
                </a:cxn>
                <a:cxn ang="0">
                  <a:pos x="192" y="657"/>
                </a:cxn>
                <a:cxn ang="0">
                  <a:pos x="210" y="676"/>
                </a:cxn>
                <a:cxn ang="0">
                  <a:pos x="219" y="604"/>
                </a:cxn>
                <a:cxn ang="0">
                  <a:pos x="227" y="601"/>
                </a:cxn>
                <a:cxn ang="0">
                  <a:pos x="243" y="613"/>
                </a:cxn>
                <a:cxn ang="0">
                  <a:pos x="265" y="657"/>
                </a:cxn>
                <a:cxn ang="0">
                  <a:pos x="287" y="702"/>
                </a:cxn>
                <a:cxn ang="0">
                  <a:pos x="321" y="709"/>
                </a:cxn>
                <a:cxn ang="0">
                  <a:pos x="364" y="712"/>
                </a:cxn>
                <a:cxn ang="0">
                  <a:pos x="396" y="712"/>
                </a:cxn>
                <a:cxn ang="0">
                  <a:pos x="376" y="676"/>
                </a:cxn>
                <a:cxn ang="0">
                  <a:pos x="347" y="628"/>
                </a:cxn>
                <a:cxn ang="0">
                  <a:pos x="339" y="599"/>
                </a:cxn>
                <a:cxn ang="0">
                  <a:pos x="332" y="575"/>
                </a:cxn>
                <a:cxn ang="0">
                  <a:pos x="306" y="518"/>
                </a:cxn>
                <a:cxn ang="0">
                  <a:pos x="292" y="401"/>
                </a:cxn>
                <a:cxn ang="0">
                  <a:pos x="288" y="309"/>
                </a:cxn>
                <a:cxn ang="0">
                  <a:pos x="277" y="211"/>
                </a:cxn>
                <a:cxn ang="0">
                  <a:pos x="257" y="104"/>
                </a:cxn>
                <a:cxn ang="0">
                  <a:pos x="226" y="22"/>
                </a:cxn>
                <a:cxn ang="0">
                  <a:pos x="182" y="0"/>
                </a:cxn>
                <a:cxn ang="0">
                  <a:pos x="123" y="22"/>
                </a:cxn>
                <a:cxn ang="0">
                  <a:pos x="67" y="63"/>
                </a:cxn>
                <a:cxn ang="0">
                  <a:pos x="31" y="95"/>
                </a:cxn>
              </a:cxnLst>
              <a:rect l="0" t="0" r="r" b="b"/>
              <a:pathLst>
                <a:path w="401" h="712">
                  <a:moveTo>
                    <a:pt x="25" y="101"/>
                  </a:moveTo>
                  <a:lnTo>
                    <a:pt x="24" y="101"/>
                  </a:lnTo>
                  <a:lnTo>
                    <a:pt x="21" y="101"/>
                  </a:lnTo>
                  <a:lnTo>
                    <a:pt x="15" y="101"/>
                  </a:lnTo>
                  <a:lnTo>
                    <a:pt x="11" y="101"/>
                  </a:lnTo>
                  <a:lnTo>
                    <a:pt x="5" y="104"/>
                  </a:lnTo>
                  <a:lnTo>
                    <a:pt x="2" y="108"/>
                  </a:lnTo>
                  <a:lnTo>
                    <a:pt x="0" y="116"/>
                  </a:lnTo>
                  <a:lnTo>
                    <a:pt x="0" y="127"/>
                  </a:lnTo>
                  <a:lnTo>
                    <a:pt x="4" y="140"/>
                  </a:lnTo>
                  <a:lnTo>
                    <a:pt x="11" y="160"/>
                  </a:lnTo>
                  <a:lnTo>
                    <a:pt x="24" y="182"/>
                  </a:lnTo>
                  <a:lnTo>
                    <a:pt x="42" y="211"/>
                  </a:lnTo>
                  <a:lnTo>
                    <a:pt x="66" y="247"/>
                  </a:lnTo>
                  <a:lnTo>
                    <a:pt x="97" y="288"/>
                  </a:lnTo>
                  <a:lnTo>
                    <a:pt x="137" y="338"/>
                  </a:lnTo>
                  <a:lnTo>
                    <a:pt x="185" y="394"/>
                  </a:lnTo>
                  <a:lnTo>
                    <a:pt x="186" y="404"/>
                  </a:lnTo>
                  <a:lnTo>
                    <a:pt x="183" y="423"/>
                  </a:lnTo>
                  <a:lnTo>
                    <a:pt x="178" y="444"/>
                  </a:lnTo>
                  <a:lnTo>
                    <a:pt x="171" y="468"/>
                  </a:lnTo>
                  <a:lnTo>
                    <a:pt x="165" y="492"/>
                  </a:lnTo>
                  <a:lnTo>
                    <a:pt x="162" y="516"/>
                  </a:lnTo>
                  <a:lnTo>
                    <a:pt x="162" y="537"/>
                  </a:lnTo>
                  <a:lnTo>
                    <a:pt x="169" y="554"/>
                  </a:lnTo>
                  <a:lnTo>
                    <a:pt x="185" y="587"/>
                  </a:lnTo>
                  <a:lnTo>
                    <a:pt x="192" y="625"/>
                  </a:lnTo>
                  <a:lnTo>
                    <a:pt x="192" y="657"/>
                  </a:lnTo>
                  <a:lnTo>
                    <a:pt x="192" y="670"/>
                  </a:lnTo>
                  <a:lnTo>
                    <a:pt x="210" y="676"/>
                  </a:lnTo>
                  <a:lnTo>
                    <a:pt x="217" y="605"/>
                  </a:lnTo>
                  <a:lnTo>
                    <a:pt x="219" y="604"/>
                  </a:lnTo>
                  <a:lnTo>
                    <a:pt x="222" y="602"/>
                  </a:lnTo>
                  <a:lnTo>
                    <a:pt x="227" y="601"/>
                  </a:lnTo>
                  <a:lnTo>
                    <a:pt x="234" y="604"/>
                  </a:lnTo>
                  <a:lnTo>
                    <a:pt x="243" y="613"/>
                  </a:lnTo>
                  <a:lnTo>
                    <a:pt x="253" y="629"/>
                  </a:lnTo>
                  <a:lnTo>
                    <a:pt x="265" y="657"/>
                  </a:lnTo>
                  <a:lnTo>
                    <a:pt x="280" y="696"/>
                  </a:lnTo>
                  <a:lnTo>
                    <a:pt x="287" y="702"/>
                  </a:lnTo>
                  <a:lnTo>
                    <a:pt x="301" y="706"/>
                  </a:lnTo>
                  <a:lnTo>
                    <a:pt x="321" y="709"/>
                  </a:lnTo>
                  <a:lnTo>
                    <a:pt x="342" y="711"/>
                  </a:lnTo>
                  <a:lnTo>
                    <a:pt x="364" y="712"/>
                  </a:lnTo>
                  <a:lnTo>
                    <a:pt x="383" y="712"/>
                  </a:lnTo>
                  <a:lnTo>
                    <a:pt x="396" y="712"/>
                  </a:lnTo>
                  <a:lnTo>
                    <a:pt x="401" y="712"/>
                  </a:lnTo>
                  <a:lnTo>
                    <a:pt x="376" y="676"/>
                  </a:lnTo>
                  <a:lnTo>
                    <a:pt x="359" y="649"/>
                  </a:lnTo>
                  <a:lnTo>
                    <a:pt x="347" y="628"/>
                  </a:lnTo>
                  <a:lnTo>
                    <a:pt x="342" y="613"/>
                  </a:lnTo>
                  <a:lnTo>
                    <a:pt x="339" y="599"/>
                  </a:lnTo>
                  <a:lnTo>
                    <a:pt x="336" y="589"/>
                  </a:lnTo>
                  <a:lnTo>
                    <a:pt x="332" y="575"/>
                  </a:lnTo>
                  <a:lnTo>
                    <a:pt x="323" y="560"/>
                  </a:lnTo>
                  <a:lnTo>
                    <a:pt x="306" y="518"/>
                  </a:lnTo>
                  <a:lnTo>
                    <a:pt x="297" y="462"/>
                  </a:lnTo>
                  <a:lnTo>
                    <a:pt x="292" y="401"/>
                  </a:lnTo>
                  <a:lnTo>
                    <a:pt x="289" y="344"/>
                  </a:lnTo>
                  <a:lnTo>
                    <a:pt x="288" y="309"/>
                  </a:lnTo>
                  <a:lnTo>
                    <a:pt x="284" y="264"/>
                  </a:lnTo>
                  <a:lnTo>
                    <a:pt x="277" y="211"/>
                  </a:lnTo>
                  <a:lnTo>
                    <a:pt x="268" y="157"/>
                  </a:lnTo>
                  <a:lnTo>
                    <a:pt x="257" y="104"/>
                  </a:lnTo>
                  <a:lnTo>
                    <a:pt x="243" y="57"/>
                  </a:lnTo>
                  <a:lnTo>
                    <a:pt x="226" y="22"/>
                  </a:lnTo>
                  <a:lnTo>
                    <a:pt x="206" y="3"/>
                  </a:lnTo>
                  <a:lnTo>
                    <a:pt x="182" y="0"/>
                  </a:lnTo>
                  <a:lnTo>
                    <a:pt x="154" y="7"/>
                  </a:lnTo>
                  <a:lnTo>
                    <a:pt x="123" y="22"/>
                  </a:lnTo>
                  <a:lnTo>
                    <a:pt x="94" y="42"/>
                  </a:lnTo>
                  <a:lnTo>
                    <a:pt x="67" y="63"/>
                  </a:lnTo>
                  <a:lnTo>
                    <a:pt x="45" y="81"/>
                  </a:lnTo>
                  <a:lnTo>
                    <a:pt x="31" y="95"/>
                  </a:lnTo>
                  <a:lnTo>
                    <a:pt x="25" y="101"/>
                  </a:lnTo>
                  <a:close/>
                </a:path>
              </a:pathLst>
            </a:custGeom>
            <a:solidFill>
              <a:srgbClr val="000000"/>
            </a:solidFill>
            <a:ln w="9525">
              <a:noFill/>
              <a:round/>
              <a:headEnd/>
              <a:tailEnd/>
            </a:ln>
          </p:spPr>
          <p:txBody>
            <a:bodyPr/>
            <a:lstStyle/>
            <a:p>
              <a:endParaRPr lang="en-US"/>
            </a:p>
          </p:txBody>
        </p:sp>
        <p:sp>
          <p:nvSpPr>
            <p:cNvPr id="15" name="Freeform 19"/>
            <p:cNvSpPr>
              <a:spLocks/>
            </p:cNvSpPr>
            <p:nvPr/>
          </p:nvSpPr>
          <p:spPr bwMode="auto">
            <a:xfrm>
              <a:off x="4012" y="3963"/>
              <a:ext cx="68" cy="248"/>
            </a:xfrm>
            <a:custGeom>
              <a:avLst/>
              <a:gdLst/>
              <a:ahLst/>
              <a:cxnLst>
                <a:cxn ang="0">
                  <a:pos x="0" y="24"/>
                </a:cxn>
                <a:cxn ang="0">
                  <a:pos x="1" y="33"/>
                </a:cxn>
                <a:cxn ang="0">
                  <a:pos x="7" y="59"/>
                </a:cxn>
                <a:cxn ang="0">
                  <a:pos x="18" y="99"/>
                </a:cxn>
                <a:cxn ang="0">
                  <a:pos x="33" y="149"/>
                </a:cxn>
                <a:cxn ang="0">
                  <a:pos x="51" y="208"/>
                </a:cxn>
                <a:cxn ang="0">
                  <a:pos x="75" y="273"/>
                </a:cxn>
                <a:cxn ang="0">
                  <a:pos x="105" y="338"/>
                </a:cxn>
                <a:cxn ang="0">
                  <a:pos x="139" y="403"/>
                </a:cxn>
                <a:cxn ang="0">
                  <a:pos x="140" y="421"/>
                </a:cxn>
                <a:cxn ang="0">
                  <a:pos x="140" y="451"/>
                </a:cxn>
                <a:cxn ang="0">
                  <a:pos x="139" y="478"/>
                </a:cxn>
                <a:cxn ang="0">
                  <a:pos x="139" y="491"/>
                </a:cxn>
                <a:cxn ang="0">
                  <a:pos x="173" y="495"/>
                </a:cxn>
                <a:cxn ang="0">
                  <a:pos x="174" y="463"/>
                </a:cxn>
                <a:cxn ang="0">
                  <a:pos x="175" y="392"/>
                </a:cxn>
                <a:cxn ang="0">
                  <a:pos x="178" y="311"/>
                </a:cxn>
                <a:cxn ang="0">
                  <a:pos x="178" y="253"/>
                </a:cxn>
                <a:cxn ang="0">
                  <a:pos x="184" y="198"/>
                </a:cxn>
                <a:cxn ang="0">
                  <a:pos x="197" y="119"/>
                </a:cxn>
                <a:cxn ang="0">
                  <a:pos x="205" y="47"/>
                </a:cxn>
                <a:cxn ang="0">
                  <a:pos x="202" y="7"/>
                </a:cxn>
                <a:cxn ang="0">
                  <a:pos x="190" y="3"/>
                </a:cxn>
                <a:cxn ang="0">
                  <a:pos x="167" y="1"/>
                </a:cxn>
                <a:cxn ang="0">
                  <a:pos x="137" y="0"/>
                </a:cxn>
                <a:cxn ang="0">
                  <a:pos x="103" y="1"/>
                </a:cxn>
                <a:cxn ang="0">
                  <a:pos x="69" y="6"/>
                </a:cxn>
                <a:cxn ang="0">
                  <a:pos x="38" y="10"/>
                </a:cxn>
                <a:cxn ang="0">
                  <a:pos x="14" y="16"/>
                </a:cxn>
                <a:cxn ang="0">
                  <a:pos x="0" y="24"/>
                </a:cxn>
              </a:cxnLst>
              <a:rect l="0" t="0" r="r" b="b"/>
              <a:pathLst>
                <a:path w="205" h="495">
                  <a:moveTo>
                    <a:pt x="0" y="24"/>
                  </a:moveTo>
                  <a:lnTo>
                    <a:pt x="1" y="33"/>
                  </a:lnTo>
                  <a:lnTo>
                    <a:pt x="7" y="59"/>
                  </a:lnTo>
                  <a:lnTo>
                    <a:pt x="18" y="99"/>
                  </a:lnTo>
                  <a:lnTo>
                    <a:pt x="33" y="149"/>
                  </a:lnTo>
                  <a:lnTo>
                    <a:pt x="51" y="208"/>
                  </a:lnTo>
                  <a:lnTo>
                    <a:pt x="75" y="273"/>
                  </a:lnTo>
                  <a:lnTo>
                    <a:pt x="105" y="338"/>
                  </a:lnTo>
                  <a:lnTo>
                    <a:pt x="139" y="403"/>
                  </a:lnTo>
                  <a:lnTo>
                    <a:pt x="140" y="421"/>
                  </a:lnTo>
                  <a:lnTo>
                    <a:pt x="140" y="451"/>
                  </a:lnTo>
                  <a:lnTo>
                    <a:pt x="139" y="478"/>
                  </a:lnTo>
                  <a:lnTo>
                    <a:pt x="139" y="491"/>
                  </a:lnTo>
                  <a:lnTo>
                    <a:pt x="173" y="495"/>
                  </a:lnTo>
                  <a:lnTo>
                    <a:pt x="174" y="463"/>
                  </a:lnTo>
                  <a:lnTo>
                    <a:pt x="175" y="392"/>
                  </a:lnTo>
                  <a:lnTo>
                    <a:pt x="178" y="311"/>
                  </a:lnTo>
                  <a:lnTo>
                    <a:pt x="178" y="253"/>
                  </a:lnTo>
                  <a:lnTo>
                    <a:pt x="184" y="198"/>
                  </a:lnTo>
                  <a:lnTo>
                    <a:pt x="197" y="119"/>
                  </a:lnTo>
                  <a:lnTo>
                    <a:pt x="205" y="47"/>
                  </a:lnTo>
                  <a:lnTo>
                    <a:pt x="202" y="7"/>
                  </a:lnTo>
                  <a:lnTo>
                    <a:pt x="190" y="3"/>
                  </a:lnTo>
                  <a:lnTo>
                    <a:pt x="167" y="1"/>
                  </a:lnTo>
                  <a:lnTo>
                    <a:pt x="137" y="0"/>
                  </a:lnTo>
                  <a:lnTo>
                    <a:pt x="103" y="1"/>
                  </a:lnTo>
                  <a:lnTo>
                    <a:pt x="69" y="6"/>
                  </a:lnTo>
                  <a:lnTo>
                    <a:pt x="38" y="10"/>
                  </a:lnTo>
                  <a:lnTo>
                    <a:pt x="14" y="16"/>
                  </a:lnTo>
                  <a:lnTo>
                    <a:pt x="0" y="24"/>
                  </a:lnTo>
                  <a:close/>
                </a:path>
              </a:pathLst>
            </a:custGeom>
            <a:solidFill>
              <a:srgbClr val="FFCC99"/>
            </a:solidFill>
            <a:ln w="9525">
              <a:noFill/>
              <a:round/>
              <a:headEnd/>
              <a:tailEnd/>
            </a:ln>
          </p:spPr>
          <p:txBody>
            <a:bodyPr/>
            <a:lstStyle/>
            <a:p>
              <a:endParaRPr lang="en-US"/>
            </a:p>
          </p:txBody>
        </p:sp>
        <p:sp>
          <p:nvSpPr>
            <p:cNvPr id="16" name="Freeform 20"/>
            <p:cNvSpPr>
              <a:spLocks/>
            </p:cNvSpPr>
            <p:nvPr/>
          </p:nvSpPr>
          <p:spPr bwMode="auto">
            <a:xfrm>
              <a:off x="4116" y="3964"/>
              <a:ext cx="83" cy="241"/>
            </a:xfrm>
            <a:custGeom>
              <a:avLst/>
              <a:gdLst/>
              <a:ahLst/>
              <a:cxnLst>
                <a:cxn ang="0">
                  <a:pos x="0" y="41"/>
                </a:cxn>
                <a:cxn ang="0">
                  <a:pos x="5" y="52"/>
                </a:cxn>
                <a:cxn ang="0">
                  <a:pos x="22" y="80"/>
                </a:cxn>
                <a:cxn ang="0">
                  <a:pos x="45" y="121"/>
                </a:cxn>
                <a:cxn ang="0">
                  <a:pos x="72" y="168"/>
                </a:cxn>
                <a:cxn ang="0">
                  <a:pos x="100" y="216"/>
                </a:cxn>
                <a:cxn ang="0">
                  <a:pos x="125" y="260"/>
                </a:cxn>
                <a:cxn ang="0">
                  <a:pos x="147" y="293"/>
                </a:cxn>
                <a:cxn ang="0">
                  <a:pos x="159" y="311"/>
                </a:cxn>
                <a:cxn ang="0">
                  <a:pos x="166" y="329"/>
                </a:cxn>
                <a:cxn ang="0">
                  <a:pos x="164" y="349"/>
                </a:cxn>
                <a:cxn ang="0">
                  <a:pos x="155" y="369"/>
                </a:cxn>
                <a:cxn ang="0">
                  <a:pos x="149" y="384"/>
                </a:cxn>
                <a:cxn ang="0">
                  <a:pos x="145" y="400"/>
                </a:cxn>
                <a:cxn ang="0">
                  <a:pos x="141" y="425"/>
                </a:cxn>
                <a:cxn ang="0">
                  <a:pos x="138" y="447"/>
                </a:cxn>
                <a:cxn ang="0">
                  <a:pos x="140" y="459"/>
                </a:cxn>
                <a:cxn ang="0">
                  <a:pos x="145" y="462"/>
                </a:cxn>
                <a:cxn ang="0">
                  <a:pos x="155" y="465"/>
                </a:cxn>
                <a:cxn ang="0">
                  <a:pos x="168" y="468"/>
                </a:cxn>
                <a:cxn ang="0">
                  <a:pos x="183" y="471"/>
                </a:cxn>
                <a:cxn ang="0">
                  <a:pos x="198" y="474"/>
                </a:cxn>
                <a:cxn ang="0">
                  <a:pos x="212" y="477"/>
                </a:cxn>
                <a:cxn ang="0">
                  <a:pos x="224" y="479"/>
                </a:cxn>
                <a:cxn ang="0">
                  <a:pos x="233" y="482"/>
                </a:cxn>
                <a:cxn ang="0">
                  <a:pos x="244" y="483"/>
                </a:cxn>
                <a:cxn ang="0">
                  <a:pos x="248" y="476"/>
                </a:cxn>
                <a:cxn ang="0">
                  <a:pos x="248" y="459"/>
                </a:cxn>
                <a:cxn ang="0">
                  <a:pos x="244" y="438"/>
                </a:cxn>
                <a:cxn ang="0">
                  <a:pos x="239" y="416"/>
                </a:cxn>
                <a:cxn ang="0">
                  <a:pos x="233" y="394"/>
                </a:cxn>
                <a:cxn ang="0">
                  <a:pos x="229" y="379"/>
                </a:cxn>
                <a:cxn ang="0">
                  <a:pos x="227" y="370"/>
                </a:cxn>
                <a:cxn ang="0">
                  <a:pos x="226" y="354"/>
                </a:cxn>
                <a:cxn ang="0">
                  <a:pos x="223" y="311"/>
                </a:cxn>
                <a:cxn ang="0">
                  <a:pos x="217" y="254"/>
                </a:cxn>
                <a:cxn ang="0">
                  <a:pos x="210" y="187"/>
                </a:cxn>
                <a:cxn ang="0">
                  <a:pos x="203" y="123"/>
                </a:cxn>
                <a:cxn ang="0">
                  <a:pos x="195" y="64"/>
                </a:cxn>
                <a:cxn ang="0">
                  <a:pos x="188" y="21"/>
                </a:cxn>
                <a:cxn ang="0">
                  <a:pos x="181" y="2"/>
                </a:cxn>
                <a:cxn ang="0">
                  <a:pos x="168" y="0"/>
                </a:cxn>
                <a:cxn ang="0">
                  <a:pos x="145" y="2"/>
                </a:cxn>
                <a:cxn ang="0">
                  <a:pos x="116" y="8"/>
                </a:cxn>
                <a:cxn ang="0">
                  <a:pos x="84" y="17"/>
                </a:cxn>
                <a:cxn ang="0">
                  <a:pos x="52" y="24"/>
                </a:cxn>
                <a:cxn ang="0">
                  <a:pos x="25" y="33"/>
                </a:cxn>
                <a:cxn ang="0">
                  <a:pos x="7" y="39"/>
                </a:cxn>
                <a:cxn ang="0">
                  <a:pos x="0" y="41"/>
                </a:cxn>
              </a:cxnLst>
              <a:rect l="0" t="0" r="r" b="b"/>
              <a:pathLst>
                <a:path w="248" h="483">
                  <a:moveTo>
                    <a:pt x="0" y="41"/>
                  </a:moveTo>
                  <a:lnTo>
                    <a:pt x="5" y="52"/>
                  </a:lnTo>
                  <a:lnTo>
                    <a:pt x="22" y="80"/>
                  </a:lnTo>
                  <a:lnTo>
                    <a:pt x="45" y="121"/>
                  </a:lnTo>
                  <a:lnTo>
                    <a:pt x="72" y="168"/>
                  </a:lnTo>
                  <a:lnTo>
                    <a:pt x="100" y="216"/>
                  </a:lnTo>
                  <a:lnTo>
                    <a:pt x="125" y="260"/>
                  </a:lnTo>
                  <a:lnTo>
                    <a:pt x="147" y="293"/>
                  </a:lnTo>
                  <a:lnTo>
                    <a:pt x="159" y="311"/>
                  </a:lnTo>
                  <a:lnTo>
                    <a:pt x="166" y="329"/>
                  </a:lnTo>
                  <a:lnTo>
                    <a:pt x="164" y="349"/>
                  </a:lnTo>
                  <a:lnTo>
                    <a:pt x="155" y="369"/>
                  </a:lnTo>
                  <a:lnTo>
                    <a:pt x="149" y="384"/>
                  </a:lnTo>
                  <a:lnTo>
                    <a:pt x="145" y="400"/>
                  </a:lnTo>
                  <a:lnTo>
                    <a:pt x="141" y="425"/>
                  </a:lnTo>
                  <a:lnTo>
                    <a:pt x="138" y="447"/>
                  </a:lnTo>
                  <a:lnTo>
                    <a:pt x="140" y="459"/>
                  </a:lnTo>
                  <a:lnTo>
                    <a:pt x="145" y="462"/>
                  </a:lnTo>
                  <a:lnTo>
                    <a:pt x="155" y="465"/>
                  </a:lnTo>
                  <a:lnTo>
                    <a:pt x="168" y="468"/>
                  </a:lnTo>
                  <a:lnTo>
                    <a:pt x="183" y="471"/>
                  </a:lnTo>
                  <a:lnTo>
                    <a:pt x="198" y="474"/>
                  </a:lnTo>
                  <a:lnTo>
                    <a:pt x="212" y="477"/>
                  </a:lnTo>
                  <a:lnTo>
                    <a:pt x="224" y="479"/>
                  </a:lnTo>
                  <a:lnTo>
                    <a:pt x="233" y="482"/>
                  </a:lnTo>
                  <a:lnTo>
                    <a:pt x="244" y="483"/>
                  </a:lnTo>
                  <a:lnTo>
                    <a:pt x="248" y="476"/>
                  </a:lnTo>
                  <a:lnTo>
                    <a:pt x="248" y="459"/>
                  </a:lnTo>
                  <a:lnTo>
                    <a:pt x="244" y="438"/>
                  </a:lnTo>
                  <a:lnTo>
                    <a:pt x="239" y="416"/>
                  </a:lnTo>
                  <a:lnTo>
                    <a:pt x="233" y="394"/>
                  </a:lnTo>
                  <a:lnTo>
                    <a:pt x="229" y="379"/>
                  </a:lnTo>
                  <a:lnTo>
                    <a:pt x="227" y="370"/>
                  </a:lnTo>
                  <a:lnTo>
                    <a:pt x="226" y="354"/>
                  </a:lnTo>
                  <a:lnTo>
                    <a:pt x="223" y="311"/>
                  </a:lnTo>
                  <a:lnTo>
                    <a:pt x="217" y="254"/>
                  </a:lnTo>
                  <a:lnTo>
                    <a:pt x="210" y="187"/>
                  </a:lnTo>
                  <a:lnTo>
                    <a:pt x="203" y="123"/>
                  </a:lnTo>
                  <a:lnTo>
                    <a:pt x="195" y="64"/>
                  </a:lnTo>
                  <a:lnTo>
                    <a:pt x="188" y="21"/>
                  </a:lnTo>
                  <a:lnTo>
                    <a:pt x="181" y="2"/>
                  </a:lnTo>
                  <a:lnTo>
                    <a:pt x="168" y="0"/>
                  </a:lnTo>
                  <a:lnTo>
                    <a:pt x="145" y="2"/>
                  </a:lnTo>
                  <a:lnTo>
                    <a:pt x="116" y="8"/>
                  </a:lnTo>
                  <a:lnTo>
                    <a:pt x="84" y="17"/>
                  </a:lnTo>
                  <a:lnTo>
                    <a:pt x="52" y="24"/>
                  </a:lnTo>
                  <a:lnTo>
                    <a:pt x="25" y="33"/>
                  </a:lnTo>
                  <a:lnTo>
                    <a:pt x="7" y="39"/>
                  </a:lnTo>
                  <a:lnTo>
                    <a:pt x="0" y="41"/>
                  </a:lnTo>
                  <a:close/>
                </a:path>
              </a:pathLst>
            </a:custGeom>
            <a:solidFill>
              <a:srgbClr val="FFCC99"/>
            </a:solidFill>
            <a:ln w="9525">
              <a:noFill/>
              <a:round/>
              <a:headEnd/>
              <a:tailEnd/>
            </a:ln>
          </p:spPr>
          <p:txBody>
            <a:bodyPr/>
            <a:lstStyle/>
            <a:p>
              <a:endParaRPr lang="en-US"/>
            </a:p>
          </p:txBody>
        </p:sp>
        <p:sp>
          <p:nvSpPr>
            <p:cNvPr id="17" name="Freeform 21"/>
            <p:cNvSpPr>
              <a:spLocks/>
            </p:cNvSpPr>
            <p:nvPr/>
          </p:nvSpPr>
          <p:spPr bwMode="auto">
            <a:xfrm>
              <a:off x="3986" y="3546"/>
              <a:ext cx="540" cy="513"/>
            </a:xfrm>
            <a:custGeom>
              <a:avLst/>
              <a:gdLst/>
              <a:ahLst/>
              <a:cxnLst>
                <a:cxn ang="0">
                  <a:pos x="153" y="17"/>
                </a:cxn>
                <a:cxn ang="0">
                  <a:pos x="72" y="67"/>
                </a:cxn>
                <a:cxn ang="0">
                  <a:pos x="30" y="151"/>
                </a:cxn>
                <a:cxn ang="0">
                  <a:pos x="58" y="260"/>
                </a:cxn>
                <a:cxn ang="0">
                  <a:pos x="140" y="402"/>
                </a:cxn>
                <a:cxn ang="0">
                  <a:pos x="188" y="440"/>
                </a:cxn>
                <a:cxn ang="0">
                  <a:pos x="171" y="453"/>
                </a:cxn>
                <a:cxn ang="0">
                  <a:pos x="67" y="541"/>
                </a:cxn>
                <a:cxn ang="0">
                  <a:pos x="21" y="781"/>
                </a:cxn>
                <a:cxn ang="0">
                  <a:pos x="10" y="1009"/>
                </a:cxn>
                <a:cxn ang="0">
                  <a:pos x="167" y="1009"/>
                </a:cxn>
                <a:cxn ang="0">
                  <a:pos x="232" y="1016"/>
                </a:cxn>
                <a:cxn ang="0">
                  <a:pos x="331" y="1019"/>
                </a:cxn>
                <a:cxn ang="0">
                  <a:pos x="382" y="1015"/>
                </a:cxn>
                <a:cxn ang="0">
                  <a:pos x="416" y="1018"/>
                </a:cxn>
                <a:cxn ang="0">
                  <a:pos x="543" y="1012"/>
                </a:cxn>
                <a:cxn ang="0">
                  <a:pos x="644" y="1009"/>
                </a:cxn>
                <a:cxn ang="0">
                  <a:pos x="697" y="982"/>
                </a:cxn>
                <a:cxn ang="0">
                  <a:pos x="607" y="595"/>
                </a:cxn>
                <a:cxn ang="0">
                  <a:pos x="516" y="459"/>
                </a:cxn>
                <a:cxn ang="0">
                  <a:pos x="584" y="421"/>
                </a:cxn>
                <a:cxn ang="0">
                  <a:pos x="782" y="427"/>
                </a:cxn>
                <a:cxn ang="0">
                  <a:pos x="836" y="432"/>
                </a:cxn>
                <a:cxn ang="0">
                  <a:pos x="921" y="408"/>
                </a:cxn>
                <a:cxn ang="0">
                  <a:pos x="1079" y="266"/>
                </a:cxn>
                <a:cxn ang="0">
                  <a:pos x="1147" y="305"/>
                </a:cxn>
                <a:cxn ang="0">
                  <a:pos x="1265" y="338"/>
                </a:cxn>
                <a:cxn ang="0">
                  <a:pos x="1342" y="323"/>
                </a:cxn>
                <a:cxn ang="0">
                  <a:pos x="1424" y="316"/>
                </a:cxn>
                <a:cxn ang="0">
                  <a:pos x="1481" y="328"/>
                </a:cxn>
                <a:cxn ang="0">
                  <a:pos x="1506" y="299"/>
                </a:cxn>
                <a:cxn ang="0">
                  <a:pos x="1433" y="257"/>
                </a:cxn>
                <a:cxn ang="0">
                  <a:pos x="1333" y="245"/>
                </a:cxn>
                <a:cxn ang="0">
                  <a:pos x="1409" y="231"/>
                </a:cxn>
                <a:cxn ang="0">
                  <a:pos x="1519" y="287"/>
                </a:cxn>
                <a:cxn ang="0">
                  <a:pos x="1598" y="304"/>
                </a:cxn>
                <a:cxn ang="0">
                  <a:pos x="1605" y="289"/>
                </a:cxn>
                <a:cxn ang="0">
                  <a:pos x="1515" y="184"/>
                </a:cxn>
                <a:cxn ang="0">
                  <a:pos x="1542" y="138"/>
                </a:cxn>
                <a:cxn ang="0">
                  <a:pos x="1594" y="103"/>
                </a:cxn>
                <a:cxn ang="0">
                  <a:pos x="1474" y="106"/>
                </a:cxn>
                <a:cxn ang="0">
                  <a:pos x="1369" y="98"/>
                </a:cxn>
                <a:cxn ang="0">
                  <a:pos x="1272" y="76"/>
                </a:cxn>
                <a:cxn ang="0">
                  <a:pos x="1217" y="73"/>
                </a:cxn>
                <a:cxn ang="0">
                  <a:pos x="1126" y="73"/>
                </a:cxn>
                <a:cxn ang="0">
                  <a:pos x="1043" y="95"/>
                </a:cxn>
                <a:cxn ang="0">
                  <a:pos x="914" y="181"/>
                </a:cxn>
                <a:cxn ang="0">
                  <a:pos x="833" y="184"/>
                </a:cxn>
                <a:cxn ang="0">
                  <a:pos x="638" y="178"/>
                </a:cxn>
                <a:cxn ang="0">
                  <a:pos x="570" y="141"/>
                </a:cxn>
                <a:cxn ang="0">
                  <a:pos x="509" y="112"/>
                </a:cxn>
                <a:cxn ang="0">
                  <a:pos x="391" y="51"/>
                </a:cxn>
                <a:cxn ang="0">
                  <a:pos x="252" y="5"/>
                </a:cxn>
              </a:cxnLst>
              <a:rect l="0" t="0" r="r" b="b"/>
              <a:pathLst>
                <a:path w="1621" h="1026">
                  <a:moveTo>
                    <a:pt x="204" y="0"/>
                  </a:moveTo>
                  <a:lnTo>
                    <a:pt x="200" y="2"/>
                  </a:lnTo>
                  <a:lnTo>
                    <a:pt x="188" y="5"/>
                  </a:lnTo>
                  <a:lnTo>
                    <a:pt x="173" y="11"/>
                  </a:lnTo>
                  <a:lnTo>
                    <a:pt x="153" y="17"/>
                  </a:lnTo>
                  <a:lnTo>
                    <a:pt x="132" y="26"/>
                  </a:lnTo>
                  <a:lnTo>
                    <a:pt x="112" y="35"/>
                  </a:lnTo>
                  <a:lnTo>
                    <a:pt x="95" y="44"/>
                  </a:lnTo>
                  <a:lnTo>
                    <a:pt x="82" y="54"/>
                  </a:lnTo>
                  <a:lnTo>
                    <a:pt x="72" y="67"/>
                  </a:lnTo>
                  <a:lnTo>
                    <a:pt x="62" y="80"/>
                  </a:lnTo>
                  <a:lnTo>
                    <a:pt x="51" y="97"/>
                  </a:lnTo>
                  <a:lnTo>
                    <a:pt x="43" y="115"/>
                  </a:lnTo>
                  <a:lnTo>
                    <a:pt x="36" y="133"/>
                  </a:lnTo>
                  <a:lnTo>
                    <a:pt x="30" y="151"/>
                  </a:lnTo>
                  <a:lnTo>
                    <a:pt x="28" y="168"/>
                  </a:lnTo>
                  <a:lnTo>
                    <a:pt x="31" y="184"/>
                  </a:lnTo>
                  <a:lnTo>
                    <a:pt x="37" y="204"/>
                  </a:lnTo>
                  <a:lnTo>
                    <a:pt x="47" y="230"/>
                  </a:lnTo>
                  <a:lnTo>
                    <a:pt x="58" y="260"/>
                  </a:lnTo>
                  <a:lnTo>
                    <a:pt x="71" y="293"/>
                  </a:lnTo>
                  <a:lnTo>
                    <a:pt x="86" y="326"/>
                  </a:lnTo>
                  <a:lnTo>
                    <a:pt x="103" y="357"/>
                  </a:lnTo>
                  <a:lnTo>
                    <a:pt x="122" y="382"/>
                  </a:lnTo>
                  <a:lnTo>
                    <a:pt x="140" y="402"/>
                  </a:lnTo>
                  <a:lnTo>
                    <a:pt x="157" y="415"/>
                  </a:lnTo>
                  <a:lnTo>
                    <a:pt x="170" y="424"/>
                  </a:lnTo>
                  <a:lnTo>
                    <a:pt x="178" y="432"/>
                  </a:lnTo>
                  <a:lnTo>
                    <a:pt x="185" y="437"/>
                  </a:lnTo>
                  <a:lnTo>
                    <a:pt x="188" y="440"/>
                  </a:lnTo>
                  <a:lnTo>
                    <a:pt x="190" y="441"/>
                  </a:lnTo>
                  <a:lnTo>
                    <a:pt x="191" y="441"/>
                  </a:lnTo>
                  <a:lnTo>
                    <a:pt x="191" y="441"/>
                  </a:lnTo>
                  <a:lnTo>
                    <a:pt x="185" y="444"/>
                  </a:lnTo>
                  <a:lnTo>
                    <a:pt x="171" y="453"/>
                  </a:lnTo>
                  <a:lnTo>
                    <a:pt x="152" y="467"/>
                  </a:lnTo>
                  <a:lnTo>
                    <a:pt x="129" y="483"/>
                  </a:lnTo>
                  <a:lnTo>
                    <a:pt x="105" y="503"/>
                  </a:lnTo>
                  <a:lnTo>
                    <a:pt x="84" y="523"/>
                  </a:lnTo>
                  <a:lnTo>
                    <a:pt x="67" y="541"/>
                  </a:lnTo>
                  <a:lnTo>
                    <a:pt x="57" y="557"/>
                  </a:lnTo>
                  <a:lnTo>
                    <a:pt x="50" y="586"/>
                  </a:lnTo>
                  <a:lnTo>
                    <a:pt x="41" y="639"/>
                  </a:lnTo>
                  <a:lnTo>
                    <a:pt x="31" y="707"/>
                  </a:lnTo>
                  <a:lnTo>
                    <a:pt x="21" y="781"/>
                  </a:lnTo>
                  <a:lnTo>
                    <a:pt x="12" y="855"/>
                  </a:lnTo>
                  <a:lnTo>
                    <a:pt x="4" y="921"/>
                  </a:lnTo>
                  <a:lnTo>
                    <a:pt x="0" y="973"/>
                  </a:lnTo>
                  <a:lnTo>
                    <a:pt x="0" y="1000"/>
                  </a:lnTo>
                  <a:lnTo>
                    <a:pt x="10" y="1009"/>
                  </a:lnTo>
                  <a:lnTo>
                    <a:pt x="33" y="1015"/>
                  </a:lnTo>
                  <a:lnTo>
                    <a:pt x="65" y="1016"/>
                  </a:lnTo>
                  <a:lnTo>
                    <a:pt x="101" y="1015"/>
                  </a:lnTo>
                  <a:lnTo>
                    <a:pt x="136" y="1013"/>
                  </a:lnTo>
                  <a:lnTo>
                    <a:pt x="167" y="1009"/>
                  </a:lnTo>
                  <a:lnTo>
                    <a:pt x="188" y="1007"/>
                  </a:lnTo>
                  <a:lnTo>
                    <a:pt x="197" y="1006"/>
                  </a:lnTo>
                  <a:lnTo>
                    <a:pt x="201" y="1007"/>
                  </a:lnTo>
                  <a:lnTo>
                    <a:pt x="214" y="1010"/>
                  </a:lnTo>
                  <a:lnTo>
                    <a:pt x="232" y="1016"/>
                  </a:lnTo>
                  <a:lnTo>
                    <a:pt x="255" y="1021"/>
                  </a:lnTo>
                  <a:lnTo>
                    <a:pt x="277" y="1024"/>
                  </a:lnTo>
                  <a:lnTo>
                    <a:pt x="300" y="1026"/>
                  </a:lnTo>
                  <a:lnTo>
                    <a:pt x="318" y="1026"/>
                  </a:lnTo>
                  <a:lnTo>
                    <a:pt x="331" y="1019"/>
                  </a:lnTo>
                  <a:lnTo>
                    <a:pt x="341" y="1013"/>
                  </a:lnTo>
                  <a:lnTo>
                    <a:pt x="352" y="1012"/>
                  </a:lnTo>
                  <a:lnTo>
                    <a:pt x="362" y="1010"/>
                  </a:lnTo>
                  <a:lnTo>
                    <a:pt x="372" y="1012"/>
                  </a:lnTo>
                  <a:lnTo>
                    <a:pt x="382" y="1015"/>
                  </a:lnTo>
                  <a:lnTo>
                    <a:pt x="389" y="1016"/>
                  </a:lnTo>
                  <a:lnTo>
                    <a:pt x="393" y="1018"/>
                  </a:lnTo>
                  <a:lnTo>
                    <a:pt x="395" y="1019"/>
                  </a:lnTo>
                  <a:lnTo>
                    <a:pt x="400" y="1019"/>
                  </a:lnTo>
                  <a:lnTo>
                    <a:pt x="416" y="1018"/>
                  </a:lnTo>
                  <a:lnTo>
                    <a:pt x="439" y="1016"/>
                  </a:lnTo>
                  <a:lnTo>
                    <a:pt x="466" y="1013"/>
                  </a:lnTo>
                  <a:lnTo>
                    <a:pt x="494" y="1013"/>
                  </a:lnTo>
                  <a:lnTo>
                    <a:pt x="521" y="1012"/>
                  </a:lnTo>
                  <a:lnTo>
                    <a:pt x="543" y="1012"/>
                  </a:lnTo>
                  <a:lnTo>
                    <a:pt x="559" y="1013"/>
                  </a:lnTo>
                  <a:lnTo>
                    <a:pt x="576" y="1015"/>
                  </a:lnTo>
                  <a:lnTo>
                    <a:pt x="597" y="1013"/>
                  </a:lnTo>
                  <a:lnTo>
                    <a:pt x="620" y="1012"/>
                  </a:lnTo>
                  <a:lnTo>
                    <a:pt x="644" y="1009"/>
                  </a:lnTo>
                  <a:lnTo>
                    <a:pt x="665" y="1006"/>
                  </a:lnTo>
                  <a:lnTo>
                    <a:pt x="682" y="1003"/>
                  </a:lnTo>
                  <a:lnTo>
                    <a:pt x="695" y="1001"/>
                  </a:lnTo>
                  <a:lnTo>
                    <a:pt x="699" y="1000"/>
                  </a:lnTo>
                  <a:lnTo>
                    <a:pt x="697" y="982"/>
                  </a:lnTo>
                  <a:lnTo>
                    <a:pt x="693" y="933"/>
                  </a:lnTo>
                  <a:lnTo>
                    <a:pt x="685" y="861"/>
                  </a:lnTo>
                  <a:lnTo>
                    <a:pt x="669" y="776"/>
                  </a:lnTo>
                  <a:lnTo>
                    <a:pt x="644" y="684"/>
                  </a:lnTo>
                  <a:lnTo>
                    <a:pt x="607" y="595"/>
                  </a:lnTo>
                  <a:lnTo>
                    <a:pt x="559" y="515"/>
                  </a:lnTo>
                  <a:lnTo>
                    <a:pt x="495" y="455"/>
                  </a:lnTo>
                  <a:lnTo>
                    <a:pt x="498" y="456"/>
                  </a:lnTo>
                  <a:lnTo>
                    <a:pt x="505" y="458"/>
                  </a:lnTo>
                  <a:lnTo>
                    <a:pt x="516" y="459"/>
                  </a:lnTo>
                  <a:lnTo>
                    <a:pt x="531" y="458"/>
                  </a:lnTo>
                  <a:lnTo>
                    <a:pt x="545" y="456"/>
                  </a:lnTo>
                  <a:lnTo>
                    <a:pt x="560" y="450"/>
                  </a:lnTo>
                  <a:lnTo>
                    <a:pt x="573" y="438"/>
                  </a:lnTo>
                  <a:lnTo>
                    <a:pt x="584" y="421"/>
                  </a:lnTo>
                  <a:lnTo>
                    <a:pt x="604" y="375"/>
                  </a:lnTo>
                  <a:lnTo>
                    <a:pt x="642" y="375"/>
                  </a:lnTo>
                  <a:lnTo>
                    <a:pt x="642" y="421"/>
                  </a:lnTo>
                  <a:lnTo>
                    <a:pt x="750" y="468"/>
                  </a:lnTo>
                  <a:lnTo>
                    <a:pt x="782" y="427"/>
                  </a:lnTo>
                  <a:lnTo>
                    <a:pt x="785" y="427"/>
                  </a:lnTo>
                  <a:lnTo>
                    <a:pt x="794" y="429"/>
                  </a:lnTo>
                  <a:lnTo>
                    <a:pt x="805" y="431"/>
                  </a:lnTo>
                  <a:lnTo>
                    <a:pt x="821" y="431"/>
                  </a:lnTo>
                  <a:lnTo>
                    <a:pt x="836" y="432"/>
                  </a:lnTo>
                  <a:lnTo>
                    <a:pt x="852" y="434"/>
                  </a:lnTo>
                  <a:lnTo>
                    <a:pt x="866" y="435"/>
                  </a:lnTo>
                  <a:lnTo>
                    <a:pt x="877" y="435"/>
                  </a:lnTo>
                  <a:lnTo>
                    <a:pt x="894" y="427"/>
                  </a:lnTo>
                  <a:lnTo>
                    <a:pt x="921" y="408"/>
                  </a:lnTo>
                  <a:lnTo>
                    <a:pt x="955" y="379"/>
                  </a:lnTo>
                  <a:lnTo>
                    <a:pt x="992" y="346"/>
                  </a:lnTo>
                  <a:lnTo>
                    <a:pt x="1028" y="314"/>
                  </a:lnTo>
                  <a:lnTo>
                    <a:pt x="1058" y="286"/>
                  </a:lnTo>
                  <a:lnTo>
                    <a:pt x="1079" y="266"/>
                  </a:lnTo>
                  <a:lnTo>
                    <a:pt x="1088" y="258"/>
                  </a:lnTo>
                  <a:lnTo>
                    <a:pt x="1092" y="263"/>
                  </a:lnTo>
                  <a:lnTo>
                    <a:pt x="1105" y="273"/>
                  </a:lnTo>
                  <a:lnTo>
                    <a:pt x="1123" y="289"/>
                  </a:lnTo>
                  <a:lnTo>
                    <a:pt x="1147" y="305"/>
                  </a:lnTo>
                  <a:lnTo>
                    <a:pt x="1173" y="322"/>
                  </a:lnTo>
                  <a:lnTo>
                    <a:pt x="1200" y="334"/>
                  </a:lnTo>
                  <a:lnTo>
                    <a:pt x="1226" y="341"/>
                  </a:lnTo>
                  <a:lnTo>
                    <a:pt x="1252" y="341"/>
                  </a:lnTo>
                  <a:lnTo>
                    <a:pt x="1265" y="338"/>
                  </a:lnTo>
                  <a:lnTo>
                    <a:pt x="1279" y="335"/>
                  </a:lnTo>
                  <a:lnTo>
                    <a:pt x="1293" y="332"/>
                  </a:lnTo>
                  <a:lnTo>
                    <a:pt x="1310" y="329"/>
                  </a:lnTo>
                  <a:lnTo>
                    <a:pt x="1325" y="326"/>
                  </a:lnTo>
                  <a:lnTo>
                    <a:pt x="1342" y="323"/>
                  </a:lnTo>
                  <a:lnTo>
                    <a:pt x="1359" y="322"/>
                  </a:lnTo>
                  <a:lnTo>
                    <a:pt x="1376" y="319"/>
                  </a:lnTo>
                  <a:lnTo>
                    <a:pt x="1392" y="317"/>
                  </a:lnTo>
                  <a:lnTo>
                    <a:pt x="1409" y="317"/>
                  </a:lnTo>
                  <a:lnTo>
                    <a:pt x="1424" y="316"/>
                  </a:lnTo>
                  <a:lnTo>
                    <a:pt x="1439" y="317"/>
                  </a:lnTo>
                  <a:lnTo>
                    <a:pt x="1451" y="317"/>
                  </a:lnTo>
                  <a:lnTo>
                    <a:pt x="1463" y="320"/>
                  </a:lnTo>
                  <a:lnTo>
                    <a:pt x="1473" y="323"/>
                  </a:lnTo>
                  <a:lnTo>
                    <a:pt x="1481" y="328"/>
                  </a:lnTo>
                  <a:lnTo>
                    <a:pt x="1494" y="334"/>
                  </a:lnTo>
                  <a:lnTo>
                    <a:pt x="1502" y="331"/>
                  </a:lnTo>
                  <a:lnTo>
                    <a:pt x="1508" y="323"/>
                  </a:lnTo>
                  <a:lnTo>
                    <a:pt x="1509" y="313"/>
                  </a:lnTo>
                  <a:lnTo>
                    <a:pt x="1506" y="299"/>
                  </a:lnTo>
                  <a:lnTo>
                    <a:pt x="1501" y="286"/>
                  </a:lnTo>
                  <a:lnTo>
                    <a:pt x="1490" y="273"/>
                  </a:lnTo>
                  <a:lnTo>
                    <a:pt x="1475" y="266"/>
                  </a:lnTo>
                  <a:lnTo>
                    <a:pt x="1456" y="261"/>
                  </a:lnTo>
                  <a:lnTo>
                    <a:pt x="1433" y="257"/>
                  </a:lnTo>
                  <a:lnTo>
                    <a:pt x="1409" y="254"/>
                  </a:lnTo>
                  <a:lnTo>
                    <a:pt x="1385" y="251"/>
                  </a:lnTo>
                  <a:lnTo>
                    <a:pt x="1362" y="248"/>
                  </a:lnTo>
                  <a:lnTo>
                    <a:pt x="1345" y="246"/>
                  </a:lnTo>
                  <a:lnTo>
                    <a:pt x="1333" y="245"/>
                  </a:lnTo>
                  <a:lnTo>
                    <a:pt x="1328" y="245"/>
                  </a:lnTo>
                  <a:lnTo>
                    <a:pt x="1374" y="212"/>
                  </a:lnTo>
                  <a:lnTo>
                    <a:pt x="1378" y="215"/>
                  </a:lnTo>
                  <a:lnTo>
                    <a:pt x="1391" y="222"/>
                  </a:lnTo>
                  <a:lnTo>
                    <a:pt x="1409" y="231"/>
                  </a:lnTo>
                  <a:lnTo>
                    <a:pt x="1432" y="245"/>
                  </a:lnTo>
                  <a:lnTo>
                    <a:pt x="1457" y="257"/>
                  </a:lnTo>
                  <a:lnTo>
                    <a:pt x="1481" y="269"/>
                  </a:lnTo>
                  <a:lnTo>
                    <a:pt x="1502" y="280"/>
                  </a:lnTo>
                  <a:lnTo>
                    <a:pt x="1519" y="287"/>
                  </a:lnTo>
                  <a:lnTo>
                    <a:pt x="1535" y="292"/>
                  </a:lnTo>
                  <a:lnTo>
                    <a:pt x="1552" y="296"/>
                  </a:lnTo>
                  <a:lnTo>
                    <a:pt x="1569" y="299"/>
                  </a:lnTo>
                  <a:lnTo>
                    <a:pt x="1584" y="302"/>
                  </a:lnTo>
                  <a:lnTo>
                    <a:pt x="1598" y="304"/>
                  </a:lnTo>
                  <a:lnTo>
                    <a:pt x="1611" y="305"/>
                  </a:lnTo>
                  <a:lnTo>
                    <a:pt x="1618" y="307"/>
                  </a:lnTo>
                  <a:lnTo>
                    <a:pt x="1621" y="307"/>
                  </a:lnTo>
                  <a:lnTo>
                    <a:pt x="1617" y="302"/>
                  </a:lnTo>
                  <a:lnTo>
                    <a:pt x="1605" y="289"/>
                  </a:lnTo>
                  <a:lnTo>
                    <a:pt x="1589" y="270"/>
                  </a:lnTo>
                  <a:lnTo>
                    <a:pt x="1569" y="249"/>
                  </a:lnTo>
                  <a:lnTo>
                    <a:pt x="1549" y="225"/>
                  </a:lnTo>
                  <a:lnTo>
                    <a:pt x="1529" y="204"/>
                  </a:lnTo>
                  <a:lnTo>
                    <a:pt x="1515" y="184"/>
                  </a:lnTo>
                  <a:lnTo>
                    <a:pt x="1506" y="171"/>
                  </a:lnTo>
                  <a:lnTo>
                    <a:pt x="1506" y="162"/>
                  </a:lnTo>
                  <a:lnTo>
                    <a:pt x="1514" y="153"/>
                  </a:lnTo>
                  <a:lnTo>
                    <a:pt x="1526" y="145"/>
                  </a:lnTo>
                  <a:lnTo>
                    <a:pt x="1542" y="138"/>
                  </a:lnTo>
                  <a:lnTo>
                    <a:pt x="1559" y="130"/>
                  </a:lnTo>
                  <a:lnTo>
                    <a:pt x="1574" y="124"/>
                  </a:lnTo>
                  <a:lnTo>
                    <a:pt x="1587" y="116"/>
                  </a:lnTo>
                  <a:lnTo>
                    <a:pt x="1596" y="109"/>
                  </a:lnTo>
                  <a:lnTo>
                    <a:pt x="1594" y="103"/>
                  </a:lnTo>
                  <a:lnTo>
                    <a:pt x="1580" y="101"/>
                  </a:lnTo>
                  <a:lnTo>
                    <a:pt x="1559" y="100"/>
                  </a:lnTo>
                  <a:lnTo>
                    <a:pt x="1532" y="101"/>
                  </a:lnTo>
                  <a:lnTo>
                    <a:pt x="1502" y="104"/>
                  </a:lnTo>
                  <a:lnTo>
                    <a:pt x="1474" y="106"/>
                  </a:lnTo>
                  <a:lnTo>
                    <a:pt x="1448" y="107"/>
                  </a:lnTo>
                  <a:lnTo>
                    <a:pt x="1430" y="109"/>
                  </a:lnTo>
                  <a:lnTo>
                    <a:pt x="1413" y="107"/>
                  </a:lnTo>
                  <a:lnTo>
                    <a:pt x="1393" y="104"/>
                  </a:lnTo>
                  <a:lnTo>
                    <a:pt x="1369" y="98"/>
                  </a:lnTo>
                  <a:lnTo>
                    <a:pt x="1347" y="92"/>
                  </a:lnTo>
                  <a:lnTo>
                    <a:pt x="1323" y="86"/>
                  </a:lnTo>
                  <a:lnTo>
                    <a:pt x="1301" y="80"/>
                  </a:lnTo>
                  <a:lnTo>
                    <a:pt x="1284" y="77"/>
                  </a:lnTo>
                  <a:lnTo>
                    <a:pt x="1272" y="76"/>
                  </a:lnTo>
                  <a:lnTo>
                    <a:pt x="1266" y="76"/>
                  </a:lnTo>
                  <a:lnTo>
                    <a:pt x="1256" y="74"/>
                  </a:lnTo>
                  <a:lnTo>
                    <a:pt x="1245" y="74"/>
                  </a:lnTo>
                  <a:lnTo>
                    <a:pt x="1231" y="73"/>
                  </a:lnTo>
                  <a:lnTo>
                    <a:pt x="1217" y="73"/>
                  </a:lnTo>
                  <a:lnTo>
                    <a:pt x="1200" y="71"/>
                  </a:lnTo>
                  <a:lnTo>
                    <a:pt x="1181" y="71"/>
                  </a:lnTo>
                  <a:lnTo>
                    <a:pt x="1163" y="71"/>
                  </a:lnTo>
                  <a:lnTo>
                    <a:pt x="1144" y="71"/>
                  </a:lnTo>
                  <a:lnTo>
                    <a:pt x="1126" y="73"/>
                  </a:lnTo>
                  <a:lnTo>
                    <a:pt x="1108" y="76"/>
                  </a:lnTo>
                  <a:lnTo>
                    <a:pt x="1089" y="79"/>
                  </a:lnTo>
                  <a:lnTo>
                    <a:pt x="1072" y="82"/>
                  </a:lnTo>
                  <a:lnTo>
                    <a:pt x="1057" y="88"/>
                  </a:lnTo>
                  <a:lnTo>
                    <a:pt x="1043" y="95"/>
                  </a:lnTo>
                  <a:lnTo>
                    <a:pt x="1031" y="103"/>
                  </a:lnTo>
                  <a:lnTo>
                    <a:pt x="1006" y="121"/>
                  </a:lnTo>
                  <a:lnTo>
                    <a:pt x="976" y="142"/>
                  </a:lnTo>
                  <a:lnTo>
                    <a:pt x="945" y="162"/>
                  </a:lnTo>
                  <a:lnTo>
                    <a:pt x="914" y="181"/>
                  </a:lnTo>
                  <a:lnTo>
                    <a:pt x="884" y="199"/>
                  </a:lnTo>
                  <a:lnTo>
                    <a:pt x="860" y="213"/>
                  </a:lnTo>
                  <a:lnTo>
                    <a:pt x="845" y="222"/>
                  </a:lnTo>
                  <a:lnTo>
                    <a:pt x="839" y="225"/>
                  </a:lnTo>
                  <a:lnTo>
                    <a:pt x="833" y="184"/>
                  </a:lnTo>
                  <a:lnTo>
                    <a:pt x="712" y="177"/>
                  </a:lnTo>
                  <a:lnTo>
                    <a:pt x="686" y="212"/>
                  </a:lnTo>
                  <a:lnTo>
                    <a:pt x="648" y="184"/>
                  </a:lnTo>
                  <a:lnTo>
                    <a:pt x="645" y="183"/>
                  </a:lnTo>
                  <a:lnTo>
                    <a:pt x="638" y="178"/>
                  </a:lnTo>
                  <a:lnTo>
                    <a:pt x="627" y="171"/>
                  </a:lnTo>
                  <a:lnTo>
                    <a:pt x="613" y="163"/>
                  </a:lnTo>
                  <a:lnTo>
                    <a:pt x="598" y="154"/>
                  </a:lnTo>
                  <a:lnTo>
                    <a:pt x="583" y="147"/>
                  </a:lnTo>
                  <a:lnTo>
                    <a:pt x="570" y="141"/>
                  </a:lnTo>
                  <a:lnTo>
                    <a:pt x="559" y="136"/>
                  </a:lnTo>
                  <a:lnTo>
                    <a:pt x="552" y="133"/>
                  </a:lnTo>
                  <a:lnTo>
                    <a:pt x="542" y="128"/>
                  </a:lnTo>
                  <a:lnTo>
                    <a:pt x="526" y="121"/>
                  </a:lnTo>
                  <a:lnTo>
                    <a:pt x="509" y="112"/>
                  </a:lnTo>
                  <a:lnTo>
                    <a:pt x="490" y="101"/>
                  </a:lnTo>
                  <a:lnTo>
                    <a:pt x="467" y="89"/>
                  </a:lnTo>
                  <a:lnTo>
                    <a:pt x="443" y="76"/>
                  </a:lnTo>
                  <a:lnTo>
                    <a:pt x="417" y="64"/>
                  </a:lnTo>
                  <a:lnTo>
                    <a:pt x="391" y="51"/>
                  </a:lnTo>
                  <a:lnTo>
                    <a:pt x="362" y="39"/>
                  </a:lnTo>
                  <a:lnTo>
                    <a:pt x="334" y="27"/>
                  </a:lnTo>
                  <a:lnTo>
                    <a:pt x="307" y="18"/>
                  </a:lnTo>
                  <a:lnTo>
                    <a:pt x="279" y="9"/>
                  </a:lnTo>
                  <a:lnTo>
                    <a:pt x="252" y="5"/>
                  </a:lnTo>
                  <a:lnTo>
                    <a:pt x="228" y="0"/>
                  </a:lnTo>
                  <a:lnTo>
                    <a:pt x="204" y="0"/>
                  </a:lnTo>
                  <a:close/>
                </a:path>
              </a:pathLst>
            </a:custGeom>
            <a:solidFill>
              <a:srgbClr val="000000"/>
            </a:solidFill>
            <a:ln w="9525">
              <a:noFill/>
              <a:round/>
              <a:headEnd/>
              <a:tailEnd/>
            </a:ln>
          </p:spPr>
          <p:txBody>
            <a:bodyPr/>
            <a:lstStyle/>
            <a:p>
              <a:endParaRPr lang="en-US"/>
            </a:p>
          </p:txBody>
        </p:sp>
        <p:sp>
          <p:nvSpPr>
            <p:cNvPr id="18" name="Freeform 22"/>
            <p:cNvSpPr>
              <a:spLocks/>
            </p:cNvSpPr>
            <p:nvPr/>
          </p:nvSpPr>
          <p:spPr bwMode="auto">
            <a:xfrm>
              <a:off x="4251" y="3594"/>
              <a:ext cx="256" cy="152"/>
            </a:xfrm>
            <a:custGeom>
              <a:avLst/>
              <a:gdLst/>
              <a:ahLst/>
              <a:cxnLst>
                <a:cxn ang="0">
                  <a:pos x="13" y="217"/>
                </a:cxn>
                <a:cxn ang="0">
                  <a:pos x="3" y="288"/>
                </a:cxn>
                <a:cxn ang="0">
                  <a:pos x="33" y="300"/>
                </a:cxn>
                <a:cxn ang="0">
                  <a:pos x="70" y="303"/>
                </a:cxn>
                <a:cxn ang="0">
                  <a:pos x="112" y="276"/>
                </a:cxn>
                <a:cxn ang="0">
                  <a:pos x="210" y="192"/>
                </a:cxn>
                <a:cxn ang="0">
                  <a:pos x="273" y="130"/>
                </a:cxn>
                <a:cxn ang="0">
                  <a:pos x="283" y="62"/>
                </a:cxn>
                <a:cxn ang="0">
                  <a:pos x="306" y="80"/>
                </a:cxn>
                <a:cxn ang="0">
                  <a:pos x="323" y="143"/>
                </a:cxn>
                <a:cxn ang="0">
                  <a:pos x="361" y="173"/>
                </a:cxn>
                <a:cxn ang="0">
                  <a:pos x="408" y="201"/>
                </a:cxn>
                <a:cxn ang="0">
                  <a:pos x="459" y="208"/>
                </a:cxn>
                <a:cxn ang="0">
                  <a:pos x="537" y="202"/>
                </a:cxn>
                <a:cxn ang="0">
                  <a:pos x="587" y="196"/>
                </a:cxn>
                <a:cxn ang="0">
                  <a:pos x="613" y="196"/>
                </a:cxn>
                <a:cxn ang="0">
                  <a:pos x="645" y="201"/>
                </a:cxn>
                <a:cxn ang="0">
                  <a:pos x="672" y="207"/>
                </a:cxn>
                <a:cxn ang="0">
                  <a:pos x="681" y="192"/>
                </a:cxn>
                <a:cxn ang="0">
                  <a:pos x="593" y="172"/>
                </a:cxn>
                <a:cxn ang="0">
                  <a:pos x="483" y="167"/>
                </a:cxn>
                <a:cxn ang="0">
                  <a:pos x="467" y="155"/>
                </a:cxn>
                <a:cxn ang="0">
                  <a:pos x="473" y="149"/>
                </a:cxn>
                <a:cxn ang="0">
                  <a:pos x="503" y="130"/>
                </a:cxn>
                <a:cxn ang="0">
                  <a:pos x="555" y="98"/>
                </a:cxn>
                <a:cxn ang="0">
                  <a:pos x="586" y="92"/>
                </a:cxn>
                <a:cxn ang="0">
                  <a:pos x="638" y="118"/>
                </a:cxn>
                <a:cxn ang="0">
                  <a:pos x="692" y="149"/>
                </a:cxn>
                <a:cxn ang="0">
                  <a:pos x="720" y="163"/>
                </a:cxn>
                <a:cxn ang="0">
                  <a:pos x="753" y="172"/>
                </a:cxn>
                <a:cxn ang="0">
                  <a:pos x="768" y="176"/>
                </a:cxn>
                <a:cxn ang="0">
                  <a:pos x="747" y="148"/>
                </a:cxn>
                <a:cxn ang="0">
                  <a:pos x="702" y="96"/>
                </a:cxn>
                <a:cxn ang="0">
                  <a:pos x="658" y="66"/>
                </a:cxn>
                <a:cxn ang="0">
                  <a:pos x="604" y="38"/>
                </a:cxn>
                <a:cxn ang="0">
                  <a:pos x="538" y="15"/>
                </a:cxn>
                <a:cxn ang="0">
                  <a:pos x="488" y="9"/>
                </a:cxn>
                <a:cxn ang="0">
                  <a:pos x="440" y="4"/>
                </a:cxn>
                <a:cxn ang="0">
                  <a:pos x="387" y="0"/>
                </a:cxn>
                <a:cxn ang="0">
                  <a:pos x="336" y="0"/>
                </a:cxn>
                <a:cxn ang="0">
                  <a:pos x="293" y="4"/>
                </a:cxn>
                <a:cxn ang="0">
                  <a:pos x="264" y="18"/>
                </a:cxn>
                <a:cxn ang="0">
                  <a:pos x="215" y="47"/>
                </a:cxn>
                <a:cxn ang="0">
                  <a:pos x="155" y="84"/>
                </a:cxn>
                <a:cxn ang="0">
                  <a:pos x="92" y="124"/>
                </a:cxn>
                <a:cxn ang="0">
                  <a:pos x="44" y="152"/>
                </a:cxn>
                <a:cxn ang="0">
                  <a:pos x="25" y="164"/>
                </a:cxn>
              </a:cxnLst>
              <a:rect l="0" t="0" r="r" b="b"/>
              <a:pathLst>
                <a:path w="768" h="303">
                  <a:moveTo>
                    <a:pt x="25" y="164"/>
                  </a:moveTo>
                  <a:lnTo>
                    <a:pt x="20" y="181"/>
                  </a:lnTo>
                  <a:lnTo>
                    <a:pt x="13" y="217"/>
                  </a:lnTo>
                  <a:lnTo>
                    <a:pt x="5" y="258"/>
                  </a:lnTo>
                  <a:lnTo>
                    <a:pt x="0" y="282"/>
                  </a:lnTo>
                  <a:lnTo>
                    <a:pt x="3" y="288"/>
                  </a:lnTo>
                  <a:lnTo>
                    <a:pt x="10" y="293"/>
                  </a:lnTo>
                  <a:lnTo>
                    <a:pt x="20" y="297"/>
                  </a:lnTo>
                  <a:lnTo>
                    <a:pt x="33" y="300"/>
                  </a:lnTo>
                  <a:lnTo>
                    <a:pt x="47" y="303"/>
                  </a:lnTo>
                  <a:lnTo>
                    <a:pt x="58" y="303"/>
                  </a:lnTo>
                  <a:lnTo>
                    <a:pt x="70" y="303"/>
                  </a:lnTo>
                  <a:lnTo>
                    <a:pt x="77" y="302"/>
                  </a:lnTo>
                  <a:lnTo>
                    <a:pt x="90" y="294"/>
                  </a:lnTo>
                  <a:lnTo>
                    <a:pt x="112" y="276"/>
                  </a:lnTo>
                  <a:lnTo>
                    <a:pt x="142" y="250"/>
                  </a:lnTo>
                  <a:lnTo>
                    <a:pt x="176" y="222"/>
                  </a:lnTo>
                  <a:lnTo>
                    <a:pt x="210" y="192"/>
                  </a:lnTo>
                  <a:lnTo>
                    <a:pt x="240" y="164"/>
                  </a:lnTo>
                  <a:lnTo>
                    <a:pt x="262" y="143"/>
                  </a:lnTo>
                  <a:lnTo>
                    <a:pt x="273" y="130"/>
                  </a:lnTo>
                  <a:lnTo>
                    <a:pt x="279" y="109"/>
                  </a:lnTo>
                  <a:lnTo>
                    <a:pt x="281" y="84"/>
                  </a:lnTo>
                  <a:lnTo>
                    <a:pt x="283" y="62"/>
                  </a:lnTo>
                  <a:lnTo>
                    <a:pt x="292" y="48"/>
                  </a:lnTo>
                  <a:lnTo>
                    <a:pt x="302" y="54"/>
                  </a:lnTo>
                  <a:lnTo>
                    <a:pt x="306" y="80"/>
                  </a:lnTo>
                  <a:lnTo>
                    <a:pt x="309" y="112"/>
                  </a:lnTo>
                  <a:lnTo>
                    <a:pt x="316" y="134"/>
                  </a:lnTo>
                  <a:lnTo>
                    <a:pt x="323" y="143"/>
                  </a:lnTo>
                  <a:lnTo>
                    <a:pt x="334" y="152"/>
                  </a:lnTo>
                  <a:lnTo>
                    <a:pt x="347" y="163"/>
                  </a:lnTo>
                  <a:lnTo>
                    <a:pt x="361" y="173"/>
                  </a:lnTo>
                  <a:lnTo>
                    <a:pt x="377" y="184"/>
                  </a:lnTo>
                  <a:lnTo>
                    <a:pt x="392" y="193"/>
                  </a:lnTo>
                  <a:lnTo>
                    <a:pt x="408" y="201"/>
                  </a:lnTo>
                  <a:lnTo>
                    <a:pt x="421" y="205"/>
                  </a:lnTo>
                  <a:lnTo>
                    <a:pt x="436" y="208"/>
                  </a:lnTo>
                  <a:lnTo>
                    <a:pt x="459" y="208"/>
                  </a:lnTo>
                  <a:lnTo>
                    <a:pt x="484" y="208"/>
                  </a:lnTo>
                  <a:lnTo>
                    <a:pt x="511" y="205"/>
                  </a:lnTo>
                  <a:lnTo>
                    <a:pt x="537" y="202"/>
                  </a:lnTo>
                  <a:lnTo>
                    <a:pt x="559" y="199"/>
                  </a:lnTo>
                  <a:lnTo>
                    <a:pt x="578" y="198"/>
                  </a:lnTo>
                  <a:lnTo>
                    <a:pt x="587" y="196"/>
                  </a:lnTo>
                  <a:lnTo>
                    <a:pt x="595" y="196"/>
                  </a:lnTo>
                  <a:lnTo>
                    <a:pt x="603" y="196"/>
                  </a:lnTo>
                  <a:lnTo>
                    <a:pt x="613" y="196"/>
                  </a:lnTo>
                  <a:lnTo>
                    <a:pt x="624" y="198"/>
                  </a:lnTo>
                  <a:lnTo>
                    <a:pt x="636" y="198"/>
                  </a:lnTo>
                  <a:lnTo>
                    <a:pt x="645" y="201"/>
                  </a:lnTo>
                  <a:lnTo>
                    <a:pt x="655" y="202"/>
                  </a:lnTo>
                  <a:lnTo>
                    <a:pt x="664" y="205"/>
                  </a:lnTo>
                  <a:lnTo>
                    <a:pt x="672" y="207"/>
                  </a:lnTo>
                  <a:lnTo>
                    <a:pt x="681" y="205"/>
                  </a:lnTo>
                  <a:lnTo>
                    <a:pt x="684" y="199"/>
                  </a:lnTo>
                  <a:lnTo>
                    <a:pt x="681" y="192"/>
                  </a:lnTo>
                  <a:lnTo>
                    <a:pt x="667" y="184"/>
                  </a:lnTo>
                  <a:lnTo>
                    <a:pt x="638" y="178"/>
                  </a:lnTo>
                  <a:lnTo>
                    <a:pt x="593" y="172"/>
                  </a:lnTo>
                  <a:lnTo>
                    <a:pt x="525" y="170"/>
                  </a:lnTo>
                  <a:lnTo>
                    <a:pt x="500" y="169"/>
                  </a:lnTo>
                  <a:lnTo>
                    <a:pt x="483" y="167"/>
                  </a:lnTo>
                  <a:lnTo>
                    <a:pt x="473" y="164"/>
                  </a:lnTo>
                  <a:lnTo>
                    <a:pt x="469" y="160"/>
                  </a:lnTo>
                  <a:lnTo>
                    <a:pt x="467" y="155"/>
                  </a:lnTo>
                  <a:lnTo>
                    <a:pt x="470" y="152"/>
                  </a:lnTo>
                  <a:lnTo>
                    <a:pt x="471" y="151"/>
                  </a:lnTo>
                  <a:lnTo>
                    <a:pt x="473" y="149"/>
                  </a:lnTo>
                  <a:lnTo>
                    <a:pt x="477" y="146"/>
                  </a:lnTo>
                  <a:lnTo>
                    <a:pt x="487" y="140"/>
                  </a:lnTo>
                  <a:lnTo>
                    <a:pt x="503" y="130"/>
                  </a:lnTo>
                  <a:lnTo>
                    <a:pt x="520" y="119"/>
                  </a:lnTo>
                  <a:lnTo>
                    <a:pt x="538" y="109"/>
                  </a:lnTo>
                  <a:lnTo>
                    <a:pt x="555" y="98"/>
                  </a:lnTo>
                  <a:lnTo>
                    <a:pt x="569" y="92"/>
                  </a:lnTo>
                  <a:lnTo>
                    <a:pt x="578" y="89"/>
                  </a:lnTo>
                  <a:lnTo>
                    <a:pt x="586" y="92"/>
                  </a:lnTo>
                  <a:lnTo>
                    <a:pt x="600" y="98"/>
                  </a:lnTo>
                  <a:lnTo>
                    <a:pt x="619" y="107"/>
                  </a:lnTo>
                  <a:lnTo>
                    <a:pt x="638" y="118"/>
                  </a:lnTo>
                  <a:lnTo>
                    <a:pt x="658" y="130"/>
                  </a:lnTo>
                  <a:lnTo>
                    <a:pt x="677" y="140"/>
                  </a:lnTo>
                  <a:lnTo>
                    <a:pt x="692" y="149"/>
                  </a:lnTo>
                  <a:lnTo>
                    <a:pt x="702" y="155"/>
                  </a:lnTo>
                  <a:lnTo>
                    <a:pt x="710" y="158"/>
                  </a:lnTo>
                  <a:lnTo>
                    <a:pt x="720" y="163"/>
                  </a:lnTo>
                  <a:lnTo>
                    <a:pt x="732" y="166"/>
                  </a:lnTo>
                  <a:lnTo>
                    <a:pt x="743" y="169"/>
                  </a:lnTo>
                  <a:lnTo>
                    <a:pt x="753" y="172"/>
                  </a:lnTo>
                  <a:lnTo>
                    <a:pt x="761" y="175"/>
                  </a:lnTo>
                  <a:lnTo>
                    <a:pt x="767" y="176"/>
                  </a:lnTo>
                  <a:lnTo>
                    <a:pt x="768" y="176"/>
                  </a:lnTo>
                  <a:lnTo>
                    <a:pt x="766" y="172"/>
                  </a:lnTo>
                  <a:lnTo>
                    <a:pt x="759" y="163"/>
                  </a:lnTo>
                  <a:lnTo>
                    <a:pt x="747" y="148"/>
                  </a:lnTo>
                  <a:lnTo>
                    <a:pt x="733" y="131"/>
                  </a:lnTo>
                  <a:lnTo>
                    <a:pt x="718" y="113"/>
                  </a:lnTo>
                  <a:lnTo>
                    <a:pt x="702" y="96"/>
                  </a:lnTo>
                  <a:lnTo>
                    <a:pt x="686" y="83"/>
                  </a:lnTo>
                  <a:lnTo>
                    <a:pt x="672" y="74"/>
                  </a:lnTo>
                  <a:lnTo>
                    <a:pt x="658" y="66"/>
                  </a:lnTo>
                  <a:lnTo>
                    <a:pt x="643" y="57"/>
                  </a:lnTo>
                  <a:lnTo>
                    <a:pt x="624" y="48"/>
                  </a:lnTo>
                  <a:lnTo>
                    <a:pt x="604" y="38"/>
                  </a:lnTo>
                  <a:lnTo>
                    <a:pt x="583" y="28"/>
                  </a:lnTo>
                  <a:lnTo>
                    <a:pt x="562" y="21"/>
                  </a:lnTo>
                  <a:lnTo>
                    <a:pt x="538" y="15"/>
                  </a:lnTo>
                  <a:lnTo>
                    <a:pt x="515" y="12"/>
                  </a:lnTo>
                  <a:lnTo>
                    <a:pt x="503" y="10"/>
                  </a:lnTo>
                  <a:lnTo>
                    <a:pt x="488" y="9"/>
                  </a:lnTo>
                  <a:lnTo>
                    <a:pt x="473" y="7"/>
                  </a:lnTo>
                  <a:lnTo>
                    <a:pt x="457" y="6"/>
                  </a:lnTo>
                  <a:lnTo>
                    <a:pt x="440" y="4"/>
                  </a:lnTo>
                  <a:lnTo>
                    <a:pt x="422" y="3"/>
                  </a:lnTo>
                  <a:lnTo>
                    <a:pt x="405" y="1"/>
                  </a:lnTo>
                  <a:lnTo>
                    <a:pt x="387" y="0"/>
                  </a:lnTo>
                  <a:lnTo>
                    <a:pt x="370" y="0"/>
                  </a:lnTo>
                  <a:lnTo>
                    <a:pt x="353" y="0"/>
                  </a:lnTo>
                  <a:lnTo>
                    <a:pt x="336" y="0"/>
                  </a:lnTo>
                  <a:lnTo>
                    <a:pt x="320" y="0"/>
                  </a:lnTo>
                  <a:lnTo>
                    <a:pt x="306" y="1"/>
                  </a:lnTo>
                  <a:lnTo>
                    <a:pt x="293" y="4"/>
                  </a:lnTo>
                  <a:lnTo>
                    <a:pt x="282" y="7"/>
                  </a:lnTo>
                  <a:lnTo>
                    <a:pt x="273" y="12"/>
                  </a:lnTo>
                  <a:lnTo>
                    <a:pt x="264" y="18"/>
                  </a:lnTo>
                  <a:lnTo>
                    <a:pt x="251" y="25"/>
                  </a:lnTo>
                  <a:lnTo>
                    <a:pt x="234" y="36"/>
                  </a:lnTo>
                  <a:lnTo>
                    <a:pt x="215" y="47"/>
                  </a:lnTo>
                  <a:lnTo>
                    <a:pt x="196" y="59"/>
                  </a:lnTo>
                  <a:lnTo>
                    <a:pt x="176" y="71"/>
                  </a:lnTo>
                  <a:lnTo>
                    <a:pt x="155" y="84"/>
                  </a:lnTo>
                  <a:lnTo>
                    <a:pt x="132" y="98"/>
                  </a:lnTo>
                  <a:lnTo>
                    <a:pt x="112" y="110"/>
                  </a:lnTo>
                  <a:lnTo>
                    <a:pt x="92" y="124"/>
                  </a:lnTo>
                  <a:lnTo>
                    <a:pt x="74" y="134"/>
                  </a:lnTo>
                  <a:lnTo>
                    <a:pt x="57" y="145"/>
                  </a:lnTo>
                  <a:lnTo>
                    <a:pt x="44" y="152"/>
                  </a:lnTo>
                  <a:lnTo>
                    <a:pt x="33" y="158"/>
                  </a:lnTo>
                  <a:lnTo>
                    <a:pt x="27" y="163"/>
                  </a:lnTo>
                  <a:lnTo>
                    <a:pt x="25" y="164"/>
                  </a:lnTo>
                  <a:close/>
                </a:path>
              </a:pathLst>
            </a:custGeom>
            <a:solidFill>
              <a:srgbClr val="FFCC99"/>
            </a:solidFill>
            <a:ln w="9525">
              <a:noFill/>
              <a:round/>
              <a:headEnd/>
              <a:tailEnd/>
            </a:ln>
          </p:spPr>
          <p:txBody>
            <a:bodyPr/>
            <a:lstStyle/>
            <a:p>
              <a:endParaRPr lang="en-US"/>
            </a:p>
          </p:txBody>
        </p:sp>
        <p:sp>
          <p:nvSpPr>
            <p:cNvPr id="19" name="Freeform 23"/>
            <p:cNvSpPr>
              <a:spLocks/>
            </p:cNvSpPr>
            <p:nvPr/>
          </p:nvSpPr>
          <p:spPr bwMode="auto">
            <a:xfrm>
              <a:off x="4469" y="3608"/>
              <a:ext cx="28" cy="13"/>
            </a:xfrm>
            <a:custGeom>
              <a:avLst/>
              <a:gdLst/>
              <a:ahLst/>
              <a:cxnLst>
                <a:cxn ang="0">
                  <a:pos x="0" y="6"/>
                </a:cxn>
                <a:cxn ang="0">
                  <a:pos x="1" y="6"/>
                </a:cxn>
                <a:cxn ang="0">
                  <a:pos x="7" y="4"/>
                </a:cxn>
                <a:cxn ang="0">
                  <a:pos x="15" y="4"/>
                </a:cxn>
                <a:cxn ang="0">
                  <a:pos x="25" y="3"/>
                </a:cxn>
                <a:cxn ang="0">
                  <a:pos x="37" y="1"/>
                </a:cxn>
                <a:cxn ang="0">
                  <a:pos x="49" y="1"/>
                </a:cxn>
                <a:cxn ang="0">
                  <a:pos x="64" y="0"/>
                </a:cxn>
                <a:cxn ang="0">
                  <a:pos x="76" y="0"/>
                </a:cxn>
                <a:cxn ang="0">
                  <a:pos x="83" y="1"/>
                </a:cxn>
                <a:cxn ang="0">
                  <a:pos x="83" y="4"/>
                </a:cxn>
                <a:cxn ang="0">
                  <a:pos x="76" y="8"/>
                </a:cxn>
                <a:cxn ang="0">
                  <a:pos x="66" y="12"/>
                </a:cxn>
                <a:cxn ang="0">
                  <a:pos x="55" y="18"/>
                </a:cxn>
                <a:cxn ang="0">
                  <a:pos x="44" y="21"/>
                </a:cxn>
                <a:cxn ang="0">
                  <a:pos x="35" y="24"/>
                </a:cxn>
                <a:cxn ang="0">
                  <a:pos x="32" y="26"/>
                </a:cxn>
                <a:cxn ang="0">
                  <a:pos x="0" y="6"/>
                </a:cxn>
              </a:cxnLst>
              <a:rect l="0" t="0" r="r" b="b"/>
              <a:pathLst>
                <a:path w="83" h="26">
                  <a:moveTo>
                    <a:pt x="0" y="6"/>
                  </a:moveTo>
                  <a:lnTo>
                    <a:pt x="1" y="6"/>
                  </a:lnTo>
                  <a:lnTo>
                    <a:pt x="7" y="4"/>
                  </a:lnTo>
                  <a:lnTo>
                    <a:pt x="15" y="4"/>
                  </a:lnTo>
                  <a:lnTo>
                    <a:pt x="25" y="3"/>
                  </a:lnTo>
                  <a:lnTo>
                    <a:pt x="37" y="1"/>
                  </a:lnTo>
                  <a:lnTo>
                    <a:pt x="49" y="1"/>
                  </a:lnTo>
                  <a:lnTo>
                    <a:pt x="64" y="0"/>
                  </a:lnTo>
                  <a:lnTo>
                    <a:pt x="76" y="0"/>
                  </a:lnTo>
                  <a:lnTo>
                    <a:pt x="83" y="1"/>
                  </a:lnTo>
                  <a:lnTo>
                    <a:pt x="83" y="4"/>
                  </a:lnTo>
                  <a:lnTo>
                    <a:pt x="76" y="8"/>
                  </a:lnTo>
                  <a:lnTo>
                    <a:pt x="66" y="12"/>
                  </a:lnTo>
                  <a:lnTo>
                    <a:pt x="55" y="18"/>
                  </a:lnTo>
                  <a:lnTo>
                    <a:pt x="44" y="21"/>
                  </a:lnTo>
                  <a:lnTo>
                    <a:pt x="35" y="24"/>
                  </a:lnTo>
                  <a:lnTo>
                    <a:pt x="32" y="26"/>
                  </a:lnTo>
                  <a:lnTo>
                    <a:pt x="0" y="6"/>
                  </a:lnTo>
                  <a:close/>
                </a:path>
              </a:pathLst>
            </a:custGeom>
            <a:solidFill>
              <a:srgbClr val="FFFFFF"/>
            </a:solidFill>
            <a:ln w="9525">
              <a:noFill/>
              <a:round/>
              <a:headEnd/>
              <a:tailEnd/>
            </a:ln>
          </p:spPr>
          <p:txBody>
            <a:bodyPr/>
            <a:lstStyle/>
            <a:p>
              <a:endParaRPr lang="en-US"/>
            </a:p>
          </p:txBody>
        </p:sp>
        <p:sp>
          <p:nvSpPr>
            <p:cNvPr id="20" name="Freeform 24"/>
            <p:cNvSpPr>
              <a:spLocks/>
            </p:cNvSpPr>
            <p:nvPr/>
          </p:nvSpPr>
          <p:spPr bwMode="auto">
            <a:xfrm>
              <a:off x="4205" y="3646"/>
              <a:ext cx="52" cy="117"/>
            </a:xfrm>
            <a:custGeom>
              <a:avLst/>
              <a:gdLst/>
              <a:ahLst/>
              <a:cxnLst>
                <a:cxn ang="0">
                  <a:pos x="66" y="0"/>
                </a:cxn>
                <a:cxn ang="0">
                  <a:pos x="154" y="11"/>
                </a:cxn>
                <a:cxn ang="0">
                  <a:pos x="153" y="20"/>
                </a:cxn>
                <a:cxn ang="0">
                  <a:pos x="147" y="42"/>
                </a:cxn>
                <a:cxn ang="0">
                  <a:pos x="140" y="74"/>
                </a:cxn>
                <a:cxn ang="0">
                  <a:pos x="130" y="112"/>
                </a:cxn>
                <a:cxn ang="0">
                  <a:pos x="120" y="151"/>
                </a:cxn>
                <a:cxn ang="0">
                  <a:pos x="112" y="186"/>
                </a:cxn>
                <a:cxn ang="0">
                  <a:pos x="103" y="213"/>
                </a:cxn>
                <a:cxn ang="0">
                  <a:pos x="96" y="228"/>
                </a:cxn>
                <a:cxn ang="0">
                  <a:pos x="88" y="233"/>
                </a:cxn>
                <a:cxn ang="0">
                  <a:pos x="75" y="233"/>
                </a:cxn>
                <a:cxn ang="0">
                  <a:pos x="59" y="230"/>
                </a:cxn>
                <a:cxn ang="0">
                  <a:pos x="42" y="223"/>
                </a:cxn>
                <a:cxn ang="0">
                  <a:pos x="27" y="217"/>
                </a:cxn>
                <a:cxn ang="0">
                  <a:pos x="13" y="210"/>
                </a:cxn>
                <a:cxn ang="0">
                  <a:pos x="3" y="205"/>
                </a:cxn>
                <a:cxn ang="0">
                  <a:pos x="0" y="204"/>
                </a:cxn>
                <a:cxn ang="0">
                  <a:pos x="1" y="195"/>
                </a:cxn>
                <a:cxn ang="0">
                  <a:pos x="7" y="172"/>
                </a:cxn>
                <a:cxn ang="0">
                  <a:pos x="14" y="139"/>
                </a:cxn>
                <a:cxn ang="0">
                  <a:pos x="24" y="101"/>
                </a:cxn>
                <a:cxn ang="0">
                  <a:pos x="35" y="65"/>
                </a:cxn>
                <a:cxn ang="0">
                  <a:pos x="45" y="32"/>
                </a:cxn>
                <a:cxn ang="0">
                  <a:pos x="56" y="9"/>
                </a:cxn>
                <a:cxn ang="0">
                  <a:pos x="66" y="0"/>
                </a:cxn>
              </a:cxnLst>
              <a:rect l="0" t="0" r="r" b="b"/>
              <a:pathLst>
                <a:path w="154" h="233">
                  <a:moveTo>
                    <a:pt x="66" y="0"/>
                  </a:moveTo>
                  <a:lnTo>
                    <a:pt x="154" y="11"/>
                  </a:lnTo>
                  <a:lnTo>
                    <a:pt x="153" y="20"/>
                  </a:lnTo>
                  <a:lnTo>
                    <a:pt x="147" y="42"/>
                  </a:lnTo>
                  <a:lnTo>
                    <a:pt x="140" y="74"/>
                  </a:lnTo>
                  <a:lnTo>
                    <a:pt x="130" y="112"/>
                  </a:lnTo>
                  <a:lnTo>
                    <a:pt x="120" y="151"/>
                  </a:lnTo>
                  <a:lnTo>
                    <a:pt x="112" y="186"/>
                  </a:lnTo>
                  <a:lnTo>
                    <a:pt x="103" y="213"/>
                  </a:lnTo>
                  <a:lnTo>
                    <a:pt x="96" y="228"/>
                  </a:lnTo>
                  <a:lnTo>
                    <a:pt x="88" y="233"/>
                  </a:lnTo>
                  <a:lnTo>
                    <a:pt x="75" y="233"/>
                  </a:lnTo>
                  <a:lnTo>
                    <a:pt x="59" y="230"/>
                  </a:lnTo>
                  <a:lnTo>
                    <a:pt x="42" y="223"/>
                  </a:lnTo>
                  <a:lnTo>
                    <a:pt x="27" y="217"/>
                  </a:lnTo>
                  <a:lnTo>
                    <a:pt x="13" y="210"/>
                  </a:lnTo>
                  <a:lnTo>
                    <a:pt x="3" y="205"/>
                  </a:lnTo>
                  <a:lnTo>
                    <a:pt x="0" y="204"/>
                  </a:lnTo>
                  <a:lnTo>
                    <a:pt x="1" y="195"/>
                  </a:lnTo>
                  <a:lnTo>
                    <a:pt x="7" y="172"/>
                  </a:lnTo>
                  <a:lnTo>
                    <a:pt x="14" y="139"/>
                  </a:lnTo>
                  <a:lnTo>
                    <a:pt x="24" y="101"/>
                  </a:lnTo>
                  <a:lnTo>
                    <a:pt x="35" y="65"/>
                  </a:lnTo>
                  <a:lnTo>
                    <a:pt x="45" y="32"/>
                  </a:lnTo>
                  <a:lnTo>
                    <a:pt x="56" y="9"/>
                  </a:lnTo>
                  <a:lnTo>
                    <a:pt x="66" y="0"/>
                  </a:lnTo>
                  <a:close/>
                </a:path>
              </a:pathLst>
            </a:custGeom>
            <a:solidFill>
              <a:srgbClr val="FF99CC"/>
            </a:solidFill>
            <a:ln w="9525">
              <a:noFill/>
              <a:round/>
              <a:headEnd/>
              <a:tailEnd/>
            </a:ln>
          </p:spPr>
          <p:txBody>
            <a:bodyPr/>
            <a:lstStyle/>
            <a:p>
              <a:endParaRPr lang="en-US"/>
            </a:p>
          </p:txBody>
        </p:sp>
        <p:sp>
          <p:nvSpPr>
            <p:cNvPr id="21" name="Freeform 25"/>
            <p:cNvSpPr>
              <a:spLocks/>
            </p:cNvSpPr>
            <p:nvPr/>
          </p:nvSpPr>
          <p:spPr bwMode="auto">
            <a:xfrm>
              <a:off x="4028" y="3560"/>
              <a:ext cx="78" cy="124"/>
            </a:xfrm>
            <a:custGeom>
              <a:avLst/>
              <a:gdLst/>
              <a:ahLst/>
              <a:cxnLst>
                <a:cxn ang="0">
                  <a:pos x="0" y="39"/>
                </a:cxn>
                <a:cxn ang="0">
                  <a:pos x="7" y="47"/>
                </a:cxn>
                <a:cxn ang="0">
                  <a:pos x="27" y="68"/>
                </a:cxn>
                <a:cxn ang="0">
                  <a:pos x="55" y="98"/>
                </a:cxn>
                <a:cxn ang="0">
                  <a:pos x="90" y="134"/>
                </a:cxn>
                <a:cxn ang="0">
                  <a:pos x="128" y="170"/>
                </a:cxn>
                <a:cxn ang="0">
                  <a:pos x="165" y="205"/>
                </a:cxn>
                <a:cxn ang="0">
                  <a:pos x="198" y="231"/>
                </a:cxn>
                <a:cxn ang="0">
                  <a:pos x="225" y="247"/>
                </a:cxn>
                <a:cxn ang="0">
                  <a:pos x="236" y="244"/>
                </a:cxn>
                <a:cxn ang="0">
                  <a:pos x="230" y="222"/>
                </a:cxn>
                <a:cxn ang="0">
                  <a:pos x="213" y="186"/>
                </a:cxn>
                <a:cxn ang="0">
                  <a:pos x="186" y="140"/>
                </a:cxn>
                <a:cxn ang="0">
                  <a:pos x="157" y="95"/>
                </a:cxn>
                <a:cxn ang="0">
                  <a:pos x="127" y="51"/>
                </a:cxn>
                <a:cxn ang="0">
                  <a:pos x="101" y="19"/>
                </a:cxn>
                <a:cxn ang="0">
                  <a:pos x="85" y="3"/>
                </a:cxn>
                <a:cxn ang="0">
                  <a:pos x="73" y="0"/>
                </a:cxn>
                <a:cxn ang="0">
                  <a:pos x="59" y="3"/>
                </a:cxn>
                <a:cxn ang="0">
                  <a:pos x="45" y="7"/>
                </a:cxn>
                <a:cxn ang="0">
                  <a:pos x="32" y="15"/>
                </a:cxn>
                <a:cxn ang="0">
                  <a:pos x="19" y="24"/>
                </a:cxn>
                <a:cxn ang="0">
                  <a:pos x="10" y="32"/>
                </a:cxn>
                <a:cxn ang="0">
                  <a:pos x="2" y="38"/>
                </a:cxn>
                <a:cxn ang="0">
                  <a:pos x="0" y="39"/>
                </a:cxn>
              </a:cxnLst>
              <a:rect l="0" t="0" r="r" b="b"/>
              <a:pathLst>
                <a:path w="236" h="247">
                  <a:moveTo>
                    <a:pt x="0" y="39"/>
                  </a:moveTo>
                  <a:lnTo>
                    <a:pt x="7" y="47"/>
                  </a:lnTo>
                  <a:lnTo>
                    <a:pt x="27" y="68"/>
                  </a:lnTo>
                  <a:lnTo>
                    <a:pt x="55" y="98"/>
                  </a:lnTo>
                  <a:lnTo>
                    <a:pt x="90" y="134"/>
                  </a:lnTo>
                  <a:lnTo>
                    <a:pt x="128" y="170"/>
                  </a:lnTo>
                  <a:lnTo>
                    <a:pt x="165" y="205"/>
                  </a:lnTo>
                  <a:lnTo>
                    <a:pt x="198" y="231"/>
                  </a:lnTo>
                  <a:lnTo>
                    <a:pt x="225" y="247"/>
                  </a:lnTo>
                  <a:lnTo>
                    <a:pt x="236" y="244"/>
                  </a:lnTo>
                  <a:lnTo>
                    <a:pt x="230" y="222"/>
                  </a:lnTo>
                  <a:lnTo>
                    <a:pt x="213" y="186"/>
                  </a:lnTo>
                  <a:lnTo>
                    <a:pt x="186" y="140"/>
                  </a:lnTo>
                  <a:lnTo>
                    <a:pt x="157" y="95"/>
                  </a:lnTo>
                  <a:lnTo>
                    <a:pt x="127" y="51"/>
                  </a:lnTo>
                  <a:lnTo>
                    <a:pt x="101" y="19"/>
                  </a:lnTo>
                  <a:lnTo>
                    <a:pt x="85" y="3"/>
                  </a:lnTo>
                  <a:lnTo>
                    <a:pt x="73" y="0"/>
                  </a:lnTo>
                  <a:lnTo>
                    <a:pt x="59" y="3"/>
                  </a:lnTo>
                  <a:lnTo>
                    <a:pt x="45" y="7"/>
                  </a:lnTo>
                  <a:lnTo>
                    <a:pt x="32" y="15"/>
                  </a:lnTo>
                  <a:lnTo>
                    <a:pt x="19" y="24"/>
                  </a:lnTo>
                  <a:lnTo>
                    <a:pt x="10" y="32"/>
                  </a:lnTo>
                  <a:lnTo>
                    <a:pt x="2" y="38"/>
                  </a:lnTo>
                  <a:lnTo>
                    <a:pt x="0" y="39"/>
                  </a:lnTo>
                  <a:close/>
                </a:path>
              </a:pathLst>
            </a:custGeom>
            <a:solidFill>
              <a:srgbClr val="FF99CC"/>
            </a:solidFill>
            <a:ln w="9525">
              <a:noFill/>
              <a:round/>
              <a:headEnd/>
              <a:tailEnd/>
            </a:ln>
          </p:spPr>
          <p:txBody>
            <a:bodyPr/>
            <a:lstStyle/>
            <a:p>
              <a:endParaRPr lang="en-US"/>
            </a:p>
          </p:txBody>
        </p:sp>
        <p:sp>
          <p:nvSpPr>
            <p:cNvPr id="22" name="Freeform 26"/>
            <p:cNvSpPr>
              <a:spLocks/>
            </p:cNvSpPr>
            <p:nvPr/>
          </p:nvSpPr>
          <p:spPr bwMode="auto">
            <a:xfrm>
              <a:off x="4152" y="3613"/>
              <a:ext cx="17" cy="68"/>
            </a:xfrm>
            <a:custGeom>
              <a:avLst/>
              <a:gdLst/>
              <a:ahLst/>
              <a:cxnLst>
                <a:cxn ang="0">
                  <a:pos x="10" y="0"/>
                </a:cxn>
                <a:cxn ang="0">
                  <a:pos x="10" y="18"/>
                </a:cxn>
                <a:cxn ang="0">
                  <a:pos x="12" y="58"/>
                </a:cxn>
                <a:cxn ang="0">
                  <a:pos x="9" y="102"/>
                </a:cxn>
                <a:cxn ang="0">
                  <a:pos x="2" y="132"/>
                </a:cxn>
                <a:cxn ang="0">
                  <a:pos x="0" y="135"/>
                </a:cxn>
                <a:cxn ang="0">
                  <a:pos x="3" y="131"/>
                </a:cxn>
                <a:cxn ang="0">
                  <a:pos x="10" y="122"/>
                </a:cxn>
                <a:cxn ang="0">
                  <a:pos x="20" y="108"/>
                </a:cxn>
                <a:cxn ang="0">
                  <a:pos x="30" y="95"/>
                </a:cxn>
                <a:cxn ang="0">
                  <a:pos x="39" y="83"/>
                </a:cxn>
                <a:cxn ang="0">
                  <a:pos x="46" y="74"/>
                </a:cxn>
                <a:cxn ang="0">
                  <a:pos x="49" y="71"/>
                </a:cxn>
                <a:cxn ang="0">
                  <a:pos x="44" y="25"/>
                </a:cxn>
                <a:cxn ang="0">
                  <a:pos x="10" y="0"/>
                </a:cxn>
              </a:cxnLst>
              <a:rect l="0" t="0" r="r" b="b"/>
              <a:pathLst>
                <a:path w="49" h="135">
                  <a:moveTo>
                    <a:pt x="10" y="0"/>
                  </a:moveTo>
                  <a:lnTo>
                    <a:pt x="10" y="18"/>
                  </a:lnTo>
                  <a:lnTo>
                    <a:pt x="12" y="58"/>
                  </a:lnTo>
                  <a:lnTo>
                    <a:pt x="9" y="102"/>
                  </a:lnTo>
                  <a:lnTo>
                    <a:pt x="2" y="132"/>
                  </a:lnTo>
                  <a:lnTo>
                    <a:pt x="0" y="135"/>
                  </a:lnTo>
                  <a:lnTo>
                    <a:pt x="3" y="131"/>
                  </a:lnTo>
                  <a:lnTo>
                    <a:pt x="10" y="122"/>
                  </a:lnTo>
                  <a:lnTo>
                    <a:pt x="20" y="108"/>
                  </a:lnTo>
                  <a:lnTo>
                    <a:pt x="30" y="95"/>
                  </a:lnTo>
                  <a:lnTo>
                    <a:pt x="39" y="83"/>
                  </a:lnTo>
                  <a:lnTo>
                    <a:pt x="46" y="74"/>
                  </a:lnTo>
                  <a:lnTo>
                    <a:pt x="49" y="71"/>
                  </a:lnTo>
                  <a:lnTo>
                    <a:pt x="44" y="25"/>
                  </a:lnTo>
                  <a:lnTo>
                    <a:pt x="10" y="0"/>
                  </a:lnTo>
                  <a:close/>
                </a:path>
              </a:pathLst>
            </a:custGeom>
            <a:solidFill>
              <a:srgbClr val="FF99CC"/>
            </a:solidFill>
            <a:ln w="9525">
              <a:noFill/>
              <a:round/>
              <a:headEnd/>
              <a:tailEnd/>
            </a:ln>
          </p:spPr>
          <p:txBody>
            <a:bodyPr/>
            <a:lstStyle/>
            <a:p>
              <a:endParaRPr lang="en-US"/>
            </a:p>
          </p:txBody>
        </p:sp>
        <p:sp>
          <p:nvSpPr>
            <p:cNvPr id="23" name="Freeform 27"/>
            <p:cNvSpPr>
              <a:spLocks/>
            </p:cNvSpPr>
            <p:nvPr/>
          </p:nvSpPr>
          <p:spPr bwMode="auto">
            <a:xfrm>
              <a:off x="4005" y="3582"/>
              <a:ext cx="204" cy="191"/>
            </a:xfrm>
            <a:custGeom>
              <a:avLst/>
              <a:gdLst/>
              <a:ahLst/>
              <a:cxnLst>
                <a:cxn ang="0">
                  <a:pos x="587" y="122"/>
                </a:cxn>
                <a:cxn ang="0">
                  <a:pos x="584" y="155"/>
                </a:cxn>
                <a:cxn ang="0">
                  <a:pos x="573" y="203"/>
                </a:cxn>
                <a:cxn ang="0">
                  <a:pos x="561" y="169"/>
                </a:cxn>
                <a:cxn ang="0">
                  <a:pos x="558" y="117"/>
                </a:cxn>
                <a:cxn ang="0">
                  <a:pos x="506" y="99"/>
                </a:cxn>
                <a:cxn ang="0">
                  <a:pos x="496" y="160"/>
                </a:cxn>
                <a:cxn ang="0">
                  <a:pos x="471" y="193"/>
                </a:cxn>
                <a:cxn ang="0">
                  <a:pos x="441" y="216"/>
                </a:cxn>
                <a:cxn ang="0">
                  <a:pos x="411" y="238"/>
                </a:cxn>
                <a:cxn ang="0">
                  <a:pos x="390" y="253"/>
                </a:cxn>
                <a:cxn ang="0">
                  <a:pos x="380" y="253"/>
                </a:cxn>
                <a:cxn ang="0">
                  <a:pos x="339" y="241"/>
                </a:cxn>
                <a:cxn ang="0">
                  <a:pos x="280" y="222"/>
                </a:cxn>
                <a:cxn ang="0">
                  <a:pos x="226" y="194"/>
                </a:cxn>
                <a:cxn ang="0">
                  <a:pos x="195" y="160"/>
                </a:cxn>
                <a:cxn ang="0">
                  <a:pos x="147" y="104"/>
                </a:cxn>
                <a:cxn ang="0">
                  <a:pos x="92" y="46"/>
                </a:cxn>
                <a:cxn ang="0">
                  <a:pos x="54" y="6"/>
                </a:cxn>
                <a:cxn ang="0">
                  <a:pos x="45" y="1"/>
                </a:cxn>
                <a:cxn ang="0">
                  <a:pos x="31" y="16"/>
                </a:cxn>
                <a:cxn ang="0">
                  <a:pos x="12" y="40"/>
                </a:cxn>
                <a:cxn ang="0">
                  <a:pos x="1" y="68"/>
                </a:cxn>
                <a:cxn ang="0">
                  <a:pos x="4" y="99"/>
                </a:cxn>
                <a:cxn ang="0">
                  <a:pos x="20" y="155"/>
                </a:cxn>
                <a:cxn ang="0">
                  <a:pos x="42" y="220"/>
                </a:cxn>
                <a:cxn ang="0">
                  <a:pos x="66" y="271"/>
                </a:cxn>
                <a:cxn ang="0">
                  <a:pos x="85" y="294"/>
                </a:cxn>
                <a:cxn ang="0">
                  <a:pos x="100" y="305"/>
                </a:cxn>
                <a:cxn ang="0">
                  <a:pos x="113" y="309"/>
                </a:cxn>
                <a:cxn ang="0">
                  <a:pos x="119" y="311"/>
                </a:cxn>
                <a:cxn ang="0">
                  <a:pos x="120" y="296"/>
                </a:cxn>
                <a:cxn ang="0">
                  <a:pos x="124" y="228"/>
                </a:cxn>
                <a:cxn ang="0">
                  <a:pos x="137" y="203"/>
                </a:cxn>
                <a:cxn ang="0">
                  <a:pos x="140" y="222"/>
                </a:cxn>
                <a:cxn ang="0">
                  <a:pos x="143" y="255"/>
                </a:cxn>
                <a:cxn ang="0">
                  <a:pos x="151" y="293"/>
                </a:cxn>
                <a:cxn ang="0">
                  <a:pos x="168" y="329"/>
                </a:cxn>
                <a:cxn ang="0">
                  <a:pos x="201" y="354"/>
                </a:cxn>
                <a:cxn ang="0">
                  <a:pos x="252" y="359"/>
                </a:cxn>
                <a:cxn ang="0">
                  <a:pos x="325" y="336"/>
                </a:cxn>
                <a:cxn ang="0">
                  <a:pos x="383" y="306"/>
                </a:cxn>
                <a:cxn ang="0">
                  <a:pos x="372" y="323"/>
                </a:cxn>
                <a:cxn ang="0">
                  <a:pos x="341" y="354"/>
                </a:cxn>
                <a:cxn ang="0">
                  <a:pos x="311" y="379"/>
                </a:cxn>
                <a:cxn ang="0">
                  <a:pos x="396" y="382"/>
                </a:cxn>
                <a:cxn ang="0">
                  <a:pos x="383" y="364"/>
                </a:cxn>
                <a:cxn ang="0">
                  <a:pos x="417" y="368"/>
                </a:cxn>
                <a:cxn ang="0">
                  <a:pos x="465" y="364"/>
                </a:cxn>
                <a:cxn ang="0">
                  <a:pos x="510" y="335"/>
                </a:cxn>
                <a:cxn ang="0">
                  <a:pos x="537" y="253"/>
                </a:cxn>
                <a:cxn ang="0">
                  <a:pos x="532" y="216"/>
                </a:cxn>
                <a:cxn ang="0">
                  <a:pos x="558" y="261"/>
                </a:cxn>
                <a:cxn ang="0">
                  <a:pos x="611" y="158"/>
                </a:cxn>
              </a:cxnLst>
              <a:rect l="0" t="0" r="r" b="b"/>
              <a:pathLst>
                <a:path w="611" h="382">
                  <a:moveTo>
                    <a:pt x="611" y="158"/>
                  </a:moveTo>
                  <a:lnTo>
                    <a:pt x="587" y="122"/>
                  </a:lnTo>
                  <a:lnTo>
                    <a:pt x="585" y="133"/>
                  </a:lnTo>
                  <a:lnTo>
                    <a:pt x="584" y="155"/>
                  </a:lnTo>
                  <a:lnTo>
                    <a:pt x="580" y="182"/>
                  </a:lnTo>
                  <a:lnTo>
                    <a:pt x="573" y="203"/>
                  </a:lnTo>
                  <a:lnTo>
                    <a:pt x="566" y="199"/>
                  </a:lnTo>
                  <a:lnTo>
                    <a:pt x="561" y="169"/>
                  </a:lnTo>
                  <a:lnTo>
                    <a:pt x="560" y="134"/>
                  </a:lnTo>
                  <a:lnTo>
                    <a:pt x="558" y="117"/>
                  </a:lnTo>
                  <a:lnTo>
                    <a:pt x="506" y="87"/>
                  </a:lnTo>
                  <a:lnTo>
                    <a:pt x="506" y="99"/>
                  </a:lnTo>
                  <a:lnTo>
                    <a:pt x="503" y="128"/>
                  </a:lnTo>
                  <a:lnTo>
                    <a:pt x="496" y="160"/>
                  </a:lnTo>
                  <a:lnTo>
                    <a:pt x="482" y="184"/>
                  </a:lnTo>
                  <a:lnTo>
                    <a:pt x="471" y="193"/>
                  </a:lnTo>
                  <a:lnTo>
                    <a:pt x="457" y="203"/>
                  </a:lnTo>
                  <a:lnTo>
                    <a:pt x="441" y="216"/>
                  </a:lnTo>
                  <a:lnTo>
                    <a:pt x="425" y="226"/>
                  </a:lnTo>
                  <a:lnTo>
                    <a:pt x="411" y="238"/>
                  </a:lnTo>
                  <a:lnTo>
                    <a:pt x="399" y="246"/>
                  </a:lnTo>
                  <a:lnTo>
                    <a:pt x="390" y="253"/>
                  </a:lnTo>
                  <a:lnTo>
                    <a:pt x="387" y="255"/>
                  </a:lnTo>
                  <a:lnTo>
                    <a:pt x="380" y="253"/>
                  </a:lnTo>
                  <a:lnTo>
                    <a:pt x="363" y="249"/>
                  </a:lnTo>
                  <a:lnTo>
                    <a:pt x="339" y="241"/>
                  </a:lnTo>
                  <a:lnTo>
                    <a:pt x="310" y="232"/>
                  </a:lnTo>
                  <a:lnTo>
                    <a:pt x="280" y="222"/>
                  </a:lnTo>
                  <a:lnTo>
                    <a:pt x="250" y="208"/>
                  </a:lnTo>
                  <a:lnTo>
                    <a:pt x="226" y="194"/>
                  </a:lnTo>
                  <a:lnTo>
                    <a:pt x="211" y="179"/>
                  </a:lnTo>
                  <a:lnTo>
                    <a:pt x="195" y="160"/>
                  </a:lnTo>
                  <a:lnTo>
                    <a:pt x="174" y="134"/>
                  </a:lnTo>
                  <a:lnTo>
                    <a:pt x="147" y="104"/>
                  </a:lnTo>
                  <a:lnTo>
                    <a:pt x="119" y="74"/>
                  </a:lnTo>
                  <a:lnTo>
                    <a:pt x="92" y="46"/>
                  </a:lnTo>
                  <a:lnTo>
                    <a:pt x="69" y="22"/>
                  </a:lnTo>
                  <a:lnTo>
                    <a:pt x="54" y="6"/>
                  </a:lnTo>
                  <a:lnTo>
                    <a:pt x="48" y="0"/>
                  </a:lnTo>
                  <a:lnTo>
                    <a:pt x="45" y="1"/>
                  </a:lnTo>
                  <a:lnTo>
                    <a:pt x="39" y="7"/>
                  </a:lnTo>
                  <a:lnTo>
                    <a:pt x="31" y="16"/>
                  </a:lnTo>
                  <a:lnTo>
                    <a:pt x="22" y="27"/>
                  </a:lnTo>
                  <a:lnTo>
                    <a:pt x="12" y="40"/>
                  </a:lnTo>
                  <a:lnTo>
                    <a:pt x="5" y="54"/>
                  </a:lnTo>
                  <a:lnTo>
                    <a:pt x="1" y="68"/>
                  </a:lnTo>
                  <a:lnTo>
                    <a:pt x="0" y="81"/>
                  </a:lnTo>
                  <a:lnTo>
                    <a:pt x="4" y="99"/>
                  </a:lnTo>
                  <a:lnTo>
                    <a:pt x="11" y="125"/>
                  </a:lnTo>
                  <a:lnTo>
                    <a:pt x="20" y="155"/>
                  </a:lnTo>
                  <a:lnTo>
                    <a:pt x="31" y="187"/>
                  </a:lnTo>
                  <a:lnTo>
                    <a:pt x="42" y="220"/>
                  </a:lnTo>
                  <a:lnTo>
                    <a:pt x="55" y="249"/>
                  </a:lnTo>
                  <a:lnTo>
                    <a:pt x="66" y="271"/>
                  </a:lnTo>
                  <a:lnTo>
                    <a:pt x="76" y="285"/>
                  </a:lnTo>
                  <a:lnTo>
                    <a:pt x="85" y="294"/>
                  </a:lnTo>
                  <a:lnTo>
                    <a:pt x="93" y="300"/>
                  </a:lnTo>
                  <a:lnTo>
                    <a:pt x="100" y="305"/>
                  </a:lnTo>
                  <a:lnTo>
                    <a:pt x="107" y="308"/>
                  </a:lnTo>
                  <a:lnTo>
                    <a:pt x="113" y="309"/>
                  </a:lnTo>
                  <a:lnTo>
                    <a:pt x="117" y="311"/>
                  </a:lnTo>
                  <a:lnTo>
                    <a:pt x="119" y="311"/>
                  </a:lnTo>
                  <a:lnTo>
                    <a:pt x="120" y="311"/>
                  </a:lnTo>
                  <a:lnTo>
                    <a:pt x="120" y="296"/>
                  </a:lnTo>
                  <a:lnTo>
                    <a:pt x="120" y="264"/>
                  </a:lnTo>
                  <a:lnTo>
                    <a:pt x="124" y="228"/>
                  </a:lnTo>
                  <a:lnTo>
                    <a:pt x="134" y="203"/>
                  </a:lnTo>
                  <a:lnTo>
                    <a:pt x="137" y="203"/>
                  </a:lnTo>
                  <a:lnTo>
                    <a:pt x="138" y="211"/>
                  </a:lnTo>
                  <a:lnTo>
                    <a:pt x="140" y="222"/>
                  </a:lnTo>
                  <a:lnTo>
                    <a:pt x="141" y="237"/>
                  </a:lnTo>
                  <a:lnTo>
                    <a:pt x="143" y="255"/>
                  </a:lnTo>
                  <a:lnTo>
                    <a:pt x="145" y="273"/>
                  </a:lnTo>
                  <a:lnTo>
                    <a:pt x="151" y="293"/>
                  </a:lnTo>
                  <a:lnTo>
                    <a:pt x="158" y="312"/>
                  </a:lnTo>
                  <a:lnTo>
                    <a:pt x="168" y="329"/>
                  </a:lnTo>
                  <a:lnTo>
                    <a:pt x="182" y="344"/>
                  </a:lnTo>
                  <a:lnTo>
                    <a:pt x="201" y="354"/>
                  </a:lnTo>
                  <a:lnTo>
                    <a:pt x="223" y="361"/>
                  </a:lnTo>
                  <a:lnTo>
                    <a:pt x="252" y="359"/>
                  </a:lnTo>
                  <a:lnTo>
                    <a:pt x="285" y="351"/>
                  </a:lnTo>
                  <a:lnTo>
                    <a:pt x="325" y="336"/>
                  </a:lnTo>
                  <a:lnTo>
                    <a:pt x="373" y="311"/>
                  </a:lnTo>
                  <a:lnTo>
                    <a:pt x="383" y="306"/>
                  </a:lnTo>
                  <a:lnTo>
                    <a:pt x="382" y="311"/>
                  </a:lnTo>
                  <a:lnTo>
                    <a:pt x="372" y="323"/>
                  </a:lnTo>
                  <a:lnTo>
                    <a:pt x="358" y="338"/>
                  </a:lnTo>
                  <a:lnTo>
                    <a:pt x="341" y="354"/>
                  </a:lnTo>
                  <a:lnTo>
                    <a:pt x="325" y="368"/>
                  </a:lnTo>
                  <a:lnTo>
                    <a:pt x="311" y="379"/>
                  </a:lnTo>
                  <a:lnTo>
                    <a:pt x="305" y="382"/>
                  </a:lnTo>
                  <a:lnTo>
                    <a:pt x="396" y="382"/>
                  </a:lnTo>
                  <a:lnTo>
                    <a:pt x="377" y="362"/>
                  </a:lnTo>
                  <a:lnTo>
                    <a:pt x="383" y="364"/>
                  </a:lnTo>
                  <a:lnTo>
                    <a:pt x="396" y="367"/>
                  </a:lnTo>
                  <a:lnTo>
                    <a:pt x="417" y="368"/>
                  </a:lnTo>
                  <a:lnTo>
                    <a:pt x="441" y="368"/>
                  </a:lnTo>
                  <a:lnTo>
                    <a:pt x="465" y="364"/>
                  </a:lnTo>
                  <a:lnTo>
                    <a:pt x="489" y="353"/>
                  </a:lnTo>
                  <a:lnTo>
                    <a:pt x="510" y="335"/>
                  </a:lnTo>
                  <a:lnTo>
                    <a:pt x="524" y="306"/>
                  </a:lnTo>
                  <a:lnTo>
                    <a:pt x="537" y="253"/>
                  </a:lnTo>
                  <a:lnTo>
                    <a:pt x="537" y="226"/>
                  </a:lnTo>
                  <a:lnTo>
                    <a:pt x="532" y="216"/>
                  </a:lnTo>
                  <a:lnTo>
                    <a:pt x="529" y="214"/>
                  </a:lnTo>
                  <a:lnTo>
                    <a:pt x="558" y="261"/>
                  </a:lnTo>
                  <a:lnTo>
                    <a:pt x="587" y="276"/>
                  </a:lnTo>
                  <a:lnTo>
                    <a:pt x="611" y="158"/>
                  </a:lnTo>
                  <a:close/>
                </a:path>
              </a:pathLst>
            </a:custGeom>
            <a:solidFill>
              <a:srgbClr val="FF99CC"/>
            </a:solidFill>
            <a:ln w="9525">
              <a:noFill/>
              <a:round/>
              <a:headEnd/>
              <a:tailEnd/>
            </a:ln>
          </p:spPr>
          <p:txBody>
            <a:bodyPr/>
            <a:lstStyle/>
            <a:p>
              <a:endParaRPr lang="en-US"/>
            </a:p>
          </p:txBody>
        </p:sp>
        <p:sp>
          <p:nvSpPr>
            <p:cNvPr id="24" name="Freeform 28"/>
            <p:cNvSpPr>
              <a:spLocks/>
            </p:cNvSpPr>
            <p:nvPr/>
          </p:nvSpPr>
          <p:spPr bwMode="auto">
            <a:xfrm>
              <a:off x="3995" y="3773"/>
              <a:ext cx="215" cy="274"/>
            </a:xfrm>
            <a:custGeom>
              <a:avLst/>
              <a:gdLst/>
              <a:ahLst/>
              <a:cxnLst>
                <a:cxn ang="0">
                  <a:pos x="203" y="3"/>
                </a:cxn>
                <a:cxn ang="0">
                  <a:pos x="258" y="15"/>
                </a:cxn>
                <a:cxn ang="0">
                  <a:pos x="312" y="21"/>
                </a:cxn>
                <a:cxn ang="0">
                  <a:pos x="349" y="21"/>
                </a:cxn>
                <a:cxn ang="0">
                  <a:pos x="374" y="27"/>
                </a:cxn>
                <a:cxn ang="0">
                  <a:pos x="374" y="81"/>
                </a:cxn>
                <a:cxn ang="0">
                  <a:pos x="271" y="90"/>
                </a:cxn>
                <a:cxn ang="0">
                  <a:pos x="427" y="24"/>
                </a:cxn>
                <a:cxn ang="0">
                  <a:pos x="432" y="34"/>
                </a:cxn>
                <a:cxn ang="0">
                  <a:pos x="449" y="54"/>
                </a:cxn>
                <a:cxn ang="0">
                  <a:pos x="482" y="69"/>
                </a:cxn>
                <a:cxn ang="0">
                  <a:pos x="522" y="90"/>
                </a:cxn>
                <a:cxn ang="0">
                  <a:pos x="550" y="117"/>
                </a:cxn>
                <a:cxn ang="0">
                  <a:pos x="574" y="190"/>
                </a:cxn>
                <a:cxn ang="0">
                  <a:pos x="621" y="371"/>
                </a:cxn>
                <a:cxn ang="0">
                  <a:pos x="647" y="503"/>
                </a:cxn>
                <a:cxn ang="0">
                  <a:pos x="618" y="530"/>
                </a:cxn>
                <a:cxn ang="0">
                  <a:pos x="567" y="527"/>
                </a:cxn>
                <a:cxn ang="0">
                  <a:pos x="551" y="513"/>
                </a:cxn>
                <a:cxn ang="0">
                  <a:pos x="527" y="398"/>
                </a:cxn>
                <a:cxn ang="0">
                  <a:pos x="498" y="270"/>
                </a:cxn>
                <a:cxn ang="0">
                  <a:pos x="490" y="371"/>
                </a:cxn>
                <a:cxn ang="0">
                  <a:pos x="440" y="531"/>
                </a:cxn>
                <a:cxn ang="0">
                  <a:pos x="352" y="358"/>
                </a:cxn>
                <a:cxn ang="0">
                  <a:pos x="365" y="163"/>
                </a:cxn>
                <a:cxn ang="0">
                  <a:pos x="345" y="306"/>
                </a:cxn>
                <a:cxn ang="0">
                  <a:pos x="319" y="492"/>
                </a:cxn>
                <a:cxn ang="0">
                  <a:pos x="309" y="545"/>
                </a:cxn>
                <a:cxn ang="0">
                  <a:pos x="268" y="537"/>
                </a:cxn>
                <a:cxn ang="0">
                  <a:pos x="234" y="524"/>
                </a:cxn>
                <a:cxn ang="0">
                  <a:pos x="208" y="522"/>
                </a:cxn>
                <a:cxn ang="0">
                  <a:pos x="179" y="519"/>
                </a:cxn>
                <a:cxn ang="0">
                  <a:pos x="172" y="501"/>
                </a:cxn>
                <a:cxn ang="0">
                  <a:pos x="195" y="329"/>
                </a:cxn>
                <a:cxn ang="0">
                  <a:pos x="226" y="149"/>
                </a:cxn>
                <a:cxn ang="0">
                  <a:pos x="236" y="145"/>
                </a:cxn>
                <a:cxn ang="0">
                  <a:pos x="191" y="282"/>
                </a:cxn>
                <a:cxn ang="0">
                  <a:pos x="140" y="524"/>
                </a:cxn>
                <a:cxn ang="0">
                  <a:pos x="7" y="454"/>
                </a:cxn>
                <a:cxn ang="0">
                  <a:pos x="35" y="241"/>
                </a:cxn>
                <a:cxn ang="0">
                  <a:pos x="60" y="105"/>
                </a:cxn>
                <a:cxn ang="0">
                  <a:pos x="68" y="238"/>
                </a:cxn>
                <a:cxn ang="0">
                  <a:pos x="85" y="199"/>
                </a:cxn>
                <a:cxn ang="0">
                  <a:pos x="106" y="66"/>
                </a:cxn>
                <a:cxn ang="0">
                  <a:pos x="152" y="28"/>
                </a:cxn>
                <a:cxn ang="0">
                  <a:pos x="186" y="1"/>
                </a:cxn>
              </a:cxnLst>
              <a:rect l="0" t="0" r="r" b="b"/>
              <a:pathLst>
                <a:path w="647" h="546">
                  <a:moveTo>
                    <a:pt x="189" y="0"/>
                  </a:moveTo>
                  <a:lnTo>
                    <a:pt x="193" y="1"/>
                  </a:lnTo>
                  <a:lnTo>
                    <a:pt x="203" y="3"/>
                  </a:lnTo>
                  <a:lnTo>
                    <a:pt x="219" y="7"/>
                  </a:lnTo>
                  <a:lnTo>
                    <a:pt x="239" y="12"/>
                  </a:lnTo>
                  <a:lnTo>
                    <a:pt x="258" y="15"/>
                  </a:lnTo>
                  <a:lnTo>
                    <a:pt x="280" y="19"/>
                  </a:lnTo>
                  <a:lnTo>
                    <a:pt x="298" y="21"/>
                  </a:lnTo>
                  <a:lnTo>
                    <a:pt x="312" y="21"/>
                  </a:lnTo>
                  <a:lnTo>
                    <a:pt x="325" y="19"/>
                  </a:lnTo>
                  <a:lnTo>
                    <a:pt x="338" y="19"/>
                  </a:lnTo>
                  <a:lnTo>
                    <a:pt x="349" y="21"/>
                  </a:lnTo>
                  <a:lnTo>
                    <a:pt x="359" y="22"/>
                  </a:lnTo>
                  <a:lnTo>
                    <a:pt x="367" y="25"/>
                  </a:lnTo>
                  <a:lnTo>
                    <a:pt x="374" y="27"/>
                  </a:lnTo>
                  <a:lnTo>
                    <a:pt x="379" y="30"/>
                  </a:lnTo>
                  <a:lnTo>
                    <a:pt x="380" y="30"/>
                  </a:lnTo>
                  <a:lnTo>
                    <a:pt x="374" y="81"/>
                  </a:lnTo>
                  <a:lnTo>
                    <a:pt x="298" y="77"/>
                  </a:lnTo>
                  <a:lnTo>
                    <a:pt x="298" y="45"/>
                  </a:lnTo>
                  <a:lnTo>
                    <a:pt x="271" y="90"/>
                  </a:lnTo>
                  <a:lnTo>
                    <a:pt x="394" y="105"/>
                  </a:lnTo>
                  <a:lnTo>
                    <a:pt x="400" y="21"/>
                  </a:lnTo>
                  <a:lnTo>
                    <a:pt x="427" y="24"/>
                  </a:lnTo>
                  <a:lnTo>
                    <a:pt x="427" y="25"/>
                  </a:lnTo>
                  <a:lnTo>
                    <a:pt x="430" y="28"/>
                  </a:lnTo>
                  <a:lnTo>
                    <a:pt x="432" y="34"/>
                  </a:lnTo>
                  <a:lnTo>
                    <a:pt x="437" y="40"/>
                  </a:lnTo>
                  <a:lnTo>
                    <a:pt x="442" y="48"/>
                  </a:lnTo>
                  <a:lnTo>
                    <a:pt x="449" y="54"/>
                  </a:lnTo>
                  <a:lnTo>
                    <a:pt x="458" y="60"/>
                  </a:lnTo>
                  <a:lnTo>
                    <a:pt x="469" y="65"/>
                  </a:lnTo>
                  <a:lnTo>
                    <a:pt x="482" y="69"/>
                  </a:lnTo>
                  <a:lnTo>
                    <a:pt x="496" y="77"/>
                  </a:lnTo>
                  <a:lnTo>
                    <a:pt x="509" y="83"/>
                  </a:lnTo>
                  <a:lnTo>
                    <a:pt x="522" y="90"/>
                  </a:lnTo>
                  <a:lnTo>
                    <a:pt x="533" y="99"/>
                  </a:lnTo>
                  <a:lnTo>
                    <a:pt x="543" y="108"/>
                  </a:lnTo>
                  <a:lnTo>
                    <a:pt x="550" y="117"/>
                  </a:lnTo>
                  <a:lnTo>
                    <a:pt x="555" y="127"/>
                  </a:lnTo>
                  <a:lnTo>
                    <a:pt x="563" y="148"/>
                  </a:lnTo>
                  <a:lnTo>
                    <a:pt x="574" y="190"/>
                  </a:lnTo>
                  <a:lnTo>
                    <a:pt x="589" y="244"/>
                  </a:lnTo>
                  <a:lnTo>
                    <a:pt x="605" y="308"/>
                  </a:lnTo>
                  <a:lnTo>
                    <a:pt x="621" y="371"/>
                  </a:lnTo>
                  <a:lnTo>
                    <a:pt x="635" y="429"/>
                  </a:lnTo>
                  <a:lnTo>
                    <a:pt x="643" y="474"/>
                  </a:lnTo>
                  <a:lnTo>
                    <a:pt x="647" y="503"/>
                  </a:lnTo>
                  <a:lnTo>
                    <a:pt x="643" y="516"/>
                  </a:lnTo>
                  <a:lnTo>
                    <a:pt x="633" y="525"/>
                  </a:lnTo>
                  <a:lnTo>
                    <a:pt x="618" y="530"/>
                  </a:lnTo>
                  <a:lnTo>
                    <a:pt x="601" y="530"/>
                  </a:lnTo>
                  <a:lnTo>
                    <a:pt x="582" y="528"/>
                  </a:lnTo>
                  <a:lnTo>
                    <a:pt x="567" y="527"/>
                  </a:lnTo>
                  <a:lnTo>
                    <a:pt x="557" y="525"/>
                  </a:lnTo>
                  <a:lnTo>
                    <a:pt x="553" y="524"/>
                  </a:lnTo>
                  <a:lnTo>
                    <a:pt x="551" y="513"/>
                  </a:lnTo>
                  <a:lnTo>
                    <a:pt x="546" y="486"/>
                  </a:lnTo>
                  <a:lnTo>
                    <a:pt x="537" y="445"/>
                  </a:lnTo>
                  <a:lnTo>
                    <a:pt x="527" y="398"/>
                  </a:lnTo>
                  <a:lnTo>
                    <a:pt x="517" y="350"/>
                  </a:lnTo>
                  <a:lnTo>
                    <a:pt x="507" y="305"/>
                  </a:lnTo>
                  <a:lnTo>
                    <a:pt x="498" y="270"/>
                  </a:lnTo>
                  <a:lnTo>
                    <a:pt x="489" y="249"/>
                  </a:lnTo>
                  <a:lnTo>
                    <a:pt x="483" y="278"/>
                  </a:lnTo>
                  <a:lnTo>
                    <a:pt x="490" y="371"/>
                  </a:lnTo>
                  <a:lnTo>
                    <a:pt x="500" y="471"/>
                  </a:lnTo>
                  <a:lnTo>
                    <a:pt x="506" y="518"/>
                  </a:lnTo>
                  <a:lnTo>
                    <a:pt x="440" y="531"/>
                  </a:lnTo>
                  <a:lnTo>
                    <a:pt x="356" y="518"/>
                  </a:lnTo>
                  <a:lnTo>
                    <a:pt x="355" y="468"/>
                  </a:lnTo>
                  <a:lnTo>
                    <a:pt x="352" y="358"/>
                  </a:lnTo>
                  <a:lnTo>
                    <a:pt x="352" y="237"/>
                  </a:lnTo>
                  <a:lnTo>
                    <a:pt x="362" y="163"/>
                  </a:lnTo>
                  <a:lnTo>
                    <a:pt x="365" y="163"/>
                  </a:lnTo>
                  <a:lnTo>
                    <a:pt x="362" y="193"/>
                  </a:lnTo>
                  <a:lnTo>
                    <a:pt x="355" y="243"/>
                  </a:lnTo>
                  <a:lnTo>
                    <a:pt x="345" y="306"/>
                  </a:lnTo>
                  <a:lnTo>
                    <a:pt x="333" y="376"/>
                  </a:lnTo>
                  <a:lnTo>
                    <a:pt x="325" y="439"/>
                  </a:lnTo>
                  <a:lnTo>
                    <a:pt x="319" y="492"/>
                  </a:lnTo>
                  <a:lnTo>
                    <a:pt x="318" y="524"/>
                  </a:lnTo>
                  <a:lnTo>
                    <a:pt x="316" y="537"/>
                  </a:lnTo>
                  <a:lnTo>
                    <a:pt x="309" y="545"/>
                  </a:lnTo>
                  <a:lnTo>
                    <a:pt x="298" y="546"/>
                  </a:lnTo>
                  <a:lnTo>
                    <a:pt x="284" y="542"/>
                  </a:lnTo>
                  <a:lnTo>
                    <a:pt x="268" y="537"/>
                  </a:lnTo>
                  <a:lnTo>
                    <a:pt x="254" y="531"/>
                  </a:lnTo>
                  <a:lnTo>
                    <a:pt x="243" y="525"/>
                  </a:lnTo>
                  <a:lnTo>
                    <a:pt x="234" y="524"/>
                  </a:lnTo>
                  <a:lnTo>
                    <a:pt x="227" y="524"/>
                  </a:lnTo>
                  <a:lnTo>
                    <a:pt x="219" y="522"/>
                  </a:lnTo>
                  <a:lnTo>
                    <a:pt x="208" y="522"/>
                  </a:lnTo>
                  <a:lnTo>
                    <a:pt x="198" y="521"/>
                  </a:lnTo>
                  <a:lnTo>
                    <a:pt x="188" y="519"/>
                  </a:lnTo>
                  <a:lnTo>
                    <a:pt x="179" y="519"/>
                  </a:lnTo>
                  <a:lnTo>
                    <a:pt x="174" y="518"/>
                  </a:lnTo>
                  <a:lnTo>
                    <a:pt x="171" y="518"/>
                  </a:lnTo>
                  <a:lnTo>
                    <a:pt x="172" y="501"/>
                  </a:lnTo>
                  <a:lnTo>
                    <a:pt x="178" y="459"/>
                  </a:lnTo>
                  <a:lnTo>
                    <a:pt x="185" y="398"/>
                  </a:lnTo>
                  <a:lnTo>
                    <a:pt x="195" y="329"/>
                  </a:lnTo>
                  <a:lnTo>
                    <a:pt x="205" y="259"/>
                  </a:lnTo>
                  <a:lnTo>
                    <a:pt x="216" y="196"/>
                  </a:lnTo>
                  <a:lnTo>
                    <a:pt x="226" y="149"/>
                  </a:lnTo>
                  <a:lnTo>
                    <a:pt x="236" y="127"/>
                  </a:lnTo>
                  <a:lnTo>
                    <a:pt x="240" y="127"/>
                  </a:lnTo>
                  <a:lnTo>
                    <a:pt x="236" y="145"/>
                  </a:lnTo>
                  <a:lnTo>
                    <a:pt x="225" y="176"/>
                  </a:lnTo>
                  <a:lnTo>
                    <a:pt x="209" y="223"/>
                  </a:lnTo>
                  <a:lnTo>
                    <a:pt x="191" y="282"/>
                  </a:lnTo>
                  <a:lnTo>
                    <a:pt x="172" y="353"/>
                  </a:lnTo>
                  <a:lnTo>
                    <a:pt x="154" y="433"/>
                  </a:lnTo>
                  <a:lnTo>
                    <a:pt x="140" y="524"/>
                  </a:lnTo>
                  <a:lnTo>
                    <a:pt x="0" y="518"/>
                  </a:lnTo>
                  <a:lnTo>
                    <a:pt x="1" y="501"/>
                  </a:lnTo>
                  <a:lnTo>
                    <a:pt x="7" y="454"/>
                  </a:lnTo>
                  <a:lnTo>
                    <a:pt x="15" y="391"/>
                  </a:lnTo>
                  <a:lnTo>
                    <a:pt x="24" y="315"/>
                  </a:lnTo>
                  <a:lnTo>
                    <a:pt x="35" y="241"/>
                  </a:lnTo>
                  <a:lnTo>
                    <a:pt x="45" y="175"/>
                  </a:lnTo>
                  <a:lnTo>
                    <a:pt x="53" y="127"/>
                  </a:lnTo>
                  <a:lnTo>
                    <a:pt x="60" y="105"/>
                  </a:lnTo>
                  <a:lnTo>
                    <a:pt x="66" y="125"/>
                  </a:lnTo>
                  <a:lnTo>
                    <a:pt x="66" y="178"/>
                  </a:lnTo>
                  <a:lnTo>
                    <a:pt x="68" y="238"/>
                  </a:lnTo>
                  <a:lnTo>
                    <a:pt x="79" y="281"/>
                  </a:lnTo>
                  <a:lnTo>
                    <a:pt x="87" y="265"/>
                  </a:lnTo>
                  <a:lnTo>
                    <a:pt x="85" y="199"/>
                  </a:lnTo>
                  <a:lnTo>
                    <a:pt x="82" y="124"/>
                  </a:lnTo>
                  <a:lnTo>
                    <a:pt x="93" y="77"/>
                  </a:lnTo>
                  <a:lnTo>
                    <a:pt x="106" y="66"/>
                  </a:lnTo>
                  <a:lnTo>
                    <a:pt x="120" y="53"/>
                  </a:lnTo>
                  <a:lnTo>
                    <a:pt x="135" y="40"/>
                  </a:lnTo>
                  <a:lnTo>
                    <a:pt x="152" y="28"/>
                  </a:lnTo>
                  <a:lnTo>
                    <a:pt x="167" y="16"/>
                  </a:lnTo>
                  <a:lnTo>
                    <a:pt x="178" y="7"/>
                  </a:lnTo>
                  <a:lnTo>
                    <a:pt x="186" y="1"/>
                  </a:lnTo>
                  <a:lnTo>
                    <a:pt x="189" y="0"/>
                  </a:lnTo>
                  <a:close/>
                </a:path>
              </a:pathLst>
            </a:custGeom>
            <a:solidFill>
              <a:srgbClr val="FF99CC"/>
            </a:solidFill>
            <a:ln w="9525">
              <a:noFill/>
              <a:round/>
              <a:headEnd/>
              <a:tailEnd/>
            </a:ln>
          </p:spPr>
          <p:txBody>
            <a:bodyPr/>
            <a:lstStyle/>
            <a:p>
              <a:endParaRPr lang="en-US"/>
            </a:p>
          </p:txBody>
        </p:sp>
        <p:sp>
          <p:nvSpPr>
            <p:cNvPr id="25" name="Freeform 29"/>
            <p:cNvSpPr>
              <a:spLocks/>
            </p:cNvSpPr>
            <p:nvPr/>
          </p:nvSpPr>
          <p:spPr bwMode="auto">
            <a:xfrm>
              <a:off x="4067" y="3542"/>
              <a:ext cx="83" cy="151"/>
            </a:xfrm>
            <a:custGeom>
              <a:avLst/>
              <a:gdLst/>
              <a:ahLst/>
              <a:cxnLst>
                <a:cxn ang="0">
                  <a:pos x="0" y="39"/>
                </a:cxn>
                <a:cxn ang="0">
                  <a:pos x="6" y="45"/>
                </a:cxn>
                <a:cxn ang="0">
                  <a:pos x="19" y="61"/>
                </a:cxn>
                <a:cxn ang="0">
                  <a:pos x="39" y="84"/>
                </a:cxn>
                <a:cxn ang="0">
                  <a:pos x="61" y="113"/>
                </a:cxn>
                <a:cxn ang="0">
                  <a:pos x="84" y="143"/>
                </a:cxn>
                <a:cxn ang="0">
                  <a:pos x="105" y="170"/>
                </a:cxn>
                <a:cxn ang="0">
                  <a:pos x="122" y="194"/>
                </a:cxn>
                <a:cxn ang="0">
                  <a:pos x="131" y="213"/>
                </a:cxn>
                <a:cxn ang="0">
                  <a:pos x="136" y="226"/>
                </a:cxn>
                <a:cxn ang="0">
                  <a:pos x="145" y="241"/>
                </a:cxn>
                <a:cxn ang="0">
                  <a:pos x="155" y="256"/>
                </a:cxn>
                <a:cxn ang="0">
                  <a:pos x="166" y="270"/>
                </a:cxn>
                <a:cxn ang="0">
                  <a:pos x="177" y="282"/>
                </a:cxn>
                <a:cxn ang="0">
                  <a:pos x="187" y="291"/>
                </a:cxn>
                <a:cxn ang="0">
                  <a:pos x="193" y="297"/>
                </a:cxn>
                <a:cxn ang="0">
                  <a:pos x="196" y="300"/>
                </a:cxn>
                <a:cxn ang="0">
                  <a:pos x="200" y="296"/>
                </a:cxn>
                <a:cxn ang="0">
                  <a:pos x="211" y="285"/>
                </a:cxn>
                <a:cxn ang="0">
                  <a:pos x="224" y="271"/>
                </a:cxn>
                <a:cxn ang="0">
                  <a:pos x="234" y="259"/>
                </a:cxn>
                <a:cxn ang="0">
                  <a:pos x="241" y="234"/>
                </a:cxn>
                <a:cxn ang="0">
                  <a:pos x="245" y="191"/>
                </a:cxn>
                <a:cxn ang="0">
                  <a:pos x="247" y="154"/>
                </a:cxn>
                <a:cxn ang="0">
                  <a:pos x="248" y="137"/>
                </a:cxn>
                <a:cxn ang="0">
                  <a:pos x="247" y="140"/>
                </a:cxn>
                <a:cxn ang="0">
                  <a:pos x="241" y="148"/>
                </a:cxn>
                <a:cxn ang="0">
                  <a:pos x="234" y="160"/>
                </a:cxn>
                <a:cxn ang="0">
                  <a:pos x="225" y="173"/>
                </a:cxn>
                <a:cxn ang="0">
                  <a:pos x="215" y="188"/>
                </a:cxn>
                <a:cxn ang="0">
                  <a:pos x="207" y="202"/>
                </a:cxn>
                <a:cxn ang="0">
                  <a:pos x="198" y="213"/>
                </a:cxn>
                <a:cxn ang="0">
                  <a:pos x="191" y="219"/>
                </a:cxn>
                <a:cxn ang="0">
                  <a:pos x="189" y="217"/>
                </a:cxn>
                <a:cxn ang="0">
                  <a:pos x="190" y="208"/>
                </a:cxn>
                <a:cxn ang="0">
                  <a:pos x="196" y="191"/>
                </a:cxn>
                <a:cxn ang="0">
                  <a:pos x="201" y="170"/>
                </a:cxn>
                <a:cxn ang="0">
                  <a:pos x="208" y="148"/>
                </a:cxn>
                <a:cxn ang="0">
                  <a:pos x="214" y="125"/>
                </a:cxn>
                <a:cxn ang="0">
                  <a:pos x="217" y="104"/>
                </a:cxn>
                <a:cxn ang="0">
                  <a:pos x="215" y="86"/>
                </a:cxn>
                <a:cxn ang="0">
                  <a:pos x="204" y="68"/>
                </a:cxn>
                <a:cxn ang="0">
                  <a:pos x="179" y="48"/>
                </a:cxn>
                <a:cxn ang="0">
                  <a:pos x="145" y="27"/>
                </a:cxn>
                <a:cxn ang="0">
                  <a:pos x="107" y="10"/>
                </a:cxn>
                <a:cxn ang="0">
                  <a:pos x="68" y="1"/>
                </a:cxn>
                <a:cxn ang="0">
                  <a:pos x="34" y="0"/>
                </a:cxn>
                <a:cxn ang="0">
                  <a:pos x="10" y="12"/>
                </a:cxn>
                <a:cxn ang="0">
                  <a:pos x="0" y="39"/>
                </a:cxn>
              </a:cxnLst>
              <a:rect l="0" t="0" r="r" b="b"/>
              <a:pathLst>
                <a:path w="248" h="300">
                  <a:moveTo>
                    <a:pt x="0" y="39"/>
                  </a:moveTo>
                  <a:lnTo>
                    <a:pt x="6" y="45"/>
                  </a:lnTo>
                  <a:lnTo>
                    <a:pt x="19" y="61"/>
                  </a:lnTo>
                  <a:lnTo>
                    <a:pt x="39" y="84"/>
                  </a:lnTo>
                  <a:lnTo>
                    <a:pt x="61" y="113"/>
                  </a:lnTo>
                  <a:lnTo>
                    <a:pt x="84" y="143"/>
                  </a:lnTo>
                  <a:lnTo>
                    <a:pt x="105" y="170"/>
                  </a:lnTo>
                  <a:lnTo>
                    <a:pt x="122" y="194"/>
                  </a:lnTo>
                  <a:lnTo>
                    <a:pt x="131" y="213"/>
                  </a:lnTo>
                  <a:lnTo>
                    <a:pt x="136" y="226"/>
                  </a:lnTo>
                  <a:lnTo>
                    <a:pt x="145" y="241"/>
                  </a:lnTo>
                  <a:lnTo>
                    <a:pt x="155" y="256"/>
                  </a:lnTo>
                  <a:lnTo>
                    <a:pt x="166" y="270"/>
                  </a:lnTo>
                  <a:lnTo>
                    <a:pt x="177" y="282"/>
                  </a:lnTo>
                  <a:lnTo>
                    <a:pt x="187" y="291"/>
                  </a:lnTo>
                  <a:lnTo>
                    <a:pt x="193" y="297"/>
                  </a:lnTo>
                  <a:lnTo>
                    <a:pt x="196" y="300"/>
                  </a:lnTo>
                  <a:lnTo>
                    <a:pt x="200" y="296"/>
                  </a:lnTo>
                  <a:lnTo>
                    <a:pt x="211" y="285"/>
                  </a:lnTo>
                  <a:lnTo>
                    <a:pt x="224" y="271"/>
                  </a:lnTo>
                  <a:lnTo>
                    <a:pt x="234" y="259"/>
                  </a:lnTo>
                  <a:lnTo>
                    <a:pt x="241" y="234"/>
                  </a:lnTo>
                  <a:lnTo>
                    <a:pt x="245" y="191"/>
                  </a:lnTo>
                  <a:lnTo>
                    <a:pt x="247" y="154"/>
                  </a:lnTo>
                  <a:lnTo>
                    <a:pt x="248" y="137"/>
                  </a:lnTo>
                  <a:lnTo>
                    <a:pt x="247" y="140"/>
                  </a:lnTo>
                  <a:lnTo>
                    <a:pt x="241" y="148"/>
                  </a:lnTo>
                  <a:lnTo>
                    <a:pt x="234" y="160"/>
                  </a:lnTo>
                  <a:lnTo>
                    <a:pt x="225" y="173"/>
                  </a:lnTo>
                  <a:lnTo>
                    <a:pt x="215" y="188"/>
                  </a:lnTo>
                  <a:lnTo>
                    <a:pt x="207" y="202"/>
                  </a:lnTo>
                  <a:lnTo>
                    <a:pt x="198" y="213"/>
                  </a:lnTo>
                  <a:lnTo>
                    <a:pt x="191" y="219"/>
                  </a:lnTo>
                  <a:lnTo>
                    <a:pt x="189" y="217"/>
                  </a:lnTo>
                  <a:lnTo>
                    <a:pt x="190" y="208"/>
                  </a:lnTo>
                  <a:lnTo>
                    <a:pt x="196" y="191"/>
                  </a:lnTo>
                  <a:lnTo>
                    <a:pt x="201" y="170"/>
                  </a:lnTo>
                  <a:lnTo>
                    <a:pt x="208" y="148"/>
                  </a:lnTo>
                  <a:lnTo>
                    <a:pt x="214" y="125"/>
                  </a:lnTo>
                  <a:lnTo>
                    <a:pt x="217" y="104"/>
                  </a:lnTo>
                  <a:lnTo>
                    <a:pt x="215" y="86"/>
                  </a:lnTo>
                  <a:lnTo>
                    <a:pt x="204" y="68"/>
                  </a:lnTo>
                  <a:lnTo>
                    <a:pt x="179" y="48"/>
                  </a:lnTo>
                  <a:lnTo>
                    <a:pt x="145" y="27"/>
                  </a:lnTo>
                  <a:lnTo>
                    <a:pt x="107" y="10"/>
                  </a:lnTo>
                  <a:lnTo>
                    <a:pt x="68" y="1"/>
                  </a:lnTo>
                  <a:lnTo>
                    <a:pt x="34" y="0"/>
                  </a:lnTo>
                  <a:lnTo>
                    <a:pt x="10" y="12"/>
                  </a:lnTo>
                  <a:lnTo>
                    <a:pt x="0" y="39"/>
                  </a:lnTo>
                  <a:close/>
                </a:path>
              </a:pathLst>
            </a:custGeom>
            <a:solidFill>
              <a:srgbClr val="FFCC99"/>
            </a:solidFill>
            <a:ln w="9525">
              <a:noFill/>
              <a:round/>
              <a:headEnd/>
              <a:tailEnd/>
            </a:ln>
          </p:spPr>
          <p:txBody>
            <a:bodyPr/>
            <a:lstStyle/>
            <a:p>
              <a:endParaRPr lang="en-US"/>
            </a:p>
          </p:txBody>
        </p:sp>
        <p:sp>
          <p:nvSpPr>
            <p:cNvPr id="26" name="Freeform 30"/>
            <p:cNvSpPr>
              <a:spLocks/>
            </p:cNvSpPr>
            <p:nvPr/>
          </p:nvSpPr>
          <p:spPr bwMode="auto">
            <a:xfrm>
              <a:off x="3965" y="3052"/>
              <a:ext cx="301" cy="570"/>
            </a:xfrm>
            <a:custGeom>
              <a:avLst/>
              <a:gdLst/>
              <a:ahLst/>
              <a:cxnLst>
                <a:cxn ang="0">
                  <a:pos x="342" y="1097"/>
                </a:cxn>
                <a:cxn ang="0">
                  <a:pos x="325" y="1085"/>
                </a:cxn>
                <a:cxn ang="0">
                  <a:pos x="296" y="1078"/>
                </a:cxn>
                <a:cxn ang="0">
                  <a:pos x="257" y="1084"/>
                </a:cxn>
                <a:cxn ang="0">
                  <a:pos x="208" y="1084"/>
                </a:cxn>
                <a:cxn ang="0">
                  <a:pos x="148" y="1058"/>
                </a:cxn>
                <a:cxn ang="0">
                  <a:pos x="98" y="1014"/>
                </a:cxn>
                <a:cxn ang="0">
                  <a:pos x="69" y="969"/>
                </a:cxn>
                <a:cxn ang="0">
                  <a:pos x="58" y="916"/>
                </a:cxn>
                <a:cxn ang="0">
                  <a:pos x="31" y="886"/>
                </a:cxn>
                <a:cxn ang="0">
                  <a:pos x="1" y="803"/>
                </a:cxn>
                <a:cxn ang="0">
                  <a:pos x="34" y="623"/>
                </a:cxn>
                <a:cxn ang="0">
                  <a:pos x="75" y="522"/>
                </a:cxn>
                <a:cxn ang="0">
                  <a:pos x="57" y="466"/>
                </a:cxn>
                <a:cxn ang="0">
                  <a:pos x="40" y="388"/>
                </a:cxn>
                <a:cxn ang="0">
                  <a:pos x="49" y="297"/>
                </a:cxn>
                <a:cxn ang="0">
                  <a:pos x="110" y="206"/>
                </a:cxn>
                <a:cxn ang="0">
                  <a:pos x="212" y="140"/>
                </a:cxn>
                <a:cxn ang="0">
                  <a:pos x="259" y="111"/>
                </a:cxn>
                <a:cxn ang="0">
                  <a:pos x="298" y="92"/>
                </a:cxn>
                <a:cxn ang="0">
                  <a:pos x="338" y="83"/>
                </a:cxn>
                <a:cxn ang="0">
                  <a:pos x="385" y="89"/>
                </a:cxn>
                <a:cxn ang="0">
                  <a:pos x="448" y="114"/>
                </a:cxn>
                <a:cxn ang="0">
                  <a:pos x="461" y="93"/>
                </a:cxn>
                <a:cxn ang="0">
                  <a:pos x="496" y="49"/>
                </a:cxn>
                <a:cxn ang="0">
                  <a:pos x="556" y="10"/>
                </a:cxn>
                <a:cxn ang="0">
                  <a:pos x="634" y="3"/>
                </a:cxn>
                <a:cxn ang="0">
                  <a:pos x="731" y="54"/>
                </a:cxn>
                <a:cxn ang="0">
                  <a:pos x="786" y="105"/>
                </a:cxn>
                <a:cxn ang="0">
                  <a:pos x="832" y="151"/>
                </a:cxn>
                <a:cxn ang="0">
                  <a:pos x="878" y="217"/>
                </a:cxn>
                <a:cxn ang="0">
                  <a:pos x="901" y="300"/>
                </a:cxn>
                <a:cxn ang="0">
                  <a:pos x="878" y="398"/>
                </a:cxn>
                <a:cxn ang="0">
                  <a:pos x="810" y="489"/>
                </a:cxn>
                <a:cxn ang="0">
                  <a:pos x="799" y="555"/>
                </a:cxn>
                <a:cxn ang="0">
                  <a:pos x="809" y="601"/>
                </a:cxn>
                <a:cxn ang="0">
                  <a:pos x="791" y="672"/>
                </a:cxn>
                <a:cxn ang="0">
                  <a:pos x="785" y="806"/>
                </a:cxn>
                <a:cxn ang="0">
                  <a:pos x="798" y="821"/>
                </a:cxn>
                <a:cxn ang="0">
                  <a:pos x="798" y="866"/>
                </a:cxn>
                <a:cxn ang="0">
                  <a:pos x="765" y="925"/>
                </a:cxn>
                <a:cxn ang="0">
                  <a:pos x="781" y="995"/>
                </a:cxn>
                <a:cxn ang="0">
                  <a:pos x="735" y="1085"/>
                </a:cxn>
                <a:cxn ang="0">
                  <a:pos x="621" y="1137"/>
                </a:cxn>
                <a:cxn ang="0">
                  <a:pos x="631" y="1123"/>
                </a:cxn>
                <a:cxn ang="0">
                  <a:pos x="648" y="1100"/>
                </a:cxn>
                <a:cxn ang="0">
                  <a:pos x="615" y="1096"/>
                </a:cxn>
                <a:cxn ang="0">
                  <a:pos x="584" y="1096"/>
                </a:cxn>
                <a:cxn ang="0">
                  <a:pos x="571" y="1097"/>
                </a:cxn>
                <a:cxn ang="0">
                  <a:pos x="512" y="1103"/>
                </a:cxn>
                <a:cxn ang="0">
                  <a:pos x="414" y="1078"/>
                </a:cxn>
                <a:cxn ang="0">
                  <a:pos x="337" y="1031"/>
                </a:cxn>
                <a:cxn ang="0">
                  <a:pos x="338" y="1066"/>
                </a:cxn>
                <a:cxn ang="0">
                  <a:pos x="345" y="1100"/>
                </a:cxn>
              </a:cxnLst>
              <a:rect l="0" t="0" r="r" b="b"/>
              <a:pathLst>
                <a:path w="901" h="1138">
                  <a:moveTo>
                    <a:pt x="345" y="1100"/>
                  </a:moveTo>
                  <a:lnTo>
                    <a:pt x="344" y="1099"/>
                  </a:lnTo>
                  <a:lnTo>
                    <a:pt x="342" y="1097"/>
                  </a:lnTo>
                  <a:lnTo>
                    <a:pt x="338" y="1093"/>
                  </a:lnTo>
                  <a:lnTo>
                    <a:pt x="332" y="1088"/>
                  </a:lnTo>
                  <a:lnTo>
                    <a:pt x="325" y="1085"/>
                  </a:lnTo>
                  <a:lnTo>
                    <a:pt x="317" y="1081"/>
                  </a:lnTo>
                  <a:lnTo>
                    <a:pt x="307" y="1079"/>
                  </a:lnTo>
                  <a:lnTo>
                    <a:pt x="296" y="1078"/>
                  </a:lnTo>
                  <a:lnTo>
                    <a:pt x="284" y="1079"/>
                  </a:lnTo>
                  <a:lnTo>
                    <a:pt x="272" y="1081"/>
                  </a:lnTo>
                  <a:lnTo>
                    <a:pt x="257" y="1084"/>
                  </a:lnTo>
                  <a:lnTo>
                    <a:pt x="242" y="1085"/>
                  </a:lnTo>
                  <a:lnTo>
                    <a:pt x="225" y="1085"/>
                  </a:lnTo>
                  <a:lnTo>
                    <a:pt x="208" y="1084"/>
                  </a:lnTo>
                  <a:lnTo>
                    <a:pt x="188" y="1079"/>
                  </a:lnTo>
                  <a:lnTo>
                    <a:pt x="168" y="1070"/>
                  </a:lnTo>
                  <a:lnTo>
                    <a:pt x="148" y="1058"/>
                  </a:lnTo>
                  <a:lnTo>
                    <a:pt x="130" y="1045"/>
                  </a:lnTo>
                  <a:lnTo>
                    <a:pt x="112" y="1029"/>
                  </a:lnTo>
                  <a:lnTo>
                    <a:pt x="98" y="1014"/>
                  </a:lnTo>
                  <a:lnTo>
                    <a:pt x="85" y="999"/>
                  </a:lnTo>
                  <a:lnTo>
                    <a:pt x="75" y="984"/>
                  </a:lnTo>
                  <a:lnTo>
                    <a:pt x="69" y="969"/>
                  </a:lnTo>
                  <a:lnTo>
                    <a:pt x="68" y="957"/>
                  </a:lnTo>
                  <a:lnTo>
                    <a:pt x="66" y="934"/>
                  </a:lnTo>
                  <a:lnTo>
                    <a:pt x="58" y="916"/>
                  </a:lnTo>
                  <a:lnTo>
                    <a:pt x="48" y="903"/>
                  </a:lnTo>
                  <a:lnTo>
                    <a:pt x="38" y="894"/>
                  </a:lnTo>
                  <a:lnTo>
                    <a:pt x="31" y="886"/>
                  </a:lnTo>
                  <a:lnTo>
                    <a:pt x="20" y="869"/>
                  </a:lnTo>
                  <a:lnTo>
                    <a:pt x="8" y="841"/>
                  </a:lnTo>
                  <a:lnTo>
                    <a:pt x="1" y="803"/>
                  </a:lnTo>
                  <a:lnTo>
                    <a:pt x="0" y="755"/>
                  </a:lnTo>
                  <a:lnTo>
                    <a:pt x="10" y="694"/>
                  </a:lnTo>
                  <a:lnTo>
                    <a:pt x="34" y="623"/>
                  </a:lnTo>
                  <a:lnTo>
                    <a:pt x="76" y="542"/>
                  </a:lnTo>
                  <a:lnTo>
                    <a:pt x="78" y="534"/>
                  </a:lnTo>
                  <a:lnTo>
                    <a:pt x="75" y="522"/>
                  </a:lnTo>
                  <a:lnTo>
                    <a:pt x="69" y="507"/>
                  </a:lnTo>
                  <a:lnTo>
                    <a:pt x="64" y="487"/>
                  </a:lnTo>
                  <a:lnTo>
                    <a:pt x="57" y="466"/>
                  </a:lnTo>
                  <a:lnTo>
                    <a:pt x="49" y="442"/>
                  </a:lnTo>
                  <a:lnTo>
                    <a:pt x="44" y="415"/>
                  </a:lnTo>
                  <a:lnTo>
                    <a:pt x="40" y="388"/>
                  </a:lnTo>
                  <a:lnTo>
                    <a:pt x="38" y="359"/>
                  </a:lnTo>
                  <a:lnTo>
                    <a:pt x="41" y="329"/>
                  </a:lnTo>
                  <a:lnTo>
                    <a:pt x="49" y="297"/>
                  </a:lnTo>
                  <a:lnTo>
                    <a:pt x="64" y="267"/>
                  </a:lnTo>
                  <a:lnTo>
                    <a:pt x="83" y="237"/>
                  </a:lnTo>
                  <a:lnTo>
                    <a:pt x="110" y="206"/>
                  </a:lnTo>
                  <a:lnTo>
                    <a:pt x="147" y="178"/>
                  </a:lnTo>
                  <a:lnTo>
                    <a:pt x="192" y="151"/>
                  </a:lnTo>
                  <a:lnTo>
                    <a:pt x="212" y="140"/>
                  </a:lnTo>
                  <a:lnTo>
                    <a:pt x="229" y="131"/>
                  </a:lnTo>
                  <a:lnTo>
                    <a:pt x="245" y="120"/>
                  </a:lnTo>
                  <a:lnTo>
                    <a:pt x="259" y="111"/>
                  </a:lnTo>
                  <a:lnTo>
                    <a:pt x="273" y="104"/>
                  </a:lnTo>
                  <a:lnTo>
                    <a:pt x="286" y="98"/>
                  </a:lnTo>
                  <a:lnTo>
                    <a:pt x="298" y="92"/>
                  </a:lnTo>
                  <a:lnTo>
                    <a:pt x="311" y="87"/>
                  </a:lnTo>
                  <a:lnTo>
                    <a:pt x="324" y="84"/>
                  </a:lnTo>
                  <a:lnTo>
                    <a:pt x="338" y="83"/>
                  </a:lnTo>
                  <a:lnTo>
                    <a:pt x="352" y="83"/>
                  </a:lnTo>
                  <a:lnTo>
                    <a:pt x="368" y="84"/>
                  </a:lnTo>
                  <a:lnTo>
                    <a:pt x="385" y="89"/>
                  </a:lnTo>
                  <a:lnTo>
                    <a:pt x="404" y="95"/>
                  </a:lnTo>
                  <a:lnTo>
                    <a:pt x="424" y="104"/>
                  </a:lnTo>
                  <a:lnTo>
                    <a:pt x="448" y="114"/>
                  </a:lnTo>
                  <a:lnTo>
                    <a:pt x="450" y="111"/>
                  </a:lnTo>
                  <a:lnTo>
                    <a:pt x="454" y="104"/>
                  </a:lnTo>
                  <a:lnTo>
                    <a:pt x="461" y="93"/>
                  </a:lnTo>
                  <a:lnTo>
                    <a:pt x="470" y="80"/>
                  </a:lnTo>
                  <a:lnTo>
                    <a:pt x="482" y="64"/>
                  </a:lnTo>
                  <a:lnTo>
                    <a:pt x="496" y="49"/>
                  </a:lnTo>
                  <a:lnTo>
                    <a:pt x="513" y="34"/>
                  </a:lnTo>
                  <a:lnTo>
                    <a:pt x="533" y="21"/>
                  </a:lnTo>
                  <a:lnTo>
                    <a:pt x="556" y="10"/>
                  </a:lnTo>
                  <a:lnTo>
                    <a:pt x="580" y="3"/>
                  </a:lnTo>
                  <a:lnTo>
                    <a:pt x="605" y="0"/>
                  </a:lnTo>
                  <a:lnTo>
                    <a:pt x="634" y="3"/>
                  </a:lnTo>
                  <a:lnTo>
                    <a:pt x="665" y="12"/>
                  </a:lnTo>
                  <a:lnTo>
                    <a:pt x="697" y="28"/>
                  </a:lnTo>
                  <a:lnTo>
                    <a:pt x="731" y="54"/>
                  </a:lnTo>
                  <a:lnTo>
                    <a:pt x="768" y="89"/>
                  </a:lnTo>
                  <a:lnTo>
                    <a:pt x="775" y="96"/>
                  </a:lnTo>
                  <a:lnTo>
                    <a:pt x="786" y="105"/>
                  </a:lnTo>
                  <a:lnTo>
                    <a:pt x="800" y="117"/>
                  </a:lnTo>
                  <a:lnTo>
                    <a:pt x="816" y="132"/>
                  </a:lnTo>
                  <a:lnTo>
                    <a:pt x="832" y="151"/>
                  </a:lnTo>
                  <a:lnTo>
                    <a:pt x="849" y="170"/>
                  </a:lnTo>
                  <a:lnTo>
                    <a:pt x="864" y="193"/>
                  </a:lnTo>
                  <a:lnTo>
                    <a:pt x="878" y="217"/>
                  </a:lnTo>
                  <a:lnTo>
                    <a:pt x="890" y="243"/>
                  </a:lnTo>
                  <a:lnTo>
                    <a:pt x="898" y="271"/>
                  </a:lnTo>
                  <a:lnTo>
                    <a:pt x="901" y="300"/>
                  </a:lnTo>
                  <a:lnTo>
                    <a:pt x="901" y="332"/>
                  </a:lnTo>
                  <a:lnTo>
                    <a:pt x="892" y="363"/>
                  </a:lnTo>
                  <a:lnTo>
                    <a:pt x="878" y="398"/>
                  </a:lnTo>
                  <a:lnTo>
                    <a:pt x="857" y="431"/>
                  </a:lnTo>
                  <a:lnTo>
                    <a:pt x="826" y="468"/>
                  </a:lnTo>
                  <a:lnTo>
                    <a:pt x="810" y="489"/>
                  </a:lnTo>
                  <a:lnTo>
                    <a:pt x="802" y="510"/>
                  </a:lnTo>
                  <a:lnTo>
                    <a:pt x="799" y="533"/>
                  </a:lnTo>
                  <a:lnTo>
                    <a:pt x="799" y="555"/>
                  </a:lnTo>
                  <a:lnTo>
                    <a:pt x="802" y="573"/>
                  </a:lnTo>
                  <a:lnTo>
                    <a:pt x="806" y="590"/>
                  </a:lnTo>
                  <a:lnTo>
                    <a:pt x="809" y="601"/>
                  </a:lnTo>
                  <a:lnTo>
                    <a:pt x="810" y="604"/>
                  </a:lnTo>
                  <a:lnTo>
                    <a:pt x="785" y="659"/>
                  </a:lnTo>
                  <a:lnTo>
                    <a:pt x="791" y="672"/>
                  </a:lnTo>
                  <a:lnTo>
                    <a:pt x="799" y="703"/>
                  </a:lnTo>
                  <a:lnTo>
                    <a:pt x="800" y="750"/>
                  </a:lnTo>
                  <a:lnTo>
                    <a:pt x="785" y="806"/>
                  </a:lnTo>
                  <a:lnTo>
                    <a:pt x="786" y="807"/>
                  </a:lnTo>
                  <a:lnTo>
                    <a:pt x="792" y="812"/>
                  </a:lnTo>
                  <a:lnTo>
                    <a:pt x="798" y="821"/>
                  </a:lnTo>
                  <a:lnTo>
                    <a:pt x="802" y="833"/>
                  </a:lnTo>
                  <a:lnTo>
                    <a:pt x="802" y="848"/>
                  </a:lnTo>
                  <a:lnTo>
                    <a:pt x="798" y="866"/>
                  </a:lnTo>
                  <a:lnTo>
                    <a:pt x="786" y="890"/>
                  </a:lnTo>
                  <a:lnTo>
                    <a:pt x="765" y="916"/>
                  </a:lnTo>
                  <a:lnTo>
                    <a:pt x="765" y="925"/>
                  </a:lnTo>
                  <a:lnTo>
                    <a:pt x="771" y="942"/>
                  </a:lnTo>
                  <a:lnTo>
                    <a:pt x="776" y="966"/>
                  </a:lnTo>
                  <a:lnTo>
                    <a:pt x="781" y="995"/>
                  </a:lnTo>
                  <a:lnTo>
                    <a:pt x="776" y="1025"/>
                  </a:lnTo>
                  <a:lnTo>
                    <a:pt x="764" y="1057"/>
                  </a:lnTo>
                  <a:lnTo>
                    <a:pt x="735" y="1085"/>
                  </a:lnTo>
                  <a:lnTo>
                    <a:pt x="689" y="1111"/>
                  </a:lnTo>
                  <a:lnTo>
                    <a:pt x="645" y="1129"/>
                  </a:lnTo>
                  <a:lnTo>
                    <a:pt x="621" y="1137"/>
                  </a:lnTo>
                  <a:lnTo>
                    <a:pt x="615" y="1138"/>
                  </a:lnTo>
                  <a:lnTo>
                    <a:pt x="619" y="1132"/>
                  </a:lnTo>
                  <a:lnTo>
                    <a:pt x="631" y="1123"/>
                  </a:lnTo>
                  <a:lnTo>
                    <a:pt x="642" y="1114"/>
                  </a:lnTo>
                  <a:lnTo>
                    <a:pt x="649" y="1105"/>
                  </a:lnTo>
                  <a:lnTo>
                    <a:pt x="648" y="1100"/>
                  </a:lnTo>
                  <a:lnTo>
                    <a:pt x="639" y="1097"/>
                  </a:lnTo>
                  <a:lnTo>
                    <a:pt x="628" y="1096"/>
                  </a:lnTo>
                  <a:lnTo>
                    <a:pt x="615" y="1096"/>
                  </a:lnTo>
                  <a:lnTo>
                    <a:pt x="604" y="1096"/>
                  </a:lnTo>
                  <a:lnTo>
                    <a:pt x="593" y="1096"/>
                  </a:lnTo>
                  <a:lnTo>
                    <a:pt x="584" y="1096"/>
                  </a:lnTo>
                  <a:lnTo>
                    <a:pt x="578" y="1096"/>
                  </a:lnTo>
                  <a:lnTo>
                    <a:pt x="576" y="1096"/>
                  </a:lnTo>
                  <a:lnTo>
                    <a:pt x="571" y="1097"/>
                  </a:lnTo>
                  <a:lnTo>
                    <a:pt x="559" y="1100"/>
                  </a:lnTo>
                  <a:lnTo>
                    <a:pt x="537" y="1102"/>
                  </a:lnTo>
                  <a:lnTo>
                    <a:pt x="512" y="1103"/>
                  </a:lnTo>
                  <a:lnTo>
                    <a:pt x="482" y="1100"/>
                  </a:lnTo>
                  <a:lnTo>
                    <a:pt x="450" y="1093"/>
                  </a:lnTo>
                  <a:lnTo>
                    <a:pt x="414" y="1078"/>
                  </a:lnTo>
                  <a:lnTo>
                    <a:pt x="379" y="1055"/>
                  </a:lnTo>
                  <a:lnTo>
                    <a:pt x="351" y="1035"/>
                  </a:lnTo>
                  <a:lnTo>
                    <a:pt x="337" y="1031"/>
                  </a:lnTo>
                  <a:lnTo>
                    <a:pt x="331" y="1037"/>
                  </a:lnTo>
                  <a:lnTo>
                    <a:pt x="332" y="1049"/>
                  </a:lnTo>
                  <a:lnTo>
                    <a:pt x="338" y="1066"/>
                  </a:lnTo>
                  <a:lnTo>
                    <a:pt x="344" y="1081"/>
                  </a:lnTo>
                  <a:lnTo>
                    <a:pt x="346" y="1094"/>
                  </a:lnTo>
                  <a:lnTo>
                    <a:pt x="345" y="1100"/>
                  </a:lnTo>
                  <a:close/>
                </a:path>
              </a:pathLst>
            </a:custGeom>
            <a:solidFill>
              <a:srgbClr val="000000"/>
            </a:solidFill>
            <a:ln w="9525">
              <a:noFill/>
              <a:round/>
              <a:headEnd/>
              <a:tailEnd/>
            </a:ln>
          </p:spPr>
          <p:txBody>
            <a:bodyPr/>
            <a:lstStyle/>
            <a:p>
              <a:endParaRPr lang="en-US"/>
            </a:p>
          </p:txBody>
        </p:sp>
        <p:sp>
          <p:nvSpPr>
            <p:cNvPr id="27" name="Freeform 31"/>
            <p:cNvSpPr>
              <a:spLocks/>
            </p:cNvSpPr>
            <p:nvPr/>
          </p:nvSpPr>
          <p:spPr bwMode="auto">
            <a:xfrm>
              <a:off x="4003" y="3212"/>
              <a:ext cx="220" cy="380"/>
            </a:xfrm>
            <a:custGeom>
              <a:avLst/>
              <a:gdLst/>
              <a:ahLst/>
              <a:cxnLst>
                <a:cxn ang="0">
                  <a:pos x="605" y="31"/>
                </a:cxn>
                <a:cxn ang="0">
                  <a:pos x="629" y="92"/>
                </a:cxn>
                <a:cxn ang="0">
                  <a:pos x="656" y="184"/>
                </a:cxn>
                <a:cxn ang="0">
                  <a:pos x="660" y="276"/>
                </a:cxn>
                <a:cxn ang="0">
                  <a:pos x="633" y="339"/>
                </a:cxn>
                <a:cxn ang="0">
                  <a:pos x="642" y="376"/>
                </a:cxn>
                <a:cxn ang="0">
                  <a:pos x="650" y="421"/>
                </a:cxn>
                <a:cxn ang="0">
                  <a:pos x="614" y="519"/>
                </a:cxn>
                <a:cxn ang="0">
                  <a:pos x="539" y="634"/>
                </a:cxn>
                <a:cxn ang="0">
                  <a:pos x="507" y="682"/>
                </a:cxn>
                <a:cxn ang="0">
                  <a:pos x="490" y="709"/>
                </a:cxn>
                <a:cxn ang="0">
                  <a:pos x="482" y="726"/>
                </a:cxn>
                <a:cxn ang="0">
                  <a:pos x="474" y="740"/>
                </a:cxn>
                <a:cxn ang="0">
                  <a:pos x="442" y="756"/>
                </a:cxn>
                <a:cxn ang="0">
                  <a:pos x="387" y="758"/>
                </a:cxn>
                <a:cxn ang="0">
                  <a:pos x="309" y="732"/>
                </a:cxn>
                <a:cxn ang="0">
                  <a:pos x="243" y="690"/>
                </a:cxn>
                <a:cxn ang="0">
                  <a:pos x="203" y="666"/>
                </a:cxn>
                <a:cxn ang="0">
                  <a:pos x="167" y="638"/>
                </a:cxn>
                <a:cxn ang="0">
                  <a:pos x="134" y="595"/>
                </a:cxn>
                <a:cxn ang="0">
                  <a:pos x="106" y="531"/>
                </a:cxn>
                <a:cxn ang="0">
                  <a:pos x="56" y="484"/>
                </a:cxn>
                <a:cxn ang="0">
                  <a:pos x="11" y="438"/>
                </a:cxn>
                <a:cxn ang="0">
                  <a:pos x="0" y="362"/>
                </a:cxn>
                <a:cxn ang="0">
                  <a:pos x="32" y="285"/>
                </a:cxn>
                <a:cxn ang="0">
                  <a:pos x="59" y="284"/>
                </a:cxn>
                <a:cxn ang="0">
                  <a:pos x="85" y="315"/>
                </a:cxn>
                <a:cxn ang="0">
                  <a:pos x="103" y="355"/>
                </a:cxn>
                <a:cxn ang="0">
                  <a:pos x="118" y="385"/>
                </a:cxn>
                <a:cxn ang="0">
                  <a:pos x="140" y="403"/>
                </a:cxn>
                <a:cxn ang="0">
                  <a:pos x="145" y="392"/>
                </a:cxn>
                <a:cxn ang="0">
                  <a:pos x="144" y="318"/>
                </a:cxn>
                <a:cxn ang="0">
                  <a:pos x="127" y="246"/>
                </a:cxn>
                <a:cxn ang="0">
                  <a:pos x="130" y="213"/>
                </a:cxn>
                <a:cxn ang="0">
                  <a:pos x="144" y="190"/>
                </a:cxn>
                <a:cxn ang="0">
                  <a:pos x="164" y="167"/>
                </a:cxn>
                <a:cxn ang="0">
                  <a:pos x="182" y="146"/>
                </a:cxn>
                <a:cxn ang="0">
                  <a:pos x="199" y="145"/>
                </a:cxn>
                <a:cxn ang="0">
                  <a:pos x="219" y="140"/>
                </a:cxn>
                <a:cxn ang="0">
                  <a:pos x="247" y="99"/>
                </a:cxn>
                <a:cxn ang="0">
                  <a:pos x="277" y="43"/>
                </a:cxn>
                <a:cxn ang="0">
                  <a:pos x="308" y="28"/>
                </a:cxn>
                <a:cxn ang="0">
                  <a:pos x="343" y="19"/>
                </a:cxn>
                <a:cxn ang="0">
                  <a:pos x="370" y="7"/>
                </a:cxn>
                <a:cxn ang="0">
                  <a:pos x="376" y="1"/>
                </a:cxn>
                <a:cxn ang="0">
                  <a:pos x="383" y="10"/>
                </a:cxn>
                <a:cxn ang="0">
                  <a:pos x="397" y="27"/>
                </a:cxn>
                <a:cxn ang="0">
                  <a:pos x="420" y="43"/>
                </a:cxn>
                <a:cxn ang="0">
                  <a:pos x="448" y="57"/>
                </a:cxn>
                <a:cxn ang="0">
                  <a:pos x="483" y="65"/>
                </a:cxn>
                <a:cxn ang="0">
                  <a:pos x="526" y="60"/>
                </a:cxn>
                <a:cxn ang="0">
                  <a:pos x="574" y="40"/>
                </a:cxn>
              </a:cxnLst>
              <a:rect l="0" t="0" r="r" b="b"/>
              <a:pathLst>
                <a:path w="662" h="759">
                  <a:moveTo>
                    <a:pt x="601" y="22"/>
                  </a:moveTo>
                  <a:lnTo>
                    <a:pt x="605" y="31"/>
                  </a:lnTo>
                  <a:lnTo>
                    <a:pt x="615" y="56"/>
                  </a:lnTo>
                  <a:lnTo>
                    <a:pt x="629" y="92"/>
                  </a:lnTo>
                  <a:lnTo>
                    <a:pt x="645" y="136"/>
                  </a:lnTo>
                  <a:lnTo>
                    <a:pt x="656" y="184"/>
                  </a:lnTo>
                  <a:lnTo>
                    <a:pt x="662" y="232"/>
                  </a:lnTo>
                  <a:lnTo>
                    <a:pt x="660" y="276"/>
                  </a:lnTo>
                  <a:lnTo>
                    <a:pt x="646" y="314"/>
                  </a:lnTo>
                  <a:lnTo>
                    <a:pt x="633" y="339"/>
                  </a:lnTo>
                  <a:lnTo>
                    <a:pt x="635" y="359"/>
                  </a:lnTo>
                  <a:lnTo>
                    <a:pt x="642" y="376"/>
                  </a:lnTo>
                  <a:lnTo>
                    <a:pt x="649" y="394"/>
                  </a:lnTo>
                  <a:lnTo>
                    <a:pt x="650" y="421"/>
                  </a:lnTo>
                  <a:lnTo>
                    <a:pt x="642" y="460"/>
                  </a:lnTo>
                  <a:lnTo>
                    <a:pt x="614" y="519"/>
                  </a:lnTo>
                  <a:lnTo>
                    <a:pt x="563" y="599"/>
                  </a:lnTo>
                  <a:lnTo>
                    <a:pt x="539" y="634"/>
                  </a:lnTo>
                  <a:lnTo>
                    <a:pt x="520" y="663"/>
                  </a:lnTo>
                  <a:lnTo>
                    <a:pt x="507" y="682"/>
                  </a:lnTo>
                  <a:lnTo>
                    <a:pt x="498" y="699"/>
                  </a:lnTo>
                  <a:lnTo>
                    <a:pt x="490" y="709"/>
                  </a:lnTo>
                  <a:lnTo>
                    <a:pt x="486" y="718"/>
                  </a:lnTo>
                  <a:lnTo>
                    <a:pt x="482" y="726"/>
                  </a:lnTo>
                  <a:lnTo>
                    <a:pt x="479" y="732"/>
                  </a:lnTo>
                  <a:lnTo>
                    <a:pt x="474" y="740"/>
                  </a:lnTo>
                  <a:lnTo>
                    <a:pt x="461" y="749"/>
                  </a:lnTo>
                  <a:lnTo>
                    <a:pt x="442" y="756"/>
                  </a:lnTo>
                  <a:lnTo>
                    <a:pt x="418" y="759"/>
                  </a:lnTo>
                  <a:lnTo>
                    <a:pt x="387" y="758"/>
                  </a:lnTo>
                  <a:lnTo>
                    <a:pt x="352" y="750"/>
                  </a:lnTo>
                  <a:lnTo>
                    <a:pt x="309" y="732"/>
                  </a:lnTo>
                  <a:lnTo>
                    <a:pt x="264" y="703"/>
                  </a:lnTo>
                  <a:lnTo>
                    <a:pt x="243" y="690"/>
                  </a:lnTo>
                  <a:lnTo>
                    <a:pt x="223" y="678"/>
                  </a:lnTo>
                  <a:lnTo>
                    <a:pt x="203" y="666"/>
                  </a:lnTo>
                  <a:lnTo>
                    <a:pt x="185" y="654"/>
                  </a:lnTo>
                  <a:lnTo>
                    <a:pt x="167" y="638"/>
                  </a:lnTo>
                  <a:lnTo>
                    <a:pt x="150" y="619"/>
                  </a:lnTo>
                  <a:lnTo>
                    <a:pt x="134" y="595"/>
                  </a:lnTo>
                  <a:lnTo>
                    <a:pt x="121" y="563"/>
                  </a:lnTo>
                  <a:lnTo>
                    <a:pt x="106" y="531"/>
                  </a:lnTo>
                  <a:lnTo>
                    <a:pt x="82" y="506"/>
                  </a:lnTo>
                  <a:lnTo>
                    <a:pt x="56" y="484"/>
                  </a:lnTo>
                  <a:lnTo>
                    <a:pt x="31" y="462"/>
                  </a:lnTo>
                  <a:lnTo>
                    <a:pt x="11" y="438"/>
                  </a:lnTo>
                  <a:lnTo>
                    <a:pt x="0" y="404"/>
                  </a:lnTo>
                  <a:lnTo>
                    <a:pt x="0" y="362"/>
                  </a:lnTo>
                  <a:lnTo>
                    <a:pt x="18" y="306"/>
                  </a:lnTo>
                  <a:lnTo>
                    <a:pt x="32" y="285"/>
                  </a:lnTo>
                  <a:lnTo>
                    <a:pt x="45" y="278"/>
                  </a:lnTo>
                  <a:lnTo>
                    <a:pt x="59" y="284"/>
                  </a:lnTo>
                  <a:lnTo>
                    <a:pt x="72" y="297"/>
                  </a:lnTo>
                  <a:lnTo>
                    <a:pt x="85" y="315"/>
                  </a:lnTo>
                  <a:lnTo>
                    <a:pt x="94" y="336"/>
                  </a:lnTo>
                  <a:lnTo>
                    <a:pt x="103" y="355"/>
                  </a:lnTo>
                  <a:lnTo>
                    <a:pt x="109" y="368"/>
                  </a:lnTo>
                  <a:lnTo>
                    <a:pt x="118" y="385"/>
                  </a:lnTo>
                  <a:lnTo>
                    <a:pt x="130" y="395"/>
                  </a:lnTo>
                  <a:lnTo>
                    <a:pt x="140" y="403"/>
                  </a:lnTo>
                  <a:lnTo>
                    <a:pt x="144" y="404"/>
                  </a:lnTo>
                  <a:lnTo>
                    <a:pt x="145" y="392"/>
                  </a:lnTo>
                  <a:lnTo>
                    <a:pt x="147" y="361"/>
                  </a:lnTo>
                  <a:lnTo>
                    <a:pt x="144" y="318"/>
                  </a:lnTo>
                  <a:lnTo>
                    <a:pt x="133" y="268"/>
                  </a:lnTo>
                  <a:lnTo>
                    <a:pt x="127" y="246"/>
                  </a:lnTo>
                  <a:lnTo>
                    <a:pt x="127" y="228"/>
                  </a:lnTo>
                  <a:lnTo>
                    <a:pt x="130" y="213"/>
                  </a:lnTo>
                  <a:lnTo>
                    <a:pt x="137" y="201"/>
                  </a:lnTo>
                  <a:lnTo>
                    <a:pt x="144" y="190"/>
                  </a:lnTo>
                  <a:lnTo>
                    <a:pt x="154" y="179"/>
                  </a:lnTo>
                  <a:lnTo>
                    <a:pt x="164" y="167"/>
                  </a:lnTo>
                  <a:lnTo>
                    <a:pt x="174" y="155"/>
                  </a:lnTo>
                  <a:lnTo>
                    <a:pt x="182" y="146"/>
                  </a:lnTo>
                  <a:lnTo>
                    <a:pt x="191" y="143"/>
                  </a:lnTo>
                  <a:lnTo>
                    <a:pt x="199" y="145"/>
                  </a:lnTo>
                  <a:lnTo>
                    <a:pt x="208" y="145"/>
                  </a:lnTo>
                  <a:lnTo>
                    <a:pt x="219" y="140"/>
                  </a:lnTo>
                  <a:lnTo>
                    <a:pt x="232" y="127"/>
                  </a:lnTo>
                  <a:lnTo>
                    <a:pt x="247" y="99"/>
                  </a:lnTo>
                  <a:lnTo>
                    <a:pt x="267" y="56"/>
                  </a:lnTo>
                  <a:lnTo>
                    <a:pt x="277" y="43"/>
                  </a:lnTo>
                  <a:lnTo>
                    <a:pt x="291" y="34"/>
                  </a:lnTo>
                  <a:lnTo>
                    <a:pt x="308" y="28"/>
                  </a:lnTo>
                  <a:lnTo>
                    <a:pt x="326" y="22"/>
                  </a:lnTo>
                  <a:lnTo>
                    <a:pt x="343" y="19"/>
                  </a:lnTo>
                  <a:lnTo>
                    <a:pt x="359" y="13"/>
                  </a:lnTo>
                  <a:lnTo>
                    <a:pt x="370" y="7"/>
                  </a:lnTo>
                  <a:lnTo>
                    <a:pt x="374" y="0"/>
                  </a:lnTo>
                  <a:lnTo>
                    <a:pt x="376" y="1"/>
                  </a:lnTo>
                  <a:lnTo>
                    <a:pt x="379" y="6"/>
                  </a:lnTo>
                  <a:lnTo>
                    <a:pt x="383" y="10"/>
                  </a:lnTo>
                  <a:lnTo>
                    <a:pt x="390" y="18"/>
                  </a:lnTo>
                  <a:lnTo>
                    <a:pt x="397" y="27"/>
                  </a:lnTo>
                  <a:lnTo>
                    <a:pt x="407" y="34"/>
                  </a:lnTo>
                  <a:lnTo>
                    <a:pt x="420" y="43"/>
                  </a:lnTo>
                  <a:lnTo>
                    <a:pt x="432" y="51"/>
                  </a:lnTo>
                  <a:lnTo>
                    <a:pt x="448" y="57"/>
                  </a:lnTo>
                  <a:lnTo>
                    <a:pt x="465" y="62"/>
                  </a:lnTo>
                  <a:lnTo>
                    <a:pt x="483" y="65"/>
                  </a:lnTo>
                  <a:lnTo>
                    <a:pt x="505" y="65"/>
                  </a:lnTo>
                  <a:lnTo>
                    <a:pt x="526" y="60"/>
                  </a:lnTo>
                  <a:lnTo>
                    <a:pt x="550" y="53"/>
                  </a:lnTo>
                  <a:lnTo>
                    <a:pt x="574" y="40"/>
                  </a:lnTo>
                  <a:lnTo>
                    <a:pt x="601" y="22"/>
                  </a:lnTo>
                  <a:close/>
                </a:path>
              </a:pathLst>
            </a:custGeom>
            <a:solidFill>
              <a:srgbClr val="FFCC99"/>
            </a:solidFill>
            <a:ln w="9525">
              <a:noFill/>
              <a:round/>
              <a:headEnd/>
              <a:tailEnd/>
            </a:ln>
          </p:spPr>
          <p:txBody>
            <a:bodyPr/>
            <a:lstStyle/>
            <a:p>
              <a:endParaRPr lang="en-US"/>
            </a:p>
          </p:txBody>
        </p:sp>
        <p:sp>
          <p:nvSpPr>
            <p:cNvPr id="28" name="Freeform 32"/>
            <p:cNvSpPr>
              <a:spLocks/>
            </p:cNvSpPr>
            <p:nvPr/>
          </p:nvSpPr>
          <p:spPr bwMode="auto">
            <a:xfrm>
              <a:off x="4041" y="3369"/>
              <a:ext cx="12" cy="19"/>
            </a:xfrm>
            <a:custGeom>
              <a:avLst/>
              <a:gdLst/>
              <a:ahLst/>
              <a:cxnLst>
                <a:cxn ang="0">
                  <a:pos x="31" y="38"/>
                </a:cxn>
                <a:cxn ang="0">
                  <a:pos x="33" y="38"/>
                </a:cxn>
                <a:cxn ang="0">
                  <a:pos x="34" y="37"/>
                </a:cxn>
                <a:cxn ang="0">
                  <a:pos x="36" y="33"/>
                </a:cxn>
                <a:cxn ang="0">
                  <a:pos x="36" y="29"/>
                </a:cxn>
                <a:cxn ang="0">
                  <a:pos x="33" y="24"/>
                </a:cxn>
                <a:cxn ang="0">
                  <a:pos x="27" y="18"/>
                </a:cxn>
                <a:cxn ang="0">
                  <a:pos x="17" y="11"/>
                </a:cxn>
                <a:cxn ang="0">
                  <a:pos x="2" y="2"/>
                </a:cxn>
                <a:cxn ang="0">
                  <a:pos x="0" y="0"/>
                </a:cxn>
                <a:cxn ang="0">
                  <a:pos x="2" y="0"/>
                </a:cxn>
                <a:cxn ang="0">
                  <a:pos x="7" y="0"/>
                </a:cxn>
                <a:cxn ang="0">
                  <a:pos x="14" y="0"/>
                </a:cxn>
                <a:cxn ang="0">
                  <a:pos x="21" y="2"/>
                </a:cxn>
                <a:cxn ang="0">
                  <a:pos x="29" y="3"/>
                </a:cxn>
                <a:cxn ang="0">
                  <a:pos x="34" y="5"/>
                </a:cxn>
                <a:cxn ang="0">
                  <a:pos x="36" y="5"/>
                </a:cxn>
                <a:cxn ang="0">
                  <a:pos x="31" y="38"/>
                </a:cxn>
              </a:cxnLst>
              <a:rect l="0" t="0" r="r" b="b"/>
              <a:pathLst>
                <a:path w="36" h="38">
                  <a:moveTo>
                    <a:pt x="31" y="38"/>
                  </a:moveTo>
                  <a:lnTo>
                    <a:pt x="33" y="38"/>
                  </a:lnTo>
                  <a:lnTo>
                    <a:pt x="34" y="37"/>
                  </a:lnTo>
                  <a:lnTo>
                    <a:pt x="36" y="33"/>
                  </a:lnTo>
                  <a:lnTo>
                    <a:pt x="36" y="29"/>
                  </a:lnTo>
                  <a:lnTo>
                    <a:pt x="33" y="24"/>
                  </a:lnTo>
                  <a:lnTo>
                    <a:pt x="27" y="18"/>
                  </a:lnTo>
                  <a:lnTo>
                    <a:pt x="17" y="11"/>
                  </a:lnTo>
                  <a:lnTo>
                    <a:pt x="2" y="2"/>
                  </a:lnTo>
                  <a:lnTo>
                    <a:pt x="0" y="0"/>
                  </a:lnTo>
                  <a:lnTo>
                    <a:pt x="2" y="0"/>
                  </a:lnTo>
                  <a:lnTo>
                    <a:pt x="7" y="0"/>
                  </a:lnTo>
                  <a:lnTo>
                    <a:pt x="14" y="0"/>
                  </a:lnTo>
                  <a:lnTo>
                    <a:pt x="21" y="2"/>
                  </a:lnTo>
                  <a:lnTo>
                    <a:pt x="29" y="3"/>
                  </a:lnTo>
                  <a:lnTo>
                    <a:pt x="34" y="5"/>
                  </a:lnTo>
                  <a:lnTo>
                    <a:pt x="36" y="5"/>
                  </a:lnTo>
                  <a:lnTo>
                    <a:pt x="31" y="38"/>
                  </a:lnTo>
                  <a:close/>
                </a:path>
              </a:pathLst>
            </a:custGeom>
            <a:solidFill>
              <a:srgbClr val="FFFFFF"/>
            </a:solidFill>
            <a:ln w="9525">
              <a:noFill/>
              <a:round/>
              <a:headEnd/>
              <a:tailEnd/>
            </a:ln>
          </p:spPr>
          <p:txBody>
            <a:bodyPr/>
            <a:lstStyle/>
            <a:p>
              <a:endParaRPr lang="en-US"/>
            </a:p>
          </p:txBody>
        </p:sp>
        <p:sp>
          <p:nvSpPr>
            <p:cNvPr id="29" name="Freeform 33"/>
            <p:cNvSpPr>
              <a:spLocks/>
            </p:cNvSpPr>
            <p:nvPr/>
          </p:nvSpPr>
          <p:spPr bwMode="auto">
            <a:xfrm>
              <a:off x="4040" y="3357"/>
              <a:ext cx="15" cy="10"/>
            </a:xfrm>
            <a:custGeom>
              <a:avLst/>
              <a:gdLst/>
              <a:ahLst/>
              <a:cxnLst>
                <a:cxn ang="0">
                  <a:pos x="34" y="21"/>
                </a:cxn>
                <a:cxn ang="0">
                  <a:pos x="0" y="0"/>
                </a:cxn>
                <a:cxn ang="0">
                  <a:pos x="47" y="0"/>
                </a:cxn>
                <a:cxn ang="0">
                  <a:pos x="34" y="21"/>
                </a:cxn>
              </a:cxnLst>
              <a:rect l="0" t="0" r="r" b="b"/>
              <a:pathLst>
                <a:path w="47" h="21">
                  <a:moveTo>
                    <a:pt x="34" y="21"/>
                  </a:moveTo>
                  <a:lnTo>
                    <a:pt x="0" y="0"/>
                  </a:lnTo>
                  <a:lnTo>
                    <a:pt x="47" y="0"/>
                  </a:lnTo>
                  <a:lnTo>
                    <a:pt x="34" y="21"/>
                  </a:lnTo>
                  <a:close/>
                </a:path>
              </a:pathLst>
            </a:custGeom>
            <a:solidFill>
              <a:srgbClr val="FFFFFF"/>
            </a:solidFill>
            <a:ln w="9525">
              <a:noFill/>
              <a:round/>
              <a:headEnd/>
              <a:tailEnd/>
            </a:ln>
          </p:spPr>
          <p:txBody>
            <a:bodyPr/>
            <a:lstStyle/>
            <a:p>
              <a:endParaRPr lang="en-US"/>
            </a:p>
          </p:txBody>
        </p:sp>
        <p:sp>
          <p:nvSpPr>
            <p:cNvPr id="30" name="Freeform 34"/>
            <p:cNvSpPr>
              <a:spLocks/>
            </p:cNvSpPr>
            <p:nvPr/>
          </p:nvSpPr>
          <p:spPr bwMode="auto">
            <a:xfrm>
              <a:off x="4029" y="3329"/>
              <a:ext cx="24" cy="15"/>
            </a:xfrm>
            <a:custGeom>
              <a:avLst/>
              <a:gdLst/>
              <a:ahLst/>
              <a:cxnLst>
                <a:cxn ang="0">
                  <a:pos x="55" y="32"/>
                </a:cxn>
                <a:cxn ang="0">
                  <a:pos x="0" y="0"/>
                </a:cxn>
                <a:cxn ang="0">
                  <a:pos x="70" y="15"/>
                </a:cxn>
                <a:cxn ang="0">
                  <a:pos x="55" y="32"/>
                </a:cxn>
              </a:cxnLst>
              <a:rect l="0" t="0" r="r" b="b"/>
              <a:pathLst>
                <a:path w="70" h="32">
                  <a:moveTo>
                    <a:pt x="55" y="32"/>
                  </a:moveTo>
                  <a:lnTo>
                    <a:pt x="0" y="0"/>
                  </a:lnTo>
                  <a:lnTo>
                    <a:pt x="70" y="15"/>
                  </a:lnTo>
                  <a:lnTo>
                    <a:pt x="55" y="32"/>
                  </a:lnTo>
                  <a:close/>
                </a:path>
              </a:pathLst>
            </a:custGeom>
            <a:solidFill>
              <a:srgbClr val="FFFFFF"/>
            </a:solidFill>
            <a:ln w="9525">
              <a:noFill/>
              <a:round/>
              <a:headEnd/>
              <a:tailEnd/>
            </a:ln>
          </p:spPr>
          <p:txBody>
            <a:bodyPr/>
            <a:lstStyle/>
            <a:p>
              <a:endParaRPr lang="en-US"/>
            </a:p>
          </p:txBody>
        </p:sp>
        <p:sp>
          <p:nvSpPr>
            <p:cNvPr id="31" name="Freeform 35"/>
            <p:cNvSpPr>
              <a:spLocks/>
            </p:cNvSpPr>
            <p:nvPr/>
          </p:nvSpPr>
          <p:spPr bwMode="auto">
            <a:xfrm>
              <a:off x="4043" y="3310"/>
              <a:ext cx="11" cy="6"/>
            </a:xfrm>
            <a:custGeom>
              <a:avLst/>
              <a:gdLst/>
              <a:ahLst/>
              <a:cxnLst>
                <a:cxn ang="0">
                  <a:pos x="23" y="11"/>
                </a:cxn>
                <a:cxn ang="0">
                  <a:pos x="0" y="3"/>
                </a:cxn>
                <a:cxn ang="0">
                  <a:pos x="33" y="0"/>
                </a:cxn>
                <a:cxn ang="0">
                  <a:pos x="23" y="11"/>
                </a:cxn>
              </a:cxnLst>
              <a:rect l="0" t="0" r="r" b="b"/>
              <a:pathLst>
                <a:path w="33" h="11">
                  <a:moveTo>
                    <a:pt x="23" y="11"/>
                  </a:moveTo>
                  <a:lnTo>
                    <a:pt x="0" y="3"/>
                  </a:lnTo>
                  <a:lnTo>
                    <a:pt x="33" y="0"/>
                  </a:lnTo>
                  <a:lnTo>
                    <a:pt x="23" y="11"/>
                  </a:lnTo>
                  <a:close/>
                </a:path>
              </a:pathLst>
            </a:custGeom>
            <a:solidFill>
              <a:srgbClr val="FFFFFF"/>
            </a:solidFill>
            <a:ln w="9525">
              <a:noFill/>
              <a:round/>
              <a:headEnd/>
              <a:tailEnd/>
            </a:ln>
          </p:spPr>
          <p:txBody>
            <a:bodyPr/>
            <a:lstStyle/>
            <a:p>
              <a:endParaRPr lang="en-US"/>
            </a:p>
          </p:txBody>
        </p:sp>
        <p:sp>
          <p:nvSpPr>
            <p:cNvPr id="32" name="Freeform 36"/>
            <p:cNvSpPr>
              <a:spLocks/>
            </p:cNvSpPr>
            <p:nvPr/>
          </p:nvSpPr>
          <p:spPr bwMode="auto">
            <a:xfrm>
              <a:off x="4051" y="3284"/>
              <a:ext cx="17" cy="9"/>
            </a:xfrm>
            <a:custGeom>
              <a:avLst/>
              <a:gdLst/>
              <a:ahLst/>
              <a:cxnLst>
                <a:cxn ang="0">
                  <a:pos x="40" y="18"/>
                </a:cxn>
                <a:cxn ang="0">
                  <a:pos x="0" y="0"/>
                </a:cxn>
                <a:cxn ang="0">
                  <a:pos x="51" y="12"/>
                </a:cxn>
                <a:cxn ang="0">
                  <a:pos x="40" y="18"/>
                </a:cxn>
              </a:cxnLst>
              <a:rect l="0" t="0" r="r" b="b"/>
              <a:pathLst>
                <a:path w="51" h="18">
                  <a:moveTo>
                    <a:pt x="40" y="18"/>
                  </a:moveTo>
                  <a:lnTo>
                    <a:pt x="0" y="0"/>
                  </a:lnTo>
                  <a:lnTo>
                    <a:pt x="51" y="12"/>
                  </a:lnTo>
                  <a:lnTo>
                    <a:pt x="40" y="18"/>
                  </a:lnTo>
                  <a:close/>
                </a:path>
              </a:pathLst>
            </a:custGeom>
            <a:solidFill>
              <a:srgbClr val="FFFFFF"/>
            </a:solidFill>
            <a:ln w="9525">
              <a:noFill/>
              <a:round/>
              <a:headEnd/>
              <a:tailEnd/>
            </a:ln>
          </p:spPr>
          <p:txBody>
            <a:bodyPr/>
            <a:lstStyle/>
            <a:p>
              <a:endParaRPr lang="en-US"/>
            </a:p>
          </p:txBody>
        </p:sp>
        <p:sp>
          <p:nvSpPr>
            <p:cNvPr id="33" name="Freeform 37"/>
            <p:cNvSpPr>
              <a:spLocks/>
            </p:cNvSpPr>
            <p:nvPr/>
          </p:nvSpPr>
          <p:spPr bwMode="auto">
            <a:xfrm>
              <a:off x="4058" y="3277"/>
              <a:ext cx="25" cy="7"/>
            </a:xfrm>
            <a:custGeom>
              <a:avLst/>
              <a:gdLst/>
              <a:ahLst/>
              <a:cxnLst>
                <a:cxn ang="0">
                  <a:pos x="62" y="13"/>
                </a:cxn>
                <a:cxn ang="0">
                  <a:pos x="59" y="13"/>
                </a:cxn>
                <a:cxn ang="0">
                  <a:pos x="51" y="10"/>
                </a:cxn>
                <a:cxn ang="0">
                  <a:pos x="38" y="9"/>
                </a:cxn>
                <a:cxn ang="0">
                  <a:pos x="25" y="6"/>
                </a:cxn>
                <a:cxn ang="0">
                  <a:pos x="14" y="3"/>
                </a:cxn>
                <a:cxn ang="0">
                  <a:pos x="4" y="1"/>
                </a:cxn>
                <a:cxn ang="0">
                  <a:pos x="0" y="0"/>
                </a:cxn>
                <a:cxn ang="0">
                  <a:pos x="1" y="0"/>
                </a:cxn>
                <a:cxn ang="0">
                  <a:pos x="7" y="0"/>
                </a:cxn>
                <a:cxn ang="0">
                  <a:pos x="17" y="0"/>
                </a:cxn>
                <a:cxn ang="0">
                  <a:pos x="28" y="1"/>
                </a:cxn>
                <a:cxn ang="0">
                  <a:pos x="41" y="1"/>
                </a:cxn>
                <a:cxn ang="0">
                  <a:pos x="53" y="1"/>
                </a:cxn>
                <a:cxn ang="0">
                  <a:pos x="63" y="3"/>
                </a:cxn>
                <a:cxn ang="0">
                  <a:pos x="70" y="3"/>
                </a:cxn>
                <a:cxn ang="0">
                  <a:pos x="73" y="3"/>
                </a:cxn>
                <a:cxn ang="0">
                  <a:pos x="62" y="13"/>
                </a:cxn>
              </a:cxnLst>
              <a:rect l="0" t="0" r="r" b="b"/>
              <a:pathLst>
                <a:path w="73" h="13">
                  <a:moveTo>
                    <a:pt x="62" y="13"/>
                  </a:moveTo>
                  <a:lnTo>
                    <a:pt x="59" y="13"/>
                  </a:lnTo>
                  <a:lnTo>
                    <a:pt x="51" y="10"/>
                  </a:lnTo>
                  <a:lnTo>
                    <a:pt x="38" y="9"/>
                  </a:lnTo>
                  <a:lnTo>
                    <a:pt x="25" y="6"/>
                  </a:lnTo>
                  <a:lnTo>
                    <a:pt x="14" y="3"/>
                  </a:lnTo>
                  <a:lnTo>
                    <a:pt x="4" y="1"/>
                  </a:lnTo>
                  <a:lnTo>
                    <a:pt x="0" y="0"/>
                  </a:lnTo>
                  <a:lnTo>
                    <a:pt x="1" y="0"/>
                  </a:lnTo>
                  <a:lnTo>
                    <a:pt x="7" y="0"/>
                  </a:lnTo>
                  <a:lnTo>
                    <a:pt x="17" y="0"/>
                  </a:lnTo>
                  <a:lnTo>
                    <a:pt x="28" y="1"/>
                  </a:lnTo>
                  <a:lnTo>
                    <a:pt x="41" y="1"/>
                  </a:lnTo>
                  <a:lnTo>
                    <a:pt x="53" y="1"/>
                  </a:lnTo>
                  <a:lnTo>
                    <a:pt x="63" y="3"/>
                  </a:lnTo>
                  <a:lnTo>
                    <a:pt x="70" y="3"/>
                  </a:lnTo>
                  <a:lnTo>
                    <a:pt x="73" y="3"/>
                  </a:lnTo>
                  <a:lnTo>
                    <a:pt x="62" y="13"/>
                  </a:lnTo>
                  <a:close/>
                </a:path>
              </a:pathLst>
            </a:custGeom>
            <a:solidFill>
              <a:srgbClr val="FFFFFF"/>
            </a:solidFill>
            <a:ln w="9525">
              <a:noFill/>
              <a:round/>
              <a:headEnd/>
              <a:tailEnd/>
            </a:ln>
          </p:spPr>
          <p:txBody>
            <a:bodyPr/>
            <a:lstStyle/>
            <a:p>
              <a:endParaRPr lang="en-US"/>
            </a:p>
          </p:txBody>
        </p:sp>
        <p:sp>
          <p:nvSpPr>
            <p:cNvPr id="34" name="Freeform 38"/>
            <p:cNvSpPr>
              <a:spLocks/>
            </p:cNvSpPr>
            <p:nvPr/>
          </p:nvSpPr>
          <p:spPr bwMode="auto">
            <a:xfrm>
              <a:off x="4060" y="3258"/>
              <a:ext cx="29" cy="13"/>
            </a:xfrm>
            <a:custGeom>
              <a:avLst/>
              <a:gdLst/>
              <a:ahLst/>
              <a:cxnLst>
                <a:cxn ang="0">
                  <a:pos x="75" y="25"/>
                </a:cxn>
                <a:cxn ang="0">
                  <a:pos x="71" y="24"/>
                </a:cxn>
                <a:cxn ang="0">
                  <a:pos x="61" y="21"/>
                </a:cxn>
                <a:cxn ang="0">
                  <a:pos x="47" y="18"/>
                </a:cxn>
                <a:cxn ang="0">
                  <a:pos x="33" y="12"/>
                </a:cxn>
                <a:cxn ang="0">
                  <a:pos x="17" y="7"/>
                </a:cxn>
                <a:cxn ang="0">
                  <a:pos x="6" y="4"/>
                </a:cxn>
                <a:cxn ang="0">
                  <a:pos x="0" y="1"/>
                </a:cxn>
                <a:cxn ang="0">
                  <a:pos x="2" y="0"/>
                </a:cxn>
                <a:cxn ang="0">
                  <a:pos x="12" y="1"/>
                </a:cxn>
                <a:cxn ang="0">
                  <a:pos x="23" y="4"/>
                </a:cxn>
                <a:cxn ang="0">
                  <a:pos x="37" y="9"/>
                </a:cxn>
                <a:cxn ang="0">
                  <a:pos x="51" y="13"/>
                </a:cxn>
                <a:cxn ang="0">
                  <a:pos x="65" y="18"/>
                </a:cxn>
                <a:cxn ang="0">
                  <a:pos x="77" y="19"/>
                </a:cxn>
                <a:cxn ang="0">
                  <a:pos x="84" y="19"/>
                </a:cxn>
                <a:cxn ang="0">
                  <a:pos x="88" y="15"/>
                </a:cxn>
                <a:cxn ang="0">
                  <a:pos x="88" y="9"/>
                </a:cxn>
                <a:cxn ang="0">
                  <a:pos x="84" y="13"/>
                </a:cxn>
                <a:cxn ang="0">
                  <a:pos x="78" y="21"/>
                </a:cxn>
                <a:cxn ang="0">
                  <a:pos x="75" y="25"/>
                </a:cxn>
              </a:cxnLst>
              <a:rect l="0" t="0" r="r" b="b"/>
              <a:pathLst>
                <a:path w="88" h="25">
                  <a:moveTo>
                    <a:pt x="75" y="25"/>
                  </a:moveTo>
                  <a:lnTo>
                    <a:pt x="71" y="24"/>
                  </a:lnTo>
                  <a:lnTo>
                    <a:pt x="61" y="21"/>
                  </a:lnTo>
                  <a:lnTo>
                    <a:pt x="47" y="18"/>
                  </a:lnTo>
                  <a:lnTo>
                    <a:pt x="33" y="12"/>
                  </a:lnTo>
                  <a:lnTo>
                    <a:pt x="17" y="7"/>
                  </a:lnTo>
                  <a:lnTo>
                    <a:pt x="6" y="4"/>
                  </a:lnTo>
                  <a:lnTo>
                    <a:pt x="0" y="1"/>
                  </a:lnTo>
                  <a:lnTo>
                    <a:pt x="2" y="0"/>
                  </a:lnTo>
                  <a:lnTo>
                    <a:pt x="12" y="1"/>
                  </a:lnTo>
                  <a:lnTo>
                    <a:pt x="23" y="4"/>
                  </a:lnTo>
                  <a:lnTo>
                    <a:pt x="37" y="9"/>
                  </a:lnTo>
                  <a:lnTo>
                    <a:pt x="51" y="13"/>
                  </a:lnTo>
                  <a:lnTo>
                    <a:pt x="65" y="18"/>
                  </a:lnTo>
                  <a:lnTo>
                    <a:pt x="77" y="19"/>
                  </a:lnTo>
                  <a:lnTo>
                    <a:pt x="84" y="19"/>
                  </a:lnTo>
                  <a:lnTo>
                    <a:pt x="88" y="15"/>
                  </a:lnTo>
                  <a:lnTo>
                    <a:pt x="88" y="9"/>
                  </a:lnTo>
                  <a:lnTo>
                    <a:pt x="84" y="13"/>
                  </a:lnTo>
                  <a:lnTo>
                    <a:pt x="78" y="21"/>
                  </a:lnTo>
                  <a:lnTo>
                    <a:pt x="75" y="25"/>
                  </a:lnTo>
                  <a:close/>
                </a:path>
              </a:pathLst>
            </a:custGeom>
            <a:solidFill>
              <a:srgbClr val="FFFFFF"/>
            </a:solidFill>
            <a:ln w="9525">
              <a:noFill/>
              <a:round/>
              <a:headEnd/>
              <a:tailEnd/>
            </a:ln>
          </p:spPr>
          <p:txBody>
            <a:bodyPr/>
            <a:lstStyle/>
            <a:p>
              <a:endParaRPr lang="en-US"/>
            </a:p>
          </p:txBody>
        </p:sp>
        <p:sp>
          <p:nvSpPr>
            <p:cNvPr id="35" name="Freeform 39"/>
            <p:cNvSpPr>
              <a:spLocks/>
            </p:cNvSpPr>
            <p:nvPr/>
          </p:nvSpPr>
          <p:spPr bwMode="auto">
            <a:xfrm>
              <a:off x="4070" y="3249"/>
              <a:ext cx="22" cy="12"/>
            </a:xfrm>
            <a:custGeom>
              <a:avLst/>
              <a:gdLst/>
              <a:ahLst/>
              <a:cxnLst>
                <a:cxn ang="0">
                  <a:pos x="56" y="22"/>
                </a:cxn>
                <a:cxn ang="0">
                  <a:pos x="53" y="21"/>
                </a:cxn>
                <a:cxn ang="0">
                  <a:pos x="46" y="19"/>
                </a:cxn>
                <a:cxn ang="0">
                  <a:pos x="36" y="15"/>
                </a:cxn>
                <a:cxn ang="0">
                  <a:pos x="25" y="10"/>
                </a:cxn>
                <a:cxn ang="0">
                  <a:pos x="14" y="7"/>
                </a:cxn>
                <a:cxn ang="0">
                  <a:pos x="5" y="3"/>
                </a:cxn>
                <a:cxn ang="0">
                  <a:pos x="0" y="1"/>
                </a:cxn>
                <a:cxn ang="0">
                  <a:pos x="1" y="0"/>
                </a:cxn>
                <a:cxn ang="0">
                  <a:pos x="8" y="1"/>
                </a:cxn>
                <a:cxn ang="0">
                  <a:pos x="18" y="1"/>
                </a:cxn>
                <a:cxn ang="0">
                  <a:pos x="28" y="3"/>
                </a:cxn>
                <a:cxn ang="0">
                  <a:pos x="39" y="4"/>
                </a:cxn>
                <a:cxn ang="0">
                  <a:pos x="49" y="6"/>
                </a:cxn>
                <a:cxn ang="0">
                  <a:pos x="58" y="6"/>
                </a:cxn>
                <a:cxn ang="0">
                  <a:pos x="63" y="7"/>
                </a:cxn>
                <a:cxn ang="0">
                  <a:pos x="66" y="7"/>
                </a:cxn>
                <a:cxn ang="0">
                  <a:pos x="56" y="22"/>
                </a:cxn>
              </a:cxnLst>
              <a:rect l="0" t="0" r="r" b="b"/>
              <a:pathLst>
                <a:path w="66" h="22">
                  <a:moveTo>
                    <a:pt x="56" y="22"/>
                  </a:moveTo>
                  <a:lnTo>
                    <a:pt x="53" y="21"/>
                  </a:lnTo>
                  <a:lnTo>
                    <a:pt x="46" y="19"/>
                  </a:lnTo>
                  <a:lnTo>
                    <a:pt x="36" y="15"/>
                  </a:lnTo>
                  <a:lnTo>
                    <a:pt x="25" y="10"/>
                  </a:lnTo>
                  <a:lnTo>
                    <a:pt x="14" y="7"/>
                  </a:lnTo>
                  <a:lnTo>
                    <a:pt x="5" y="3"/>
                  </a:lnTo>
                  <a:lnTo>
                    <a:pt x="0" y="1"/>
                  </a:lnTo>
                  <a:lnTo>
                    <a:pt x="1" y="0"/>
                  </a:lnTo>
                  <a:lnTo>
                    <a:pt x="8" y="1"/>
                  </a:lnTo>
                  <a:lnTo>
                    <a:pt x="18" y="1"/>
                  </a:lnTo>
                  <a:lnTo>
                    <a:pt x="28" y="3"/>
                  </a:lnTo>
                  <a:lnTo>
                    <a:pt x="39" y="4"/>
                  </a:lnTo>
                  <a:lnTo>
                    <a:pt x="49" y="6"/>
                  </a:lnTo>
                  <a:lnTo>
                    <a:pt x="58" y="6"/>
                  </a:lnTo>
                  <a:lnTo>
                    <a:pt x="63" y="7"/>
                  </a:lnTo>
                  <a:lnTo>
                    <a:pt x="66" y="7"/>
                  </a:lnTo>
                  <a:lnTo>
                    <a:pt x="56" y="22"/>
                  </a:lnTo>
                  <a:close/>
                </a:path>
              </a:pathLst>
            </a:custGeom>
            <a:solidFill>
              <a:srgbClr val="FFFFFF"/>
            </a:solidFill>
            <a:ln w="9525">
              <a:noFill/>
              <a:round/>
              <a:headEnd/>
              <a:tailEnd/>
            </a:ln>
          </p:spPr>
          <p:txBody>
            <a:bodyPr/>
            <a:lstStyle/>
            <a:p>
              <a:endParaRPr lang="en-US"/>
            </a:p>
          </p:txBody>
        </p:sp>
        <p:sp>
          <p:nvSpPr>
            <p:cNvPr id="36" name="Freeform 40"/>
            <p:cNvSpPr>
              <a:spLocks/>
            </p:cNvSpPr>
            <p:nvPr/>
          </p:nvSpPr>
          <p:spPr bwMode="auto">
            <a:xfrm>
              <a:off x="4110" y="3199"/>
              <a:ext cx="16" cy="26"/>
            </a:xfrm>
            <a:custGeom>
              <a:avLst/>
              <a:gdLst/>
              <a:ahLst/>
              <a:cxnLst>
                <a:cxn ang="0">
                  <a:pos x="28" y="51"/>
                </a:cxn>
                <a:cxn ang="0">
                  <a:pos x="26" y="47"/>
                </a:cxn>
                <a:cxn ang="0">
                  <a:pos x="17" y="35"/>
                </a:cxn>
                <a:cxn ang="0">
                  <a:pos x="9" y="20"/>
                </a:cxn>
                <a:cxn ang="0">
                  <a:pos x="2" y="5"/>
                </a:cxn>
                <a:cxn ang="0">
                  <a:pos x="0" y="0"/>
                </a:cxn>
                <a:cxn ang="0">
                  <a:pos x="3" y="3"/>
                </a:cxn>
                <a:cxn ang="0">
                  <a:pos x="9" y="9"/>
                </a:cxn>
                <a:cxn ang="0">
                  <a:pos x="16" y="18"/>
                </a:cxn>
                <a:cxn ang="0">
                  <a:pos x="23" y="29"/>
                </a:cxn>
                <a:cxn ang="0">
                  <a:pos x="31" y="38"/>
                </a:cxn>
                <a:cxn ang="0">
                  <a:pos x="40" y="45"/>
                </a:cxn>
                <a:cxn ang="0">
                  <a:pos x="45" y="48"/>
                </a:cxn>
                <a:cxn ang="0">
                  <a:pos x="48" y="50"/>
                </a:cxn>
                <a:cxn ang="0">
                  <a:pos x="43" y="51"/>
                </a:cxn>
                <a:cxn ang="0">
                  <a:pos x="33" y="51"/>
                </a:cxn>
                <a:cxn ang="0">
                  <a:pos x="28" y="51"/>
                </a:cxn>
              </a:cxnLst>
              <a:rect l="0" t="0" r="r" b="b"/>
              <a:pathLst>
                <a:path w="48" h="51">
                  <a:moveTo>
                    <a:pt x="28" y="51"/>
                  </a:moveTo>
                  <a:lnTo>
                    <a:pt x="26" y="47"/>
                  </a:lnTo>
                  <a:lnTo>
                    <a:pt x="17" y="35"/>
                  </a:lnTo>
                  <a:lnTo>
                    <a:pt x="9" y="20"/>
                  </a:lnTo>
                  <a:lnTo>
                    <a:pt x="2" y="5"/>
                  </a:lnTo>
                  <a:lnTo>
                    <a:pt x="0" y="0"/>
                  </a:lnTo>
                  <a:lnTo>
                    <a:pt x="3" y="3"/>
                  </a:lnTo>
                  <a:lnTo>
                    <a:pt x="9" y="9"/>
                  </a:lnTo>
                  <a:lnTo>
                    <a:pt x="16" y="18"/>
                  </a:lnTo>
                  <a:lnTo>
                    <a:pt x="23" y="29"/>
                  </a:lnTo>
                  <a:lnTo>
                    <a:pt x="31" y="38"/>
                  </a:lnTo>
                  <a:lnTo>
                    <a:pt x="40" y="45"/>
                  </a:lnTo>
                  <a:lnTo>
                    <a:pt x="45" y="48"/>
                  </a:lnTo>
                  <a:lnTo>
                    <a:pt x="48" y="50"/>
                  </a:lnTo>
                  <a:lnTo>
                    <a:pt x="43" y="51"/>
                  </a:lnTo>
                  <a:lnTo>
                    <a:pt x="33" y="51"/>
                  </a:lnTo>
                  <a:lnTo>
                    <a:pt x="28" y="51"/>
                  </a:lnTo>
                  <a:close/>
                </a:path>
              </a:pathLst>
            </a:custGeom>
            <a:solidFill>
              <a:srgbClr val="FFFFFF"/>
            </a:solidFill>
            <a:ln w="9525">
              <a:noFill/>
              <a:round/>
              <a:headEnd/>
              <a:tailEnd/>
            </a:ln>
          </p:spPr>
          <p:txBody>
            <a:bodyPr/>
            <a:lstStyle/>
            <a:p>
              <a:endParaRPr lang="en-US"/>
            </a:p>
          </p:txBody>
        </p:sp>
        <p:sp>
          <p:nvSpPr>
            <p:cNvPr id="37" name="Freeform 41"/>
            <p:cNvSpPr>
              <a:spLocks/>
            </p:cNvSpPr>
            <p:nvPr/>
          </p:nvSpPr>
          <p:spPr bwMode="auto">
            <a:xfrm>
              <a:off x="4123" y="3165"/>
              <a:ext cx="29" cy="76"/>
            </a:xfrm>
            <a:custGeom>
              <a:avLst/>
              <a:gdLst/>
              <a:ahLst/>
              <a:cxnLst>
                <a:cxn ang="0">
                  <a:pos x="54" y="137"/>
                </a:cxn>
                <a:cxn ang="0">
                  <a:pos x="38" y="126"/>
                </a:cxn>
                <a:cxn ang="0">
                  <a:pos x="25" y="114"/>
                </a:cxn>
                <a:cxn ang="0">
                  <a:pos x="15" y="99"/>
                </a:cxn>
                <a:cxn ang="0">
                  <a:pos x="10" y="83"/>
                </a:cxn>
                <a:cxn ang="0">
                  <a:pos x="7" y="64"/>
                </a:cxn>
                <a:cxn ang="0">
                  <a:pos x="7" y="46"/>
                </a:cxn>
                <a:cxn ang="0">
                  <a:pos x="8" y="28"/>
                </a:cxn>
                <a:cxn ang="0">
                  <a:pos x="14" y="10"/>
                </a:cxn>
                <a:cxn ang="0">
                  <a:pos x="15" y="7"/>
                </a:cxn>
                <a:cxn ang="0">
                  <a:pos x="17" y="4"/>
                </a:cxn>
                <a:cxn ang="0">
                  <a:pos x="18" y="3"/>
                </a:cxn>
                <a:cxn ang="0">
                  <a:pos x="20" y="0"/>
                </a:cxn>
                <a:cxn ang="0">
                  <a:pos x="15" y="4"/>
                </a:cxn>
                <a:cxn ang="0">
                  <a:pos x="12" y="10"/>
                </a:cxn>
                <a:cxn ang="0">
                  <a:pos x="10" y="15"/>
                </a:cxn>
                <a:cxn ang="0">
                  <a:pos x="7" y="21"/>
                </a:cxn>
                <a:cxn ang="0">
                  <a:pos x="1" y="37"/>
                </a:cxn>
                <a:cxn ang="0">
                  <a:pos x="0" y="55"/>
                </a:cxn>
                <a:cxn ang="0">
                  <a:pos x="0" y="74"/>
                </a:cxn>
                <a:cxn ang="0">
                  <a:pos x="4" y="92"/>
                </a:cxn>
                <a:cxn ang="0">
                  <a:pos x="10" y="107"/>
                </a:cxn>
                <a:cxn ang="0">
                  <a:pos x="18" y="122"/>
                </a:cxn>
                <a:cxn ang="0">
                  <a:pos x="29" y="134"/>
                </a:cxn>
                <a:cxn ang="0">
                  <a:pos x="44" y="141"/>
                </a:cxn>
                <a:cxn ang="0">
                  <a:pos x="54" y="146"/>
                </a:cxn>
                <a:cxn ang="0">
                  <a:pos x="65" y="149"/>
                </a:cxn>
                <a:cxn ang="0">
                  <a:pos x="75" y="151"/>
                </a:cxn>
                <a:cxn ang="0">
                  <a:pos x="85" y="152"/>
                </a:cxn>
                <a:cxn ang="0">
                  <a:pos x="78" y="149"/>
                </a:cxn>
                <a:cxn ang="0">
                  <a:pos x="69" y="144"/>
                </a:cxn>
                <a:cxn ang="0">
                  <a:pos x="61" y="140"/>
                </a:cxn>
                <a:cxn ang="0">
                  <a:pos x="54" y="137"/>
                </a:cxn>
              </a:cxnLst>
              <a:rect l="0" t="0" r="r" b="b"/>
              <a:pathLst>
                <a:path w="85" h="152">
                  <a:moveTo>
                    <a:pt x="54" y="137"/>
                  </a:moveTo>
                  <a:lnTo>
                    <a:pt x="38" y="126"/>
                  </a:lnTo>
                  <a:lnTo>
                    <a:pt x="25" y="114"/>
                  </a:lnTo>
                  <a:lnTo>
                    <a:pt x="15" y="99"/>
                  </a:lnTo>
                  <a:lnTo>
                    <a:pt x="10" y="83"/>
                  </a:lnTo>
                  <a:lnTo>
                    <a:pt x="7" y="64"/>
                  </a:lnTo>
                  <a:lnTo>
                    <a:pt x="7" y="46"/>
                  </a:lnTo>
                  <a:lnTo>
                    <a:pt x="8" y="28"/>
                  </a:lnTo>
                  <a:lnTo>
                    <a:pt x="14" y="10"/>
                  </a:lnTo>
                  <a:lnTo>
                    <a:pt x="15" y="7"/>
                  </a:lnTo>
                  <a:lnTo>
                    <a:pt x="17" y="4"/>
                  </a:lnTo>
                  <a:lnTo>
                    <a:pt x="18" y="3"/>
                  </a:lnTo>
                  <a:lnTo>
                    <a:pt x="20" y="0"/>
                  </a:lnTo>
                  <a:lnTo>
                    <a:pt x="15" y="4"/>
                  </a:lnTo>
                  <a:lnTo>
                    <a:pt x="12" y="10"/>
                  </a:lnTo>
                  <a:lnTo>
                    <a:pt x="10" y="15"/>
                  </a:lnTo>
                  <a:lnTo>
                    <a:pt x="7" y="21"/>
                  </a:lnTo>
                  <a:lnTo>
                    <a:pt x="1" y="37"/>
                  </a:lnTo>
                  <a:lnTo>
                    <a:pt x="0" y="55"/>
                  </a:lnTo>
                  <a:lnTo>
                    <a:pt x="0" y="74"/>
                  </a:lnTo>
                  <a:lnTo>
                    <a:pt x="4" y="92"/>
                  </a:lnTo>
                  <a:lnTo>
                    <a:pt x="10" y="107"/>
                  </a:lnTo>
                  <a:lnTo>
                    <a:pt x="18" y="122"/>
                  </a:lnTo>
                  <a:lnTo>
                    <a:pt x="29" y="134"/>
                  </a:lnTo>
                  <a:lnTo>
                    <a:pt x="44" y="141"/>
                  </a:lnTo>
                  <a:lnTo>
                    <a:pt x="54" y="146"/>
                  </a:lnTo>
                  <a:lnTo>
                    <a:pt x="65" y="149"/>
                  </a:lnTo>
                  <a:lnTo>
                    <a:pt x="75" y="151"/>
                  </a:lnTo>
                  <a:lnTo>
                    <a:pt x="85" y="152"/>
                  </a:lnTo>
                  <a:lnTo>
                    <a:pt x="78" y="149"/>
                  </a:lnTo>
                  <a:lnTo>
                    <a:pt x="69" y="144"/>
                  </a:lnTo>
                  <a:lnTo>
                    <a:pt x="61" y="140"/>
                  </a:lnTo>
                  <a:lnTo>
                    <a:pt x="54" y="137"/>
                  </a:lnTo>
                  <a:close/>
                </a:path>
              </a:pathLst>
            </a:custGeom>
            <a:solidFill>
              <a:srgbClr val="FFFFFF"/>
            </a:solidFill>
            <a:ln w="9525">
              <a:noFill/>
              <a:round/>
              <a:headEnd/>
              <a:tailEnd/>
            </a:ln>
          </p:spPr>
          <p:txBody>
            <a:bodyPr/>
            <a:lstStyle/>
            <a:p>
              <a:endParaRPr lang="en-US"/>
            </a:p>
          </p:txBody>
        </p:sp>
        <p:sp>
          <p:nvSpPr>
            <p:cNvPr id="38" name="Freeform 42"/>
            <p:cNvSpPr>
              <a:spLocks/>
            </p:cNvSpPr>
            <p:nvPr/>
          </p:nvSpPr>
          <p:spPr bwMode="auto">
            <a:xfrm>
              <a:off x="4079" y="3187"/>
              <a:ext cx="20" cy="51"/>
            </a:xfrm>
            <a:custGeom>
              <a:avLst/>
              <a:gdLst/>
              <a:ahLst/>
              <a:cxnLst>
                <a:cxn ang="0">
                  <a:pos x="48" y="101"/>
                </a:cxn>
                <a:cxn ang="0">
                  <a:pos x="59" y="93"/>
                </a:cxn>
                <a:cxn ang="0">
                  <a:pos x="48" y="87"/>
                </a:cxn>
                <a:cxn ang="0">
                  <a:pos x="37" y="80"/>
                </a:cxn>
                <a:cxn ang="0">
                  <a:pos x="27" y="71"/>
                </a:cxn>
                <a:cxn ang="0">
                  <a:pos x="18" y="62"/>
                </a:cxn>
                <a:cxn ang="0">
                  <a:pos x="13" y="50"/>
                </a:cxn>
                <a:cxn ang="0">
                  <a:pos x="7" y="38"/>
                </a:cxn>
                <a:cxn ang="0">
                  <a:pos x="4" y="26"/>
                </a:cxn>
                <a:cxn ang="0">
                  <a:pos x="3" y="12"/>
                </a:cxn>
                <a:cxn ang="0">
                  <a:pos x="3" y="9"/>
                </a:cxn>
                <a:cxn ang="0">
                  <a:pos x="3" y="6"/>
                </a:cxn>
                <a:cxn ang="0">
                  <a:pos x="3" y="3"/>
                </a:cxn>
                <a:cxn ang="0">
                  <a:pos x="4" y="0"/>
                </a:cxn>
                <a:cxn ang="0">
                  <a:pos x="3" y="6"/>
                </a:cxn>
                <a:cxn ang="0">
                  <a:pos x="1" y="12"/>
                </a:cxn>
                <a:cxn ang="0">
                  <a:pos x="0" y="18"/>
                </a:cxn>
                <a:cxn ang="0">
                  <a:pos x="0" y="26"/>
                </a:cxn>
                <a:cxn ang="0">
                  <a:pos x="1" y="38"/>
                </a:cxn>
                <a:cxn ang="0">
                  <a:pos x="4" y="50"/>
                </a:cxn>
                <a:cxn ang="0">
                  <a:pos x="7" y="60"/>
                </a:cxn>
                <a:cxn ang="0">
                  <a:pos x="14" y="71"/>
                </a:cxn>
                <a:cxn ang="0">
                  <a:pos x="20" y="80"/>
                </a:cxn>
                <a:cxn ang="0">
                  <a:pos x="28" y="89"/>
                </a:cxn>
                <a:cxn ang="0">
                  <a:pos x="38" y="95"/>
                </a:cxn>
                <a:cxn ang="0">
                  <a:pos x="48" y="101"/>
                </a:cxn>
              </a:cxnLst>
              <a:rect l="0" t="0" r="r" b="b"/>
              <a:pathLst>
                <a:path w="59" h="101">
                  <a:moveTo>
                    <a:pt x="48" y="101"/>
                  </a:moveTo>
                  <a:lnTo>
                    <a:pt x="59" y="93"/>
                  </a:lnTo>
                  <a:lnTo>
                    <a:pt x="48" y="87"/>
                  </a:lnTo>
                  <a:lnTo>
                    <a:pt x="37" y="80"/>
                  </a:lnTo>
                  <a:lnTo>
                    <a:pt x="27" y="71"/>
                  </a:lnTo>
                  <a:lnTo>
                    <a:pt x="18" y="62"/>
                  </a:lnTo>
                  <a:lnTo>
                    <a:pt x="13" y="50"/>
                  </a:lnTo>
                  <a:lnTo>
                    <a:pt x="7" y="38"/>
                  </a:lnTo>
                  <a:lnTo>
                    <a:pt x="4" y="26"/>
                  </a:lnTo>
                  <a:lnTo>
                    <a:pt x="3" y="12"/>
                  </a:lnTo>
                  <a:lnTo>
                    <a:pt x="3" y="9"/>
                  </a:lnTo>
                  <a:lnTo>
                    <a:pt x="3" y="6"/>
                  </a:lnTo>
                  <a:lnTo>
                    <a:pt x="3" y="3"/>
                  </a:lnTo>
                  <a:lnTo>
                    <a:pt x="4" y="0"/>
                  </a:lnTo>
                  <a:lnTo>
                    <a:pt x="3" y="6"/>
                  </a:lnTo>
                  <a:lnTo>
                    <a:pt x="1" y="12"/>
                  </a:lnTo>
                  <a:lnTo>
                    <a:pt x="0" y="18"/>
                  </a:lnTo>
                  <a:lnTo>
                    <a:pt x="0" y="26"/>
                  </a:lnTo>
                  <a:lnTo>
                    <a:pt x="1" y="38"/>
                  </a:lnTo>
                  <a:lnTo>
                    <a:pt x="4" y="50"/>
                  </a:lnTo>
                  <a:lnTo>
                    <a:pt x="7" y="60"/>
                  </a:lnTo>
                  <a:lnTo>
                    <a:pt x="14" y="71"/>
                  </a:lnTo>
                  <a:lnTo>
                    <a:pt x="20" y="80"/>
                  </a:lnTo>
                  <a:lnTo>
                    <a:pt x="28" y="89"/>
                  </a:lnTo>
                  <a:lnTo>
                    <a:pt x="38" y="95"/>
                  </a:lnTo>
                  <a:lnTo>
                    <a:pt x="48" y="101"/>
                  </a:lnTo>
                  <a:close/>
                </a:path>
              </a:pathLst>
            </a:custGeom>
            <a:solidFill>
              <a:srgbClr val="FFFFFF"/>
            </a:solidFill>
            <a:ln w="9525">
              <a:noFill/>
              <a:round/>
              <a:headEnd/>
              <a:tailEnd/>
            </a:ln>
          </p:spPr>
          <p:txBody>
            <a:bodyPr/>
            <a:lstStyle/>
            <a:p>
              <a:endParaRPr lang="en-US"/>
            </a:p>
          </p:txBody>
        </p:sp>
        <p:sp>
          <p:nvSpPr>
            <p:cNvPr id="39" name="Freeform 43"/>
            <p:cNvSpPr>
              <a:spLocks/>
            </p:cNvSpPr>
            <p:nvPr/>
          </p:nvSpPr>
          <p:spPr bwMode="auto">
            <a:xfrm>
              <a:off x="4183" y="3165"/>
              <a:ext cx="28" cy="76"/>
            </a:xfrm>
            <a:custGeom>
              <a:avLst/>
              <a:gdLst/>
              <a:ahLst/>
              <a:cxnLst>
                <a:cxn ang="0">
                  <a:pos x="31" y="137"/>
                </a:cxn>
                <a:cxn ang="0">
                  <a:pos x="48" y="126"/>
                </a:cxn>
                <a:cxn ang="0">
                  <a:pos x="61" y="114"/>
                </a:cxn>
                <a:cxn ang="0">
                  <a:pos x="71" y="99"/>
                </a:cxn>
                <a:cxn ang="0">
                  <a:pos x="76" y="83"/>
                </a:cxn>
                <a:cxn ang="0">
                  <a:pos x="79" y="64"/>
                </a:cxn>
                <a:cxn ang="0">
                  <a:pos x="79" y="46"/>
                </a:cxn>
                <a:cxn ang="0">
                  <a:pos x="78" y="28"/>
                </a:cxn>
                <a:cxn ang="0">
                  <a:pos x="72" y="10"/>
                </a:cxn>
                <a:cxn ang="0">
                  <a:pos x="71" y="7"/>
                </a:cxn>
                <a:cxn ang="0">
                  <a:pos x="69" y="4"/>
                </a:cxn>
                <a:cxn ang="0">
                  <a:pos x="68" y="3"/>
                </a:cxn>
                <a:cxn ang="0">
                  <a:pos x="66" y="0"/>
                </a:cxn>
                <a:cxn ang="0">
                  <a:pos x="71" y="4"/>
                </a:cxn>
                <a:cxn ang="0">
                  <a:pos x="74" y="10"/>
                </a:cxn>
                <a:cxn ang="0">
                  <a:pos x="78" y="15"/>
                </a:cxn>
                <a:cxn ang="0">
                  <a:pos x="81" y="21"/>
                </a:cxn>
                <a:cxn ang="0">
                  <a:pos x="85" y="37"/>
                </a:cxn>
                <a:cxn ang="0">
                  <a:pos x="86" y="55"/>
                </a:cxn>
                <a:cxn ang="0">
                  <a:pos x="85" y="74"/>
                </a:cxn>
                <a:cxn ang="0">
                  <a:pos x="82" y="92"/>
                </a:cxn>
                <a:cxn ang="0">
                  <a:pos x="75" y="107"/>
                </a:cxn>
                <a:cxn ang="0">
                  <a:pos x="66" y="122"/>
                </a:cxn>
                <a:cxn ang="0">
                  <a:pos x="57" y="134"/>
                </a:cxn>
                <a:cxn ang="0">
                  <a:pos x="42" y="141"/>
                </a:cxn>
                <a:cxn ang="0">
                  <a:pos x="37" y="143"/>
                </a:cxn>
                <a:cxn ang="0">
                  <a:pos x="33" y="146"/>
                </a:cxn>
                <a:cxn ang="0">
                  <a:pos x="27" y="148"/>
                </a:cxn>
                <a:cxn ang="0">
                  <a:pos x="21" y="149"/>
                </a:cxn>
                <a:cxn ang="0">
                  <a:pos x="16" y="151"/>
                </a:cxn>
                <a:cxn ang="0">
                  <a:pos x="10" y="151"/>
                </a:cxn>
                <a:cxn ang="0">
                  <a:pos x="6" y="152"/>
                </a:cxn>
                <a:cxn ang="0">
                  <a:pos x="0" y="152"/>
                </a:cxn>
                <a:cxn ang="0">
                  <a:pos x="7" y="149"/>
                </a:cxn>
                <a:cxn ang="0">
                  <a:pos x="16" y="144"/>
                </a:cxn>
                <a:cxn ang="0">
                  <a:pos x="25" y="140"/>
                </a:cxn>
                <a:cxn ang="0">
                  <a:pos x="31" y="137"/>
                </a:cxn>
              </a:cxnLst>
              <a:rect l="0" t="0" r="r" b="b"/>
              <a:pathLst>
                <a:path w="86" h="152">
                  <a:moveTo>
                    <a:pt x="31" y="137"/>
                  </a:moveTo>
                  <a:lnTo>
                    <a:pt x="48" y="126"/>
                  </a:lnTo>
                  <a:lnTo>
                    <a:pt x="61" y="114"/>
                  </a:lnTo>
                  <a:lnTo>
                    <a:pt x="71" y="99"/>
                  </a:lnTo>
                  <a:lnTo>
                    <a:pt x="76" y="83"/>
                  </a:lnTo>
                  <a:lnTo>
                    <a:pt x="79" y="64"/>
                  </a:lnTo>
                  <a:lnTo>
                    <a:pt x="79" y="46"/>
                  </a:lnTo>
                  <a:lnTo>
                    <a:pt x="78" y="28"/>
                  </a:lnTo>
                  <a:lnTo>
                    <a:pt x="72" y="10"/>
                  </a:lnTo>
                  <a:lnTo>
                    <a:pt x="71" y="7"/>
                  </a:lnTo>
                  <a:lnTo>
                    <a:pt x="69" y="4"/>
                  </a:lnTo>
                  <a:lnTo>
                    <a:pt x="68" y="3"/>
                  </a:lnTo>
                  <a:lnTo>
                    <a:pt x="66" y="0"/>
                  </a:lnTo>
                  <a:lnTo>
                    <a:pt x="71" y="4"/>
                  </a:lnTo>
                  <a:lnTo>
                    <a:pt x="74" y="10"/>
                  </a:lnTo>
                  <a:lnTo>
                    <a:pt x="78" y="15"/>
                  </a:lnTo>
                  <a:lnTo>
                    <a:pt x="81" y="21"/>
                  </a:lnTo>
                  <a:lnTo>
                    <a:pt x="85" y="37"/>
                  </a:lnTo>
                  <a:lnTo>
                    <a:pt x="86" y="55"/>
                  </a:lnTo>
                  <a:lnTo>
                    <a:pt x="85" y="74"/>
                  </a:lnTo>
                  <a:lnTo>
                    <a:pt x="82" y="92"/>
                  </a:lnTo>
                  <a:lnTo>
                    <a:pt x="75" y="107"/>
                  </a:lnTo>
                  <a:lnTo>
                    <a:pt x="66" y="122"/>
                  </a:lnTo>
                  <a:lnTo>
                    <a:pt x="57" y="134"/>
                  </a:lnTo>
                  <a:lnTo>
                    <a:pt x="42" y="141"/>
                  </a:lnTo>
                  <a:lnTo>
                    <a:pt x="37" y="143"/>
                  </a:lnTo>
                  <a:lnTo>
                    <a:pt x="33" y="146"/>
                  </a:lnTo>
                  <a:lnTo>
                    <a:pt x="27" y="148"/>
                  </a:lnTo>
                  <a:lnTo>
                    <a:pt x="21" y="149"/>
                  </a:lnTo>
                  <a:lnTo>
                    <a:pt x="16" y="151"/>
                  </a:lnTo>
                  <a:lnTo>
                    <a:pt x="10" y="151"/>
                  </a:lnTo>
                  <a:lnTo>
                    <a:pt x="6" y="152"/>
                  </a:lnTo>
                  <a:lnTo>
                    <a:pt x="0" y="152"/>
                  </a:lnTo>
                  <a:lnTo>
                    <a:pt x="7" y="149"/>
                  </a:lnTo>
                  <a:lnTo>
                    <a:pt x="16" y="144"/>
                  </a:lnTo>
                  <a:lnTo>
                    <a:pt x="25" y="140"/>
                  </a:lnTo>
                  <a:lnTo>
                    <a:pt x="31" y="137"/>
                  </a:lnTo>
                  <a:close/>
                </a:path>
              </a:pathLst>
            </a:custGeom>
            <a:solidFill>
              <a:srgbClr val="FFFFFF"/>
            </a:solidFill>
            <a:ln w="9525">
              <a:noFill/>
              <a:round/>
              <a:headEnd/>
              <a:tailEnd/>
            </a:ln>
          </p:spPr>
          <p:txBody>
            <a:bodyPr/>
            <a:lstStyle/>
            <a:p>
              <a:endParaRPr lang="en-US"/>
            </a:p>
          </p:txBody>
        </p:sp>
        <p:sp>
          <p:nvSpPr>
            <p:cNvPr id="40" name="Freeform 44"/>
            <p:cNvSpPr>
              <a:spLocks/>
            </p:cNvSpPr>
            <p:nvPr/>
          </p:nvSpPr>
          <p:spPr bwMode="auto">
            <a:xfrm>
              <a:off x="4066" y="3225"/>
              <a:ext cx="26" cy="24"/>
            </a:xfrm>
            <a:custGeom>
              <a:avLst/>
              <a:gdLst/>
              <a:ahLst/>
              <a:cxnLst>
                <a:cxn ang="0">
                  <a:pos x="72" y="49"/>
                </a:cxn>
                <a:cxn ang="0">
                  <a:pos x="70" y="47"/>
                </a:cxn>
                <a:cxn ang="0">
                  <a:pos x="64" y="43"/>
                </a:cxn>
                <a:cxn ang="0">
                  <a:pos x="54" y="38"/>
                </a:cxn>
                <a:cxn ang="0">
                  <a:pos x="43" y="31"/>
                </a:cxn>
                <a:cxn ang="0">
                  <a:pos x="31" y="23"/>
                </a:cxn>
                <a:cxn ang="0">
                  <a:pos x="19" y="15"/>
                </a:cxn>
                <a:cxn ang="0">
                  <a:pos x="9" y="8"/>
                </a:cxn>
                <a:cxn ang="0">
                  <a:pos x="2" y="2"/>
                </a:cxn>
                <a:cxn ang="0">
                  <a:pos x="0" y="0"/>
                </a:cxn>
                <a:cxn ang="0">
                  <a:pos x="6" y="2"/>
                </a:cxn>
                <a:cxn ang="0">
                  <a:pos x="16" y="8"/>
                </a:cxn>
                <a:cxn ang="0">
                  <a:pos x="30" y="14"/>
                </a:cxn>
                <a:cxn ang="0">
                  <a:pos x="44" y="21"/>
                </a:cxn>
                <a:cxn ang="0">
                  <a:pos x="57" y="29"/>
                </a:cxn>
                <a:cxn ang="0">
                  <a:pos x="68" y="34"/>
                </a:cxn>
                <a:cxn ang="0">
                  <a:pos x="75" y="35"/>
                </a:cxn>
                <a:cxn ang="0">
                  <a:pos x="79" y="37"/>
                </a:cxn>
                <a:cxn ang="0">
                  <a:pos x="78" y="41"/>
                </a:cxn>
                <a:cxn ang="0">
                  <a:pos x="74" y="47"/>
                </a:cxn>
                <a:cxn ang="0">
                  <a:pos x="72" y="49"/>
                </a:cxn>
              </a:cxnLst>
              <a:rect l="0" t="0" r="r" b="b"/>
              <a:pathLst>
                <a:path w="79" h="49">
                  <a:moveTo>
                    <a:pt x="72" y="49"/>
                  </a:moveTo>
                  <a:lnTo>
                    <a:pt x="70" y="47"/>
                  </a:lnTo>
                  <a:lnTo>
                    <a:pt x="64" y="43"/>
                  </a:lnTo>
                  <a:lnTo>
                    <a:pt x="54" y="38"/>
                  </a:lnTo>
                  <a:lnTo>
                    <a:pt x="43" y="31"/>
                  </a:lnTo>
                  <a:lnTo>
                    <a:pt x="31" y="23"/>
                  </a:lnTo>
                  <a:lnTo>
                    <a:pt x="19" y="15"/>
                  </a:lnTo>
                  <a:lnTo>
                    <a:pt x="9" y="8"/>
                  </a:lnTo>
                  <a:lnTo>
                    <a:pt x="2" y="2"/>
                  </a:lnTo>
                  <a:lnTo>
                    <a:pt x="0" y="0"/>
                  </a:lnTo>
                  <a:lnTo>
                    <a:pt x="6" y="2"/>
                  </a:lnTo>
                  <a:lnTo>
                    <a:pt x="16" y="8"/>
                  </a:lnTo>
                  <a:lnTo>
                    <a:pt x="30" y="14"/>
                  </a:lnTo>
                  <a:lnTo>
                    <a:pt x="44" y="21"/>
                  </a:lnTo>
                  <a:lnTo>
                    <a:pt x="57" y="29"/>
                  </a:lnTo>
                  <a:lnTo>
                    <a:pt x="68" y="34"/>
                  </a:lnTo>
                  <a:lnTo>
                    <a:pt x="75" y="35"/>
                  </a:lnTo>
                  <a:lnTo>
                    <a:pt x="79" y="37"/>
                  </a:lnTo>
                  <a:lnTo>
                    <a:pt x="78" y="41"/>
                  </a:lnTo>
                  <a:lnTo>
                    <a:pt x="74" y="47"/>
                  </a:lnTo>
                  <a:lnTo>
                    <a:pt x="72" y="49"/>
                  </a:lnTo>
                  <a:close/>
                </a:path>
              </a:pathLst>
            </a:custGeom>
            <a:solidFill>
              <a:srgbClr val="FFFFFF"/>
            </a:solidFill>
            <a:ln w="9525">
              <a:noFill/>
              <a:round/>
              <a:headEnd/>
              <a:tailEnd/>
            </a:ln>
          </p:spPr>
          <p:txBody>
            <a:bodyPr/>
            <a:lstStyle/>
            <a:p>
              <a:endParaRPr lang="en-US"/>
            </a:p>
          </p:txBody>
        </p:sp>
        <p:sp>
          <p:nvSpPr>
            <p:cNvPr id="41" name="Freeform 45"/>
            <p:cNvSpPr>
              <a:spLocks/>
            </p:cNvSpPr>
            <p:nvPr/>
          </p:nvSpPr>
          <p:spPr bwMode="auto">
            <a:xfrm>
              <a:off x="4093" y="3178"/>
              <a:ext cx="16" cy="55"/>
            </a:xfrm>
            <a:custGeom>
              <a:avLst/>
              <a:gdLst/>
              <a:ahLst/>
              <a:cxnLst>
                <a:cxn ang="0">
                  <a:pos x="36" y="110"/>
                </a:cxn>
                <a:cxn ang="0">
                  <a:pos x="48" y="102"/>
                </a:cxn>
                <a:cxn ang="0">
                  <a:pos x="37" y="95"/>
                </a:cxn>
                <a:cxn ang="0">
                  <a:pos x="27" y="86"/>
                </a:cxn>
                <a:cxn ang="0">
                  <a:pos x="19" y="75"/>
                </a:cxn>
                <a:cxn ang="0">
                  <a:pos x="13" y="63"/>
                </a:cxn>
                <a:cxn ang="0">
                  <a:pos x="7" y="51"/>
                </a:cxn>
                <a:cxn ang="0">
                  <a:pos x="4" y="39"/>
                </a:cxn>
                <a:cxn ang="0">
                  <a:pos x="3" y="25"/>
                </a:cxn>
                <a:cxn ang="0">
                  <a:pos x="4" y="12"/>
                </a:cxn>
                <a:cxn ang="0">
                  <a:pos x="6" y="9"/>
                </a:cxn>
                <a:cxn ang="0">
                  <a:pos x="7" y="6"/>
                </a:cxn>
                <a:cxn ang="0">
                  <a:pos x="7" y="3"/>
                </a:cxn>
                <a:cxn ang="0">
                  <a:pos x="9" y="0"/>
                </a:cxn>
                <a:cxn ang="0">
                  <a:pos x="6" y="6"/>
                </a:cxn>
                <a:cxn ang="0">
                  <a:pos x="3" y="12"/>
                </a:cxn>
                <a:cxn ang="0">
                  <a:pos x="2" y="18"/>
                </a:cxn>
                <a:cxn ang="0">
                  <a:pos x="0" y="24"/>
                </a:cxn>
                <a:cxn ang="0">
                  <a:pos x="0" y="50"/>
                </a:cxn>
                <a:cxn ang="0">
                  <a:pos x="6" y="72"/>
                </a:cxn>
                <a:cxn ang="0">
                  <a:pos x="19" y="93"/>
                </a:cxn>
                <a:cxn ang="0">
                  <a:pos x="36" y="110"/>
                </a:cxn>
              </a:cxnLst>
              <a:rect l="0" t="0" r="r" b="b"/>
              <a:pathLst>
                <a:path w="48" h="110">
                  <a:moveTo>
                    <a:pt x="36" y="110"/>
                  </a:moveTo>
                  <a:lnTo>
                    <a:pt x="48" y="102"/>
                  </a:lnTo>
                  <a:lnTo>
                    <a:pt x="37" y="95"/>
                  </a:lnTo>
                  <a:lnTo>
                    <a:pt x="27" y="86"/>
                  </a:lnTo>
                  <a:lnTo>
                    <a:pt x="19" y="75"/>
                  </a:lnTo>
                  <a:lnTo>
                    <a:pt x="13" y="63"/>
                  </a:lnTo>
                  <a:lnTo>
                    <a:pt x="7" y="51"/>
                  </a:lnTo>
                  <a:lnTo>
                    <a:pt x="4" y="39"/>
                  </a:lnTo>
                  <a:lnTo>
                    <a:pt x="3" y="25"/>
                  </a:lnTo>
                  <a:lnTo>
                    <a:pt x="4" y="12"/>
                  </a:lnTo>
                  <a:lnTo>
                    <a:pt x="6" y="9"/>
                  </a:lnTo>
                  <a:lnTo>
                    <a:pt x="7" y="6"/>
                  </a:lnTo>
                  <a:lnTo>
                    <a:pt x="7" y="3"/>
                  </a:lnTo>
                  <a:lnTo>
                    <a:pt x="9" y="0"/>
                  </a:lnTo>
                  <a:lnTo>
                    <a:pt x="6" y="6"/>
                  </a:lnTo>
                  <a:lnTo>
                    <a:pt x="3" y="12"/>
                  </a:lnTo>
                  <a:lnTo>
                    <a:pt x="2" y="18"/>
                  </a:lnTo>
                  <a:lnTo>
                    <a:pt x="0" y="24"/>
                  </a:lnTo>
                  <a:lnTo>
                    <a:pt x="0" y="50"/>
                  </a:lnTo>
                  <a:lnTo>
                    <a:pt x="6" y="72"/>
                  </a:lnTo>
                  <a:lnTo>
                    <a:pt x="19" y="93"/>
                  </a:lnTo>
                  <a:lnTo>
                    <a:pt x="36" y="110"/>
                  </a:lnTo>
                  <a:close/>
                </a:path>
              </a:pathLst>
            </a:custGeom>
            <a:solidFill>
              <a:srgbClr val="FFFFFF"/>
            </a:solidFill>
            <a:ln w="9525">
              <a:noFill/>
              <a:round/>
              <a:headEnd/>
              <a:tailEnd/>
            </a:ln>
          </p:spPr>
          <p:txBody>
            <a:bodyPr/>
            <a:lstStyle/>
            <a:p>
              <a:endParaRPr lang="en-US"/>
            </a:p>
          </p:txBody>
        </p:sp>
        <p:sp>
          <p:nvSpPr>
            <p:cNvPr id="42" name="Freeform 46"/>
            <p:cNvSpPr>
              <a:spLocks/>
            </p:cNvSpPr>
            <p:nvPr/>
          </p:nvSpPr>
          <p:spPr bwMode="auto">
            <a:xfrm>
              <a:off x="3988" y="3177"/>
              <a:ext cx="23" cy="96"/>
            </a:xfrm>
            <a:custGeom>
              <a:avLst/>
              <a:gdLst/>
              <a:ahLst/>
              <a:cxnLst>
                <a:cxn ang="0">
                  <a:pos x="28" y="158"/>
                </a:cxn>
                <a:cxn ang="0">
                  <a:pos x="17" y="139"/>
                </a:cxn>
                <a:cxn ang="0">
                  <a:pos x="11" y="117"/>
                </a:cxn>
                <a:cxn ang="0">
                  <a:pos x="10" y="96"/>
                </a:cxn>
                <a:cxn ang="0">
                  <a:pos x="13" y="75"/>
                </a:cxn>
                <a:cxn ang="0">
                  <a:pos x="18" y="57"/>
                </a:cxn>
                <a:cxn ang="0">
                  <a:pos x="28" y="37"/>
                </a:cxn>
                <a:cxn ang="0">
                  <a:pos x="41" y="21"/>
                </a:cxn>
                <a:cxn ang="0">
                  <a:pos x="56" y="7"/>
                </a:cxn>
                <a:cxn ang="0">
                  <a:pos x="59" y="6"/>
                </a:cxn>
                <a:cxn ang="0">
                  <a:pos x="62" y="4"/>
                </a:cxn>
                <a:cxn ang="0">
                  <a:pos x="65" y="1"/>
                </a:cxn>
                <a:cxn ang="0">
                  <a:pos x="68" y="0"/>
                </a:cxn>
                <a:cxn ang="0">
                  <a:pos x="62" y="3"/>
                </a:cxn>
                <a:cxn ang="0">
                  <a:pos x="55" y="6"/>
                </a:cxn>
                <a:cxn ang="0">
                  <a:pos x="49" y="10"/>
                </a:cxn>
                <a:cxn ang="0">
                  <a:pos x="44" y="15"/>
                </a:cxn>
                <a:cxn ang="0">
                  <a:pos x="30" y="28"/>
                </a:cxn>
                <a:cxn ang="0">
                  <a:pos x="18" y="45"/>
                </a:cxn>
                <a:cxn ang="0">
                  <a:pos x="8" y="63"/>
                </a:cxn>
                <a:cxn ang="0">
                  <a:pos x="3" y="81"/>
                </a:cxn>
                <a:cxn ang="0">
                  <a:pos x="0" y="102"/>
                </a:cxn>
                <a:cxn ang="0">
                  <a:pos x="0" y="122"/>
                </a:cxn>
                <a:cxn ang="0">
                  <a:pos x="4" y="140"/>
                </a:cxn>
                <a:cxn ang="0">
                  <a:pos x="14" y="158"/>
                </a:cxn>
                <a:cxn ang="0">
                  <a:pos x="21" y="167"/>
                </a:cxn>
                <a:cxn ang="0">
                  <a:pos x="31" y="176"/>
                </a:cxn>
                <a:cxn ang="0">
                  <a:pos x="41" y="185"/>
                </a:cxn>
                <a:cxn ang="0">
                  <a:pos x="49" y="191"/>
                </a:cxn>
                <a:cxn ang="0">
                  <a:pos x="45" y="185"/>
                </a:cxn>
                <a:cxn ang="0">
                  <a:pos x="39" y="175"/>
                </a:cxn>
                <a:cxn ang="0">
                  <a:pos x="32" y="164"/>
                </a:cxn>
                <a:cxn ang="0">
                  <a:pos x="28" y="158"/>
                </a:cxn>
              </a:cxnLst>
              <a:rect l="0" t="0" r="r" b="b"/>
              <a:pathLst>
                <a:path w="68" h="191">
                  <a:moveTo>
                    <a:pt x="28" y="158"/>
                  </a:moveTo>
                  <a:lnTo>
                    <a:pt x="17" y="139"/>
                  </a:lnTo>
                  <a:lnTo>
                    <a:pt x="11" y="117"/>
                  </a:lnTo>
                  <a:lnTo>
                    <a:pt x="10" y="96"/>
                  </a:lnTo>
                  <a:lnTo>
                    <a:pt x="13" y="75"/>
                  </a:lnTo>
                  <a:lnTo>
                    <a:pt x="18" y="57"/>
                  </a:lnTo>
                  <a:lnTo>
                    <a:pt x="28" y="37"/>
                  </a:lnTo>
                  <a:lnTo>
                    <a:pt x="41" y="21"/>
                  </a:lnTo>
                  <a:lnTo>
                    <a:pt x="56" y="7"/>
                  </a:lnTo>
                  <a:lnTo>
                    <a:pt x="59" y="6"/>
                  </a:lnTo>
                  <a:lnTo>
                    <a:pt x="62" y="4"/>
                  </a:lnTo>
                  <a:lnTo>
                    <a:pt x="65" y="1"/>
                  </a:lnTo>
                  <a:lnTo>
                    <a:pt x="68" y="0"/>
                  </a:lnTo>
                  <a:lnTo>
                    <a:pt x="62" y="3"/>
                  </a:lnTo>
                  <a:lnTo>
                    <a:pt x="55" y="6"/>
                  </a:lnTo>
                  <a:lnTo>
                    <a:pt x="49" y="10"/>
                  </a:lnTo>
                  <a:lnTo>
                    <a:pt x="44" y="15"/>
                  </a:lnTo>
                  <a:lnTo>
                    <a:pt x="30" y="28"/>
                  </a:lnTo>
                  <a:lnTo>
                    <a:pt x="18" y="45"/>
                  </a:lnTo>
                  <a:lnTo>
                    <a:pt x="8" y="63"/>
                  </a:lnTo>
                  <a:lnTo>
                    <a:pt x="3" y="81"/>
                  </a:lnTo>
                  <a:lnTo>
                    <a:pt x="0" y="102"/>
                  </a:lnTo>
                  <a:lnTo>
                    <a:pt x="0" y="122"/>
                  </a:lnTo>
                  <a:lnTo>
                    <a:pt x="4" y="140"/>
                  </a:lnTo>
                  <a:lnTo>
                    <a:pt x="14" y="158"/>
                  </a:lnTo>
                  <a:lnTo>
                    <a:pt x="21" y="167"/>
                  </a:lnTo>
                  <a:lnTo>
                    <a:pt x="31" y="176"/>
                  </a:lnTo>
                  <a:lnTo>
                    <a:pt x="41" y="185"/>
                  </a:lnTo>
                  <a:lnTo>
                    <a:pt x="49" y="191"/>
                  </a:lnTo>
                  <a:lnTo>
                    <a:pt x="45" y="185"/>
                  </a:lnTo>
                  <a:lnTo>
                    <a:pt x="39" y="175"/>
                  </a:lnTo>
                  <a:lnTo>
                    <a:pt x="32" y="164"/>
                  </a:lnTo>
                  <a:lnTo>
                    <a:pt x="28" y="158"/>
                  </a:lnTo>
                  <a:close/>
                </a:path>
              </a:pathLst>
            </a:custGeom>
            <a:solidFill>
              <a:srgbClr val="FFFFFF"/>
            </a:solidFill>
            <a:ln w="9525">
              <a:noFill/>
              <a:round/>
              <a:headEnd/>
              <a:tailEnd/>
            </a:ln>
          </p:spPr>
          <p:txBody>
            <a:bodyPr/>
            <a:lstStyle/>
            <a:p>
              <a:endParaRPr lang="en-US"/>
            </a:p>
          </p:txBody>
        </p:sp>
        <p:sp>
          <p:nvSpPr>
            <p:cNvPr id="43" name="Freeform 47"/>
            <p:cNvSpPr>
              <a:spLocks/>
            </p:cNvSpPr>
            <p:nvPr/>
          </p:nvSpPr>
          <p:spPr bwMode="auto">
            <a:xfrm>
              <a:off x="4039" y="3400"/>
              <a:ext cx="25" cy="63"/>
            </a:xfrm>
            <a:custGeom>
              <a:avLst/>
              <a:gdLst/>
              <a:ahLst/>
              <a:cxnLst>
                <a:cxn ang="0">
                  <a:pos x="1" y="0"/>
                </a:cxn>
                <a:cxn ang="0">
                  <a:pos x="1" y="4"/>
                </a:cxn>
                <a:cxn ang="0">
                  <a:pos x="0" y="16"/>
                </a:cxn>
                <a:cxn ang="0">
                  <a:pos x="1" y="30"/>
                </a:cxn>
                <a:cxn ang="0">
                  <a:pos x="8" y="42"/>
                </a:cxn>
                <a:cxn ang="0">
                  <a:pos x="16" y="50"/>
                </a:cxn>
                <a:cxn ang="0">
                  <a:pos x="16" y="54"/>
                </a:cxn>
                <a:cxn ang="0">
                  <a:pos x="17" y="60"/>
                </a:cxn>
                <a:cxn ang="0">
                  <a:pos x="21" y="71"/>
                </a:cxn>
                <a:cxn ang="0">
                  <a:pos x="25" y="86"/>
                </a:cxn>
                <a:cxn ang="0">
                  <a:pos x="28" y="96"/>
                </a:cxn>
                <a:cxn ang="0">
                  <a:pos x="31" y="107"/>
                </a:cxn>
                <a:cxn ang="0">
                  <a:pos x="38" y="114"/>
                </a:cxn>
                <a:cxn ang="0">
                  <a:pos x="48" y="120"/>
                </a:cxn>
                <a:cxn ang="0">
                  <a:pos x="55" y="124"/>
                </a:cxn>
                <a:cxn ang="0">
                  <a:pos x="62" y="125"/>
                </a:cxn>
                <a:cxn ang="0">
                  <a:pos x="69" y="125"/>
                </a:cxn>
                <a:cxn ang="0">
                  <a:pos x="74" y="125"/>
                </a:cxn>
                <a:cxn ang="0">
                  <a:pos x="69" y="122"/>
                </a:cxn>
                <a:cxn ang="0">
                  <a:pos x="62" y="117"/>
                </a:cxn>
                <a:cxn ang="0">
                  <a:pos x="52" y="105"/>
                </a:cxn>
                <a:cxn ang="0">
                  <a:pos x="45" y="90"/>
                </a:cxn>
                <a:cxn ang="0">
                  <a:pos x="44" y="78"/>
                </a:cxn>
                <a:cxn ang="0">
                  <a:pos x="45" y="69"/>
                </a:cxn>
                <a:cxn ang="0">
                  <a:pos x="48" y="63"/>
                </a:cxn>
                <a:cxn ang="0">
                  <a:pos x="48" y="57"/>
                </a:cxn>
                <a:cxn ang="0">
                  <a:pos x="47" y="51"/>
                </a:cxn>
                <a:cxn ang="0">
                  <a:pos x="44" y="45"/>
                </a:cxn>
                <a:cxn ang="0">
                  <a:pos x="38" y="40"/>
                </a:cxn>
                <a:cxn ang="0">
                  <a:pos x="34" y="36"/>
                </a:cxn>
                <a:cxn ang="0">
                  <a:pos x="35" y="31"/>
                </a:cxn>
                <a:cxn ang="0">
                  <a:pos x="37" y="30"/>
                </a:cxn>
                <a:cxn ang="0">
                  <a:pos x="38" y="28"/>
                </a:cxn>
                <a:cxn ang="0">
                  <a:pos x="33" y="25"/>
                </a:cxn>
                <a:cxn ang="0">
                  <a:pos x="21" y="16"/>
                </a:cxn>
                <a:cxn ang="0">
                  <a:pos x="8" y="7"/>
                </a:cxn>
                <a:cxn ang="0">
                  <a:pos x="1" y="0"/>
                </a:cxn>
              </a:cxnLst>
              <a:rect l="0" t="0" r="r" b="b"/>
              <a:pathLst>
                <a:path w="74" h="125">
                  <a:moveTo>
                    <a:pt x="1" y="0"/>
                  </a:moveTo>
                  <a:lnTo>
                    <a:pt x="1" y="4"/>
                  </a:lnTo>
                  <a:lnTo>
                    <a:pt x="0" y="16"/>
                  </a:lnTo>
                  <a:lnTo>
                    <a:pt x="1" y="30"/>
                  </a:lnTo>
                  <a:lnTo>
                    <a:pt x="8" y="42"/>
                  </a:lnTo>
                  <a:lnTo>
                    <a:pt x="16" y="50"/>
                  </a:lnTo>
                  <a:lnTo>
                    <a:pt x="16" y="54"/>
                  </a:lnTo>
                  <a:lnTo>
                    <a:pt x="17" y="60"/>
                  </a:lnTo>
                  <a:lnTo>
                    <a:pt x="21" y="71"/>
                  </a:lnTo>
                  <a:lnTo>
                    <a:pt x="25" y="86"/>
                  </a:lnTo>
                  <a:lnTo>
                    <a:pt x="28" y="96"/>
                  </a:lnTo>
                  <a:lnTo>
                    <a:pt x="31" y="107"/>
                  </a:lnTo>
                  <a:lnTo>
                    <a:pt x="38" y="114"/>
                  </a:lnTo>
                  <a:lnTo>
                    <a:pt x="48" y="120"/>
                  </a:lnTo>
                  <a:lnTo>
                    <a:pt x="55" y="124"/>
                  </a:lnTo>
                  <a:lnTo>
                    <a:pt x="62" y="125"/>
                  </a:lnTo>
                  <a:lnTo>
                    <a:pt x="69" y="125"/>
                  </a:lnTo>
                  <a:lnTo>
                    <a:pt x="74" y="125"/>
                  </a:lnTo>
                  <a:lnTo>
                    <a:pt x="69" y="122"/>
                  </a:lnTo>
                  <a:lnTo>
                    <a:pt x="62" y="117"/>
                  </a:lnTo>
                  <a:lnTo>
                    <a:pt x="52" y="105"/>
                  </a:lnTo>
                  <a:lnTo>
                    <a:pt x="45" y="90"/>
                  </a:lnTo>
                  <a:lnTo>
                    <a:pt x="44" y="78"/>
                  </a:lnTo>
                  <a:lnTo>
                    <a:pt x="45" y="69"/>
                  </a:lnTo>
                  <a:lnTo>
                    <a:pt x="48" y="63"/>
                  </a:lnTo>
                  <a:lnTo>
                    <a:pt x="48" y="57"/>
                  </a:lnTo>
                  <a:lnTo>
                    <a:pt x="47" y="51"/>
                  </a:lnTo>
                  <a:lnTo>
                    <a:pt x="44" y="45"/>
                  </a:lnTo>
                  <a:lnTo>
                    <a:pt x="38" y="40"/>
                  </a:lnTo>
                  <a:lnTo>
                    <a:pt x="34" y="36"/>
                  </a:lnTo>
                  <a:lnTo>
                    <a:pt x="35" y="31"/>
                  </a:lnTo>
                  <a:lnTo>
                    <a:pt x="37" y="30"/>
                  </a:lnTo>
                  <a:lnTo>
                    <a:pt x="38" y="28"/>
                  </a:lnTo>
                  <a:lnTo>
                    <a:pt x="33" y="25"/>
                  </a:lnTo>
                  <a:lnTo>
                    <a:pt x="21" y="16"/>
                  </a:lnTo>
                  <a:lnTo>
                    <a:pt x="8" y="7"/>
                  </a:lnTo>
                  <a:lnTo>
                    <a:pt x="1" y="0"/>
                  </a:lnTo>
                  <a:close/>
                </a:path>
              </a:pathLst>
            </a:custGeom>
            <a:solidFill>
              <a:srgbClr val="000000"/>
            </a:solidFill>
            <a:ln w="9525">
              <a:noFill/>
              <a:round/>
              <a:headEnd/>
              <a:tailEnd/>
            </a:ln>
          </p:spPr>
          <p:txBody>
            <a:bodyPr/>
            <a:lstStyle/>
            <a:p>
              <a:endParaRPr lang="en-US"/>
            </a:p>
          </p:txBody>
        </p:sp>
        <p:sp>
          <p:nvSpPr>
            <p:cNvPr id="44" name="Freeform 48"/>
            <p:cNvSpPr>
              <a:spLocks/>
            </p:cNvSpPr>
            <p:nvPr/>
          </p:nvSpPr>
          <p:spPr bwMode="auto">
            <a:xfrm>
              <a:off x="4010" y="3430"/>
              <a:ext cx="42" cy="68"/>
            </a:xfrm>
            <a:custGeom>
              <a:avLst/>
              <a:gdLst/>
              <a:ahLst/>
              <a:cxnLst>
                <a:cxn ang="0">
                  <a:pos x="64" y="137"/>
                </a:cxn>
                <a:cxn ang="0">
                  <a:pos x="76" y="135"/>
                </a:cxn>
                <a:cxn ang="0">
                  <a:pos x="88" y="131"/>
                </a:cxn>
                <a:cxn ang="0">
                  <a:pos x="97" y="125"/>
                </a:cxn>
                <a:cxn ang="0">
                  <a:pos x="107" y="117"/>
                </a:cxn>
                <a:cxn ang="0">
                  <a:pos x="114" y="107"/>
                </a:cxn>
                <a:cxn ang="0">
                  <a:pos x="122" y="95"/>
                </a:cxn>
                <a:cxn ang="0">
                  <a:pos x="124" y="81"/>
                </a:cxn>
                <a:cxn ang="0">
                  <a:pos x="126" y="68"/>
                </a:cxn>
                <a:cxn ang="0">
                  <a:pos x="124" y="54"/>
                </a:cxn>
                <a:cxn ang="0">
                  <a:pos x="122" y="40"/>
                </a:cxn>
                <a:cxn ang="0">
                  <a:pos x="114" y="30"/>
                </a:cxn>
                <a:cxn ang="0">
                  <a:pos x="107" y="19"/>
                </a:cxn>
                <a:cxn ang="0">
                  <a:pos x="97" y="12"/>
                </a:cxn>
                <a:cxn ang="0">
                  <a:pos x="88" y="6"/>
                </a:cxn>
                <a:cxn ang="0">
                  <a:pos x="76" y="1"/>
                </a:cxn>
                <a:cxn ang="0">
                  <a:pos x="64" y="0"/>
                </a:cxn>
                <a:cxn ang="0">
                  <a:pos x="51" y="1"/>
                </a:cxn>
                <a:cxn ang="0">
                  <a:pos x="38" y="6"/>
                </a:cxn>
                <a:cxn ang="0">
                  <a:pos x="28" y="12"/>
                </a:cxn>
                <a:cxn ang="0">
                  <a:pos x="18" y="19"/>
                </a:cxn>
                <a:cxn ang="0">
                  <a:pos x="11" y="30"/>
                </a:cxn>
                <a:cxn ang="0">
                  <a:pos x="6" y="40"/>
                </a:cxn>
                <a:cxn ang="0">
                  <a:pos x="1" y="54"/>
                </a:cxn>
                <a:cxn ang="0">
                  <a:pos x="0" y="68"/>
                </a:cxn>
                <a:cxn ang="0">
                  <a:pos x="1" y="81"/>
                </a:cxn>
                <a:cxn ang="0">
                  <a:pos x="6" y="95"/>
                </a:cxn>
                <a:cxn ang="0">
                  <a:pos x="11" y="107"/>
                </a:cxn>
                <a:cxn ang="0">
                  <a:pos x="18" y="117"/>
                </a:cxn>
                <a:cxn ang="0">
                  <a:pos x="28" y="125"/>
                </a:cxn>
                <a:cxn ang="0">
                  <a:pos x="38" y="131"/>
                </a:cxn>
                <a:cxn ang="0">
                  <a:pos x="51" y="135"/>
                </a:cxn>
                <a:cxn ang="0">
                  <a:pos x="64" y="137"/>
                </a:cxn>
              </a:cxnLst>
              <a:rect l="0" t="0" r="r" b="b"/>
              <a:pathLst>
                <a:path w="126" h="137">
                  <a:moveTo>
                    <a:pt x="64" y="137"/>
                  </a:moveTo>
                  <a:lnTo>
                    <a:pt x="76" y="135"/>
                  </a:lnTo>
                  <a:lnTo>
                    <a:pt x="88" y="131"/>
                  </a:lnTo>
                  <a:lnTo>
                    <a:pt x="97" y="125"/>
                  </a:lnTo>
                  <a:lnTo>
                    <a:pt x="107" y="117"/>
                  </a:lnTo>
                  <a:lnTo>
                    <a:pt x="114" y="107"/>
                  </a:lnTo>
                  <a:lnTo>
                    <a:pt x="122" y="95"/>
                  </a:lnTo>
                  <a:lnTo>
                    <a:pt x="124" y="81"/>
                  </a:lnTo>
                  <a:lnTo>
                    <a:pt x="126" y="68"/>
                  </a:lnTo>
                  <a:lnTo>
                    <a:pt x="124" y="54"/>
                  </a:lnTo>
                  <a:lnTo>
                    <a:pt x="122" y="40"/>
                  </a:lnTo>
                  <a:lnTo>
                    <a:pt x="114" y="30"/>
                  </a:lnTo>
                  <a:lnTo>
                    <a:pt x="107" y="19"/>
                  </a:lnTo>
                  <a:lnTo>
                    <a:pt x="97" y="12"/>
                  </a:lnTo>
                  <a:lnTo>
                    <a:pt x="88" y="6"/>
                  </a:lnTo>
                  <a:lnTo>
                    <a:pt x="76" y="1"/>
                  </a:lnTo>
                  <a:lnTo>
                    <a:pt x="64" y="0"/>
                  </a:lnTo>
                  <a:lnTo>
                    <a:pt x="51" y="1"/>
                  </a:lnTo>
                  <a:lnTo>
                    <a:pt x="38" y="6"/>
                  </a:lnTo>
                  <a:lnTo>
                    <a:pt x="28" y="12"/>
                  </a:lnTo>
                  <a:lnTo>
                    <a:pt x="18" y="19"/>
                  </a:lnTo>
                  <a:lnTo>
                    <a:pt x="11" y="30"/>
                  </a:lnTo>
                  <a:lnTo>
                    <a:pt x="6" y="40"/>
                  </a:lnTo>
                  <a:lnTo>
                    <a:pt x="1" y="54"/>
                  </a:lnTo>
                  <a:lnTo>
                    <a:pt x="0" y="68"/>
                  </a:lnTo>
                  <a:lnTo>
                    <a:pt x="1" y="81"/>
                  </a:lnTo>
                  <a:lnTo>
                    <a:pt x="6" y="95"/>
                  </a:lnTo>
                  <a:lnTo>
                    <a:pt x="11" y="107"/>
                  </a:lnTo>
                  <a:lnTo>
                    <a:pt x="18" y="117"/>
                  </a:lnTo>
                  <a:lnTo>
                    <a:pt x="28" y="125"/>
                  </a:lnTo>
                  <a:lnTo>
                    <a:pt x="38" y="131"/>
                  </a:lnTo>
                  <a:lnTo>
                    <a:pt x="51" y="135"/>
                  </a:lnTo>
                  <a:lnTo>
                    <a:pt x="64" y="137"/>
                  </a:lnTo>
                  <a:close/>
                </a:path>
              </a:pathLst>
            </a:custGeom>
            <a:solidFill>
              <a:srgbClr val="000000"/>
            </a:solidFill>
            <a:ln w="9525">
              <a:noFill/>
              <a:round/>
              <a:headEnd/>
              <a:tailEnd/>
            </a:ln>
          </p:spPr>
          <p:txBody>
            <a:bodyPr/>
            <a:lstStyle/>
            <a:p>
              <a:endParaRPr lang="en-US"/>
            </a:p>
          </p:txBody>
        </p:sp>
        <p:sp>
          <p:nvSpPr>
            <p:cNvPr id="45" name="Freeform 49"/>
            <p:cNvSpPr>
              <a:spLocks/>
            </p:cNvSpPr>
            <p:nvPr/>
          </p:nvSpPr>
          <p:spPr bwMode="auto">
            <a:xfrm>
              <a:off x="4015" y="3441"/>
              <a:ext cx="36" cy="57"/>
            </a:xfrm>
            <a:custGeom>
              <a:avLst/>
              <a:gdLst/>
              <a:ahLst/>
              <a:cxnLst>
                <a:cxn ang="0">
                  <a:pos x="54" y="113"/>
                </a:cxn>
                <a:cxn ang="0">
                  <a:pos x="64" y="112"/>
                </a:cxn>
                <a:cxn ang="0">
                  <a:pos x="73" y="109"/>
                </a:cxn>
                <a:cxn ang="0">
                  <a:pos x="82" y="104"/>
                </a:cxn>
                <a:cxn ang="0">
                  <a:pos x="90" y="97"/>
                </a:cxn>
                <a:cxn ang="0">
                  <a:pos x="97" y="88"/>
                </a:cxn>
                <a:cxn ang="0">
                  <a:pos x="102" y="79"/>
                </a:cxn>
                <a:cxn ang="0">
                  <a:pos x="105" y="68"/>
                </a:cxn>
                <a:cxn ang="0">
                  <a:pos x="106" y="56"/>
                </a:cxn>
                <a:cxn ang="0">
                  <a:pos x="105" y="44"/>
                </a:cxn>
                <a:cxn ang="0">
                  <a:pos x="102" y="33"/>
                </a:cxn>
                <a:cxn ang="0">
                  <a:pos x="97" y="24"/>
                </a:cxn>
                <a:cxn ang="0">
                  <a:pos x="90" y="17"/>
                </a:cxn>
                <a:cxn ang="0">
                  <a:pos x="82" y="9"/>
                </a:cxn>
                <a:cxn ang="0">
                  <a:pos x="73" y="5"/>
                </a:cxn>
                <a:cxn ang="0">
                  <a:pos x="64" y="2"/>
                </a:cxn>
                <a:cxn ang="0">
                  <a:pos x="54" y="0"/>
                </a:cxn>
                <a:cxn ang="0">
                  <a:pos x="42" y="2"/>
                </a:cxn>
                <a:cxn ang="0">
                  <a:pos x="32" y="5"/>
                </a:cxn>
                <a:cxn ang="0">
                  <a:pos x="24" y="9"/>
                </a:cxn>
                <a:cxn ang="0">
                  <a:pos x="15" y="17"/>
                </a:cxn>
                <a:cxn ang="0">
                  <a:pos x="8" y="24"/>
                </a:cxn>
                <a:cxn ang="0">
                  <a:pos x="4" y="33"/>
                </a:cxn>
                <a:cxn ang="0">
                  <a:pos x="1" y="44"/>
                </a:cxn>
                <a:cxn ang="0">
                  <a:pos x="0" y="56"/>
                </a:cxn>
                <a:cxn ang="0">
                  <a:pos x="1" y="68"/>
                </a:cxn>
                <a:cxn ang="0">
                  <a:pos x="4" y="79"/>
                </a:cxn>
                <a:cxn ang="0">
                  <a:pos x="8" y="88"/>
                </a:cxn>
                <a:cxn ang="0">
                  <a:pos x="15" y="97"/>
                </a:cxn>
                <a:cxn ang="0">
                  <a:pos x="24" y="104"/>
                </a:cxn>
                <a:cxn ang="0">
                  <a:pos x="32" y="109"/>
                </a:cxn>
                <a:cxn ang="0">
                  <a:pos x="42" y="112"/>
                </a:cxn>
                <a:cxn ang="0">
                  <a:pos x="54" y="113"/>
                </a:cxn>
              </a:cxnLst>
              <a:rect l="0" t="0" r="r" b="b"/>
              <a:pathLst>
                <a:path w="106" h="113">
                  <a:moveTo>
                    <a:pt x="54" y="113"/>
                  </a:moveTo>
                  <a:lnTo>
                    <a:pt x="64" y="112"/>
                  </a:lnTo>
                  <a:lnTo>
                    <a:pt x="73" y="109"/>
                  </a:lnTo>
                  <a:lnTo>
                    <a:pt x="82" y="104"/>
                  </a:lnTo>
                  <a:lnTo>
                    <a:pt x="90" y="97"/>
                  </a:lnTo>
                  <a:lnTo>
                    <a:pt x="97" y="88"/>
                  </a:lnTo>
                  <a:lnTo>
                    <a:pt x="102" y="79"/>
                  </a:lnTo>
                  <a:lnTo>
                    <a:pt x="105" y="68"/>
                  </a:lnTo>
                  <a:lnTo>
                    <a:pt x="106" y="56"/>
                  </a:lnTo>
                  <a:lnTo>
                    <a:pt x="105" y="44"/>
                  </a:lnTo>
                  <a:lnTo>
                    <a:pt x="102" y="33"/>
                  </a:lnTo>
                  <a:lnTo>
                    <a:pt x="97" y="24"/>
                  </a:lnTo>
                  <a:lnTo>
                    <a:pt x="90" y="17"/>
                  </a:lnTo>
                  <a:lnTo>
                    <a:pt x="82" y="9"/>
                  </a:lnTo>
                  <a:lnTo>
                    <a:pt x="73" y="5"/>
                  </a:lnTo>
                  <a:lnTo>
                    <a:pt x="64" y="2"/>
                  </a:lnTo>
                  <a:lnTo>
                    <a:pt x="54" y="0"/>
                  </a:lnTo>
                  <a:lnTo>
                    <a:pt x="42" y="2"/>
                  </a:lnTo>
                  <a:lnTo>
                    <a:pt x="32" y="5"/>
                  </a:lnTo>
                  <a:lnTo>
                    <a:pt x="24" y="9"/>
                  </a:lnTo>
                  <a:lnTo>
                    <a:pt x="15" y="17"/>
                  </a:lnTo>
                  <a:lnTo>
                    <a:pt x="8" y="24"/>
                  </a:lnTo>
                  <a:lnTo>
                    <a:pt x="4" y="33"/>
                  </a:lnTo>
                  <a:lnTo>
                    <a:pt x="1" y="44"/>
                  </a:lnTo>
                  <a:lnTo>
                    <a:pt x="0" y="56"/>
                  </a:lnTo>
                  <a:lnTo>
                    <a:pt x="1" y="68"/>
                  </a:lnTo>
                  <a:lnTo>
                    <a:pt x="4" y="79"/>
                  </a:lnTo>
                  <a:lnTo>
                    <a:pt x="8" y="88"/>
                  </a:lnTo>
                  <a:lnTo>
                    <a:pt x="15" y="97"/>
                  </a:lnTo>
                  <a:lnTo>
                    <a:pt x="24" y="104"/>
                  </a:lnTo>
                  <a:lnTo>
                    <a:pt x="32" y="109"/>
                  </a:lnTo>
                  <a:lnTo>
                    <a:pt x="42" y="112"/>
                  </a:lnTo>
                  <a:lnTo>
                    <a:pt x="54" y="113"/>
                  </a:lnTo>
                  <a:close/>
                </a:path>
              </a:pathLst>
            </a:custGeom>
            <a:solidFill>
              <a:srgbClr val="FF99CC"/>
            </a:solidFill>
            <a:ln w="9525">
              <a:noFill/>
              <a:round/>
              <a:headEnd/>
              <a:tailEnd/>
            </a:ln>
          </p:spPr>
          <p:txBody>
            <a:bodyPr/>
            <a:lstStyle/>
            <a:p>
              <a:endParaRPr lang="en-US"/>
            </a:p>
          </p:txBody>
        </p:sp>
        <p:sp>
          <p:nvSpPr>
            <p:cNvPr id="46" name="Freeform 50"/>
            <p:cNvSpPr>
              <a:spLocks/>
            </p:cNvSpPr>
            <p:nvPr/>
          </p:nvSpPr>
          <p:spPr bwMode="auto">
            <a:xfrm>
              <a:off x="4054" y="3267"/>
              <a:ext cx="91" cy="65"/>
            </a:xfrm>
            <a:custGeom>
              <a:avLst/>
              <a:gdLst/>
              <a:ahLst/>
              <a:cxnLst>
                <a:cxn ang="0">
                  <a:pos x="0" y="130"/>
                </a:cxn>
                <a:cxn ang="0">
                  <a:pos x="2" y="127"/>
                </a:cxn>
                <a:cxn ang="0">
                  <a:pos x="9" y="120"/>
                </a:cxn>
                <a:cxn ang="0">
                  <a:pos x="17" y="108"/>
                </a:cxn>
                <a:cxn ang="0">
                  <a:pos x="30" y="94"/>
                </a:cxn>
                <a:cxn ang="0">
                  <a:pos x="46" y="77"/>
                </a:cxn>
                <a:cxn ang="0">
                  <a:pos x="63" y="59"/>
                </a:cxn>
                <a:cxn ang="0">
                  <a:pos x="82" y="43"/>
                </a:cxn>
                <a:cxn ang="0">
                  <a:pos x="104" y="28"/>
                </a:cxn>
                <a:cxn ang="0">
                  <a:pos x="125" y="14"/>
                </a:cxn>
                <a:cxn ang="0">
                  <a:pos x="147" y="5"/>
                </a:cxn>
                <a:cxn ang="0">
                  <a:pos x="170" y="0"/>
                </a:cxn>
                <a:cxn ang="0">
                  <a:pos x="193" y="0"/>
                </a:cxn>
                <a:cxn ang="0">
                  <a:pos x="214" y="8"/>
                </a:cxn>
                <a:cxn ang="0">
                  <a:pos x="235" y="22"/>
                </a:cxn>
                <a:cxn ang="0">
                  <a:pos x="255" y="46"/>
                </a:cxn>
                <a:cxn ang="0">
                  <a:pos x="272" y="79"/>
                </a:cxn>
                <a:cxn ang="0">
                  <a:pos x="273" y="83"/>
                </a:cxn>
                <a:cxn ang="0">
                  <a:pos x="273" y="83"/>
                </a:cxn>
                <a:cxn ang="0">
                  <a:pos x="269" y="80"/>
                </a:cxn>
                <a:cxn ang="0">
                  <a:pos x="263" y="74"/>
                </a:cxn>
                <a:cxn ang="0">
                  <a:pos x="256" y="67"/>
                </a:cxn>
                <a:cxn ang="0">
                  <a:pos x="246" y="58"/>
                </a:cxn>
                <a:cxn ang="0">
                  <a:pos x="234" y="50"/>
                </a:cxn>
                <a:cxn ang="0">
                  <a:pos x="218" y="43"/>
                </a:cxn>
                <a:cxn ang="0">
                  <a:pos x="200" y="37"/>
                </a:cxn>
                <a:cxn ang="0">
                  <a:pos x="180" y="35"/>
                </a:cxn>
                <a:cxn ang="0">
                  <a:pos x="156" y="37"/>
                </a:cxn>
                <a:cxn ang="0">
                  <a:pos x="130" y="43"/>
                </a:cxn>
                <a:cxn ang="0">
                  <a:pos x="102" y="53"/>
                </a:cxn>
                <a:cxn ang="0">
                  <a:pos x="71" y="71"/>
                </a:cxn>
                <a:cxn ang="0">
                  <a:pos x="37" y="97"/>
                </a:cxn>
                <a:cxn ang="0">
                  <a:pos x="0" y="130"/>
                </a:cxn>
              </a:cxnLst>
              <a:rect l="0" t="0" r="r" b="b"/>
              <a:pathLst>
                <a:path w="273" h="130">
                  <a:moveTo>
                    <a:pt x="0" y="130"/>
                  </a:moveTo>
                  <a:lnTo>
                    <a:pt x="2" y="127"/>
                  </a:lnTo>
                  <a:lnTo>
                    <a:pt x="9" y="120"/>
                  </a:lnTo>
                  <a:lnTo>
                    <a:pt x="17" y="108"/>
                  </a:lnTo>
                  <a:lnTo>
                    <a:pt x="30" y="94"/>
                  </a:lnTo>
                  <a:lnTo>
                    <a:pt x="46" y="77"/>
                  </a:lnTo>
                  <a:lnTo>
                    <a:pt x="63" y="59"/>
                  </a:lnTo>
                  <a:lnTo>
                    <a:pt x="82" y="43"/>
                  </a:lnTo>
                  <a:lnTo>
                    <a:pt x="104" y="28"/>
                  </a:lnTo>
                  <a:lnTo>
                    <a:pt x="125" y="14"/>
                  </a:lnTo>
                  <a:lnTo>
                    <a:pt x="147" y="5"/>
                  </a:lnTo>
                  <a:lnTo>
                    <a:pt x="170" y="0"/>
                  </a:lnTo>
                  <a:lnTo>
                    <a:pt x="193" y="0"/>
                  </a:lnTo>
                  <a:lnTo>
                    <a:pt x="214" y="8"/>
                  </a:lnTo>
                  <a:lnTo>
                    <a:pt x="235" y="22"/>
                  </a:lnTo>
                  <a:lnTo>
                    <a:pt x="255" y="46"/>
                  </a:lnTo>
                  <a:lnTo>
                    <a:pt x="272" y="79"/>
                  </a:lnTo>
                  <a:lnTo>
                    <a:pt x="273" y="83"/>
                  </a:lnTo>
                  <a:lnTo>
                    <a:pt x="273" y="83"/>
                  </a:lnTo>
                  <a:lnTo>
                    <a:pt x="269" y="80"/>
                  </a:lnTo>
                  <a:lnTo>
                    <a:pt x="263" y="74"/>
                  </a:lnTo>
                  <a:lnTo>
                    <a:pt x="256" y="67"/>
                  </a:lnTo>
                  <a:lnTo>
                    <a:pt x="246" y="58"/>
                  </a:lnTo>
                  <a:lnTo>
                    <a:pt x="234" y="50"/>
                  </a:lnTo>
                  <a:lnTo>
                    <a:pt x="218" y="43"/>
                  </a:lnTo>
                  <a:lnTo>
                    <a:pt x="200" y="37"/>
                  </a:lnTo>
                  <a:lnTo>
                    <a:pt x="180" y="35"/>
                  </a:lnTo>
                  <a:lnTo>
                    <a:pt x="156" y="37"/>
                  </a:lnTo>
                  <a:lnTo>
                    <a:pt x="130" y="43"/>
                  </a:lnTo>
                  <a:lnTo>
                    <a:pt x="102" y="53"/>
                  </a:lnTo>
                  <a:lnTo>
                    <a:pt x="71" y="71"/>
                  </a:lnTo>
                  <a:lnTo>
                    <a:pt x="37" y="97"/>
                  </a:lnTo>
                  <a:lnTo>
                    <a:pt x="0" y="130"/>
                  </a:lnTo>
                  <a:close/>
                </a:path>
              </a:pathLst>
            </a:custGeom>
            <a:solidFill>
              <a:srgbClr val="000000"/>
            </a:solidFill>
            <a:ln w="9525">
              <a:noFill/>
              <a:round/>
              <a:headEnd/>
              <a:tailEnd/>
            </a:ln>
          </p:spPr>
          <p:txBody>
            <a:bodyPr/>
            <a:lstStyle/>
            <a:p>
              <a:endParaRPr lang="en-US"/>
            </a:p>
          </p:txBody>
        </p:sp>
        <p:sp>
          <p:nvSpPr>
            <p:cNvPr id="47" name="Freeform 51"/>
            <p:cNvSpPr>
              <a:spLocks/>
            </p:cNvSpPr>
            <p:nvPr/>
          </p:nvSpPr>
          <p:spPr bwMode="auto">
            <a:xfrm>
              <a:off x="4161" y="3279"/>
              <a:ext cx="61" cy="78"/>
            </a:xfrm>
            <a:custGeom>
              <a:avLst/>
              <a:gdLst/>
              <a:ahLst/>
              <a:cxnLst>
                <a:cxn ang="0">
                  <a:pos x="0" y="155"/>
                </a:cxn>
                <a:cxn ang="0">
                  <a:pos x="2" y="145"/>
                </a:cxn>
                <a:cxn ang="0">
                  <a:pos x="7" y="116"/>
                </a:cxn>
                <a:cxn ang="0">
                  <a:pos x="17" y="80"/>
                </a:cxn>
                <a:cxn ang="0">
                  <a:pos x="33" y="43"/>
                </a:cxn>
                <a:cxn ang="0">
                  <a:pos x="57" y="13"/>
                </a:cxn>
                <a:cxn ang="0">
                  <a:pos x="88" y="0"/>
                </a:cxn>
                <a:cxn ang="0">
                  <a:pos x="130" y="7"/>
                </a:cxn>
                <a:cxn ang="0">
                  <a:pos x="183" y="48"/>
                </a:cxn>
                <a:cxn ang="0">
                  <a:pos x="183" y="48"/>
                </a:cxn>
                <a:cxn ang="0">
                  <a:pos x="170" y="42"/>
                </a:cxn>
                <a:cxn ang="0">
                  <a:pos x="150" y="33"/>
                </a:cxn>
                <a:cxn ang="0">
                  <a:pos x="123" y="27"/>
                </a:cxn>
                <a:cxn ang="0">
                  <a:pos x="92" y="31"/>
                </a:cxn>
                <a:cxn ang="0">
                  <a:pos x="60" y="49"/>
                </a:cxn>
                <a:cxn ang="0">
                  <a:pos x="29" y="89"/>
                </a:cxn>
                <a:cxn ang="0">
                  <a:pos x="0" y="155"/>
                </a:cxn>
              </a:cxnLst>
              <a:rect l="0" t="0" r="r" b="b"/>
              <a:pathLst>
                <a:path w="183" h="155">
                  <a:moveTo>
                    <a:pt x="0" y="155"/>
                  </a:moveTo>
                  <a:lnTo>
                    <a:pt x="2" y="145"/>
                  </a:lnTo>
                  <a:lnTo>
                    <a:pt x="7" y="116"/>
                  </a:lnTo>
                  <a:lnTo>
                    <a:pt x="17" y="80"/>
                  </a:lnTo>
                  <a:lnTo>
                    <a:pt x="33" y="43"/>
                  </a:lnTo>
                  <a:lnTo>
                    <a:pt x="57" y="13"/>
                  </a:lnTo>
                  <a:lnTo>
                    <a:pt x="88" y="0"/>
                  </a:lnTo>
                  <a:lnTo>
                    <a:pt x="130" y="7"/>
                  </a:lnTo>
                  <a:lnTo>
                    <a:pt x="183" y="48"/>
                  </a:lnTo>
                  <a:lnTo>
                    <a:pt x="183" y="48"/>
                  </a:lnTo>
                  <a:lnTo>
                    <a:pt x="170" y="42"/>
                  </a:lnTo>
                  <a:lnTo>
                    <a:pt x="150" y="33"/>
                  </a:lnTo>
                  <a:lnTo>
                    <a:pt x="123" y="27"/>
                  </a:lnTo>
                  <a:lnTo>
                    <a:pt x="92" y="31"/>
                  </a:lnTo>
                  <a:lnTo>
                    <a:pt x="60" y="49"/>
                  </a:lnTo>
                  <a:lnTo>
                    <a:pt x="29" y="89"/>
                  </a:lnTo>
                  <a:lnTo>
                    <a:pt x="0" y="155"/>
                  </a:lnTo>
                  <a:close/>
                </a:path>
              </a:pathLst>
            </a:custGeom>
            <a:solidFill>
              <a:srgbClr val="000000"/>
            </a:solidFill>
            <a:ln w="9525">
              <a:noFill/>
              <a:round/>
              <a:headEnd/>
              <a:tailEnd/>
            </a:ln>
          </p:spPr>
          <p:txBody>
            <a:bodyPr/>
            <a:lstStyle/>
            <a:p>
              <a:endParaRPr lang="en-US"/>
            </a:p>
          </p:txBody>
        </p:sp>
        <p:sp>
          <p:nvSpPr>
            <p:cNvPr id="48" name="Freeform 52"/>
            <p:cNvSpPr>
              <a:spLocks/>
            </p:cNvSpPr>
            <p:nvPr/>
          </p:nvSpPr>
          <p:spPr bwMode="auto">
            <a:xfrm>
              <a:off x="4098" y="3462"/>
              <a:ext cx="86" cy="77"/>
            </a:xfrm>
            <a:custGeom>
              <a:avLst/>
              <a:gdLst/>
              <a:ahLst/>
              <a:cxnLst>
                <a:cxn ang="0">
                  <a:pos x="0" y="8"/>
                </a:cxn>
                <a:cxn ang="0">
                  <a:pos x="2" y="9"/>
                </a:cxn>
                <a:cxn ang="0">
                  <a:pos x="7" y="12"/>
                </a:cxn>
                <a:cxn ang="0">
                  <a:pos x="16" y="15"/>
                </a:cxn>
                <a:cxn ang="0">
                  <a:pos x="27" y="18"/>
                </a:cxn>
                <a:cxn ang="0">
                  <a:pos x="40" y="21"/>
                </a:cxn>
                <a:cxn ang="0">
                  <a:pos x="56" y="20"/>
                </a:cxn>
                <a:cxn ang="0">
                  <a:pos x="74" y="17"/>
                </a:cxn>
                <a:cxn ang="0">
                  <a:pos x="92" y="8"/>
                </a:cxn>
                <a:cxn ang="0">
                  <a:pos x="106" y="2"/>
                </a:cxn>
                <a:cxn ang="0">
                  <a:pos x="118" y="0"/>
                </a:cxn>
                <a:cxn ang="0">
                  <a:pos x="129" y="0"/>
                </a:cxn>
                <a:cxn ang="0">
                  <a:pos x="138" y="3"/>
                </a:cxn>
                <a:cxn ang="0">
                  <a:pos x="145" y="6"/>
                </a:cxn>
                <a:cxn ang="0">
                  <a:pos x="150" y="9"/>
                </a:cxn>
                <a:cxn ang="0">
                  <a:pos x="153" y="12"/>
                </a:cxn>
                <a:cxn ang="0">
                  <a:pos x="155" y="14"/>
                </a:cxn>
                <a:cxn ang="0">
                  <a:pos x="157" y="14"/>
                </a:cxn>
                <a:cxn ang="0">
                  <a:pos x="163" y="14"/>
                </a:cxn>
                <a:cxn ang="0">
                  <a:pos x="169" y="14"/>
                </a:cxn>
                <a:cxn ang="0">
                  <a:pos x="174" y="9"/>
                </a:cxn>
                <a:cxn ang="0">
                  <a:pos x="177" y="6"/>
                </a:cxn>
                <a:cxn ang="0">
                  <a:pos x="180" y="3"/>
                </a:cxn>
                <a:cxn ang="0">
                  <a:pos x="186" y="2"/>
                </a:cxn>
                <a:cxn ang="0">
                  <a:pos x="191" y="0"/>
                </a:cxn>
                <a:cxn ang="0">
                  <a:pos x="198" y="0"/>
                </a:cxn>
                <a:cxn ang="0">
                  <a:pos x="207" y="3"/>
                </a:cxn>
                <a:cxn ang="0">
                  <a:pos x="217" y="8"/>
                </a:cxn>
                <a:cxn ang="0">
                  <a:pos x="228" y="15"/>
                </a:cxn>
                <a:cxn ang="0">
                  <a:pos x="238" y="21"/>
                </a:cxn>
                <a:cxn ang="0">
                  <a:pos x="245" y="21"/>
                </a:cxn>
                <a:cxn ang="0">
                  <a:pos x="251" y="20"/>
                </a:cxn>
                <a:cxn ang="0">
                  <a:pos x="258" y="17"/>
                </a:cxn>
                <a:cxn ang="0">
                  <a:pos x="259" y="18"/>
                </a:cxn>
                <a:cxn ang="0">
                  <a:pos x="259" y="23"/>
                </a:cxn>
                <a:cxn ang="0">
                  <a:pos x="255" y="30"/>
                </a:cxn>
                <a:cxn ang="0">
                  <a:pos x="249" y="38"/>
                </a:cxn>
                <a:cxn ang="0">
                  <a:pos x="242" y="47"/>
                </a:cxn>
                <a:cxn ang="0">
                  <a:pos x="232" y="53"/>
                </a:cxn>
                <a:cxn ang="0">
                  <a:pos x="224" y="59"/>
                </a:cxn>
                <a:cxn ang="0">
                  <a:pos x="214" y="60"/>
                </a:cxn>
                <a:cxn ang="0">
                  <a:pos x="211" y="68"/>
                </a:cxn>
                <a:cxn ang="0">
                  <a:pos x="205" y="89"/>
                </a:cxn>
                <a:cxn ang="0">
                  <a:pos x="193" y="113"/>
                </a:cxn>
                <a:cxn ang="0">
                  <a:pos x="177" y="137"/>
                </a:cxn>
                <a:cxn ang="0">
                  <a:pos x="156" y="154"/>
                </a:cxn>
                <a:cxn ang="0">
                  <a:pos x="129" y="154"/>
                </a:cxn>
                <a:cxn ang="0">
                  <a:pos x="97" y="134"/>
                </a:cxn>
                <a:cxn ang="0">
                  <a:pos x="58" y="86"/>
                </a:cxn>
                <a:cxn ang="0">
                  <a:pos x="46" y="68"/>
                </a:cxn>
                <a:cxn ang="0">
                  <a:pos x="36" y="56"/>
                </a:cxn>
                <a:cxn ang="0">
                  <a:pos x="29" y="50"/>
                </a:cxn>
                <a:cxn ang="0">
                  <a:pos x="26" y="48"/>
                </a:cxn>
                <a:cxn ang="0">
                  <a:pos x="23" y="47"/>
                </a:cxn>
                <a:cxn ang="0">
                  <a:pos x="15" y="41"/>
                </a:cxn>
                <a:cxn ang="0">
                  <a:pos x="6" y="29"/>
                </a:cxn>
                <a:cxn ang="0">
                  <a:pos x="0" y="8"/>
                </a:cxn>
              </a:cxnLst>
              <a:rect l="0" t="0" r="r" b="b"/>
              <a:pathLst>
                <a:path w="259" h="154">
                  <a:moveTo>
                    <a:pt x="0" y="8"/>
                  </a:moveTo>
                  <a:lnTo>
                    <a:pt x="2" y="9"/>
                  </a:lnTo>
                  <a:lnTo>
                    <a:pt x="7" y="12"/>
                  </a:lnTo>
                  <a:lnTo>
                    <a:pt x="16" y="15"/>
                  </a:lnTo>
                  <a:lnTo>
                    <a:pt x="27" y="18"/>
                  </a:lnTo>
                  <a:lnTo>
                    <a:pt x="40" y="21"/>
                  </a:lnTo>
                  <a:lnTo>
                    <a:pt x="56" y="20"/>
                  </a:lnTo>
                  <a:lnTo>
                    <a:pt x="74" y="17"/>
                  </a:lnTo>
                  <a:lnTo>
                    <a:pt x="92" y="8"/>
                  </a:lnTo>
                  <a:lnTo>
                    <a:pt x="106" y="2"/>
                  </a:lnTo>
                  <a:lnTo>
                    <a:pt x="118" y="0"/>
                  </a:lnTo>
                  <a:lnTo>
                    <a:pt x="129" y="0"/>
                  </a:lnTo>
                  <a:lnTo>
                    <a:pt x="138" y="3"/>
                  </a:lnTo>
                  <a:lnTo>
                    <a:pt x="145" y="6"/>
                  </a:lnTo>
                  <a:lnTo>
                    <a:pt x="150" y="9"/>
                  </a:lnTo>
                  <a:lnTo>
                    <a:pt x="153" y="12"/>
                  </a:lnTo>
                  <a:lnTo>
                    <a:pt x="155" y="14"/>
                  </a:lnTo>
                  <a:lnTo>
                    <a:pt x="157" y="14"/>
                  </a:lnTo>
                  <a:lnTo>
                    <a:pt x="163" y="14"/>
                  </a:lnTo>
                  <a:lnTo>
                    <a:pt x="169" y="14"/>
                  </a:lnTo>
                  <a:lnTo>
                    <a:pt x="174" y="9"/>
                  </a:lnTo>
                  <a:lnTo>
                    <a:pt x="177" y="6"/>
                  </a:lnTo>
                  <a:lnTo>
                    <a:pt x="180" y="3"/>
                  </a:lnTo>
                  <a:lnTo>
                    <a:pt x="186" y="2"/>
                  </a:lnTo>
                  <a:lnTo>
                    <a:pt x="191" y="0"/>
                  </a:lnTo>
                  <a:lnTo>
                    <a:pt x="198" y="0"/>
                  </a:lnTo>
                  <a:lnTo>
                    <a:pt x="207" y="3"/>
                  </a:lnTo>
                  <a:lnTo>
                    <a:pt x="217" y="8"/>
                  </a:lnTo>
                  <a:lnTo>
                    <a:pt x="228" y="15"/>
                  </a:lnTo>
                  <a:lnTo>
                    <a:pt x="238" y="21"/>
                  </a:lnTo>
                  <a:lnTo>
                    <a:pt x="245" y="21"/>
                  </a:lnTo>
                  <a:lnTo>
                    <a:pt x="251" y="20"/>
                  </a:lnTo>
                  <a:lnTo>
                    <a:pt x="258" y="17"/>
                  </a:lnTo>
                  <a:lnTo>
                    <a:pt x="259" y="18"/>
                  </a:lnTo>
                  <a:lnTo>
                    <a:pt x="259" y="23"/>
                  </a:lnTo>
                  <a:lnTo>
                    <a:pt x="255" y="30"/>
                  </a:lnTo>
                  <a:lnTo>
                    <a:pt x="249" y="38"/>
                  </a:lnTo>
                  <a:lnTo>
                    <a:pt x="242" y="47"/>
                  </a:lnTo>
                  <a:lnTo>
                    <a:pt x="232" y="53"/>
                  </a:lnTo>
                  <a:lnTo>
                    <a:pt x="224" y="59"/>
                  </a:lnTo>
                  <a:lnTo>
                    <a:pt x="214" y="60"/>
                  </a:lnTo>
                  <a:lnTo>
                    <a:pt x="211" y="68"/>
                  </a:lnTo>
                  <a:lnTo>
                    <a:pt x="205" y="89"/>
                  </a:lnTo>
                  <a:lnTo>
                    <a:pt x="193" y="113"/>
                  </a:lnTo>
                  <a:lnTo>
                    <a:pt x="177" y="137"/>
                  </a:lnTo>
                  <a:lnTo>
                    <a:pt x="156" y="154"/>
                  </a:lnTo>
                  <a:lnTo>
                    <a:pt x="129" y="154"/>
                  </a:lnTo>
                  <a:lnTo>
                    <a:pt x="97" y="134"/>
                  </a:lnTo>
                  <a:lnTo>
                    <a:pt x="58" y="86"/>
                  </a:lnTo>
                  <a:lnTo>
                    <a:pt x="46" y="68"/>
                  </a:lnTo>
                  <a:lnTo>
                    <a:pt x="36" y="56"/>
                  </a:lnTo>
                  <a:lnTo>
                    <a:pt x="29" y="50"/>
                  </a:lnTo>
                  <a:lnTo>
                    <a:pt x="26" y="48"/>
                  </a:lnTo>
                  <a:lnTo>
                    <a:pt x="23" y="47"/>
                  </a:lnTo>
                  <a:lnTo>
                    <a:pt x="15" y="41"/>
                  </a:lnTo>
                  <a:lnTo>
                    <a:pt x="6" y="29"/>
                  </a:lnTo>
                  <a:lnTo>
                    <a:pt x="0" y="8"/>
                  </a:lnTo>
                  <a:close/>
                </a:path>
              </a:pathLst>
            </a:custGeom>
            <a:solidFill>
              <a:srgbClr val="FF0000"/>
            </a:solidFill>
            <a:ln w="9525">
              <a:noFill/>
              <a:round/>
              <a:headEnd/>
              <a:tailEnd/>
            </a:ln>
          </p:spPr>
          <p:txBody>
            <a:bodyPr/>
            <a:lstStyle/>
            <a:p>
              <a:endParaRPr lang="en-US"/>
            </a:p>
          </p:txBody>
        </p:sp>
        <p:sp>
          <p:nvSpPr>
            <p:cNvPr id="49" name="Freeform 53"/>
            <p:cNvSpPr>
              <a:spLocks/>
            </p:cNvSpPr>
            <p:nvPr/>
          </p:nvSpPr>
          <p:spPr bwMode="auto">
            <a:xfrm>
              <a:off x="4137" y="3511"/>
              <a:ext cx="14" cy="12"/>
            </a:xfrm>
            <a:custGeom>
              <a:avLst/>
              <a:gdLst/>
              <a:ahLst/>
              <a:cxnLst>
                <a:cxn ang="0">
                  <a:pos x="20" y="26"/>
                </a:cxn>
                <a:cxn ang="0">
                  <a:pos x="28" y="24"/>
                </a:cxn>
                <a:cxn ang="0">
                  <a:pos x="34" y="21"/>
                </a:cxn>
                <a:cxn ang="0">
                  <a:pos x="38" y="18"/>
                </a:cxn>
                <a:cxn ang="0">
                  <a:pos x="40" y="14"/>
                </a:cxn>
                <a:cxn ang="0">
                  <a:pos x="38" y="8"/>
                </a:cxn>
                <a:cxn ang="0">
                  <a:pos x="34" y="3"/>
                </a:cxn>
                <a:cxn ang="0">
                  <a:pos x="28" y="2"/>
                </a:cxn>
                <a:cxn ang="0">
                  <a:pos x="20" y="0"/>
                </a:cxn>
                <a:cxn ang="0">
                  <a:pos x="13" y="2"/>
                </a:cxn>
                <a:cxn ang="0">
                  <a:pos x="6" y="3"/>
                </a:cxn>
                <a:cxn ang="0">
                  <a:pos x="2" y="8"/>
                </a:cxn>
                <a:cxn ang="0">
                  <a:pos x="0" y="14"/>
                </a:cxn>
                <a:cxn ang="0">
                  <a:pos x="2" y="18"/>
                </a:cxn>
                <a:cxn ang="0">
                  <a:pos x="6" y="21"/>
                </a:cxn>
                <a:cxn ang="0">
                  <a:pos x="13" y="24"/>
                </a:cxn>
                <a:cxn ang="0">
                  <a:pos x="20" y="26"/>
                </a:cxn>
              </a:cxnLst>
              <a:rect l="0" t="0" r="r" b="b"/>
              <a:pathLst>
                <a:path w="40" h="26">
                  <a:moveTo>
                    <a:pt x="20" y="26"/>
                  </a:moveTo>
                  <a:lnTo>
                    <a:pt x="28" y="24"/>
                  </a:lnTo>
                  <a:lnTo>
                    <a:pt x="34" y="21"/>
                  </a:lnTo>
                  <a:lnTo>
                    <a:pt x="38" y="18"/>
                  </a:lnTo>
                  <a:lnTo>
                    <a:pt x="40" y="14"/>
                  </a:lnTo>
                  <a:lnTo>
                    <a:pt x="38" y="8"/>
                  </a:lnTo>
                  <a:lnTo>
                    <a:pt x="34" y="3"/>
                  </a:lnTo>
                  <a:lnTo>
                    <a:pt x="28" y="2"/>
                  </a:lnTo>
                  <a:lnTo>
                    <a:pt x="20" y="0"/>
                  </a:lnTo>
                  <a:lnTo>
                    <a:pt x="13" y="2"/>
                  </a:lnTo>
                  <a:lnTo>
                    <a:pt x="6" y="3"/>
                  </a:lnTo>
                  <a:lnTo>
                    <a:pt x="2" y="8"/>
                  </a:lnTo>
                  <a:lnTo>
                    <a:pt x="0" y="14"/>
                  </a:lnTo>
                  <a:lnTo>
                    <a:pt x="2" y="18"/>
                  </a:lnTo>
                  <a:lnTo>
                    <a:pt x="6" y="21"/>
                  </a:lnTo>
                  <a:lnTo>
                    <a:pt x="13" y="24"/>
                  </a:lnTo>
                  <a:lnTo>
                    <a:pt x="20" y="26"/>
                  </a:lnTo>
                  <a:close/>
                </a:path>
              </a:pathLst>
            </a:custGeom>
            <a:solidFill>
              <a:srgbClr val="FFFFFF"/>
            </a:solidFill>
            <a:ln w="9525">
              <a:noFill/>
              <a:round/>
              <a:headEnd/>
              <a:tailEnd/>
            </a:ln>
          </p:spPr>
          <p:txBody>
            <a:bodyPr/>
            <a:lstStyle/>
            <a:p>
              <a:endParaRPr lang="en-US"/>
            </a:p>
          </p:txBody>
        </p:sp>
        <p:sp>
          <p:nvSpPr>
            <p:cNvPr id="50" name="Freeform 54"/>
            <p:cNvSpPr>
              <a:spLocks/>
            </p:cNvSpPr>
            <p:nvPr/>
          </p:nvSpPr>
          <p:spPr bwMode="auto">
            <a:xfrm>
              <a:off x="4116" y="3478"/>
              <a:ext cx="51" cy="27"/>
            </a:xfrm>
            <a:custGeom>
              <a:avLst/>
              <a:gdLst/>
              <a:ahLst/>
              <a:cxnLst>
                <a:cxn ang="0">
                  <a:pos x="0" y="17"/>
                </a:cxn>
                <a:cxn ang="0">
                  <a:pos x="32" y="0"/>
                </a:cxn>
                <a:cxn ang="0">
                  <a:pos x="36" y="0"/>
                </a:cxn>
                <a:cxn ang="0">
                  <a:pos x="45" y="3"/>
                </a:cxn>
                <a:cxn ang="0">
                  <a:pos x="59" y="5"/>
                </a:cxn>
                <a:cxn ang="0">
                  <a:pos x="76" y="6"/>
                </a:cxn>
                <a:cxn ang="0">
                  <a:pos x="94" y="8"/>
                </a:cxn>
                <a:cxn ang="0">
                  <a:pos x="113" y="8"/>
                </a:cxn>
                <a:cxn ang="0">
                  <a:pos x="128" y="5"/>
                </a:cxn>
                <a:cxn ang="0">
                  <a:pos x="141" y="0"/>
                </a:cxn>
                <a:cxn ang="0">
                  <a:pos x="152" y="0"/>
                </a:cxn>
                <a:cxn ang="0">
                  <a:pos x="149" y="15"/>
                </a:cxn>
                <a:cxn ang="0">
                  <a:pos x="142" y="35"/>
                </a:cxn>
                <a:cxn ang="0">
                  <a:pos x="135" y="47"/>
                </a:cxn>
                <a:cxn ang="0">
                  <a:pos x="128" y="49"/>
                </a:cxn>
                <a:cxn ang="0">
                  <a:pos x="113" y="52"/>
                </a:cxn>
                <a:cxn ang="0">
                  <a:pos x="93" y="53"/>
                </a:cxn>
                <a:cxn ang="0">
                  <a:pos x="69" y="53"/>
                </a:cxn>
                <a:cxn ang="0">
                  <a:pos x="45" y="50"/>
                </a:cxn>
                <a:cxn ang="0">
                  <a:pos x="24" y="44"/>
                </a:cxn>
                <a:cxn ang="0">
                  <a:pos x="8" y="33"/>
                </a:cxn>
                <a:cxn ang="0">
                  <a:pos x="0" y="17"/>
                </a:cxn>
              </a:cxnLst>
              <a:rect l="0" t="0" r="r" b="b"/>
              <a:pathLst>
                <a:path w="152" h="53">
                  <a:moveTo>
                    <a:pt x="0" y="17"/>
                  </a:moveTo>
                  <a:lnTo>
                    <a:pt x="32" y="0"/>
                  </a:lnTo>
                  <a:lnTo>
                    <a:pt x="36" y="0"/>
                  </a:lnTo>
                  <a:lnTo>
                    <a:pt x="45" y="3"/>
                  </a:lnTo>
                  <a:lnTo>
                    <a:pt x="59" y="5"/>
                  </a:lnTo>
                  <a:lnTo>
                    <a:pt x="76" y="6"/>
                  </a:lnTo>
                  <a:lnTo>
                    <a:pt x="94" y="8"/>
                  </a:lnTo>
                  <a:lnTo>
                    <a:pt x="113" y="8"/>
                  </a:lnTo>
                  <a:lnTo>
                    <a:pt x="128" y="5"/>
                  </a:lnTo>
                  <a:lnTo>
                    <a:pt x="141" y="0"/>
                  </a:lnTo>
                  <a:lnTo>
                    <a:pt x="152" y="0"/>
                  </a:lnTo>
                  <a:lnTo>
                    <a:pt x="149" y="15"/>
                  </a:lnTo>
                  <a:lnTo>
                    <a:pt x="142" y="35"/>
                  </a:lnTo>
                  <a:lnTo>
                    <a:pt x="135" y="47"/>
                  </a:lnTo>
                  <a:lnTo>
                    <a:pt x="128" y="49"/>
                  </a:lnTo>
                  <a:lnTo>
                    <a:pt x="113" y="52"/>
                  </a:lnTo>
                  <a:lnTo>
                    <a:pt x="93" y="53"/>
                  </a:lnTo>
                  <a:lnTo>
                    <a:pt x="69" y="53"/>
                  </a:lnTo>
                  <a:lnTo>
                    <a:pt x="45" y="50"/>
                  </a:lnTo>
                  <a:lnTo>
                    <a:pt x="24" y="44"/>
                  </a:lnTo>
                  <a:lnTo>
                    <a:pt x="8" y="33"/>
                  </a:lnTo>
                  <a:lnTo>
                    <a:pt x="0" y="17"/>
                  </a:lnTo>
                  <a:close/>
                </a:path>
              </a:pathLst>
            </a:custGeom>
            <a:solidFill>
              <a:srgbClr val="FFFFFF"/>
            </a:solidFill>
            <a:ln w="9525">
              <a:noFill/>
              <a:round/>
              <a:headEnd/>
              <a:tailEnd/>
            </a:ln>
          </p:spPr>
          <p:txBody>
            <a:bodyPr/>
            <a:lstStyle/>
            <a:p>
              <a:endParaRPr lang="en-US"/>
            </a:p>
          </p:txBody>
        </p:sp>
        <p:sp>
          <p:nvSpPr>
            <p:cNvPr id="51" name="Freeform 55"/>
            <p:cNvSpPr>
              <a:spLocks/>
            </p:cNvSpPr>
            <p:nvPr/>
          </p:nvSpPr>
          <p:spPr bwMode="auto">
            <a:xfrm>
              <a:off x="4065" y="3339"/>
              <a:ext cx="72" cy="40"/>
            </a:xfrm>
            <a:custGeom>
              <a:avLst/>
              <a:gdLst/>
              <a:ahLst/>
              <a:cxnLst>
                <a:cxn ang="0">
                  <a:pos x="41" y="73"/>
                </a:cxn>
                <a:cxn ang="0">
                  <a:pos x="0" y="62"/>
                </a:cxn>
                <a:cxn ang="0">
                  <a:pos x="4" y="61"/>
                </a:cxn>
                <a:cxn ang="0">
                  <a:pos x="13" y="56"/>
                </a:cxn>
                <a:cxn ang="0">
                  <a:pos x="24" y="49"/>
                </a:cxn>
                <a:cxn ang="0">
                  <a:pos x="34" y="41"/>
                </a:cxn>
                <a:cxn ang="0">
                  <a:pos x="41" y="35"/>
                </a:cxn>
                <a:cxn ang="0">
                  <a:pos x="52" y="25"/>
                </a:cxn>
                <a:cxn ang="0">
                  <a:pos x="69" y="14"/>
                </a:cxn>
                <a:cxn ang="0">
                  <a:pos x="90" y="5"/>
                </a:cxn>
                <a:cxn ang="0">
                  <a:pos x="114" y="0"/>
                </a:cxn>
                <a:cxn ang="0">
                  <a:pos x="140" y="3"/>
                </a:cxn>
                <a:cxn ang="0">
                  <a:pos x="167" y="15"/>
                </a:cxn>
                <a:cxn ang="0">
                  <a:pos x="195" y="41"/>
                </a:cxn>
                <a:cxn ang="0">
                  <a:pos x="211" y="62"/>
                </a:cxn>
                <a:cxn ang="0">
                  <a:pos x="216" y="74"/>
                </a:cxn>
                <a:cxn ang="0">
                  <a:pos x="215" y="79"/>
                </a:cxn>
                <a:cxn ang="0">
                  <a:pos x="213" y="80"/>
                </a:cxn>
                <a:cxn ang="0">
                  <a:pos x="188" y="79"/>
                </a:cxn>
                <a:cxn ang="0">
                  <a:pos x="189" y="77"/>
                </a:cxn>
                <a:cxn ang="0">
                  <a:pos x="194" y="73"/>
                </a:cxn>
                <a:cxn ang="0">
                  <a:pos x="194" y="67"/>
                </a:cxn>
                <a:cxn ang="0">
                  <a:pos x="189" y="58"/>
                </a:cxn>
                <a:cxn ang="0">
                  <a:pos x="181" y="50"/>
                </a:cxn>
                <a:cxn ang="0">
                  <a:pos x="168" y="40"/>
                </a:cxn>
                <a:cxn ang="0">
                  <a:pos x="151" y="28"/>
                </a:cxn>
                <a:cxn ang="0">
                  <a:pos x="130" y="18"/>
                </a:cxn>
                <a:cxn ang="0">
                  <a:pos x="107" y="15"/>
                </a:cxn>
                <a:cxn ang="0">
                  <a:pos x="85" y="22"/>
                </a:cxn>
                <a:cxn ang="0">
                  <a:pos x="62" y="40"/>
                </a:cxn>
                <a:cxn ang="0">
                  <a:pos x="41" y="73"/>
                </a:cxn>
              </a:cxnLst>
              <a:rect l="0" t="0" r="r" b="b"/>
              <a:pathLst>
                <a:path w="216" h="80">
                  <a:moveTo>
                    <a:pt x="41" y="73"/>
                  </a:moveTo>
                  <a:lnTo>
                    <a:pt x="0" y="62"/>
                  </a:lnTo>
                  <a:lnTo>
                    <a:pt x="4" y="61"/>
                  </a:lnTo>
                  <a:lnTo>
                    <a:pt x="13" y="56"/>
                  </a:lnTo>
                  <a:lnTo>
                    <a:pt x="24" y="49"/>
                  </a:lnTo>
                  <a:lnTo>
                    <a:pt x="34" y="41"/>
                  </a:lnTo>
                  <a:lnTo>
                    <a:pt x="41" y="35"/>
                  </a:lnTo>
                  <a:lnTo>
                    <a:pt x="52" y="25"/>
                  </a:lnTo>
                  <a:lnTo>
                    <a:pt x="69" y="14"/>
                  </a:lnTo>
                  <a:lnTo>
                    <a:pt x="90" y="5"/>
                  </a:lnTo>
                  <a:lnTo>
                    <a:pt x="114" y="0"/>
                  </a:lnTo>
                  <a:lnTo>
                    <a:pt x="140" y="3"/>
                  </a:lnTo>
                  <a:lnTo>
                    <a:pt x="167" y="15"/>
                  </a:lnTo>
                  <a:lnTo>
                    <a:pt x="195" y="41"/>
                  </a:lnTo>
                  <a:lnTo>
                    <a:pt x="211" y="62"/>
                  </a:lnTo>
                  <a:lnTo>
                    <a:pt x="216" y="74"/>
                  </a:lnTo>
                  <a:lnTo>
                    <a:pt x="215" y="79"/>
                  </a:lnTo>
                  <a:lnTo>
                    <a:pt x="213" y="80"/>
                  </a:lnTo>
                  <a:lnTo>
                    <a:pt x="188" y="79"/>
                  </a:lnTo>
                  <a:lnTo>
                    <a:pt x="189" y="77"/>
                  </a:lnTo>
                  <a:lnTo>
                    <a:pt x="194" y="73"/>
                  </a:lnTo>
                  <a:lnTo>
                    <a:pt x="194" y="67"/>
                  </a:lnTo>
                  <a:lnTo>
                    <a:pt x="189" y="58"/>
                  </a:lnTo>
                  <a:lnTo>
                    <a:pt x="181" y="50"/>
                  </a:lnTo>
                  <a:lnTo>
                    <a:pt x="168" y="40"/>
                  </a:lnTo>
                  <a:lnTo>
                    <a:pt x="151" y="28"/>
                  </a:lnTo>
                  <a:lnTo>
                    <a:pt x="130" y="18"/>
                  </a:lnTo>
                  <a:lnTo>
                    <a:pt x="107" y="15"/>
                  </a:lnTo>
                  <a:lnTo>
                    <a:pt x="85" y="22"/>
                  </a:lnTo>
                  <a:lnTo>
                    <a:pt x="62" y="40"/>
                  </a:lnTo>
                  <a:lnTo>
                    <a:pt x="41" y="73"/>
                  </a:lnTo>
                  <a:close/>
                </a:path>
              </a:pathLst>
            </a:custGeom>
            <a:solidFill>
              <a:srgbClr val="000000"/>
            </a:solidFill>
            <a:ln w="9525">
              <a:noFill/>
              <a:round/>
              <a:headEnd/>
              <a:tailEnd/>
            </a:ln>
          </p:spPr>
          <p:txBody>
            <a:bodyPr/>
            <a:lstStyle/>
            <a:p>
              <a:endParaRPr lang="en-US"/>
            </a:p>
          </p:txBody>
        </p:sp>
        <p:sp>
          <p:nvSpPr>
            <p:cNvPr id="52" name="Freeform 56"/>
            <p:cNvSpPr>
              <a:spLocks/>
            </p:cNvSpPr>
            <p:nvPr/>
          </p:nvSpPr>
          <p:spPr bwMode="auto">
            <a:xfrm>
              <a:off x="4089" y="3341"/>
              <a:ext cx="36" cy="43"/>
            </a:xfrm>
            <a:custGeom>
              <a:avLst/>
              <a:gdLst/>
              <a:ahLst/>
              <a:cxnLst>
                <a:cxn ang="0">
                  <a:pos x="53" y="0"/>
                </a:cxn>
                <a:cxn ang="0">
                  <a:pos x="42" y="2"/>
                </a:cxn>
                <a:cxn ang="0">
                  <a:pos x="32" y="5"/>
                </a:cxn>
                <a:cxn ang="0">
                  <a:pos x="24" y="9"/>
                </a:cxn>
                <a:cxn ang="0">
                  <a:pos x="15" y="15"/>
                </a:cxn>
                <a:cxn ang="0">
                  <a:pos x="8" y="22"/>
                </a:cxn>
                <a:cxn ang="0">
                  <a:pos x="4" y="31"/>
                </a:cxn>
                <a:cxn ang="0">
                  <a:pos x="1" y="40"/>
                </a:cxn>
                <a:cxn ang="0">
                  <a:pos x="0" y="49"/>
                </a:cxn>
                <a:cxn ang="0">
                  <a:pos x="1" y="58"/>
                </a:cxn>
                <a:cxn ang="0">
                  <a:pos x="4" y="67"/>
                </a:cxn>
                <a:cxn ang="0">
                  <a:pos x="8" y="74"/>
                </a:cxn>
                <a:cxn ang="0">
                  <a:pos x="15" y="80"/>
                </a:cxn>
                <a:cxn ang="0">
                  <a:pos x="14" y="77"/>
                </a:cxn>
                <a:cxn ang="0">
                  <a:pos x="14" y="74"/>
                </a:cxn>
                <a:cxn ang="0">
                  <a:pos x="14" y="71"/>
                </a:cxn>
                <a:cxn ang="0">
                  <a:pos x="12" y="68"/>
                </a:cxn>
                <a:cxn ang="0">
                  <a:pos x="15" y="47"/>
                </a:cxn>
                <a:cxn ang="0">
                  <a:pos x="24" y="35"/>
                </a:cxn>
                <a:cxn ang="0">
                  <a:pos x="36" y="31"/>
                </a:cxn>
                <a:cxn ang="0">
                  <a:pos x="52" y="29"/>
                </a:cxn>
                <a:cxn ang="0">
                  <a:pos x="60" y="29"/>
                </a:cxn>
                <a:cxn ang="0">
                  <a:pos x="67" y="31"/>
                </a:cxn>
                <a:cxn ang="0">
                  <a:pos x="76" y="32"/>
                </a:cxn>
                <a:cxn ang="0">
                  <a:pos x="83" y="37"/>
                </a:cxn>
                <a:cxn ang="0">
                  <a:pos x="87" y="41"/>
                </a:cxn>
                <a:cxn ang="0">
                  <a:pos x="91" y="49"/>
                </a:cxn>
                <a:cxn ang="0">
                  <a:pos x="93" y="58"/>
                </a:cxn>
                <a:cxn ang="0">
                  <a:pos x="91" y="68"/>
                </a:cxn>
                <a:cxn ang="0">
                  <a:pos x="90" y="73"/>
                </a:cxn>
                <a:cxn ang="0">
                  <a:pos x="89" y="77"/>
                </a:cxn>
                <a:cxn ang="0">
                  <a:pos x="86" y="82"/>
                </a:cxn>
                <a:cxn ang="0">
                  <a:pos x="83" y="86"/>
                </a:cxn>
                <a:cxn ang="0">
                  <a:pos x="93" y="80"/>
                </a:cxn>
                <a:cxn ang="0">
                  <a:pos x="100" y="71"/>
                </a:cxn>
                <a:cxn ang="0">
                  <a:pos x="106" y="61"/>
                </a:cxn>
                <a:cxn ang="0">
                  <a:pos x="107" y="49"/>
                </a:cxn>
                <a:cxn ang="0">
                  <a:pos x="106" y="40"/>
                </a:cxn>
                <a:cxn ang="0">
                  <a:pos x="103" y="31"/>
                </a:cxn>
                <a:cxn ang="0">
                  <a:pos x="99" y="22"/>
                </a:cxn>
                <a:cxn ang="0">
                  <a:pos x="91" y="15"/>
                </a:cxn>
                <a:cxn ang="0">
                  <a:pos x="83" y="9"/>
                </a:cxn>
                <a:cxn ang="0">
                  <a:pos x="74" y="5"/>
                </a:cxn>
                <a:cxn ang="0">
                  <a:pos x="65" y="2"/>
                </a:cxn>
                <a:cxn ang="0">
                  <a:pos x="53" y="0"/>
                </a:cxn>
              </a:cxnLst>
              <a:rect l="0" t="0" r="r" b="b"/>
              <a:pathLst>
                <a:path w="107" h="86">
                  <a:moveTo>
                    <a:pt x="53" y="0"/>
                  </a:moveTo>
                  <a:lnTo>
                    <a:pt x="42" y="2"/>
                  </a:lnTo>
                  <a:lnTo>
                    <a:pt x="32" y="5"/>
                  </a:lnTo>
                  <a:lnTo>
                    <a:pt x="24" y="9"/>
                  </a:lnTo>
                  <a:lnTo>
                    <a:pt x="15" y="15"/>
                  </a:lnTo>
                  <a:lnTo>
                    <a:pt x="8" y="22"/>
                  </a:lnTo>
                  <a:lnTo>
                    <a:pt x="4" y="31"/>
                  </a:lnTo>
                  <a:lnTo>
                    <a:pt x="1" y="40"/>
                  </a:lnTo>
                  <a:lnTo>
                    <a:pt x="0" y="49"/>
                  </a:lnTo>
                  <a:lnTo>
                    <a:pt x="1" y="58"/>
                  </a:lnTo>
                  <a:lnTo>
                    <a:pt x="4" y="67"/>
                  </a:lnTo>
                  <a:lnTo>
                    <a:pt x="8" y="74"/>
                  </a:lnTo>
                  <a:lnTo>
                    <a:pt x="15" y="80"/>
                  </a:lnTo>
                  <a:lnTo>
                    <a:pt x="14" y="77"/>
                  </a:lnTo>
                  <a:lnTo>
                    <a:pt x="14" y="74"/>
                  </a:lnTo>
                  <a:lnTo>
                    <a:pt x="14" y="71"/>
                  </a:lnTo>
                  <a:lnTo>
                    <a:pt x="12" y="68"/>
                  </a:lnTo>
                  <a:lnTo>
                    <a:pt x="15" y="47"/>
                  </a:lnTo>
                  <a:lnTo>
                    <a:pt x="24" y="35"/>
                  </a:lnTo>
                  <a:lnTo>
                    <a:pt x="36" y="31"/>
                  </a:lnTo>
                  <a:lnTo>
                    <a:pt x="52" y="29"/>
                  </a:lnTo>
                  <a:lnTo>
                    <a:pt x="60" y="29"/>
                  </a:lnTo>
                  <a:lnTo>
                    <a:pt x="67" y="31"/>
                  </a:lnTo>
                  <a:lnTo>
                    <a:pt x="76" y="32"/>
                  </a:lnTo>
                  <a:lnTo>
                    <a:pt x="83" y="37"/>
                  </a:lnTo>
                  <a:lnTo>
                    <a:pt x="87" y="41"/>
                  </a:lnTo>
                  <a:lnTo>
                    <a:pt x="91" y="49"/>
                  </a:lnTo>
                  <a:lnTo>
                    <a:pt x="93" y="58"/>
                  </a:lnTo>
                  <a:lnTo>
                    <a:pt x="91" y="68"/>
                  </a:lnTo>
                  <a:lnTo>
                    <a:pt x="90" y="73"/>
                  </a:lnTo>
                  <a:lnTo>
                    <a:pt x="89" y="77"/>
                  </a:lnTo>
                  <a:lnTo>
                    <a:pt x="86" y="82"/>
                  </a:lnTo>
                  <a:lnTo>
                    <a:pt x="83" y="86"/>
                  </a:lnTo>
                  <a:lnTo>
                    <a:pt x="93" y="80"/>
                  </a:lnTo>
                  <a:lnTo>
                    <a:pt x="100" y="71"/>
                  </a:lnTo>
                  <a:lnTo>
                    <a:pt x="106" y="61"/>
                  </a:lnTo>
                  <a:lnTo>
                    <a:pt x="107" y="49"/>
                  </a:lnTo>
                  <a:lnTo>
                    <a:pt x="106" y="40"/>
                  </a:lnTo>
                  <a:lnTo>
                    <a:pt x="103" y="31"/>
                  </a:lnTo>
                  <a:lnTo>
                    <a:pt x="99" y="22"/>
                  </a:lnTo>
                  <a:lnTo>
                    <a:pt x="91" y="15"/>
                  </a:lnTo>
                  <a:lnTo>
                    <a:pt x="83" y="9"/>
                  </a:lnTo>
                  <a:lnTo>
                    <a:pt x="74" y="5"/>
                  </a:lnTo>
                  <a:lnTo>
                    <a:pt x="65" y="2"/>
                  </a:lnTo>
                  <a:lnTo>
                    <a:pt x="53" y="0"/>
                  </a:lnTo>
                  <a:close/>
                </a:path>
              </a:pathLst>
            </a:custGeom>
            <a:solidFill>
              <a:srgbClr val="000000"/>
            </a:solidFill>
            <a:ln w="9525">
              <a:noFill/>
              <a:round/>
              <a:headEnd/>
              <a:tailEnd/>
            </a:ln>
          </p:spPr>
          <p:txBody>
            <a:bodyPr/>
            <a:lstStyle/>
            <a:p>
              <a:endParaRPr lang="en-US"/>
            </a:p>
          </p:txBody>
        </p:sp>
        <p:sp>
          <p:nvSpPr>
            <p:cNvPr id="53" name="Freeform 57"/>
            <p:cNvSpPr>
              <a:spLocks/>
            </p:cNvSpPr>
            <p:nvPr/>
          </p:nvSpPr>
          <p:spPr bwMode="auto">
            <a:xfrm>
              <a:off x="4101" y="3351"/>
              <a:ext cx="14" cy="22"/>
            </a:xfrm>
            <a:custGeom>
              <a:avLst/>
              <a:gdLst/>
              <a:ahLst/>
              <a:cxnLst>
                <a:cxn ang="0">
                  <a:pos x="20" y="43"/>
                </a:cxn>
                <a:cxn ang="0">
                  <a:pos x="28" y="42"/>
                </a:cxn>
                <a:cxn ang="0">
                  <a:pos x="35" y="36"/>
                </a:cxn>
                <a:cxn ang="0">
                  <a:pos x="41" y="30"/>
                </a:cxn>
                <a:cxn ang="0">
                  <a:pos x="42" y="21"/>
                </a:cxn>
                <a:cxn ang="0">
                  <a:pos x="41" y="12"/>
                </a:cxn>
                <a:cxn ang="0">
                  <a:pos x="35" y="6"/>
                </a:cxn>
                <a:cxn ang="0">
                  <a:pos x="28" y="1"/>
                </a:cxn>
                <a:cxn ang="0">
                  <a:pos x="20" y="0"/>
                </a:cxn>
                <a:cxn ang="0">
                  <a:pos x="11" y="1"/>
                </a:cxn>
                <a:cxn ang="0">
                  <a:pos x="6" y="6"/>
                </a:cxn>
                <a:cxn ang="0">
                  <a:pos x="1" y="12"/>
                </a:cxn>
                <a:cxn ang="0">
                  <a:pos x="0" y="21"/>
                </a:cxn>
                <a:cxn ang="0">
                  <a:pos x="1" y="30"/>
                </a:cxn>
                <a:cxn ang="0">
                  <a:pos x="6" y="36"/>
                </a:cxn>
                <a:cxn ang="0">
                  <a:pos x="11" y="42"/>
                </a:cxn>
                <a:cxn ang="0">
                  <a:pos x="20" y="43"/>
                </a:cxn>
              </a:cxnLst>
              <a:rect l="0" t="0" r="r" b="b"/>
              <a:pathLst>
                <a:path w="42" h="43">
                  <a:moveTo>
                    <a:pt x="20" y="43"/>
                  </a:moveTo>
                  <a:lnTo>
                    <a:pt x="28" y="42"/>
                  </a:lnTo>
                  <a:lnTo>
                    <a:pt x="35" y="36"/>
                  </a:lnTo>
                  <a:lnTo>
                    <a:pt x="41" y="30"/>
                  </a:lnTo>
                  <a:lnTo>
                    <a:pt x="42" y="21"/>
                  </a:lnTo>
                  <a:lnTo>
                    <a:pt x="41" y="12"/>
                  </a:lnTo>
                  <a:lnTo>
                    <a:pt x="35" y="6"/>
                  </a:lnTo>
                  <a:lnTo>
                    <a:pt x="28" y="1"/>
                  </a:lnTo>
                  <a:lnTo>
                    <a:pt x="20" y="0"/>
                  </a:lnTo>
                  <a:lnTo>
                    <a:pt x="11" y="1"/>
                  </a:lnTo>
                  <a:lnTo>
                    <a:pt x="6" y="6"/>
                  </a:lnTo>
                  <a:lnTo>
                    <a:pt x="1" y="12"/>
                  </a:lnTo>
                  <a:lnTo>
                    <a:pt x="0" y="21"/>
                  </a:lnTo>
                  <a:lnTo>
                    <a:pt x="1" y="30"/>
                  </a:lnTo>
                  <a:lnTo>
                    <a:pt x="6" y="36"/>
                  </a:lnTo>
                  <a:lnTo>
                    <a:pt x="11" y="42"/>
                  </a:lnTo>
                  <a:lnTo>
                    <a:pt x="20" y="43"/>
                  </a:lnTo>
                  <a:close/>
                </a:path>
              </a:pathLst>
            </a:custGeom>
            <a:solidFill>
              <a:srgbClr val="000000"/>
            </a:solidFill>
            <a:ln w="9525">
              <a:noFill/>
              <a:round/>
              <a:headEnd/>
              <a:tailEnd/>
            </a:ln>
          </p:spPr>
          <p:txBody>
            <a:bodyPr/>
            <a:lstStyle/>
            <a:p>
              <a:endParaRPr lang="en-US"/>
            </a:p>
          </p:txBody>
        </p:sp>
        <p:sp>
          <p:nvSpPr>
            <p:cNvPr id="54" name="Freeform 58"/>
            <p:cNvSpPr>
              <a:spLocks/>
            </p:cNvSpPr>
            <p:nvPr/>
          </p:nvSpPr>
          <p:spPr bwMode="auto">
            <a:xfrm>
              <a:off x="4081" y="3341"/>
              <a:ext cx="4" cy="17"/>
            </a:xfrm>
            <a:custGeom>
              <a:avLst/>
              <a:gdLst/>
              <a:ahLst/>
              <a:cxnLst>
                <a:cxn ang="0">
                  <a:pos x="0" y="33"/>
                </a:cxn>
                <a:cxn ang="0">
                  <a:pos x="0" y="29"/>
                </a:cxn>
                <a:cxn ang="0">
                  <a:pos x="2" y="20"/>
                </a:cxn>
                <a:cxn ang="0">
                  <a:pos x="2" y="9"/>
                </a:cxn>
                <a:cxn ang="0">
                  <a:pos x="2" y="0"/>
                </a:cxn>
                <a:cxn ang="0">
                  <a:pos x="3" y="0"/>
                </a:cxn>
                <a:cxn ang="0">
                  <a:pos x="8" y="6"/>
                </a:cxn>
                <a:cxn ang="0">
                  <a:pos x="12" y="15"/>
                </a:cxn>
                <a:cxn ang="0">
                  <a:pos x="13" y="23"/>
                </a:cxn>
                <a:cxn ang="0">
                  <a:pos x="12" y="26"/>
                </a:cxn>
                <a:cxn ang="0">
                  <a:pos x="8" y="30"/>
                </a:cxn>
                <a:cxn ang="0">
                  <a:pos x="2" y="32"/>
                </a:cxn>
                <a:cxn ang="0">
                  <a:pos x="0" y="33"/>
                </a:cxn>
              </a:cxnLst>
              <a:rect l="0" t="0" r="r" b="b"/>
              <a:pathLst>
                <a:path w="13" h="33">
                  <a:moveTo>
                    <a:pt x="0" y="33"/>
                  </a:moveTo>
                  <a:lnTo>
                    <a:pt x="0" y="29"/>
                  </a:lnTo>
                  <a:lnTo>
                    <a:pt x="2" y="20"/>
                  </a:lnTo>
                  <a:lnTo>
                    <a:pt x="2" y="9"/>
                  </a:lnTo>
                  <a:lnTo>
                    <a:pt x="2" y="0"/>
                  </a:lnTo>
                  <a:lnTo>
                    <a:pt x="3" y="0"/>
                  </a:lnTo>
                  <a:lnTo>
                    <a:pt x="8" y="6"/>
                  </a:lnTo>
                  <a:lnTo>
                    <a:pt x="12" y="15"/>
                  </a:lnTo>
                  <a:lnTo>
                    <a:pt x="13" y="23"/>
                  </a:lnTo>
                  <a:lnTo>
                    <a:pt x="12" y="26"/>
                  </a:lnTo>
                  <a:lnTo>
                    <a:pt x="8" y="30"/>
                  </a:lnTo>
                  <a:lnTo>
                    <a:pt x="2" y="32"/>
                  </a:lnTo>
                  <a:lnTo>
                    <a:pt x="0" y="33"/>
                  </a:lnTo>
                  <a:close/>
                </a:path>
              </a:pathLst>
            </a:custGeom>
            <a:solidFill>
              <a:srgbClr val="000000"/>
            </a:solidFill>
            <a:ln w="9525">
              <a:noFill/>
              <a:round/>
              <a:headEnd/>
              <a:tailEnd/>
            </a:ln>
          </p:spPr>
          <p:txBody>
            <a:bodyPr/>
            <a:lstStyle/>
            <a:p>
              <a:endParaRPr lang="en-US"/>
            </a:p>
          </p:txBody>
        </p:sp>
        <p:sp>
          <p:nvSpPr>
            <p:cNvPr id="55" name="Freeform 59"/>
            <p:cNvSpPr>
              <a:spLocks/>
            </p:cNvSpPr>
            <p:nvPr/>
          </p:nvSpPr>
          <p:spPr bwMode="auto">
            <a:xfrm>
              <a:off x="4089" y="3329"/>
              <a:ext cx="5" cy="18"/>
            </a:xfrm>
            <a:custGeom>
              <a:avLst/>
              <a:gdLst/>
              <a:ahLst/>
              <a:cxnLst>
                <a:cxn ang="0">
                  <a:pos x="0" y="36"/>
                </a:cxn>
                <a:cxn ang="0">
                  <a:pos x="0" y="31"/>
                </a:cxn>
                <a:cxn ang="0">
                  <a:pos x="1" y="19"/>
                </a:cxn>
                <a:cxn ang="0">
                  <a:pos x="1" y="7"/>
                </a:cxn>
                <a:cxn ang="0">
                  <a:pos x="1" y="0"/>
                </a:cxn>
                <a:cxn ang="0">
                  <a:pos x="2" y="3"/>
                </a:cxn>
                <a:cxn ang="0">
                  <a:pos x="8" y="13"/>
                </a:cxn>
                <a:cxn ang="0">
                  <a:pos x="12" y="27"/>
                </a:cxn>
                <a:cxn ang="0">
                  <a:pos x="15" y="33"/>
                </a:cxn>
                <a:cxn ang="0">
                  <a:pos x="0" y="36"/>
                </a:cxn>
              </a:cxnLst>
              <a:rect l="0" t="0" r="r" b="b"/>
              <a:pathLst>
                <a:path w="15" h="36">
                  <a:moveTo>
                    <a:pt x="0" y="36"/>
                  </a:moveTo>
                  <a:lnTo>
                    <a:pt x="0" y="31"/>
                  </a:lnTo>
                  <a:lnTo>
                    <a:pt x="1" y="19"/>
                  </a:lnTo>
                  <a:lnTo>
                    <a:pt x="1" y="7"/>
                  </a:lnTo>
                  <a:lnTo>
                    <a:pt x="1" y="0"/>
                  </a:lnTo>
                  <a:lnTo>
                    <a:pt x="2" y="3"/>
                  </a:lnTo>
                  <a:lnTo>
                    <a:pt x="8" y="13"/>
                  </a:lnTo>
                  <a:lnTo>
                    <a:pt x="12" y="27"/>
                  </a:lnTo>
                  <a:lnTo>
                    <a:pt x="15" y="33"/>
                  </a:lnTo>
                  <a:lnTo>
                    <a:pt x="0" y="36"/>
                  </a:lnTo>
                  <a:close/>
                </a:path>
              </a:pathLst>
            </a:custGeom>
            <a:solidFill>
              <a:srgbClr val="000000"/>
            </a:solidFill>
            <a:ln w="9525">
              <a:noFill/>
              <a:round/>
              <a:headEnd/>
              <a:tailEnd/>
            </a:ln>
          </p:spPr>
          <p:txBody>
            <a:bodyPr/>
            <a:lstStyle/>
            <a:p>
              <a:endParaRPr lang="en-US"/>
            </a:p>
          </p:txBody>
        </p:sp>
        <p:sp>
          <p:nvSpPr>
            <p:cNvPr id="56" name="Freeform 60"/>
            <p:cNvSpPr>
              <a:spLocks/>
            </p:cNvSpPr>
            <p:nvPr/>
          </p:nvSpPr>
          <p:spPr bwMode="auto">
            <a:xfrm>
              <a:off x="4097" y="3324"/>
              <a:ext cx="6" cy="17"/>
            </a:xfrm>
            <a:custGeom>
              <a:avLst/>
              <a:gdLst/>
              <a:ahLst/>
              <a:cxnLst>
                <a:cxn ang="0">
                  <a:pos x="0" y="35"/>
                </a:cxn>
                <a:cxn ang="0">
                  <a:pos x="1" y="30"/>
                </a:cxn>
                <a:cxn ang="0">
                  <a:pos x="2" y="20"/>
                </a:cxn>
                <a:cxn ang="0">
                  <a:pos x="4" y="9"/>
                </a:cxn>
                <a:cxn ang="0">
                  <a:pos x="4" y="0"/>
                </a:cxn>
                <a:cxn ang="0">
                  <a:pos x="5" y="2"/>
                </a:cxn>
                <a:cxn ang="0">
                  <a:pos x="11" y="14"/>
                </a:cxn>
                <a:cxn ang="0">
                  <a:pos x="15" y="27"/>
                </a:cxn>
                <a:cxn ang="0">
                  <a:pos x="17" y="33"/>
                </a:cxn>
                <a:cxn ang="0">
                  <a:pos x="0" y="35"/>
                </a:cxn>
              </a:cxnLst>
              <a:rect l="0" t="0" r="r" b="b"/>
              <a:pathLst>
                <a:path w="17" h="35">
                  <a:moveTo>
                    <a:pt x="0" y="35"/>
                  </a:moveTo>
                  <a:lnTo>
                    <a:pt x="1" y="30"/>
                  </a:lnTo>
                  <a:lnTo>
                    <a:pt x="2" y="20"/>
                  </a:lnTo>
                  <a:lnTo>
                    <a:pt x="4" y="9"/>
                  </a:lnTo>
                  <a:lnTo>
                    <a:pt x="4" y="0"/>
                  </a:lnTo>
                  <a:lnTo>
                    <a:pt x="5" y="2"/>
                  </a:lnTo>
                  <a:lnTo>
                    <a:pt x="11" y="14"/>
                  </a:lnTo>
                  <a:lnTo>
                    <a:pt x="15" y="27"/>
                  </a:lnTo>
                  <a:lnTo>
                    <a:pt x="17" y="33"/>
                  </a:lnTo>
                  <a:lnTo>
                    <a:pt x="0" y="35"/>
                  </a:lnTo>
                  <a:close/>
                </a:path>
              </a:pathLst>
            </a:custGeom>
            <a:solidFill>
              <a:srgbClr val="000000"/>
            </a:solidFill>
            <a:ln w="9525">
              <a:noFill/>
              <a:round/>
              <a:headEnd/>
              <a:tailEnd/>
            </a:ln>
          </p:spPr>
          <p:txBody>
            <a:bodyPr/>
            <a:lstStyle/>
            <a:p>
              <a:endParaRPr lang="en-US"/>
            </a:p>
          </p:txBody>
        </p:sp>
        <p:sp>
          <p:nvSpPr>
            <p:cNvPr id="57" name="Freeform 61"/>
            <p:cNvSpPr>
              <a:spLocks/>
            </p:cNvSpPr>
            <p:nvPr/>
          </p:nvSpPr>
          <p:spPr bwMode="auto">
            <a:xfrm>
              <a:off x="4107" y="3314"/>
              <a:ext cx="7" cy="30"/>
            </a:xfrm>
            <a:custGeom>
              <a:avLst/>
              <a:gdLst/>
              <a:ahLst/>
              <a:cxnLst>
                <a:cxn ang="0">
                  <a:pos x="0" y="54"/>
                </a:cxn>
                <a:cxn ang="0">
                  <a:pos x="2" y="47"/>
                </a:cxn>
                <a:cxn ang="0">
                  <a:pos x="7" y="32"/>
                </a:cxn>
                <a:cxn ang="0">
                  <a:pos x="12" y="14"/>
                </a:cxn>
                <a:cxn ang="0">
                  <a:pos x="13" y="0"/>
                </a:cxn>
                <a:cxn ang="0">
                  <a:pos x="14" y="5"/>
                </a:cxn>
                <a:cxn ang="0">
                  <a:pos x="17" y="27"/>
                </a:cxn>
                <a:cxn ang="0">
                  <a:pos x="20" y="51"/>
                </a:cxn>
                <a:cxn ang="0">
                  <a:pos x="21" y="62"/>
                </a:cxn>
                <a:cxn ang="0">
                  <a:pos x="0" y="54"/>
                </a:cxn>
              </a:cxnLst>
              <a:rect l="0" t="0" r="r" b="b"/>
              <a:pathLst>
                <a:path w="21" h="62">
                  <a:moveTo>
                    <a:pt x="0" y="54"/>
                  </a:moveTo>
                  <a:lnTo>
                    <a:pt x="2" y="47"/>
                  </a:lnTo>
                  <a:lnTo>
                    <a:pt x="7" y="32"/>
                  </a:lnTo>
                  <a:lnTo>
                    <a:pt x="12" y="14"/>
                  </a:lnTo>
                  <a:lnTo>
                    <a:pt x="13" y="0"/>
                  </a:lnTo>
                  <a:lnTo>
                    <a:pt x="14" y="5"/>
                  </a:lnTo>
                  <a:lnTo>
                    <a:pt x="17" y="27"/>
                  </a:lnTo>
                  <a:lnTo>
                    <a:pt x="20" y="51"/>
                  </a:lnTo>
                  <a:lnTo>
                    <a:pt x="21" y="62"/>
                  </a:lnTo>
                  <a:lnTo>
                    <a:pt x="0" y="54"/>
                  </a:lnTo>
                  <a:close/>
                </a:path>
              </a:pathLst>
            </a:custGeom>
            <a:solidFill>
              <a:srgbClr val="000000"/>
            </a:solidFill>
            <a:ln w="9525">
              <a:noFill/>
              <a:round/>
              <a:headEnd/>
              <a:tailEnd/>
            </a:ln>
          </p:spPr>
          <p:txBody>
            <a:bodyPr/>
            <a:lstStyle/>
            <a:p>
              <a:endParaRPr lang="en-US"/>
            </a:p>
          </p:txBody>
        </p:sp>
        <p:sp>
          <p:nvSpPr>
            <p:cNvPr id="58" name="Freeform 62"/>
            <p:cNvSpPr>
              <a:spLocks/>
            </p:cNvSpPr>
            <p:nvPr/>
          </p:nvSpPr>
          <p:spPr bwMode="auto">
            <a:xfrm>
              <a:off x="4115" y="3324"/>
              <a:ext cx="9" cy="26"/>
            </a:xfrm>
            <a:custGeom>
              <a:avLst/>
              <a:gdLst/>
              <a:ahLst/>
              <a:cxnLst>
                <a:cxn ang="0">
                  <a:pos x="0" y="42"/>
                </a:cxn>
                <a:cxn ang="0">
                  <a:pos x="4" y="36"/>
                </a:cxn>
                <a:cxn ang="0">
                  <a:pos x="12" y="24"/>
                </a:cxn>
                <a:cxn ang="0">
                  <a:pos x="21" y="11"/>
                </a:cxn>
                <a:cxn ang="0">
                  <a:pos x="25" y="0"/>
                </a:cxn>
                <a:cxn ang="0">
                  <a:pos x="24" y="3"/>
                </a:cxn>
                <a:cxn ang="0">
                  <a:pos x="21" y="20"/>
                </a:cxn>
                <a:cxn ang="0">
                  <a:pos x="17" y="39"/>
                </a:cxn>
                <a:cxn ang="0">
                  <a:pos x="12" y="52"/>
                </a:cxn>
                <a:cxn ang="0">
                  <a:pos x="8" y="52"/>
                </a:cxn>
                <a:cxn ang="0">
                  <a:pos x="4" y="48"/>
                </a:cxn>
                <a:cxn ang="0">
                  <a:pos x="1" y="44"/>
                </a:cxn>
                <a:cxn ang="0">
                  <a:pos x="0" y="42"/>
                </a:cxn>
              </a:cxnLst>
              <a:rect l="0" t="0" r="r" b="b"/>
              <a:pathLst>
                <a:path w="25" h="52">
                  <a:moveTo>
                    <a:pt x="0" y="42"/>
                  </a:moveTo>
                  <a:lnTo>
                    <a:pt x="4" y="36"/>
                  </a:lnTo>
                  <a:lnTo>
                    <a:pt x="12" y="24"/>
                  </a:lnTo>
                  <a:lnTo>
                    <a:pt x="21" y="11"/>
                  </a:lnTo>
                  <a:lnTo>
                    <a:pt x="25" y="0"/>
                  </a:lnTo>
                  <a:lnTo>
                    <a:pt x="24" y="3"/>
                  </a:lnTo>
                  <a:lnTo>
                    <a:pt x="21" y="20"/>
                  </a:lnTo>
                  <a:lnTo>
                    <a:pt x="17" y="39"/>
                  </a:lnTo>
                  <a:lnTo>
                    <a:pt x="12" y="52"/>
                  </a:lnTo>
                  <a:lnTo>
                    <a:pt x="8" y="52"/>
                  </a:lnTo>
                  <a:lnTo>
                    <a:pt x="4" y="48"/>
                  </a:lnTo>
                  <a:lnTo>
                    <a:pt x="1" y="44"/>
                  </a:lnTo>
                  <a:lnTo>
                    <a:pt x="0" y="42"/>
                  </a:lnTo>
                  <a:close/>
                </a:path>
              </a:pathLst>
            </a:custGeom>
            <a:solidFill>
              <a:srgbClr val="000000"/>
            </a:solidFill>
            <a:ln w="9525">
              <a:noFill/>
              <a:round/>
              <a:headEnd/>
              <a:tailEnd/>
            </a:ln>
          </p:spPr>
          <p:txBody>
            <a:bodyPr/>
            <a:lstStyle/>
            <a:p>
              <a:endParaRPr lang="en-US"/>
            </a:p>
          </p:txBody>
        </p:sp>
        <p:sp>
          <p:nvSpPr>
            <p:cNvPr id="59" name="Freeform 63"/>
            <p:cNvSpPr>
              <a:spLocks/>
            </p:cNvSpPr>
            <p:nvPr/>
          </p:nvSpPr>
          <p:spPr bwMode="auto">
            <a:xfrm>
              <a:off x="4124" y="3338"/>
              <a:ext cx="9" cy="21"/>
            </a:xfrm>
            <a:custGeom>
              <a:avLst/>
              <a:gdLst/>
              <a:ahLst/>
              <a:cxnLst>
                <a:cxn ang="0">
                  <a:pos x="0" y="31"/>
                </a:cxn>
                <a:cxn ang="0">
                  <a:pos x="4" y="28"/>
                </a:cxn>
                <a:cxn ang="0">
                  <a:pos x="13" y="21"/>
                </a:cxn>
                <a:cxn ang="0">
                  <a:pos x="23" y="12"/>
                </a:cxn>
                <a:cxn ang="0">
                  <a:pos x="28" y="2"/>
                </a:cxn>
                <a:cxn ang="0">
                  <a:pos x="28" y="0"/>
                </a:cxn>
                <a:cxn ang="0">
                  <a:pos x="24" y="12"/>
                </a:cxn>
                <a:cxn ang="0">
                  <a:pos x="19" y="29"/>
                </a:cxn>
                <a:cxn ang="0">
                  <a:pos x="11" y="41"/>
                </a:cxn>
                <a:cxn ang="0">
                  <a:pos x="6" y="43"/>
                </a:cxn>
                <a:cxn ang="0">
                  <a:pos x="2" y="38"/>
                </a:cxn>
                <a:cxn ang="0">
                  <a:pos x="0" y="34"/>
                </a:cxn>
                <a:cxn ang="0">
                  <a:pos x="0" y="31"/>
                </a:cxn>
              </a:cxnLst>
              <a:rect l="0" t="0" r="r" b="b"/>
              <a:pathLst>
                <a:path w="28" h="43">
                  <a:moveTo>
                    <a:pt x="0" y="31"/>
                  </a:moveTo>
                  <a:lnTo>
                    <a:pt x="4" y="28"/>
                  </a:lnTo>
                  <a:lnTo>
                    <a:pt x="13" y="21"/>
                  </a:lnTo>
                  <a:lnTo>
                    <a:pt x="23" y="12"/>
                  </a:lnTo>
                  <a:lnTo>
                    <a:pt x="28" y="2"/>
                  </a:lnTo>
                  <a:lnTo>
                    <a:pt x="28" y="0"/>
                  </a:lnTo>
                  <a:lnTo>
                    <a:pt x="24" y="12"/>
                  </a:lnTo>
                  <a:lnTo>
                    <a:pt x="19" y="29"/>
                  </a:lnTo>
                  <a:lnTo>
                    <a:pt x="11" y="41"/>
                  </a:lnTo>
                  <a:lnTo>
                    <a:pt x="6" y="43"/>
                  </a:lnTo>
                  <a:lnTo>
                    <a:pt x="2" y="38"/>
                  </a:lnTo>
                  <a:lnTo>
                    <a:pt x="0" y="34"/>
                  </a:lnTo>
                  <a:lnTo>
                    <a:pt x="0" y="31"/>
                  </a:lnTo>
                  <a:close/>
                </a:path>
              </a:pathLst>
            </a:custGeom>
            <a:solidFill>
              <a:srgbClr val="000000"/>
            </a:solidFill>
            <a:ln w="9525">
              <a:noFill/>
              <a:round/>
              <a:headEnd/>
              <a:tailEnd/>
            </a:ln>
          </p:spPr>
          <p:txBody>
            <a:bodyPr/>
            <a:lstStyle/>
            <a:p>
              <a:endParaRPr lang="en-US"/>
            </a:p>
          </p:txBody>
        </p:sp>
        <p:sp>
          <p:nvSpPr>
            <p:cNvPr id="60" name="Freeform 64"/>
            <p:cNvSpPr>
              <a:spLocks/>
            </p:cNvSpPr>
            <p:nvPr/>
          </p:nvSpPr>
          <p:spPr bwMode="auto">
            <a:xfrm>
              <a:off x="4130" y="3347"/>
              <a:ext cx="8" cy="21"/>
            </a:xfrm>
            <a:custGeom>
              <a:avLst/>
              <a:gdLst/>
              <a:ahLst/>
              <a:cxnLst>
                <a:cxn ang="0">
                  <a:pos x="0" y="30"/>
                </a:cxn>
                <a:cxn ang="0">
                  <a:pos x="2" y="27"/>
                </a:cxn>
                <a:cxn ang="0">
                  <a:pos x="11" y="18"/>
                </a:cxn>
                <a:cxn ang="0">
                  <a:pos x="19" y="9"/>
                </a:cxn>
                <a:cxn ang="0">
                  <a:pos x="24" y="0"/>
                </a:cxn>
                <a:cxn ang="0">
                  <a:pos x="22" y="3"/>
                </a:cxn>
                <a:cxn ang="0">
                  <a:pos x="19" y="17"/>
                </a:cxn>
                <a:cxn ang="0">
                  <a:pos x="14" y="32"/>
                </a:cxn>
                <a:cxn ang="0">
                  <a:pos x="7" y="41"/>
                </a:cxn>
                <a:cxn ang="0">
                  <a:pos x="4" y="41"/>
                </a:cxn>
                <a:cxn ang="0">
                  <a:pos x="1" y="38"/>
                </a:cxn>
                <a:cxn ang="0">
                  <a:pos x="0" y="33"/>
                </a:cxn>
                <a:cxn ang="0">
                  <a:pos x="0" y="30"/>
                </a:cxn>
              </a:cxnLst>
              <a:rect l="0" t="0" r="r" b="b"/>
              <a:pathLst>
                <a:path w="24" h="41">
                  <a:moveTo>
                    <a:pt x="0" y="30"/>
                  </a:moveTo>
                  <a:lnTo>
                    <a:pt x="2" y="27"/>
                  </a:lnTo>
                  <a:lnTo>
                    <a:pt x="11" y="18"/>
                  </a:lnTo>
                  <a:lnTo>
                    <a:pt x="19" y="9"/>
                  </a:lnTo>
                  <a:lnTo>
                    <a:pt x="24" y="0"/>
                  </a:lnTo>
                  <a:lnTo>
                    <a:pt x="22" y="3"/>
                  </a:lnTo>
                  <a:lnTo>
                    <a:pt x="19" y="17"/>
                  </a:lnTo>
                  <a:lnTo>
                    <a:pt x="14" y="32"/>
                  </a:lnTo>
                  <a:lnTo>
                    <a:pt x="7" y="41"/>
                  </a:lnTo>
                  <a:lnTo>
                    <a:pt x="4" y="41"/>
                  </a:lnTo>
                  <a:lnTo>
                    <a:pt x="1" y="38"/>
                  </a:lnTo>
                  <a:lnTo>
                    <a:pt x="0" y="33"/>
                  </a:lnTo>
                  <a:lnTo>
                    <a:pt x="0" y="30"/>
                  </a:lnTo>
                  <a:close/>
                </a:path>
              </a:pathLst>
            </a:custGeom>
            <a:solidFill>
              <a:srgbClr val="000000"/>
            </a:solidFill>
            <a:ln w="9525">
              <a:noFill/>
              <a:round/>
              <a:headEnd/>
              <a:tailEnd/>
            </a:ln>
          </p:spPr>
          <p:txBody>
            <a:bodyPr/>
            <a:lstStyle/>
            <a:p>
              <a:endParaRPr lang="en-US"/>
            </a:p>
          </p:txBody>
        </p:sp>
        <p:sp>
          <p:nvSpPr>
            <p:cNvPr id="61" name="Freeform 65"/>
            <p:cNvSpPr>
              <a:spLocks/>
            </p:cNvSpPr>
            <p:nvPr/>
          </p:nvSpPr>
          <p:spPr bwMode="auto">
            <a:xfrm>
              <a:off x="4100" y="3357"/>
              <a:ext cx="6" cy="9"/>
            </a:xfrm>
            <a:custGeom>
              <a:avLst/>
              <a:gdLst/>
              <a:ahLst/>
              <a:cxnLst>
                <a:cxn ang="0">
                  <a:pos x="9" y="20"/>
                </a:cxn>
                <a:cxn ang="0">
                  <a:pos x="12" y="20"/>
                </a:cxn>
                <a:cxn ang="0">
                  <a:pos x="15" y="17"/>
                </a:cxn>
                <a:cxn ang="0">
                  <a:pos x="16" y="15"/>
                </a:cxn>
                <a:cxn ang="0">
                  <a:pos x="17" y="11"/>
                </a:cxn>
                <a:cxn ang="0">
                  <a:pos x="16" y="8"/>
                </a:cxn>
                <a:cxn ang="0">
                  <a:pos x="15" y="3"/>
                </a:cxn>
                <a:cxn ang="0">
                  <a:pos x="12" y="2"/>
                </a:cxn>
                <a:cxn ang="0">
                  <a:pos x="9" y="0"/>
                </a:cxn>
                <a:cxn ang="0">
                  <a:pos x="6" y="2"/>
                </a:cxn>
                <a:cxn ang="0">
                  <a:pos x="3" y="3"/>
                </a:cxn>
                <a:cxn ang="0">
                  <a:pos x="2" y="8"/>
                </a:cxn>
                <a:cxn ang="0">
                  <a:pos x="0" y="11"/>
                </a:cxn>
                <a:cxn ang="0">
                  <a:pos x="2" y="15"/>
                </a:cxn>
                <a:cxn ang="0">
                  <a:pos x="3" y="17"/>
                </a:cxn>
                <a:cxn ang="0">
                  <a:pos x="6" y="20"/>
                </a:cxn>
                <a:cxn ang="0">
                  <a:pos x="9" y="20"/>
                </a:cxn>
              </a:cxnLst>
              <a:rect l="0" t="0" r="r" b="b"/>
              <a:pathLst>
                <a:path w="17" h="20">
                  <a:moveTo>
                    <a:pt x="9" y="20"/>
                  </a:moveTo>
                  <a:lnTo>
                    <a:pt x="12" y="20"/>
                  </a:lnTo>
                  <a:lnTo>
                    <a:pt x="15" y="17"/>
                  </a:lnTo>
                  <a:lnTo>
                    <a:pt x="16" y="15"/>
                  </a:lnTo>
                  <a:lnTo>
                    <a:pt x="17" y="11"/>
                  </a:lnTo>
                  <a:lnTo>
                    <a:pt x="16" y="8"/>
                  </a:lnTo>
                  <a:lnTo>
                    <a:pt x="15" y="3"/>
                  </a:lnTo>
                  <a:lnTo>
                    <a:pt x="12" y="2"/>
                  </a:lnTo>
                  <a:lnTo>
                    <a:pt x="9" y="0"/>
                  </a:lnTo>
                  <a:lnTo>
                    <a:pt x="6" y="2"/>
                  </a:lnTo>
                  <a:lnTo>
                    <a:pt x="3" y="3"/>
                  </a:lnTo>
                  <a:lnTo>
                    <a:pt x="2" y="8"/>
                  </a:lnTo>
                  <a:lnTo>
                    <a:pt x="0" y="11"/>
                  </a:lnTo>
                  <a:lnTo>
                    <a:pt x="2" y="15"/>
                  </a:lnTo>
                  <a:lnTo>
                    <a:pt x="3" y="17"/>
                  </a:lnTo>
                  <a:lnTo>
                    <a:pt x="6" y="20"/>
                  </a:lnTo>
                  <a:lnTo>
                    <a:pt x="9" y="20"/>
                  </a:lnTo>
                  <a:close/>
                </a:path>
              </a:pathLst>
            </a:custGeom>
            <a:solidFill>
              <a:srgbClr val="FFFFFF"/>
            </a:solidFill>
            <a:ln w="9525">
              <a:noFill/>
              <a:round/>
              <a:headEnd/>
              <a:tailEnd/>
            </a:ln>
          </p:spPr>
          <p:txBody>
            <a:bodyPr/>
            <a:lstStyle/>
            <a:p>
              <a:endParaRPr lang="en-US"/>
            </a:p>
          </p:txBody>
        </p:sp>
        <p:sp>
          <p:nvSpPr>
            <p:cNvPr id="62" name="Freeform 66"/>
            <p:cNvSpPr>
              <a:spLocks/>
            </p:cNvSpPr>
            <p:nvPr/>
          </p:nvSpPr>
          <p:spPr bwMode="auto">
            <a:xfrm>
              <a:off x="4169" y="3341"/>
              <a:ext cx="44" cy="38"/>
            </a:xfrm>
            <a:custGeom>
              <a:avLst/>
              <a:gdLst/>
              <a:ahLst/>
              <a:cxnLst>
                <a:cxn ang="0">
                  <a:pos x="0" y="48"/>
                </a:cxn>
                <a:cxn ang="0">
                  <a:pos x="4" y="44"/>
                </a:cxn>
                <a:cxn ang="0">
                  <a:pos x="18" y="32"/>
                </a:cxn>
                <a:cxn ang="0">
                  <a:pos x="36" y="17"/>
                </a:cxn>
                <a:cxn ang="0">
                  <a:pos x="59" y="4"/>
                </a:cxn>
                <a:cxn ang="0">
                  <a:pos x="82" y="0"/>
                </a:cxn>
                <a:cxn ang="0">
                  <a:pos x="103" y="7"/>
                </a:cxn>
                <a:cxn ang="0">
                  <a:pos x="121" y="30"/>
                </a:cxn>
                <a:cxn ang="0">
                  <a:pos x="134" y="75"/>
                </a:cxn>
                <a:cxn ang="0">
                  <a:pos x="132" y="75"/>
                </a:cxn>
                <a:cxn ang="0">
                  <a:pos x="127" y="68"/>
                </a:cxn>
                <a:cxn ang="0">
                  <a:pos x="117" y="56"/>
                </a:cxn>
                <a:cxn ang="0">
                  <a:pos x="101" y="42"/>
                </a:cxn>
                <a:cxn ang="0">
                  <a:pos x="83" y="30"/>
                </a:cxn>
                <a:cxn ang="0">
                  <a:pos x="59" y="26"/>
                </a:cxn>
                <a:cxn ang="0">
                  <a:pos x="32" y="30"/>
                </a:cxn>
                <a:cxn ang="0">
                  <a:pos x="0" y="48"/>
                </a:cxn>
              </a:cxnLst>
              <a:rect l="0" t="0" r="r" b="b"/>
              <a:pathLst>
                <a:path w="134" h="75">
                  <a:moveTo>
                    <a:pt x="0" y="48"/>
                  </a:moveTo>
                  <a:lnTo>
                    <a:pt x="4" y="44"/>
                  </a:lnTo>
                  <a:lnTo>
                    <a:pt x="18" y="32"/>
                  </a:lnTo>
                  <a:lnTo>
                    <a:pt x="36" y="17"/>
                  </a:lnTo>
                  <a:lnTo>
                    <a:pt x="59" y="4"/>
                  </a:lnTo>
                  <a:lnTo>
                    <a:pt x="82" y="0"/>
                  </a:lnTo>
                  <a:lnTo>
                    <a:pt x="103" y="7"/>
                  </a:lnTo>
                  <a:lnTo>
                    <a:pt x="121" y="30"/>
                  </a:lnTo>
                  <a:lnTo>
                    <a:pt x="134" y="75"/>
                  </a:lnTo>
                  <a:lnTo>
                    <a:pt x="132" y="75"/>
                  </a:lnTo>
                  <a:lnTo>
                    <a:pt x="127" y="68"/>
                  </a:lnTo>
                  <a:lnTo>
                    <a:pt x="117" y="56"/>
                  </a:lnTo>
                  <a:lnTo>
                    <a:pt x="101" y="42"/>
                  </a:lnTo>
                  <a:lnTo>
                    <a:pt x="83" y="30"/>
                  </a:lnTo>
                  <a:lnTo>
                    <a:pt x="59" y="26"/>
                  </a:lnTo>
                  <a:lnTo>
                    <a:pt x="32" y="30"/>
                  </a:lnTo>
                  <a:lnTo>
                    <a:pt x="0" y="48"/>
                  </a:lnTo>
                  <a:close/>
                </a:path>
              </a:pathLst>
            </a:custGeom>
            <a:solidFill>
              <a:srgbClr val="000000"/>
            </a:solidFill>
            <a:ln w="9525">
              <a:noFill/>
              <a:round/>
              <a:headEnd/>
              <a:tailEnd/>
            </a:ln>
          </p:spPr>
          <p:txBody>
            <a:bodyPr/>
            <a:lstStyle/>
            <a:p>
              <a:endParaRPr lang="en-US"/>
            </a:p>
          </p:txBody>
        </p:sp>
        <p:sp>
          <p:nvSpPr>
            <p:cNvPr id="63" name="Freeform 67"/>
            <p:cNvSpPr>
              <a:spLocks/>
            </p:cNvSpPr>
            <p:nvPr/>
          </p:nvSpPr>
          <p:spPr bwMode="auto">
            <a:xfrm>
              <a:off x="4178" y="3346"/>
              <a:ext cx="32" cy="41"/>
            </a:xfrm>
            <a:custGeom>
              <a:avLst/>
              <a:gdLst/>
              <a:ahLst/>
              <a:cxnLst>
                <a:cxn ang="0">
                  <a:pos x="47" y="0"/>
                </a:cxn>
                <a:cxn ang="0">
                  <a:pos x="37" y="0"/>
                </a:cxn>
                <a:cxn ang="0">
                  <a:pos x="29" y="1"/>
                </a:cxn>
                <a:cxn ang="0">
                  <a:pos x="20" y="3"/>
                </a:cxn>
                <a:cxn ang="0">
                  <a:pos x="13" y="8"/>
                </a:cxn>
                <a:cxn ang="0">
                  <a:pos x="7" y="12"/>
                </a:cxn>
                <a:cxn ang="0">
                  <a:pos x="3" y="17"/>
                </a:cxn>
                <a:cxn ang="0">
                  <a:pos x="2" y="24"/>
                </a:cxn>
                <a:cxn ang="0">
                  <a:pos x="0" y="33"/>
                </a:cxn>
                <a:cxn ang="0">
                  <a:pos x="0" y="42"/>
                </a:cxn>
                <a:cxn ang="0">
                  <a:pos x="0" y="50"/>
                </a:cxn>
                <a:cxn ang="0">
                  <a:pos x="3" y="54"/>
                </a:cxn>
                <a:cxn ang="0">
                  <a:pos x="9" y="60"/>
                </a:cxn>
                <a:cxn ang="0">
                  <a:pos x="7" y="56"/>
                </a:cxn>
                <a:cxn ang="0">
                  <a:pos x="7" y="50"/>
                </a:cxn>
                <a:cxn ang="0">
                  <a:pos x="7" y="44"/>
                </a:cxn>
                <a:cxn ang="0">
                  <a:pos x="10" y="39"/>
                </a:cxn>
                <a:cxn ang="0">
                  <a:pos x="20" y="27"/>
                </a:cxn>
                <a:cxn ang="0">
                  <a:pos x="27" y="23"/>
                </a:cxn>
                <a:cxn ang="0">
                  <a:pos x="36" y="23"/>
                </a:cxn>
                <a:cxn ang="0">
                  <a:pos x="48" y="24"/>
                </a:cxn>
                <a:cxn ang="0">
                  <a:pos x="62" y="27"/>
                </a:cxn>
                <a:cxn ang="0">
                  <a:pos x="72" y="36"/>
                </a:cxn>
                <a:cxn ang="0">
                  <a:pos x="79" y="50"/>
                </a:cxn>
                <a:cxn ang="0">
                  <a:pos x="82" y="66"/>
                </a:cxn>
                <a:cxn ang="0">
                  <a:pos x="82" y="69"/>
                </a:cxn>
                <a:cxn ang="0">
                  <a:pos x="82" y="74"/>
                </a:cxn>
                <a:cxn ang="0">
                  <a:pos x="82" y="78"/>
                </a:cxn>
                <a:cxn ang="0">
                  <a:pos x="81" y="82"/>
                </a:cxn>
                <a:cxn ang="0">
                  <a:pos x="87" y="74"/>
                </a:cxn>
                <a:cxn ang="0">
                  <a:pos x="91" y="66"/>
                </a:cxn>
                <a:cxn ang="0">
                  <a:pos x="92" y="57"/>
                </a:cxn>
                <a:cxn ang="0">
                  <a:pos x="94" y="47"/>
                </a:cxn>
                <a:cxn ang="0">
                  <a:pos x="92" y="38"/>
                </a:cxn>
                <a:cxn ang="0">
                  <a:pos x="91" y="29"/>
                </a:cxn>
                <a:cxn ang="0">
                  <a:pos x="87" y="21"/>
                </a:cxn>
                <a:cxn ang="0">
                  <a:pos x="81" y="14"/>
                </a:cxn>
                <a:cxn ang="0">
                  <a:pos x="74" y="8"/>
                </a:cxn>
                <a:cxn ang="0">
                  <a:pos x="65" y="3"/>
                </a:cxn>
                <a:cxn ang="0">
                  <a:pos x="57" y="1"/>
                </a:cxn>
                <a:cxn ang="0">
                  <a:pos x="47" y="0"/>
                </a:cxn>
              </a:cxnLst>
              <a:rect l="0" t="0" r="r" b="b"/>
              <a:pathLst>
                <a:path w="94" h="82">
                  <a:moveTo>
                    <a:pt x="47" y="0"/>
                  </a:moveTo>
                  <a:lnTo>
                    <a:pt x="37" y="0"/>
                  </a:lnTo>
                  <a:lnTo>
                    <a:pt x="29" y="1"/>
                  </a:lnTo>
                  <a:lnTo>
                    <a:pt x="20" y="3"/>
                  </a:lnTo>
                  <a:lnTo>
                    <a:pt x="13" y="8"/>
                  </a:lnTo>
                  <a:lnTo>
                    <a:pt x="7" y="12"/>
                  </a:lnTo>
                  <a:lnTo>
                    <a:pt x="3" y="17"/>
                  </a:lnTo>
                  <a:lnTo>
                    <a:pt x="2" y="24"/>
                  </a:lnTo>
                  <a:lnTo>
                    <a:pt x="0" y="33"/>
                  </a:lnTo>
                  <a:lnTo>
                    <a:pt x="0" y="42"/>
                  </a:lnTo>
                  <a:lnTo>
                    <a:pt x="0" y="50"/>
                  </a:lnTo>
                  <a:lnTo>
                    <a:pt x="3" y="54"/>
                  </a:lnTo>
                  <a:lnTo>
                    <a:pt x="9" y="60"/>
                  </a:lnTo>
                  <a:lnTo>
                    <a:pt x="7" y="56"/>
                  </a:lnTo>
                  <a:lnTo>
                    <a:pt x="7" y="50"/>
                  </a:lnTo>
                  <a:lnTo>
                    <a:pt x="7" y="44"/>
                  </a:lnTo>
                  <a:lnTo>
                    <a:pt x="10" y="39"/>
                  </a:lnTo>
                  <a:lnTo>
                    <a:pt x="20" y="27"/>
                  </a:lnTo>
                  <a:lnTo>
                    <a:pt x="27" y="23"/>
                  </a:lnTo>
                  <a:lnTo>
                    <a:pt x="36" y="23"/>
                  </a:lnTo>
                  <a:lnTo>
                    <a:pt x="48" y="24"/>
                  </a:lnTo>
                  <a:lnTo>
                    <a:pt x="62" y="27"/>
                  </a:lnTo>
                  <a:lnTo>
                    <a:pt x="72" y="36"/>
                  </a:lnTo>
                  <a:lnTo>
                    <a:pt x="79" y="50"/>
                  </a:lnTo>
                  <a:lnTo>
                    <a:pt x="82" y="66"/>
                  </a:lnTo>
                  <a:lnTo>
                    <a:pt x="82" y="69"/>
                  </a:lnTo>
                  <a:lnTo>
                    <a:pt x="82" y="74"/>
                  </a:lnTo>
                  <a:lnTo>
                    <a:pt x="82" y="78"/>
                  </a:lnTo>
                  <a:lnTo>
                    <a:pt x="81" y="82"/>
                  </a:lnTo>
                  <a:lnTo>
                    <a:pt x="87" y="74"/>
                  </a:lnTo>
                  <a:lnTo>
                    <a:pt x="91" y="66"/>
                  </a:lnTo>
                  <a:lnTo>
                    <a:pt x="92" y="57"/>
                  </a:lnTo>
                  <a:lnTo>
                    <a:pt x="94" y="47"/>
                  </a:lnTo>
                  <a:lnTo>
                    <a:pt x="92" y="38"/>
                  </a:lnTo>
                  <a:lnTo>
                    <a:pt x="91" y="29"/>
                  </a:lnTo>
                  <a:lnTo>
                    <a:pt x="87" y="21"/>
                  </a:lnTo>
                  <a:lnTo>
                    <a:pt x="81" y="14"/>
                  </a:lnTo>
                  <a:lnTo>
                    <a:pt x="74" y="8"/>
                  </a:lnTo>
                  <a:lnTo>
                    <a:pt x="65" y="3"/>
                  </a:lnTo>
                  <a:lnTo>
                    <a:pt x="57" y="1"/>
                  </a:lnTo>
                  <a:lnTo>
                    <a:pt x="47" y="0"/>
                  </a:lnTo>
                  <a:close/>
                </a:path>
              </a:pathLst>
            </a:custGeom>
            <a:solidFill>
              <a:srgbClr val="000000"/>
            </a:solidFill>
            <a:ln w="9525">
              <a:noFill/>
              <a:round/>
              <a:headEnd/>
              <a:tailEnd/>
            </a:ln>
          </p:spPr>
          <p:txBody>
            <a:bodyPr/>
            <a:lstStyle/>
            <a:p>
              <a:endParaRPr lang="en-US"/>
            </a:p>
          </p:txBody>
        </p:sp>
        <p:sp>
          <p:nvSpPr>
            <p:cNvPr id="64" name="Freeform 68"/>
            <p:cNvSpPr>
              <a:spLocks/>
            </p:cNvSpPr>
            <p:nvPr/>
          </p:nvSpPr>
          <p:spPr bwMode="auto">
            <a:xfrm>
              <a:off x="4188" y="3354"/>
              <a:ext cx="14" cy="22"/>
            </a:xfrm>
            <a:custGeom>
              <a:avLst/>
              <a:gdLst/>
              <a:ahLst/>
              <a:cxnLst>
                <a:cxn ang="0">
                  <a:pos x="19" y="43"/>
                </a:cxn>
                <a:cxn ang="0">
                  <a:pos x="28" y="42"/>
                </a:cxn>
                <a:cxn ang="0">
                  <a:pos x="35" y="37"/>
                </a:cxn>
                <a:cxn ang="0">
                  <a:pos x="39" y="31"/>
                </a:cxn>
                <a:cxn ang="0">
                  <a:pos x="41" y="22"/>
                </a:cxn>
                <a:cxn ang="0">
                  <a:pos x="39" y="13"/>
                </a:cxn>
                <a:cxn ang="0">
                  <a:pos x="35" y="6"/>
                </a:cxn>
                <a:cxn ang="0">
                  <a:pos x="28" y="1"/>
                </a:cxn>
                <a:cxn ang="0">
                  <a:pos x="19" y="0"/>
                </a:cxn>
                <a:cxn ang="0">
                  <a:pos x="11" y="1"/>
                </a:cxn>
                <a:cxn ang="0">
                  <a:pos x="5" y="6"/>
                </a:cxn>
                <a:cxn ang="0">
                  <a:pos x="1" y="13"/>
                </a:cxn>
                <a:cxn ang="0">
                  <a:pos x="0" y="22"/>
                </a:cxn>
                <a:cxn ang="0">
                  <a:pos x="1" y="31"/>
                </a:cxn>
                <a:cxn ang="0">
                  <a:pos x="5" y="37"/>
                </a:cxn>
                <a:cxn ang="0">
                  <a:pos x="11" y="42"/>
                </a:cxn>
                <a:cxn ang="0">
                  <a:pos x="19" y="43"/>
                </a:cxn>
              </a:cxnLst>
              <a:rect l="0" t="0" r="r" b="b"/>
              <a:pathLst>
                <a:path w="41" h="43">
                  <a:moveTo>
                    <a:pt x="19" y="43"/>
                  </a:moveTo>
                  <a:lnTo>
                    <a:pt x="28" y="42"/>
                  </a:lnTo>
                  <a:lnTo>
                    <a:pt x="35" y="37"/>
                  </a:lnTo>
                  <a:lnTo>
                    <a:pt x="39" y="31"/>
                  </a:lnTo>
                  <a:lnTo>
                    <a:pt x="41" y="22"/>
                  </a:lnTo>
                  <a:lnTo>
                    <a:pt x="39" y="13"/>
                  </a:lnTo>
                  <a:lnTo>
                    <a:pt x="35" y="6"/>
                  </a:lnTo>
                  <a:lnTo>
                    <a:pt x="28" y="1"/>
                  </a:lnTo>
                  <a:lnTo>
                    <a:pt x="19" y="0"/>
                  </a:lnTo>
                  <a:lnTo>
                    <a:pt x="11" y="1"/>
                  </a:lnTo>
                  <a:lnTo>
                    <a:pt x="5" y="6"/>
                  </a:lnTo>
                  <a:lnTo>
                    <a:pt x="1" y="13"/>
                  </a:lnTo>
                  <a:lnTo>
                    <a:pt x="0" y="22"/>
                  </a:lnTo>
                  <a:lnTo>
                    <a:pt x="1" y="31"/>
                  </a:lnTo>
                  <a:lnTo>
                    <a:pt x="5" y="37"/>
                  </a:lnTo>
                  <a:lnTo>
                    <a:pt x="11" y="42"/>
                  </a:lnTo>
                  <a:lnTo>
                    <a:pt x="19" y="43"/>
                  </a:lnTo>
                  <a:close/>
                </a:path>
              </a:pathLst>
            </a:custGeom>
            <a:solidFill>
              <a:srgbClr val="000000"/>
            </a:solidFill>
            <a:ln w="9525">
              <a:noFill/>
              <a:round/>
              <a:headEnd/>
              <a:tailEnd/>
            </a:ln>
          </p:spPr>
          <p:txBody>
            <a:bodyPr/>
            <a:lstStyle/>
            <a:p>
              <a:endParaRPr lang="en-US"/>
            </a:p>
          </p:txBody>
        </p:sp>
        <p:sp>
          <p:nvSpPr>
            <p:cNvPr id="65" name="Freeform 69"/>
            <p:cNvSpPr>
              <a:spLocks/>
            </p:cNvSpPr>
            <p:nvPr/>
          </p:nvSpPr>
          <p:spPr bwMode="auto">
            <a:xfrm>
              <a:off x="4196" y="3362"/>
              <a:ext cx="6" cy="10"/>
            </a:xfrm>
            <a:custGeom>
              <a:avLst/>
              <a:gdLst/>
              <a:ahLst/>
              <a:cxnLst>
                <a:cxn ang="0">
                  <a:pos x="7" y="21"/>
                </a:cxn>
                <a:cxn ang="0">
                  <a:pos x="11" y="19"/>
                </a:cxn>
                <a:cxn ang="0">
                  <a:pos x="14" y="16"/>
                </a:cxn>
                <a:cxn ang="0">
                  <a:pos x="16" y="13"/>
                </a:cxn>
                <a:cxn ang="0">
                  <a:pos x="16" y="9"/>
                </a:cxn>
                <a:cxn ang="0">
                  <a:pos x="16" y="6"/>
                </a:cxn>
                <a:cxn ang="0">
                  <a:pos x="14" y="3"/>
                </a:cxn>
                <a:cxn ang="0">
                  <a:pos x="11" y="1"/>
                </a:cxn>
                <a:cxn ang="0">
                  <a:pos x="7" y="0"/>
                </a:cxn>
                <a:cxn ang="0">
                  <a:pos x="4" y="1"/>
                </a:cxn>
                <a:cxn ang="0">
                  <a:pos x="1" y="3"/>
                </a:cxn>
                <a:cxn ang="0">
                  <a:pos x="0" y="6"/>
                </a:cxn>
                <a:cxn ang="0">
                  <a:pos x="0" y="9"/>
                </a:cxn>
                <a:cxn ang="0">
                  <a:pos x="0" y="13"/>
                </a:cxn>
                <a:cxn ang="0">
                  <a:pos x="1" y="16"/>
                </a:cxn>
                <a:cxn ang="0">
                  <a:pos x="4" y="19"/>
                </a:cxn>
                <a:cxn ang="0">
                  <a:pos x="7" y="21"/>
                </a:cxn>
              </a:cxnLst>
              <a:rect l="0" t="0" r="r" b="b"/>
              <a:pathLst>
                <a:path w="16" h="21">
                  <a:moveTo>
                    <a:pt x="7" y="21"/>
                  </a:moveTo>
                  <a:lnTo>
                    <a:pt x="11" y="19"/>
                  </a:lnTo>
                  <a:lnTo>
                    <a:pt x="14" y="16"/>
                  </a:lnTo>
                  <a:lnTo>
                    <a:pt x="16" y="13"/>
                  </a:lnTo>
                  <a:lnTo>
                    <a:pt x="16" y="9"/>
                  </a:lnTo>
                  <a:lnTo>
                    <a:pt x="16" y="6"/>
                  </a:lnTo>
                  <a:lnTo>
                    <a:pt x="14" y="3"/>
                  </a:lnTo>
                  <a:lnTo>
                    <a:pt x="11" y="1"/>
                  </a:lnTo>
                  <a:lnTo>
                    <a:pt x="7" y="0"/>
                  </a:lnTo>
                  <a:lnTo>
                    <a:pt x="4" y="1"/>
                  </a:lnTo>
                  <a:lnTo>
                    <a:pt x="1" y="3"/>
                  </a:lnTo>
                  <a:lnTo>
                    <a:pt x="0" y="6"/>
                  </a:lnTo>
                  <a:lnTo>
                    <a:pt x="0" y="9"/>
                  </a:lnTo>
                  <a:lnTo>
                    <a:pt x="0" y="13"/>
                  </a:lnTo>
                  <a:lnTo>
                    <a:pt x="1" y="16"/>
                  </a:lnTo>
                  <a:lnTo>
                    <a:pt x="4" y="19"/>
                  </a:lnTo>
                  <a:lnTo>
                    <a:pt x="7" y="21"/>
                  </a:lnTo>
                  <a:close/>
                </a:path>
              </a:pathLst>
            </a:custGeom>
            <a:solidFill>
              <a:srgbClr val="FFFFFF"/>
            </a:solidFill>
            <a:ln w="9525">
              <a:noFill/>
              <a:round/>
              <a:headEnd/>
              <a:tailEnd/>
            </a:ln>
          </p:spPr>
          <p:txBody>
            <a:bodyPr/>
            <a:lstStyle/>
            <a:p>
              <a:endParaRPr lang="en-US"/>
            </a:p>
          </p:txBody>
        </p:sp>
        <p:sp>
          <p:nvSpPr>
            <p:cNvPr id="66" name="Freeform 70"/>
            <p:cNvSpPr>
              <a:spLocks/>
            </p:cNvSpPr>
            <p:nvPr/>
          </p:nvSpPr>
          <p:spPr bwMode="auto">
            <a:xfrm>
              <a:off x="4182" y="3336"/>
              <a:ext cx="4" cy="11"/>
            </a:xfrm>
            <a:custGeom>
              <a:avLst/>
              <a:gdLst/>
              <a:ahLst/>
              <a:cxnLst>
                <a:cxn ang="0">
                  <a:pos x="0" y="23"/>
                </a:cxn>
                <a:cxn ang="0">
                  <a:pos x="12" y="0"/>
                </a:cxn>
                <a:cxn ang="0">
                  <a:pos x="12" y="23"/>
                </a:cxn>
                <a:cxn ang="0">
                  <a:pos x="0" y="23"/>
                </a:cxn>
              </a:cxnLst>
              <a:rect l="0" t="0" r="r" b="b"/>
              <a:pathLst>
                <a:path w="12" h="23">
                  <a:moveTo>
                    <a:pt x="0" y="23"/>
                  </a:moveTo>
                  <a:lnTo>
                    <a:pt x="12" y="0"/>
                  </a:lnTo>
                  <a:lnTo>
                    <a:pt x="12" y="23"/>
                  </a:lnTo>
                  <a:lnTo>
                    <a:pt x="0" y="23"/>
                  </a:lnTo>
                  <a:close/>
                </a:path>
              </a:pathLst>
            </a:custGeom>
            <a:solidFill>
              <a:srgbClr val="000000"/>
            </a:solidFill>
            <a:ln w="9525">
              <a:noFill/>
              <a:round/>
              <a:headEnd/>
              <a:tailEnd/>
            </a:ln>
          </p:spPr>
          <p:txBody>
            <a:bodyPr/>
            <a:lstStyle/>
            <a:p>
              <a:endParaRPr lang="en-US"/>
            </a:p>
          </p:txBody>
        </p:sp>
        <p:sp>
          <p:nvSpPr>
            <p:cNvPr id="67" name="Freeform 71"/>
            <p:cNvSpPr>
              <a:spLocks/>
            </p:cNvSpPr>
            <p:nvPr/>
          </p:nvSpPr>
          <p:spPr bwMode="auto">
            <a:xfrm>
              <a:off x="4189" y="3329"/>
              <a:ext cx="8" cy="16"/>
            </a:xfrm>
            <a:custGeom>
              <a:avLst/>
              <a:gdLst/>
              <a:ahLst/>
              <a:cxnLst>
                <a:cxn ang="0">
                  <a:pos x="0" y="31"/>
                </a:cxn>
                <a:cxn ang="0">
                  <a:pos x="3" y="28"/>
                </a:cxn>
                <a:cxn ang="0">
                  <a:pos x="8" y="19"/>
                </a:cxn>
                <a:cxn ang="0">
                  <a:pos x="15" y="9"/>
                </a:cxn>
                <a:cxn ang="0">
                  <a:pos x="21" y="0"/>
                </a:cxn>
                <a:cxn ang="0">
                  <a:pos x="22" y="0"/>
                </a:cxn>
                <a:cxn ang="0">
                  <a:pos x="22" y="10"/>
                </a:cxn>
                <a:cxn ang="0">
                  <a:pos x="21" y="22"/>
                </a:cxn>
                <a:cxn ang="0">
                  <a:pos x="18" y="30"/>
                </a:cxn>
                <a:cxn ang="0">
                  <a:pos x="14" y="31"/>
                </a:cxn>
                <a:cxn ang="0">
                  <a:pos x="7" y="31"/>
                </a:cxn>
                <a:cxn ang="0">
                  <a:pos x="3" y="31"/>
                </a:cxn>
                <a:cxn ang="0">
                  <a:pos x="0" y="31"/>
                </a:cxn>
              </a:cxnLst>
              <a:rect l="0" t="0" r="r" b="b"/>
              <a:pathLst>
                <a:path w="22" h="31">
                  <a:moveTo>
                    <a:pt x="0" y="31"/>
                  </a:moveTo>
                  <a:lnTo>
                    <a:pt x="3" y="28"/>
                  </a:lnTo>
                  <a:lnTo>
                    <a:pt x="8" y="19"/>
                  </a:lnTo>
                  <a:lnTo>
                    <a:pt x="15" y="9"/>
                  </a:lnTo>
                  <a:lnTo>
                    <a:pt x="21" y="0"/>
                  </a:lnTo>
                  <a:lnTo>
                    <a:pt x="22" y="0"/>
                  </a:lnTo>
                  <a:lnTo>
                    <a:pt x="22" y="10"/>
                  </a:lnTo>
                  <a:lnTo>
                    <a:pt x="21" y="22"/>
                  </a:lnTo>
                  <a:lnTo>
                    <a:pt x="18" y="30"/>
                  </a:lnTo>
                  <a:lnTo>
                    <a:pt x="14" y="31"/>
                  </a:lnTo>
                  <a:lnTo>
                    <a:pt x="7" y="31"/>
                  </a:lnTo>
                  <a:lnTo>
                    <a:pt x="3" y="31"/>
                  </a:lnTo>
                  <a:lnTo>
                    <a:pt x="0" y="31"/>
                  </a:lnTo>
                  <a:close/>
                </a:path>
              </a:pathLst>
            </a:custGeom>
            <a:solidFill>
              <a:srgbClr val="000000"/>
            </a:solidFill>
            <a:ln w="9525">
              <a:noFill/>
              <a:round/>
              <a:headEnd/>
              <a:tailEnd/>
            </a:ln>
          </p:spPr>
          <p:txBody>
            <a:bodyPr/>
            <a:lstStyle/>
            <a:p>
              <a:endParaRPr lang="en-US"/>
            </a:p>
          </p:txBody>
        </p:sp>
        <p:sp>
          <p:nvSpPr>
            <p:cNvPr id="68" name="Freeform 72"/>
            <p:cNvSpPr>
              <a:spLocks/>
            </p:cNvSpPr>
            <p:nvPr/>
          </p:nvSpPr>
          <p:spPr bwMode="auto">
            <a:xfrm>
              <a:off x="4199" y="3326"/>
              <a:ext cx="9" cy="24"/>
            </a:xfrm>
            <a:custGeom>
              <a:avLst/>
              <a:gdLst/>
              <a:ahLst/>
              <a:cxnLst>
                <a:cxn ang="0">
                  <a:pos x="0" y="38"/>
                </a:cxn>
                <a:cxn ang="0">
                  <a:pos x="5" y="35"/>
                </a:cxn>
                <a:cxn ang="0">
                  <a:pos x="13" y="26"/>
                </a:cxn>
                <a:cxn ang="0">
                  <a:pos x="22" y="14"/>
                </a:cxn>
                <a:cxn ang="0">
                  <a:pos x="26" y="0"/>
                </a:cxn>
                <a:cxn ang="0">
                  <a:pos x="26" y="0"/>
                </a:cxn>
                <a:cxn ang="0">
                  <a:pos x="23" y="15"/>
                </a:cxn>
                <a:cxn ang="0">
                  <a:pos x="20" y="36"/>
                </a:cxn>
                <a:cxn ang="0">
                  <a:pos x="16" y="49"/>
                </a:cxn>
                <a:cxn ang="0">
                  <a:pos x="12" y="49"/>
                </a:cxn>
                <a:cxn ang="0">
                  <a:pos x="6" y="45"/>
                </a:cxn>
                <a:cxn ang="0">
                  <a:pos x="2" y="41"/>
                </a:cxn>
                <a:cxn ang="0">
                  <a:pos x="0" y="38"/>
                </a:cxn>
              </a:cxnLst>
              <a:rect l="0" t="0" r="r" b="b"/>
              <a:pathLst>
                <a:path w="26" h="49">
                  <a:moveTo>
                    <a:pt x="0" y="38"/>
                  </a:moveTo>
                  <a:lnTo>
                    <a:pt x="5" y="35"/>
                  </a:lnTo>
                  <a:lnTo>
                    <a:pt x="13" y="26"/>
                  </a:lnTo>
                  <a:lnTo>
                    <a:pt x="22" y="14"/>
                  </a:lnTo>
                  <a:lnTo>
                    <a:pt x="26" y="0"/>
                  </a:lnTo>
                  <a:lnTo>
                    <a:pt x="26" y="0"/>
                  </a:lnTo>
                  <a:lnTo>
                    <a:pt x="23" y="15"/>
                  </a:lnTo>
                  <a:lnTo>
                    <a:pt x="20" y="36"/>
                  </a:lnTo>
                  <a:lnTo>
                    <a:pt x="16" y="49"/>
                  </a:lnTo>
                  <a:lnTo>
                    <a:pt x="12" y="49"/>
                  </a:lnTo>
                  <a:lnTo>
                    <a:pt x="6" y="45"/>
                  </a:lnTo>
                  <a:lnTo>
                    <a:pt x="2" y="41"/>
                  </a:lnTo>
                  <a:lnTo>
                    <a:pt x="0" y="38"/>
                  </a:lnTo>
                  <a:close/>
                </a:path>
              </a:pathLst>
            </a:custGeom>
            <a:solidFill>
              <a:srgbClr val="000000"/>
            </a:solidFill>
            <a:ln w="9525">
              <a:noFill/>
              <a:round/>
              <a:headEnd/>
              <a:tailEnd/>
            </a:ln>
          </p:spPr>
          <p:txBody>
            <a:bodyPr/>
            <a:lstStyle/>
            <a:p>
              <a:endParaRPr lang="en-US"/>
            </a:p>
          </p:txBody>
        </p:sp>
        <p:sp>
          <p:nvSpPr>
            <p:cNvPr id="69" name="Freeform 73"/>
            <p:cNvSpPr>
              <a:spLocks/>
            </p:cNvSpPr>
            <p:nvPr/>
          </p:nvSpPr>
          <p:spPr bwMode="auto">
            <a:xfrm>
              <a:off x="4206" y="3345"/>
              <a:ext cx="7" cy="15"/>
            </a:xfrm>
            <a:custGeom>
              <a:avLst/>
              <a:gdLst/>
              <a:ahLst/>
              <a:cxnLst>
                <a:cxn ang="0">
                  <a:pos x="0" y="17"/>
                </a:cxn>
                <a:cxn ang="0">
                  <a:pos x="2" y="17"/>
                </a:cxn>
                <a:cxn ang="0">
                  <a:pos x="7" y="14"/>
                </a:cxn>
                <a:cxn ang="0">
                  <a:pos x="13" y="10"/>
                </a:cxn>
                <a:cxn ang="0">
                  <a:pos x="20" y="2"/>
                </a:cxn>
                <a:cxn ang="0">
                  <a:pos x="21" y="0"/>
                </a:cxn>
                <a:cxn ang="0">
                  <a:pos x="20" y="10"/>
                </a:cxn>
                <a:cxn ang="0">
                  <a:pos x="14" y="22"/>
                </a:cxn>
                <a:cxn ang="0">
                  <a:pos x="10" y="29"/>
                </a:cxn>
                <a:cxn ang="0">
                  <a:pos x="5" y="29"/>
                </a:cxn>
                <a:cxn ang="0">
                  <a:pos x="2" y="25"/>
                </a:cxn>
                <a:cxn ang="0">
                  <a:pos x="0" y="20"/>
                </a:cxn>
                <a:cxn ang="0">
                  <a:pos x="0" y="17"/>
                </a:cxn>
              </a:cxnLst>
              <a:rect l="0" t="0" r="r" b="b"/>
              <a:pathLst>
                <a:path w="21" h="29">
                  <a:moveTo>
                    <a:pt x="0" y="17"/>
                  </a:moveTo>
                  <a:lnTo>
                    <a:pt x="2" y="17"/>
                  </a:lnTo>
                  <a:lnTo>
                    <a:pt x="7" y="14"/>
                  </a:lnTo>
                  <a:lnTo>
                    <a:pt x="13" y="10"/>
                  </a:lnTo>
                  <a:lnTo>
                    <a:pt x="20" y="2"/>
                  </a:lnTo>
                  <a:lnTo>
                    <a:pt x="21" y="0"/>
                  </a:lnTo>
                  <a:lnTo>
                    <a:pt x="20" y="10"/>
                  </a:lnTo>
                  <a:lnTo>
                    <a:pt x="14" y="22"/>
                  </a:lnTo>
                  <a:lnTo>
                    <a:pt x="10" y="29"/>
                  </a:lnTo>
                  <a:lnTo>
                    <a:pt x="5" y="29"/>
                  </a:lnTo>
                  <a:lnTo>
                    <a:pt x="2" y="25"/>
                  </a:lnTo>
                  <a:lnTo>
                    <a:pt x="0" y="20"/>
                  </a:lnTo>
                  <a:lnTo>
                    <a:pt x="0" y="17"/>
                  </a:lnTo>
                  <a:close/>
                </a:path>
              </a:pathLst>
            </a:custGeom>
            <a:solidFill>
              <a:srgbClr val="000000"/>
            </a:solidFill>
            <a:ln w="9525">
              <a:noFill/>
              <a:round/>
              <a:headEnd/>
              <a:tailEnd/>
            </a:ln>
          </p:spPr>
          <p:txBody>
            <a:bodyPr/>
            <a:lstStyle/>
            <a:p>
              <a:endParaRPr lang="en-US"/>
            </a:p>
          </p:txBody>
        </p:sp>
        <p:sp>
          <p:nvSpPr>
            <p:cNvPr id="70" name="Freeform 74"/>
            <p:cNvSpPr>
              <a:spLocks/>
            </p:cNvSpPr>
            <p:nvPr/>
          </p:nvSpPr>
          <p:spPr bwMode="auto">
            <a:xfrm>
              <a:off x="4209" y="3354"/>
              <a:ext cx="7" cy="21"/>
            </a:xfrm>
            <a:custGeom>
              <a:avLst/>
              <a:gdLst/>
              <a:ahLst/>
              <a:cxnLst>
                <a:cxn ang="0">
                  <a:pos x="2" y="24"/>
                </a:cxn>
                <a:cxn ang="0">
                  <a:pos x="4" y="22"/>
                </a:cxn>
                <a:cxn ang="0">
                  <a:pos x="11" y="18"/>
                </a:cxn>
                <a:cxn ang="0">
                  <a:pos x="17" y="12"/>
                </a:cxn>
                <a:cxn ang="0">
                  <a:pos x="21" y="1"/>
                </a:cxn>
                <a:cxn ang="0">
                  <a:pos x="21" y="0"/>
                </a:cxn>
                <a:cxn ang="0">
                  <a:pos x="19" y="13"/>
                </a:cxn>
                <a:cxn ang="0">
                  <a:pos x="13" y="30"/>
                </a:cxn>
                <a:cxn ang="0">
                  <a:pos x="6" y="40"/>
                </a:cxn>
                <a:cxn ang="0">
                  <a:pos x="2" y="40"/>
                </a:cxn>
                <a:cxn ang="0">
                  <a:pos x="0" y="34"/>
                </a:cxn>
                <a:cxn ang="0">
                  <a:pos x="0" y="27"/>
                </a:cxn>
                <a:cxn ang="0">
                  <a:pos x="2" y="24"/>
                </a:cxn>
              </a:cxnLst>
              <a:rect l="0" t="0" r="r" b="b"/>
              <a:pathLst>
                <a:path w="21" h="40">
                  <a:moveTo>
                    <a:pt x="2" y="24"/>
                  </a:moveTo>
                  <a:lnTo>
                    <a:pt x="4" y="22"/>
                  </a:lnTo>
                  <a:lnTo>
                    <a:pt x="11" y="18"/>
                  </a:lnTo>
                  <a:lnTo>
                    <a:pt x="17" y="12"/>
                  </a:lnTo>
                  <a:lnTo>
                    <a:pt x="21" y="1"/>
                  </a:lnTo>
                  <a:lnTo>
                    <a:pt x="21" y="0"/>
                  </a:lnTo>
                  <a:lnTo>
                    <a:pt x="19" y="13"/>
                  </a:lnTo>
                  <a:lnTo>
                    <a:pt x="13" y="30"/>
                  </a:lnTo>
                  <a:lnTo>
                    <a:pt x="6" y="40"/>
                  </a:lnTo>
                  <a:lnTo>
                    <a:pt x="2" y="40"/>
                  </a:lnTo>
                  <a:lnTo>
                    <a:pt x="0" y="34"/>
                  </a:lnTo>
                  <a:lnTo>
                    <a:pt x="0" y="27"/>
                  </a:lnTo>
                  <a:lnTo>
                    <a:pt x="2" y="24"/>
                  </a:lnTo>
                  <a:close/>
                </a:path>
              </a:pathLst>
            </a:custGeom>
            <a:solidFill>
              <a:srgbClr val="000000"/>
            </a:solidFill>
            <a:ln w="9525">
              <a:noFill/>
              <a:round/>
              <a:headEnd/>
              <a:tailEnd/>
            </a:ln>
          </p:spPr>
          <p:txBody>
            <a:bodyPr/>
            <a:lstStyle/>
            <a:p>
              <a:endParaRPr lang="en-US"/>
            </a:p>
          </p:txBody>
        </p:sp>
        <p:sp>
          <p:nvSpPr>
            <p:cNvPr id="71" name="Freeform 75"/>
            <p:cNvSpPr>
              <a:spLocks/>
            </p:cNvSpPr>
            <p:nvPr/>
          </p:nvSpPr>
          <p:spPr bwMode="auto">
            <a:xfrm>
              <a:off x="4072" y="3482"/>
              <a:ext cx="12" cy="35"/>
            </a:xfrm>
            <a:custGeom>
              <a:avLst/>
              <a:gdLst/>
              <a:ahLst/>
              <a:cxnLst>
                <a:cxn ang="0">
                  <a:pos x="35" y="71"/>
                </a:cxn>
                <a:cxn ang="0">
                  <a:pos x="31" y="65"/>
                </a:cxn>
                <a:cxn ang="0">
                  <a:pos x="22" y="48"/>
                </a:cxn>
                <a:cxn ang="0">
                  <a:pos x="15" y="27"/>
                </a:cxn>
                <a:cxn ang="0">
                  <a:pos x="14" y="9"/>
                </a:cxn>
                <a:cxn ang="0">
                  <a:pos x="11" y="0"/>
                </a:cxn>
                <a:cxn ang="0">
                  <a:pos x="5" y="0"/>
                </a:cxn>
                <a:cxn ang="0">
                  <a:pos x="0" y="7"/>
                </a:cxn>
                <a:cxn ang="0">
                  <a:pos x="0" y="19"/>
                </a:cxn>
                <a:cxn ang="0">
                  <a:pos x="5" y="33"/>
                </a:cxn>
                <a:cxn ang="0">
                  <a:pos x="15" y="48"/>
                </a:cxn>
                <a:cxn ang="0">
                  <a:pos x="25" y="62"/>
                </a:cxn>
                <a:cxn ang="0">
                  <a:pos x="35" y="71"/>
                </a:cxn>
              </a:cxnLst>
              <a:rect l="0" t="0" r="r" b="b"/>
              <a:pathLst>
                <a:path w="35" h="71">
                  <a:moveTo>
                    <a:pt x="35" y="71"/>
                  </a:moveTo>
                  <a:lnTo>
                    <a:pt x="31" y="65"/>
                  </a:lnTo>
                  <a:lnTo>
                    <a:pt x="22" y="48"/>
                  </a:lnTo>
                  <a:lnTo>
                    <a:pt x="15" y="27"/>
                  </a:lnTo>
                  <a:lnTo>
                    <a:pt x="14" y="9"/>
                  </a:lnTo>
                  <a:lnTo>
                    <a:pt x="11" y="0"/>
                  </a:lnTo>
                  <a:lnTo>
                    <a:pt x="5" y="0"/>
                  </a:lnTo>
                  <a:lnTo>
                    <a:pt x="0" y="7"/>
                  </a:lnTo>
                  <a:lnTo>
                    <a:pt x="0" y="19"/>
                  </a:lnTo>
                  <a:lnTo>
                    <a:pt x="5" y="33"/>
                  </a:lnTo>
                  <a:lnTo>
                    <a:pt x="15" y="48"/>
                  </a:lnTo>
                  <a:lnTo>
                    <a:pt x="25" y="62"/>
                  </a:lnTo>
                  <a:lnTo>
                    <a:pt x="35" y="71"/>
                  </a:lnTo>
                  <a:close/>
                </a:path>
              </a:pathLst>
            </a:custGeom>
            <a:solidFill>
              <a:srgbClr val="000000"/>
            </a:solidFill>
            <a:ln w="9525">
              <a:noFill/>
              <a:round/>
              <a:headEnd/>
              <a:tailEnd/>
            </a:ln>
          </p:spPr>
          <p:txBody>
            <a:bodyPr/>
            <a:lstStyle/>
            <a:p>
              <a:endParaRPr lang="en-US"/>
            </a:p>
          </p:txBody>
        </p:sp>
        <p:sp>
          <p:nvSpPr>
            <p:cNvPr id="72" name="Freeform 76"/>
            <p:cNvSpPr>
              <a:spLocks/>
            </p:cNvSpPr>
            <p:nvPr/>
          </p:nvSpPr>
          <p:spPr bwMode="auto">
            <a:xfrm>
              <a:off x="4190" y="3470"/>
              <a:ext cx="9" cy="22"/>
            </a:xfrm>
            <a:custGeom>
              <a:avLst/>
              <a:gdLst/>
              <a:ahLst/>
              <a:cxnLst>
                <a:cxn ang="0">
                  <a:pos x="0" y="43"/>
                </a:cxn>
                <a:cxn ang="0">
                  <a:pos x="3" y="39"/>
                </a:cxn>
                <a:cxn ang="0">
                  <a:pos x="10" y="28"/>
                </a:cxn>
                <a:cxn ang="0">
                  <a:pos x="17" y="16"/>
                </a:cxn>
                <a:cxn ang="0">
                  <a:pos x="20" y="6"/>
                </a:cxn>
                <a:cxn ang="0">
                  <a:pos x="21" y="1"/>
                </a:cxn>
                <a:cxn ang="0">
                  <a:pos x="24" y="0"/>
                </a:cxn>
                <a:cxn ang="0">
                  <a:pos x="27" y="1"/>
                </a:cxn>
                <a:cxn ang="0">
                  <a:pos x="28" y="4"/>
                </a:cxn>
                <a:cxn ang="0">
                  <a:pos x="27" y="10"/>
                </a:cxn>
                <a:cxn ang="0">
                  <a:pos x="24" y="18"/>
                </a:cxn>
                <a:cxn ang="0">
                  <a:pos x="14" y="30"/>
                </a:cxn>
                <a:cxn ang="0">
                  <a:pos x="0" y="43"/>
                </a:cxn>
              </a:cxnLst>
              <a:rect l="0" t="0" r="r" b="b"/>
              <a:pathLst>
                <a:path w="28" h="43">
                  <a:moveTo>
                    <a:pt x="0" y="43"/>
                  </a:moveTo>
                  <a:lnTo>
                    <a:pt x="3" y="39"/>
                  </a:lnTo>
                  <a:lnTo>
                    <a:pt x="10" y="28"/>
                  </a:lnTo>
                  <a:lnTo>
                    <a:pt x="17" y="16"/>
                  </a:lnTo>
                  <a:lnTo>
                    <a:pt x="20" y="6"/>
                  </a:lnTo>
                  <a:lnTo>
                    <a:pt x="21" y="1"/>
                  </a:lnTo>
                  <a:lnTo>
                    <a:pt x="24" y="0"/>
                  </a:lnTo>
                  <a:lnTo>
                    <a:pt x="27" y="1"/>
                  </a:lnTo>
                  <a:lnTo>
                    <a:pt x="28" y="4"/>
                  </a:lnTo>
                  <a:lnTo>
                    <a:pt x="27" y="10"/>
                  </a:lnTo>
                  <a:lnTo>
                    <a:pt x="24" y="18"/>
                  </a:lnTo>
                  <a:lnTo>
                    <a:pt x="14" y="30"/>
                  </a:lnTo>
                  <a:lnTo>
                    <a:pt x="0" y="43"/>
                  </a:lnTo>
                  <a:close/>
                </a:path>
              </a:pathLst>
            </a:custGeom>
            <a:solidFill>
              <a:srgbClr val="000000"/>
            </a:solidFill>
            <a:ln w="9525">
              <a:noFill/>
              <a:round/>
              <a:headEnd/>
              <a:tailEnd/>
            </a:ln>
          </p:spPr>
          <p:txBody>
            <a:bodyPr/>
            <a:lstStyle/>
            <a:p>
              <a:endParaRPr lang="en-US"/>
            </a:p>
          </p:txBody>
        </p:sp>
        <p:sp>
          <p:nvSpPr>
            <p:cNvPr id="73" name="Freeform 77"/>
            <p:cNvSpPr>
              <a:spLocks/>
            </p:cNvSpPr>
            <p:nvPr/>
          </p:nvSpPr>
          <p:spPr bwMode="auto">
            <a:xfrm>
              <a:off x="4078" y="3443"/>
              <a:ext cx="6" cy="11"/>
            </a:xfrm>
            <a:custGeom>
              <a:avLst/>
              <a:gdLst/>
              <a:ahLst/>
              <a:cxnLst>
                <a:cxn ang="0">
                  <a:pos x="9" y="23"/>
                </a:cxn>
                <a:cxn ang="0">
                  <a:pos x="14" y="21"/>
                </a:cxn>
                <a:cxn ang="0">
                  <a:pos x="17" y="20"/>
                </a:cxn>
                <a:cxn ang="0">
                  <a:pos x="18" y="17"/>
                </a:cxn>
                <a:cxn ang="0">
                  <a:pos x="19" y="12"/>
                </a:cxn>
                <a:cxn ang="0">
                  <a:pos x="18" y="8"/>
                </a:cxn>
                <a:cxn ang="0">
                  <a:pos x="17" y="3"/>
                </a:cxn>
                <a:cxn ang="0">
                  <a:pos x="14" y="2"/>
                </a:cxn>
                <a:cxn ang="0">
                  <a:pos x="9" y="0"/>
                </a:cxn>
                <a:cxn ang="0">
                  <a:pos x="5" y="2"/>
                </a:cxn>
                <a:cxn ang="0">
                  <a:pos x="2" y="3"/>
                </a:cxn>
                <a:cxn ang="0">
                  <a:pos x="1" y="8"/>
                </a:cxn>
                <a:cxn ang="0">
                  <a:pos x="0" y="12"/>
                </a:cxn>
                <a:cxn ang="0">
                  <a:pos x="1" y="17"/>
                </a:cxn>
                <a:cxn ang="0">
                  <a:pos x="2" y="20"/>
                </a:cxn>
                <a:cxn ang="0">
                  <a:pos x="5" y="21"/>
                </a:cxn>
                <a:cxn ang="0">
                  <a:pos x="9" y="23"/>
                </a:cxn>
              </a:cxnLst>
              <a:rect l="0" t="0" r="r" b="b"/>
              <a:pathLst>
                <a:path w="19" h="23">
                  <a:moveTo>
                    <a:pt x="9" y="23"/>
                  </a:moveTo>
                  <a:lnTo>
                    <a:pt x="14" y="21"/>
                  </a:lnTo>
                  <a:lnTo>
                    <a:pt x="17" y="20"/>
                  </a:lnTo>
                  <a:lnTo>
                    <a:pt x="18" y="17"/>
                  </a:lnTo>
                  <a:lnTo>
                    <a:pt x="19" y="12"/>
                  </a:lnTo>
                  <a:lnTo>
                    <a:pt x="18" y="8"/>
                  </a:lnTo>
                  <a:lnTo>
                    <a:pt x="17" y="3"/>
                  </a:lnTo>
                  <a:lnTo>
                    <a:pt x="14" y="2"/>
                  </a:lnTo>
                  <a:lnTo>
                    <a:pt x="9" y="0"/>
                  </a:lnTo>
                  <a:lnTo>
                    <a:pt x="5" y="2"/>
                  </a:lnTo>
                  <a:lnTo>
                    <a:pt x="2" y="3"/>
                  </a:lnTo>
                  <a:lnTo>
                    <a:pt x="1" y="8"/>
                  </a:lnTo>
                  <a:lnTo>
                    <a:pt x="0" y="12"/>
                  </a:lnTo>
                  <a:lnTo>
                    <a:pt x="1" y="17"/>
                  </a:lnTo>
                  <a:lnTo>
                    <a:pt x="2" y="20"/>
                  </a:lnTo>
                  <a:lnTo>
                    <a:pt x="5" y="21"/>
                  </a:lnTo>
                  <a:lnTo>
                    <a:pt x="9" y="23"/>
                  </a:lnTo>
                  <a:close/>
                </a:path>
              </a:pathLst>
            </a:custGeom>
            <a:solidFill>
              <a:srgbClr val="000000"/>
            </a:solidFill>
            <a:ln w="9525">
              <a:noFill/>
              <a:round/>
              <a:headEnd/>
              <a:tailEnd/>
            </a:ln>
          </p:spPr>
          <p:txBody>
            <a:bodyPr/>
            <a:lstStyle/>
            <a:p>
              <a:endParaRPr lang="en-US"/>
            </a:p>
          </p:txBody>
        </p:sp>
        <p:sp>
          <p:nvSpPr>
            <p:cNvPr id="74" name="Freeform 78"/>
            <p:cNvSpPr>
              <a:spLocks/>
            </p:cNvSpPr>
            <p:nvPr/>
          </p:nvSpPr>
          <p:spPr bwMode="auto">
            <a:xfrm>
              <a:off x="4011" y="3372"/>
              <a:ext cx="23" cy="60"/>
            </a:xfrm>
            <a:custGeom>
              <a:avLst/>
              <a:gdLst/>
              <a:ahLst/>
              <a:cxnLst>
                <a:cxn ang="0">
                  <a:pos x="21" y="121"/>
                </a:cxn>
                <a:cxn ang="0">
                  <a:pos x="16" y="108"/>
                </a:cxn>
                <a:cxn ang="0">
                  <a:pos x="6" y="74"/>
                </a:cxn>
                <a:cxn ang="0">
                  <a:pos x="0" y="37"/>
                </a:cxn>
                <a:cxn ang="0">
                  <a:pos x="9" y="9"/>
                </a:cxn>
                <a:cxn ang="0">
                  <a:pos x="19" y="3"/>
                </a:cxn>
                <a:cxn ang="0">
                  <a:pos x="28" y="0"/>
                </a:cxn>
                <a:cxn ang="0">
                  <a:pos x="38" y="2"/>
                </a:cxn>
                <a:cxn ang="0">
                  <a:pos x="47" y="5"/>
                </a:cxn>
                <a:cxn ang="0">
                  <a:pos x="54" y="9"/>
                </a:cxn>
                <a:cxn ang="0">
                  <a:pos x="60" y="15"/>
                </a:cxn>
                <a:cxn ang="0">
                  <a:pos x="65" y="21"/>
                </a:cxn>
                <a:cxn ang="0">
                  <a:pos x="68" y="27"/>
                </a:cxn>
                <a:cxn ang="0">
                  <a:pos x="65" y="27"/>
                </a:cxn>
                <a:cxn ang="0">
                  <a:pos x="58" y="24"/>
                </a:cxn>
                <a:cxn ang="0">
                  <a:pos x="47" y="18"/>
                </a:cxn>
                <a:cxn ang="0">
                  <a:pos x="34" y="17"/>
                </a:cxn>
                <a:cxn ang="0">
                  <a:pos x="23" y="21"/>
                </a:cxn>
                <a:cxn ang="0">
                  <a:pos x="14" y="38"/>
                </a:cxn>
                <a:cxn ang="0">
                  <a:pos x="14" y="70"/>
                </a:cxn>
                <a:cxn ang="0">
                  <a:pos x="21" y="121"/>
                </a:cxn>
              </a:cxnLst>
              <a:rect l="0" t="0" r="r" b="b"/>
              <a:pathLst>
                <a:path w="68" h="121">
                  <a:moveTo>
                    <a:pt x="21" y="121"/>
                  </a:moveTo>
                  <a:lnTo>
                    <a:pt x="16" y="108"/>
                  </a:lnTo>
                  <a:lnTo>
                    <a:pt x="6" y="74"/>
                  </a:lnTo>
                  <a:lnTo>
                    <a:pt x="0" y="37"/>
                  </a:lnTo>
                  <a:lnTo>
                    <a:pt x="9" y="9"/>
                  </a:lnTo>
                  <a:lnTo>
                    <a:pt x="19" y="3"/>
                  </a:lnTo>
                  <a:lnTo>
                    <a:pt x="28" y="0"/>
                  </a:lnTo>
                  <a:lnTo>
                    <a:pt x="38" y="2"/>
                  </a:lnTo>
                  <a:lnTo>
                    <a:pt x="47" y="5"/>
                  </a:lnTo>
                  <a:lnTo>
                    <a:pt x="54" y="9"/>
                  </a:lnTo>
                  <a:lnTo>
                    <a:pt x="60" y="15"/>
                  </a:lnTo>
                  <a:lnTo>
                    <a:pt x="65" y="21"/>
                  </a:lnTo>
                  <a:lnTo>
                    <a:pt x="68" y="27"/>
                  </a:lnTo>
                  <a:lnTo>
                    <a:pt x="65" y="27"/>
                  </a:lnTo>
                  <a:lnTo>
                    <a:pt x="58" y="24"/>
                  </a:lnTo>
                  <a:lnTo>
                    <a:pt x="47" y="18"/>
                  </a:lnTo>
                  <a:lnTo>
                    <a:pt x="34" y="17"/>
                  </a:lnTo>
                  <a:lnTo>
                    <a:pt x="23" y="21"/>
                  </a:lnTo>
                  <a:lnTo>
                    <a:pt x="14" y="38"/>
                  </a:lnTo>
                  <a:lnTo>
                    <a:pt x="14" y="70"/>
                  </a:lnTo>
                  <a:lnTo>
                    <a:pt x="21" y="121"/>
                  </a:lnTo>
                  <a:close/>
                </a:path>
              </a:pathLst>
            </a:custGeom>
            <a:solidFill>
              <a:srgbClr val="000000"/>
            </a:solidFill>
            <a:ln w="9525">
              <a:noFill/>
              <a:round/>
              <a:headEnd/>
              <a:tailEnd/>
            </a:ln>
          </p:spPr>
          <p:txBody>
            <a:bodyPr/>
            <a:lstStyle/>
            <a:p>
              <a:endParaRPr lang="en-US"/>
            </a:p>
          </p:txBody>
        </p:sp>
        <p:sp>
          <p:nvSpPr>
            <p:cNvPr id="75" name="Freeform 79"/>
            <p:cNvSpPr>
              <a:spLocks/>
            </p:cNvSpPr>
            <p:nvPr/>
          </p:nvSpPr>
          <p:spPr bwMode="auto">
            <a:xfrm>
              <a:off x="3980" y="3347"/>
              <a:ext cx="18" cy="142"/>
            </a:xfrm>
            <a:custGeom>
              <a:avLst/>
              <a:gdLst/>
              <a:ahLst/>
              <a:cxnLst>
                <a:cxn ang="0">
                  <a:pos x="43" y="0"/>
                </a:cxn>
                <a:cxn ang="0">
                  <a:pos x="40" y="6"/>
                </a:cxn>
                <a:cxn ang="0">
                  <a:pos x="33" y="23"/>
                </a:cxn>
                <a:cxn ang="0">
                  <a:pos x="21" y="50"/>
                </a:cxn>
                <a:cxn ang="0">
                  <a:pos x="12" y="86"/>
                </a:cxn>
                <a:cxn ang="0">
                  <a:pos x="3" y="128"/>
                </a:cxn>
                <a:cxn ang="0">
                  <a:pos x="0" y="177"/>
                </a:cxn>
                <a:cxn ang="0">
                  <a:pos x="2" y="228"/>
                </a:cxn>
                <a:cxn ang="0">
                  <a:pos x="13" y="284"/>
                </a:cxn>
                <a:cxn ang="0">
                  <a:pos x="13" y="284"/>
                </a:cxn>
                <a:cxn ang="0">
                  <a:pos x="12" y="273"/>
                </a:cxn>
                <a:cxn ang="0">
                  <a:pos x="9" y="251"/>
                </a:cxn>
                <a:cxn ang="0">
                  <a:pos x="7" y="217"/>
                </a:cxn>
                <a:cxn ang="0">
                  <a:pos x="9" y="177"/>
                </a:cxn>
                <a:cxn ang="0">
                  <a:pos x="16" y="128"/>
                </a:cxn>
                <a:cxn ang="0">
                  <a:pos x="30" y="74"/>
                </a:cxn>
                <a:cxn ang="0">
                  <a:pos x="53" y="15"/>
                </a:cxn>
                <a:cxn ang="0">
                  <a:pos x="54" y="6"/>
                </a:cxn>
                <a:cxn ang="0">
                  <a:pos x="50" y="1"/>
                </a:cxn>
                <a:cxn ang="0">
                  <a:pos x="45" y="0"/>
                </a:cxn>
                <a:cxn ang="0">
                  <a:pos x="43" y="0"/>
                </a:cxn>
              </a:cxnLst>
              <a:rect l="0" t="0" r="r" b="b"/>
              <a:pathLst>
                <a:path w="54" h="284">
                  <a:moveTo>
                    <a:pt x="43" y="0"/>
                  </a:moveTo>
                  <a:lnTo>
                    <a:pt x="40" y="6"/>
                  </a:lnTo>
                  <a:lnTo>
                    <a:pt x="33" y="23"/>
                  </a:lnTo>
                  <a:lnTo>
                    <a:pt x="21" y="50"/>
                  </a:lnTo>
                  <a:lnTo>
                    <a:pt x="12" y="86"/>
                  </a:lnTo>
                  <a:lnTo>
                    <a:pt x="3" y="128"/>
                  </a:lnTo>
                  <a:lnTo>
                    <a:pt x="0" y="177"/>
                  </a:lnTo>
                  <a:lnTo>
                    <a:pt x="2" y="228"/>
                  </a:lnTo>
                  <a:lnTo>
                    <a:pt x="13" y="284"/>
                  </a:lnTo>
                  <a:lnTo>
                    <a:pt x="13" y="284"/>
                  </a:lnTo>
                  <a:lnTo>
                    <a:pt x="12" y="273"/>
                  </a:lnTo>
                  <a:lnTo>
                    <a:pt x="9" y="251"/>
                  </a:lnTo>
                  <a:lnTo>
                    <a:pt x="7" y="217"/>
                  </a:lnTo>
                  <a:lnTo>
                    <a:pt x="9" y="177"/>
                  </a:lnTo>
                  <a:lnTo>
                    <a:pt x="16" y="128"/>
                  </a:lnTo>
                  <a:lnTo>
                    <a:pt x="30" y="74"/>
                  </a:lnTo>
                  <a:lnTo>
                    <a:pt x="53" y="15"/>
                  </a:lnTo>
                  <a:lnTo>
                    <a:pt x="54" y="6"/>
                  </a:lnTo>
                  <a:lnTo>
                    <a:pt x="50" y="1"/>
                  </a:lnTo>
                  <a:lnTo>
                    <a:pt x="45" y="0"/>
                  </a:lnTo>
                  <a:lnTo>
                    <a:pt x="43" y="0"/>
                  </a:lnTo>
                  <a:close/>
                </a:path>
              </a:pathLst>
            </a:custGeom>
            <a:solidFill>
              <a:srgbClr val="FFFFFF"/>
            </a:solidFill>
            <a:ln w="9525">
              <a:noFill/>
              <a:round/>
              <a:headEnd/>
              <a:tailEnd/>
            </a:ln>
          </p:spPr>
          <p:txBody>
            <a:bodyPr/>
            <a:lstStyle/>
            <a:p>
              <a:endParaRPr lang="en-US"/>
            </a:p>
          </p:txBody>
        </p:sp>
        <p:sp>
          <p:nvSpPr>
            <p:cNvPr id="76" name="Freeform 80"/>
            <p:cNvSpPr>
              <a:spLocks/>
            </p:cNvSpPr>
            <p:nvPr/>
          </p:nvSpPr>
          <p:spPr bwMode="auto">
            <a:xfrm>
              <a:off x="3982" y="3407"/>
              <a:ext cx="6" cy="48"/>
            </a:xfrm>
            <a:custGeom>
              <a:avLst/>
              <a:gdLst/>
              <a:ahLst/>
              <a:cxnLst>
                <a:cxn ang="0">
                  <a:pos x="1" y="41"/>
                </a:cxn>
                <a:cxn ang="0">
                  <a:pos x="0" y="47"/>
                </a:cxn>
                <a:cxn ang="0">
                  <a:pos x="0" y="61"/>
                </a:cxn>
                <a:cxn ang="0">
                  <a:pos x="4" y="79"/>
                </a:cxn>
                <a:cxn ang="0">
                  <a:pos x="15" y="97"/>
                </a:cxn>
                <a:cxn ang="0">
                  <a:pos x="17" y="92"/>
                </a:cxn>
                <a:cxn ang="0">
                  <a:pos x="8" y="67"/>
                </a:cxn>
                <a:cxn ang="0">
                  <a:pos x="0" y="37"/>
                </a:cxn>
                <a:cxn ang="0">
                  <a:pos x="4" y="11"/>
                </a:cxn>
                <a:cxn ang="0">
                  <a:pos x="13" y="0"/>
                </a:cxn>
                <a:cxn ang="0">
                  <a:pos x="11" y="12"/>
                </a:cxn>
                <a:cxn ang="0">
                  <a:pos x="6" y="30"/>
                </a:cxn>
                <a:cxn ang="0">
                  <a:pos x="1" y="41"/>
                </a:cxn>
              </a:cxnLst>
              <a:rect l="0" t="0" r="r" b="b"/>
              <a:pathLst>
                <a:path w="17" h="97">
                  <a:moveTo>
                    <a:pt x="1" y="41"/>
                  </a:moveTo>
                  <a:lnTo>
                    <a:pt x="0" y="47"/>
                  </a:lnTo>
                  <a:lnTo>
                    <a:pt x="0" y="61"/>
                  </a:lnTo>
                  <a:lnTo>
                    <a:pt x="4" y="79"/>
                  </a:lnTo>
                  <a:lnTo>
                    <a:pt x="15" y="97"/>
                  </a:lnTo>
                  <a:lnTo>
                    <a:pt x="17" y="92"/>
                  </a:lnTo>
                  <a:lnTo>
                    <a:pt x="8" y="67"/>
                  </a:lnTo>
                  <a:lnTo>
                    <a:pt x="0" y="37"/>
                  </a:lnTo>
                  <a:lnTo>
                    <a:pt x="4" y="11"/>
                  </a:lnTo>
                  <a:lnTo>
                    <a:pt x="13" y="0"/>
                  </a:lnTo>
                  <a:lnTo>
                    <a:pt x="11" y="12"/>
                  </a:lnTo>
                  <a:lnTo>
                    <a:pt x="6" y="30"/>
                  </a:lnTo>
                  <a:lnTo>
                    <a:pt x="1" y="41"/>
                  </a:lnTo>
                  <a:close/>
                </a:path>
              </a:pathLst>
            </a:custGeom>
            <a:solidFill>
              <a:srgbClr val="FFFFFF"/>
            </a:solidFill>
            <a:ln w="9525">
              <a:noFill/>
              <a:round/>
              <a:headEnd/>
              <a:tailEnd/>
            </a:ln>
          </p:spPr>
          <p:txBody>
            <a:bodyPr/>
            <a:lstStyle/>
            <a:p>
              <a:endParaRPr lang="en-US"/>
            </a:p>
          </p:txBody>
        </p:sp>
        <p:sp>
          <p:nvSpPr>
            <p:cNvPr id="77" name="Freeform 81"/>
            <p:cNvSpPr>
              <a:spLocks/>
            </p:cNvSpPr>
            <p:nvPr/>
          </p:nvSpPr>
          <p:spPr bwMode="auto">
            <a:xfrm>
              <a:off x="4133" y="3428"/>
              <a:ext cx="19" cy="18"/>
            </a:xfrm>
            <a:custGeom>
              <a:avLst/>
              <a:gdLst/>
              <a:ahLst/>
              <a:cxnLst>
                <a:cxn ang="0">
                  <a:pos x="33" y="21"/>
                </a:cxn>
                <a:cxn ang="0">
                  <a:pos x="30" y="24"/>
                </a:cxn>
                <a:cxn ang="0">
                  <a:pos x="23" y="30"/>
                </a:cxn>
                <a:cxn ang="0">
                  <a:pos x="14" y="36"/>
                </a:cxn>
                <a:cxn ang="0">
                  <a:pos x="4" y="35"/>
                </a:cxn>
                <a:cxn ang="0">
                  <a:pos x="0" y="27"/>
                </a:cxn>
                <a:cxn ang="0">
                  <a:pos x="1" y="18"/>
                </a:cxn>
                <a:cxn ang="0">
                  <a:pos x="7" y="8"/>
                </a:cxn>
                <a:cxn ang="0">
                  <a:pos x="16" y="2"/>
                </a:cxn>
                <a:cxn ang="0">
                  <a:pos x="26" y="0"/>
                </a:cxn>
                <a:cxn ang="0">
                  <a:pos x="38" y="2"/>
                </a:cxn>
                <a:cxn ang="0">
                  <a:pos x="48" y="5"/>
                </a:cxn>
                <a:cxn ang="0">
                  <a:pos x="55" y="5"/>
                </a:cxn>
                <a:cxn ang="0">
                  <a:pos x="57" y="6"/>
                </a:cxn>
                <a:cxn ang="0">
                  <a:pos x="50" y="12"/>
                </a:cxn>
                <a:cxn ang="0">
                  <a:pos x="40" y="18"/>
                </a:cxn>
                <a:cxn ang="0">
                  <a:pos x="33" y="21"/>
                </a:cxn>
              </a:cxnLst>
              <a:rect l="0" t="0" r="r" b="b"/>
              <a:pathLst>
                <a:path w="57" h="36">
                  <a:moveTo>
                    <a:pt x="33" y="21"/>
                  </a:moveTo>
                  <a:lnTo>
                    <a:pt x="30" y="24"/>
                  </a:lnTo>
                  <a:lnTo>
                    <a:pt x="23" y="30"/>
                  </a:lnTo>
                  <a:lnTo>
                    <a:pt x="14" y="36"/>
                  </a:lnTo>
                  <a:lnTo>
                    <a:pt x="4" y="35"/>
                  </a:lnTo>
                  <a:lnTo>
                    <a:pt x="0" y="27"/>
                  </a:lnTo>
                  <a:lnTo>
                    <a:pt x="1" y="18"/>
                  </a:lnTo>
                  <a:lnTo>
                    <a:pt x="7" y="8"/>
                  </a:lnTo>
                  <a:lnTo>
                    <a:pt x="16" y="2"/>
                  </a:lnTo>
                  <a:lnTo>
                    <a:pt x="26" y="0"/>
                  </a:lnTo>
                  <a:lnTo>
                    <a:pt x="38" y="2"/>
                  </a:lnTo>
                  <a:lnTo>
                    <a:pt x="48" y="5"/>
                  </a:lnTo>
                  <a:lnTo>
                    <a:pt x="55" y="5"/>
                  </a:lnTo>
                  <a:lnTo>
                    <a:pt x="57" y="6"/>
                  </a:lnTo>
                  <a:lnTo>
                    <a:pt x="50" y="12"/>
                  </a:lnTo>
                  <a:lnTo>
                    <a:pt x="40" y="18"/>
                  </a:lnTo>
                  <a:lnTo>
                    <a:pt x="33" y="21"/>
                  </a:lnTo>
                  <a:close/>
                </a:path>
              </a:pathLst>
            </a:custGeom>
            <a:solidFill>
              <a:srgbClr val="000000"/>
            </a:solidFill>
            <a:ln w="9525">
              <a:noFill/>
              <a:round/>
              <a:headEnd/>
              <a:tailEnd/>
            </a:ln>
          </p:spPr>
          <p:txBody>
            <a:bodyPr/>
            <a:lstStyle/>
            <a:p>
              <a:endParaRPr lang="en-US"/>
            </a:p>
          </p:txBody>
        </p:sp>
        <p:sp>
          <p:nvSpPr>
            <p:cNvPr id="78" name="Freeform 82"/>
            <p:cNvSpPr>
              <a:spLocks/>
            </p:cNvSpPr>
            <p:nvPr/>
          </p:nvSpPr>
          <p:spPr bwMode="auto">
            <a:xfrm>
              <a:off x="4156" y="3419"/>
              <a:ext cx="14" cy="30"/>
            </a:xfrm>
            <a:custGeom>
              <a:avLst/>
              <a:gdLst/>
              <a:ahLst/>
              <a:cxnLst>
                <a:cxn ang="0">
                  <a:pos x="2" y="52"/>
                </a:cxn>
                <a:cxn ang="0">
                  <a:pos x="5" y="52"/>
                </a:cxn>
                <a:cxn ang="0">
                  <a:pos x="12" y="50"/>
                </a:cxn>
                <a:cxn ang="0">
                  <a:pos x="19" y="49"/>
                </a:cxn>
                <a:cxn ang="0">
                  <a:pos x="23" y="46"/>
                </a:cxn>
                <a:cxn ang="0">
                  <a:pos x="26" y="38"/>
                </a:cxn>
                <a:cxn ang="0">
                  <a:pos x="29" y="23"/>
                </a:cxn>
                <a:cxn ang="0">
                  <a:pos x="33" y="9"/>
                </a:cxn>
                <a:cxn ang="0">
                  <a:pos x="34" y="0"/>
                </a:cxn>
                <a:cxn ang="0">
                  <a:pos x="37" y="0"/>
                </a:cxn>
                <a:cxn ang="0">
                  <a:pos x="41" y="13"/>
                </a:cxn>
                <a:cxn ang="0">
                  <a:pos x="44" y="29"/>
                </a:cxn>
                <a:cxn ang="0">
                  <a:pos x="44" y="43"/>
                </a:cxn>
                <a:cxn ang="0">
                  <a:pos x="41" y="47"/>
                </a:cxn>
                <a:cxn ang="0">
                  <a:pos x="37" y="52"/>
                </a:cxn>
                <a:cxn ang="0">
                  <a:pos x="31" y="55"/>
                </a:cxn>
                <a:cxn ang="0">
                  <a:pos x="24" y="56"/>
                </a:cxn>
                <a:cxn ang="0">
                  <a:pos x="17" y="59"/>
                </a:cxn>
                <a:cxn ang="0">
                  <a:pos x="10" y="59"/>
                </a:cxn>
                <a:cxn ang="0">
                  <a:pos x="5" y="59"/>
                </a:cxn>
                <a:cxn ang="0">
                  <a:pos x="0" y="58"/>
                </a:cxn>
                <a:cxn ang="0">
                  <a:pos x="2" y="52"/>
                </a:cxn>
              </a:cxnLst>
              <a:rect l="0" t="0" r="r" b="b"/>
              <a:pathLst>
                <a:path w="44" h="59">
                  <a:moveTo>
                    <a:pt x="2" y="52"/>
                  </a:moveTo>
                  <a:lnTo>
                    <a:pt x="5" y="52"/>
                  </a:lnTo>
                  <a:lnTo>
                    <a:pt x="12" y="50"/>
                  </a:lnTo>
                  <a:lnTo>
                    <a:pt x="19" y="49"/>
                  </a:lnTo>
                  <a:lnTo>
                    <a:pt x="23" y="46"/>
                  </a:lnTo>
                  <a:lnTo>
                    <a:pt x="26" y="38"/>
                  </a:lnTo>
                  <a:lnTo>
                    <a:pt x="29" y="23"/>
                  </a:lnTo>
                  <a:lnTo>
                    <a:pt x="33" y="9"/>
                  </a:lnTo>
                  <a:lnTo>
                    <a:pt x="34" y="0"/>
                  </a:lnTo>
                  <a:lnTo>
                    <a:pt x="37" y="0"/>
                  </a:lnTo>
                  <a:lnTo>
                    <a:pt x="41" y="13"/>
                  </a:lnTo>
                  <a:lnTo>
                    <a:pt x="44" y="29"/>
                  </a:lnTo>
                  <a:lnTo>
                    <a:pt x="44" y="43"/>
                  </a:lnTo>
                  <a:lnTo>
                    <a:pt x="41" y="47"/>
                  </a:lnTo>
                  <a:lnTo>
                    <a:pt x="37" y="52"/>
                  </a:lnTo>
                  <a:lnTo>
                    <a:pt x="31" y="55"/>
                  </a:lnTo>
                  <a:lnTo>
                    <a:pt x="24" y="56"/>
                  </a:lnTo>
                  <a:lnTo>
                    <a:pt x="17" y="59"/>
                  </a:lnTo>
                  <a:lnTo>
                    <a:pt x="10" y="59"/>
                  </a:lnTo>
                  <a:lnTo>
                    <a:pt x="5" y="59"/>
                  </a:lnTo>
                  <a:lnTo>
                    <a:pt x="0" y="58"/>
                  </a:lnTo>
                  <a:lnTo>
                    <a:pt x="2" y="52"/>
                  </a:lnTo>
                  <a:close/>
                </a:path>
              </a:pathLst>
            </a:custGeom>
            <a:solidFill>
              <a:srgbClr val="000000"/>
            </a:solidFill>
            <a:ln w="9525">
              <a:noFill/>
              <a:round/>
              <a:headEnd/>
              <a:tailEnd/>
            </a:ln>
          </p:spPr>
          <p:txBody>
            <a:bodyPr/>
            <a:lstStyle/>
            <a:p>
              <a:endParaRPr lang="en-US"/>
            </a:p>
          </p:txBody>
        </p:sp>
        <p:sp>
          <p:nvSpPr>
            <p:cNvPr id="79" name="Freeform 83"/>
            <p:cNvSpPr>
              <a:spLocks/>
            </p:cNvSpPr>
            <p:nvPr/>
          </p:nvSpPr>
          <p:spPr bwMode="auto">
            <a:xfrm>
              <a:off x="4164" y="3071"/>
              <a:ext cx="33" cy="121"/>
            </a:xfrm>
            <a:custGeom>
              <a:avLst/>
              <a:gdLst/>
              <a:ahLst/>
              <a:cxnLst>
                <a:cxn ang="0">
                  <a:pos x="12" y="0"/>
                </a:cxn>
                <a:cxn ang="0">
                  <a:pos x="17" y="8"/>
                </a:cxn>
                <a:cxn ang="0">
                  <a:pos x="30" y="26"/>
                </a:cxn>
                <a:cxn ang="0">
                  <a:pos x="47" y="55"/>
                </a:cxn>
                <a:cxn ang="0">
                  <a:pos x="67" y="89"/>
                </a:cxn>
                <a:cxn ang="0">
                  <a:pos x="84" y="129"/>
                </a:cxn>
                <a:cxn ang="0">
                  <a:pos x="97" y="168"/>
                </a:cxn>
                <a:cxn ang="0">
                  <a:pos x="101" y="206"/>
                </a:cxn>
                <a:cxn ang="0">
                  <a:pos x="92" y="239"/>
                </a:cxn>
                <a:cxn ang="0">
                  <a:pos x="91" y="242"/>
                </a:cxn>
                <a:cxn ang="0">
                  <a:pos x="92" y="234"/>
                </a:cxn>
                <a:cxn ang="0">
                  <a:pos x="94" y="218"/>
                </a:cxn>
                <a:cxn ang="0">
                  <a:pos x="91" y="192"/>
                </a:cxn>
                <a:cxn ang="0">
                  <a:pos x="84" y="159"/>
                </a:cxn>
                <a:cxn ang="0">
                  <a:pos x="68" y="115"/>
                </a:cxn>
                <a:cxn ang="0">
                  <a:pos x="41" y="65"/>
                </a:cxn>
                <a:cxn ang="0">
                  <a:pos x="0" y="6"/>
                </a:cxn>
                <a:cxn ang="0">
                  <a:pos x="0" y="3"/>
                </a:cxn>
                <a:cxn ang="0">
                  <a:pos x="5" y="0"/>
                </a:cxn>
                <a:cxn ang="0">
                  <a:pos x="9" y="0"/>
                </a:cxn>
                <a:cxn ang="0">
                  <a:pos x="12" y="0"/>
                </a:cxn>
              </a:cxnLst>
              <a:rect l="0" t="0" r="r" b="b"/>
              <a:pathLst>
                <a:path w="101" h="242">
                  <a:moveTo>
                    <a:pt x="12" y="0"/>
                  </a:moveTo>
                  <a:lnTo>
                    <a:pt x="17" y="8"/>
                  </a:lnTo>
                  <a:lnTo>
                    <a:pt x="30" y="26"/>
                  </a:lnTo>
                  <a:lnTo>
                    <a:pt x="47" y="55"/>
                  </a:lnTo>
                  <a:lnTo>
                    <a:pt x="67" y="89"/>
                  </a:lnTo>
                  <a:lnTo>
                    <a:pt x="84" y="129"/>
                  </a:lnTo>
                  <a:lnTo>
                    <a:pt x="97" y="168"/>
                  </a:lnTo>
                  <a:lnTo>
                    <a:pt x="101" y="206"/>
                  </a:lnTo>
                  <a:lnTo>
                    <a:pt x="92" y="239"/>
                  </a:lnTo>
                  <a:lnTo>
                    <a:pt x="91" y="242"/>
                  </a:lnTo>
                  <a:lnTo>
                    <a:pt x="92" y="234"/>
                  </a:lnTo>
                  <a:lnTo>
                    <a:pt x="94" y="218"/>
                  </a:lnTo>
                  <a:lnTo>
                    <a:pt x="91" y="192"/>
                  </a:lnTo>
                  <a:lnTo>
                    <a:pt x="84" y="159"/>
                  </a:lnTo>
                  <a:lnTo>
                    <a:pt x="68" y="115"/>
                  </a:lnTo>
                  <a:lnTo>
                    <a:pt x="41" y="65"/>
                  </a:lnTo>
                  <a:lnTo>
                    <a:pt x="0" y="6"/>
                  </a:lnTo>
                  <a:lnTo>
                    <a:pt x="0" y="3"/>
                  </a:lnTo>
                  <a:lnTo>
                    <a:pt x="5" y="0"/>
                  </a:lnTo>
                  <a:lnTo>
                    <a:pt x="9" y="0"/>
                  </a:lnTo>
                  <a:lnTo>
                    <a:pt x="12" y="0"/>
                  </a:lnTo>
                  <a:close/>
                </a:path>
              </a:pathLst>
            </a:custGeom>
            <a:solidFill>
              <a:srgbClr val="FFFFFF"/>
            </a:solidFill>
            <a:ln w="9525">
              <a:noFill/>
              <a:round/>
              <a:headEnd/>
              <a:tailEnd/>
            </a:ln>
          </p:spPr>
          <p:txBody>
            <a:bodyPr/>
            <a:lstStyle/>
            <a:p>
              <a:endParaRPr lang="en-US"/>
            </a:p>
          </p:txBody>
        </p:sp>
        <p:sp>
          <p:nvSpPr>
            <p:cNvPr id="80" name="Freeform 84"/>
            <p:cNvSpPr>
              <a:spLocks/>
            </p:cNvSpPr>
            <p:nvPr/>
          </p:nvSpPr>
          <p:spPr bwMode="auto">
            <a:xfrm>
              <a:off x="4238" y="3150"/>
              <a:ext cx="10" cy="122"/>
            </a:xfrm>
            <a:custGeom>
              <a:avLst/>
              <a:gdLst/>
              <a:ahLst/>
              <a:cxnLst>
                <a:cxn ang="0">
                  <a:pos x="6" y="17"/>
                </a:cxn>
                <a:cxn ang="0">
                  <a:pos x="3" y="0"/>
                </a:cxn>
                <a:cxn ang="0">
                  <a:pos x="7" y="8"/>
                </a:cxn>
                <a:cxn ang="0">
                  <a:pos x="14" y="35"/>
                </a:cxn>
                <a:cxn ang="0">
                  <a:pos x="23" y="74"/>
                </a:cxn>
                <a:cxn ang="0">
                  <a:pos x="28" y="120"/>
                </a:cxn>
                <a:cxn ang="0">
                  <a:pos x="28" y="168"/>
                </a:cxn>
                <a:cxn ang="0">
                  <a:pos x="20" y="212"/>
                </a:cxn>
                <a:cxn ang="0">
                  <a:pos x="0" y="245"/>
                </a:cxn>
                <a:cxn ang="0">
                  <a:pos x="6" y="231"/>
                </a:cxn>
                <a:cxn ang="0">
                  <a:pos x="15" y="189"/>
                </a:cxn>
                <a:cxn ang="0">
                  <a:pos x="20" y="118"/>
                </a:cxn>
                <a:cxn ang="0">
                  <a:pos x="6" y="17"/>
                </a:cxn>
              </a:cxnLst>
              <a:rect l="0" t="0" r="r" b="b"/>
              <a:pathLst>
                <a:path w="28" h="245">
                  <a:moveTo>
                    <a:pt x="6" y="17"/>
                  </a:moveTo>
                  <a:lnTo>
                    <a:pt x="3" y="0"/>
                  </a:lnTo>
                  <a:lnTo>
                    <a:pt x="7" y="8"/>
                  </a:lnTo>
                  <a:lnTo>
                    <a:pt x="14" y="35"/>
                  </a:lnTo>
                  <a:lnTo>
                    <a:pt x="23" y="74"/>
                  </a:lnTo>
                  <a:lnTo>
                    <a:pt x="28" y="120"/>
                  </a:lnTo>
                  <a:lnTo>
                    <a:pt x="28" y="168"/>
                  </a:lnTo>
                  <a:lnTo>
                    <a:pt x="20" y="212"/>
                  </a:lnTo>
                  <a:lnTo>
                    <a:pt x="0" y="245"/>
                  </a:lnTo>
                  <a:lnTo>
                    <a:pt x="6" y="231"/>
                  </a:lnTo>
                  <a:lnTo>
                    <a:pt x="15" y="189"/>
                  </a:lnTo>
                  <a:lnTo>
                    <a:pt x="20" y="118"/>
                  </a:lnTo>
                  <a:lnTo>
                    <a:pt x="6" y="17"/>
                  </a:lnTo>
                  <a:close/>
                </a:path>
              </a:pathLst>
            </a:custGeom>
            <a:solidFill>
              <a:srgbClr val="FFFFFF"/>
            </a:solidFill>
            <a:ln w="9525">
              <a:noFill/>
              <a:round/>
              <a:headEnd/>
              <a:tailEnd/>
            </a:ln>
          </p:spPr>
          <p:txBody>
            <a:bodyPr/>
            <a:lstStyle/>
            <a:p>
              <a:endParaRPr lang="en-US"/>
            </a:p>
          </p:txBody>
        </p:sp>
        <p:sp>
          <p:nvSpPr>
            <p:cNvPr id="81" name="Freeform 85"/>
            <p:cNvSpPr>
              <a:spLocks/>
            </p:cNvSpPr>
            <p:nvPr/>
          </p:nvSpPr>
          <p:spPr bwMode="auto">
            <a:xfrm>
              <a:off x="4210" y="3460"/>
              <a:ext cx="21" cy="42"/>
            </a:xfrm>
            <a:custGeom>
              <a:avLst/>
              <a:gdLst/>
              <a:ahLst/>
              <a:cxnLst>
                <a:cxn ang="0">
                  <a:pos x="33" y="85"/>
                </a:cxn>
                <a:cxn ang="0">
                  <a:pos x="45" y="82"/>
                </a:cxn>
                <a:cxn ang="0">
                  <a:pos x="55" y="72"/>
                </a:cxn>
                <a:cxn ang="0">
                  <a:pos x="61" y="59"/>
                </a:cxn>
                <a:cxn ang="0">
                  <a:pos x="64" y="42"/>
                </a:cxn>
                <a:cxn ang="0">
                  <a:pos x="61" y="26"/>
                </a:cxn>
                <a:cxn ang="0">
                  <a:pos x="55" y="12"/>
                </a:cxn>
                <a:cxn ang="0">
                  <a:pos x="45" y="3"/>
                </a:cxn>
                <a:cxn ang="0">
                  <a:pos x="33" y="0"/>
                </a:cxn>
                <a:cxn ang="0">
                  <a:pos x="20" y="3"/>
                </a:cxn>
                <a:cxn ang="0">
                  <a:pos x="10" y="12"/>
                </a:cxn>
                <a:cxn ang="0">
                  <a:pos x="3" y="26"/>
                </a:cxn>
                <a:cxn ang="0">
                  <a:pos x="0" y="42"/>
                </a:cxn>
                <a:cxn ang="0">
                  <a:pos x="3" y="59"/>
                </a:cxn>
                <a:cxn ang="0">
                  <a:pos x="10" y="72"/>
                </a:cxn>
                <a:cxn ang="0">
                  <a:pos x="20" y="82"/>
                </a:cxn>
                <a:cxn ang="0">
                  <a:pos x="33" y="85"/>
                </a:cxn>
              </a:cxnLst>
              <a:rect l="0" t="0" r="r" b="b"/>
              <a:pathLst>
                <a:path w="64" h="85">
                  <a:moveTo>
                    <a:pt x="33" y="85"/>
                  </a:moveTo>
                  <a:lnTo>
                    <a:pt x="45" y="82"/>
                  </a:lnTo>
                  <a:lnTo>
                    <a:pt x="55" y="72"/>
                  </a:lnTo>
                  <a:lnTo>
                    <a:pt x="61" y="59"/>
                  </a:lnTo>
                  <a:lnTo>
                    <a:pt x="64" y="42"/>
                  </a:lnTo>
                  <a:lnTo>
                    <a:pt x="61" y="26"/>
                  </a:lnTo>
                  <a:lnTo>
                    <a:pt x="55" y="12"/>
                  </a:lnTo>
                  <a:lnTo>
                    <a:pt x="45" y="3"/>
                  </a:lnTo>
                  <a:lnTo>
                    <a:pt x="33" y="0"/>
                  </a:lnTo>
                  <a:lnTo>
                    <a:pt x="20" y="3"/>
                  </a:lnTo>
                  <a:lnTo>
                    <a:pt x="10" y="12"/>
                  </a:lnTo>
                  <a:lnTo>
                    <a:pt x="3" y="26"/>
                  </a:lnTo>
                  <a:lnTo>
                    <a:pt x="0" y="42"/>
                  </a:lnTo>
                  <a:lnTo>
                    <a:pt x="3" y="59"/>
                  </a:lnTo>
                  <a:lnTo>
                    <a:pt x="10" y="72"/>
                  </a:lnTo>
                  <a:lnTo>
                    <a:pt x="20" y="82"/>
                  </a:lnTo>
                  <a:lnTo>
                    <a:pt x="33" y="85"/>
                  </a:lnTo>
                  <a:close/>
                </a:path>
              </a:pathLst>
            </a:custGeom>
            <a:solidFill>
              <a:srgbClr val="FF99CC"/>
            </a:solidFill>
            <a:ln w="9525">
              <a:noFill/>
              <a:round/>
              <a:headEnd/>
              <a:tailEnd/>
            </a:ln>
          </p:spPr>
          <p:txBody>
            <a:bodyPr/>
            <a:lstStyle/>
            <a:p>
              <a:endParaRPr lang="en-US"/>
            </a:p>
          </p:txBody>
        </p:sp>
        <p:sp>
          <p:nvSpPr>
            <p:cNvPr id="82" name="Freeform 86"/>
            <p:cNvSpPr>
              <a:spLocks/>
            </p:cNvSpPr>
            <p:nvPr/>
          </p:nvSpPr>
          <p:spPr bwMode="auto">
            <a:xfrm>
              <a:off x="3890" y="3588"/>
              <a:ext cx="140" cy="359"/>
            </a:xfrm>
            <a:custGeom>
              <a:avLst/>
              <a:gdLst/>
              <a:ahLst/>
              <a:cxnLst>
                <a:cxn ang="0">
                  <a:pos x="356" y="314"/>
                </a:cxn>
                <a:cxn ang="0">
                  <a:pos x="375" y="292"/>
                </a:cxn>
                <a:cxn ang="0">
                  <a:pos x="403" y="249"/>
                </a:cxn>
                <a:cxn ang="0">
                  <a:pos x="396" y="221"/>
                </a:cxn>
                <a:cxn ang="0">
                  <a:pos x="400" y="200"/>
                </a:cxn>
                <a:cxn ang="0">
                  <a:pos x="414" y="172"/>
                </a:cxn>
                <a:cxn ang="0">
                  <a:pos x="419" y="121"/>
                </a:cxn>
                <a:cxn ang="0">
                  <a:pos x="410" y="65"/>
                </a:cxn>
                <a:cxn ang="0">
                  <a:pos x="390" y="23"/>
                </a:cxn>
                <a:cxn ang="0">
                  <a:pos x="366" y="2"/>
                </a:cxn>
                <a:cxn ang="0">
                  <a:pos x="348" y="5"/>
                </a:cxn>
                <a:cxn ang="0">
                  <a:pos x="323" y="23"/>
                </a:cxn>
                <a:cxn ang="0">
                  <a:pos x="290" y="50"/>
                </a:cxn>
                <a:cxn ang="0">
                  <a:pos x="252" y="83"/>
                </a:cxn>
                <a:cxn ang="0">
                  <a:pos x="226" y="103"/>
                </a:cxn>
                <a:cxn ang="0">
                  <a:pos x="215" y="103"/>
                </a:cxn>
                <a:cxn ang="0">
                  <a:pos x="201" y="115"/>
                </a:cxn>
                <a:cxn ang="0">
                  <a:pos x="181" y="138"/>
                </a:cxn>
                <a:cxn ang="0">
                  <a:pos x="164" y="159"/>
                </a:cxn>
                <a:cxn ang="0">
                  <a:pos x="151" y="181"/>
                </a:cxn>
                <a:cxn ang="0">
                  <a:pos x="149" y="204"/>
                </a:cxn>
                <a:cxn ang="0">
                  <a:pos x="163" y="222"/>
                </a:cxn>
                <a:cxn ang="0">
                  <a:pos x="166" y="228"/>
                </a:cxn>
                <a:cxn ang="0">
                  <a:pos x="154" y="249"/>
                </a:cxn>
                <a:cxn ang="0">
                  <a:pos x="137" y="283"/>
                </a:cxn>
                <a:cxn ang="0">
                  <a:pos x="126" y="319"/>
                </a:cxn>
                <a:cxn ang="0">
                  <a:pos x="130" y="351"/>
                </a:cxn>
                <a:cxn ang="0">
                  <a:pos x="160" y="405"/>
                </a:cxn>
                <a:cxn ang="0">
                  <a:pos x="202" y="473"/>
                </a:cxn>
                <a:cxn ang="0">
                  <a:pos x="233" y="524"/>
                </a:cxn>
                <a:cxn ang="0">
                  <a:pos x="239" y="544"/>
                </a:cxn>
                <a:cxn ang="0">
                  <a:pos x="221" y="554"/>
                </a:cxn>
                <a:cxn ang="0">
                  <a:pos x="192" y="563"/>
                </a:cxn>
                <a:cxn ang="0">
                  <a:pos x="168" y="574"/>
                </a:cxn>
                <a:cxn ang="0">
                  <a:pos x="160" y="588"/>
                </a:cxn>
                <a:cxn ang="0">
                  <a:pos x="153" y="603"/>
                </a:cxn>
                <a:cxn ang="0">
                  <a:pos x="142" y="615"/>
                </a:cxn>
                <a:cxn ang="0">
                  <a:pos x="127" y="625"/>
                </a:cxn>
                <a:cxn ang="0">
                  <a:pos x="109" y="630"/>
                </a:cxn>
                <a:cxn ang="0">
                  <a:pos x="74" y="647"/>
                </a:cxn>
                <a:cxn ang="0">
                  <a:pos x="34" y="669"/>
                </a:cxn>
                <a:cxn ang="0">
                  <a:pos x="6" y="690"/>
                </a:cxn>
                <a:cxn ang="0">
                  <a:pos x="3" y="704"/>
                </a:cxn>
                <a:cxn ang="0">
                  <a:pos x="33" y="711"/>
                </a:cxn>
                <a:cxn ang="0">
                  <a:pos x="81" y="716"/>
                </a:cxn>
                <a:cxn ang="0">
                  <a:pos x="127" y="719"/>
                </a:cxn>
                <a:cxn ang="0">
                  <a:pos x="157" y="717"/>
                </a:cxn>
                <a:cxn ang="0">
                  <a:pos x="185" y="708"/>
                </a:cxn>
                <a:cxn ang="0">
                  <a:pos x="212" y="696"/>
                </a:cxn>
                <a:cxn ang="0">
                  <a:pos x="228" y="687"/>
                </a:cxn>
                <a:cxn ang="0">
                  <a:pos x="236" y="683"/>
                </a:cxn>
                <a:cxn ang="0">
                  <a:pos x="270" y="666"/>
                </a:cxn>
                <a:cxn ang="0">
                  <a:pos x="317" y="633"/>
                </a:cxn>
                <a:cxn ang="0">
                  <a:pos x="354" y="586"/>
                </a:cxn>
                <a:cxn ang="0">
                  <a:pos x="359" y="529"/>
                </a:cxn>
                <a:cxn ang="0">
                  <a:pos x="344" y="462"/>
                </a:cxn>
                <a:cxn ang="0">
                  <a:pos x="321" y="399"/>
                </a:cxn>
                <a:cxn ang="0">
                  <a:pos x="303" y="355"/>
                </a:cxn>
                <a:cxn ang="0">
                  <a:pos x="301" y="338"/>
                </a:cxn>
                <a:cxn ang="0">
                  <a:pos x="314" y="314"/>
                </a:cxn>
                <a:cxn ang="0">
                  <a:pos x="355" y="316"/>
                </a:cxn>
              </a:cxnLst>
              <a:rect l="0" t="0" r="r" b="b"/>
              <a:pathLst>
                <a:path w="419" h="719">
                  <a:moveTo>
                    <a:pt x="355" y="316"/>
                  </a:moveTo>
                  <a:lnTo>
                    <a:pt x="356" y="314"/>
                  </a:lnTo>
                  <a:lnTo>
                    <a:pt x="362" y="305"/>
                  </a:lnTo>
                  <a:lnTo>
                    <a:pt x="375" y="292"/>
                  </a:lnTo>
                  <a:lnTo>
                    <a:pt x="393" y="269"/>
                  </a:lnTo>
                  <a:lnTo>
                    <a:pt x="403" y="249"/>
                  </a:lnTo>
                  <a:lnTo>
                    <a:pt x="402" y="233"/>
                  </a:lnTo>
                  <a:lnTo>
                    <a:pt x="396" y="221"/>
                  </a:lnTo>
                  <a:lnTo>
                    <a:pt x="392" y="215"/>
                  </a:lnTo>
                  <a:lnTo>
                    <a:pt x="400" y="200"/>
                  </a:lnTo>
                  <a:lnTo>
                    <a:pt x="409" y="186"/>
                  </a:lnTo>
                  <a:lnTo>
                    <a:pt x="414" y="172"/>
                  </a:lnTo>
                  <a:lnTo>
                    <a:pt x="417" y="153"/>
                  </a:lnTo>
                  <a:lnTo>
                    <a:pt x="419" y="121"/>
                  </a:lnTo>
                  <a:lnTo>
                    <a:pt x="416" y="92"/>
                  </a:lnTo>
                  <a:lnTo>
                    <a:pt x="410" y="65"/>
                  </a:lnTo>
                  <a:lnTo>
                    <a:pt x="402" y="42"/>
                  </a:lnTo>
                  <a:lnTo>
                    <a:pt x="390" y="23"/>
                  </a:lnTo>
                  <a:lnTo>
                    <a:pt x="379" y="9"/>
                  </a:lnTo>
                  <a:lnTo>
                    <a:pt x="366" y="2"/>
                  </a:lnTo>
                  <a:lnTo>
                    <a:pt x="355" y="0"/>
                  </a:lnTo>
                  <a:lnTo>
                    <a:pt x="348" y="5"/>
                  </a:lnTo>
                  <a:lnTo>
                    <a:pt x="337" y="11"/>
                  </a:lnTo>
                  <a:lnTo>
                    <a:pt x="323" y="23"/>
                  </a:lnTo>
                  <a:lnTo>
                    <a:pt x="307" y="35"/>
                  </a:lnTo>
                  <a:lnTo>
                    <a:pt x="290" y="50"/>
                  </a:lnTo>
                  <a:lnTo>
                    <a:pt x="272" y="67"/>
                  </a:lnTo>
                  <a:lnTo>
                    <a:pt x="252" y="83"/>
                  </a:lnTo>
                  <a:lnTo>
                    <a:pt x="232" y="100"/>
                  </a:lnTo>
                  <a:lnTo>
                    <a:pt x="226" y="103"/>
                  </a:lnTo>
                  <a:lnTo>
                    <a:pt x="221" y="103"/>
                  </a:lnTo>
                  <a:lnTo>
                    <a:pt x="215" y="103"/>
                  </a:lnTo>
                  <a:lnTo>
                    <a:pt x="211" y="106"/>
                  </a:lnTo>
                  <a:lnTo>
                    <a:pt x="201" y="115"/>
                  </a:lnTo>
                  <a:lnTo>
                    <a:pt x="191" y="126"/>
                  </a:lnTo>
                  <a:lnTo>
                    <a:pt x="181" y="138"/>
                  </a:lnTo>
                  <a:lnTo>
                    <a:pt x="173" y="148"/>
                  </a:lnTo>
                  <a:lnTo>
                    <a:pt x="164" y="159"/>
                  </a:lnTo>
                  <a:lnTo>
                    <a:pt x="157" y="171"/>
                  </a:lnTo>
                  <a:lnTo>
                    <a:pt x="151" y="181"/>
                  </a:lnTo>
                  <a:lnTo>
                    <a:pt x="147" y="190"/>
                  </a:lnTo>
                  <a:lnTo>
                    <a:pt x="149" y="204"/>
                  </a:lnTo>
                  <a:lnTo>
                    <a:pt x="156" y="216"/>
                  </a:lnTo>
                  <a:lnTo>
                    <a:pt x="163" y="222"/>
                  </a:lnTo>
                  <a:lnTo>
                    <a:pt x="167" y="225"/>
                  </a:lnTo>
                  <a:lnTo>
                    <a:pt x="166" y="228"/>
                  </a:lnTo>
                  <a:lnTo>
                    <a:pt x="160" y="237"/>
                  </a:lnTo>
                  <a:lnTo>
                    <a:pt x="154" y="249"/>
                  </a:lnTo>
                  <a:lnTo>
                    <a:pt x="146" y="266"/>
                  </a:lnTo>
                  <a:lnTo>
                    <a:pt x="137" y="283"/>
                  </a:lnTo>
                  <a:lnTo>
                    <a:pt x="132" y="302"/>
                  </a:lnTo>
                  <a:lnTo>
                    <a:pt x="126" y="319"/>
                  </a:lnTo>
                  <a:lnTo>
                    <a:pt x="125" y="335"/>
                  </a:lnTo>
                  <a:lnTo>
                    <a:pt x="130" y="351"/>
                  </a:lnTo>
                  <a:lnTo>
                    <a:pt x="143" y="375"/>
                  </a:lnTo>
                  <a:lnTo>
                    <a:pt x="160" y="405"/>
                  </a:lnTo>
                  <a:lnTo>
                    <a:pt x="181" y="438"/>
                  </a:lnTo>
                  <a:lnTo>
                    <a:pt x="202" y="473"/>
                  </a:lnTo>
                  <a:lnTo>
                    <a:pt x="221" y="502"/>
                  </a:lnTo>
                  <a:lnTo>
                    <a:pt x="233" y="524"/>
                  </a:lnTo>
                  <a:lnTo>
                    <a:pt x="241" y="538"/>
                  </a:lnTo>
                  <a:lnTo>
                    <a:pt x="239" y="544"/>
                  </a:lnTo>
                  <a:lnTo>
                    <a:pt x="232" y="548"/>
                  </a:lnTo>
                  <a:lnTo>
                    <a:pt x="221" y="554"/>
                  </a:lnTo>
                  <a:lnTo>
                    <a:pt x="207" y="559"/>
                  </a:lnTo>
                  <a:lnTo>
                    <a:pt x="192" y="563"/>
                  </a:lnTo>
                  <a:lnTo>
                    <a:pt x="178" y="570"/>
                  </a:lnTo>
                  <a:lnTo>
                    <a:pt x="168" y="574"/>
                  </a:lnTo>
                  <a:lnTo>
                    <a:pt x="163" y="580"/>
                  </a:lnTo>
                  <a:lnTo>
                    <a:pt x="160" y="588"/>
                  </a:lnTo>
                  <a:lnTo>
                    <a:pt x="157" y="595"/>
                  </a:lnTo>
                  <a:lnTo>
                    <a:pt x="153" y="603"/>
                  </a:lnTo>
                  <a:lnTo>
                    <a:pt x="147" y="609"/>
                  </a:lnTo>
                  <a:lnTo>
                    <a:pt x="142" y="615"/>
                  </a:lnTo>
                  <a:lnTo>
                    <a:pt x="134" y="621"/>
                  </a:lnTo>
                  <a:lnTo>
                    <a:pt x="127" y="625"/>
                  </a:lnTo>
                  <a:lnTo>
                    <a:pt x="120" y="627"/>
                  </a:lnTo>
                  <a:lnTo>
                    <a:pt x="109" y="630"/>
                  </a:lnTo>
                  <a:lnTo>
                    <a:pt x="92" y="637"/>
                  </a:lnTo>
                  <a:lnTo>
                    <a:pt x="74" y="647"/>
                  </a:lnTo>
                  <a:lnTo>
                    <a:pt x="54" y="657"/>
                  </a:lnTo>
                  <a:lnTo>
                    <a:pt x="34" y="669"/>
                  </a:lnTo>
                  <a:lnTo>
                    <a:pt x="18" y="680"/>
                  </a:lnTo>
                  <a:lnTo>
                    <a:pt x="6" y="690"/>
                  </a:lnTo>
                  <a:lnTo>
                    <a:pt x="0" y="698"/>
                  </a:lnTo>
                  <a:lnTo>
                    <a:pt x="3" y="704"/>
                  </a:lnTo>
                  <a:lnTo>
                    <a:pt x="14" y="708"/>
                  </a:lnTo>
                  <a:lnTo>
                    <a:pt x="33" y="711"/>
                  </a:lnTo>
                  <a:lnTo>
                    <a:pt x="55" y="714"/>
                  </a:lnTo>
                  <a:lnTo>
                    <a:pt x="81" y="716"/>
                  </a:lnTo>
                  <a:lnTo>
                    <a:pt x="105" y="717"/>
                  </a:lnTo>
                  <a:lnTo>
                    <a:pt x="127" y="719"/>
                  </a:lnTo>
                  <a:lnTo>
                    <a:pt x="144" y="719"/>
                  </a:lnTo>
                  <a:lnTo>
                    <a:pt x="157" y="717"/>
                  </a:lnTo>
                  <a:lnTo>
                    <a:pt x="171" y="714"/>
                  </a:lnTo>
                  <a:lnTo>
                    <a:pt x="185" y="708"/>
                  </a:lnTo>
                  <a:lnTo>
                    <a:pt x="199" y="702"/>
                  </a:lnTo>
                  <a:lnTo>
                    <a:pt x="212" y="696"/>
                  </a:lnTo>
                  <a:lnTo>
                    <a:pt x="222" y="690"/>
                  </a:lnTo>
                  <a:lnTo>
                    <a:pt x="228" y="687"/>
                  </a:lnTo>
                  <a:lnTo>
                    <a:pt x="231" y="686"/>
                  </a:lnTo>
                  <a:lnTo>
                    <a:pt x="236" y="683"/>
                  </a:lnTo>
                  <a:lnTo>
                    <a:pt x="250" y="677"/>
                  </a:lnTo>
                  <a:lnTo>
                    <a:pt x="270" y="666"/>
                  </a:lnTo>
                  <a:lnTo>
                    <a:pt x="293" y="651"/>
                  </a:lnTo>
                  <a:lnTo>
                    <a:pt x="317" y="633"/>
                  </a:lnTo>
                  <a:lnTo>
                    <a:pt x="338" y="610"/>
                  </a:lnTo>
                  <a:lnTo>
                    <a:pt x="354" y="586"/>
                  </a:lnTo>
                  <a:lnTo>
                    <a:pt x="361" y="559"/>
                  </a:lnTo>
                  <a:lnTo>
                    <a:pt x="359" y="529"/>
                  </a:lnTo>
                  <a:lnTo>
                    <a:pt x="354" y="496"/>
                  </a:lnTo>
                  <a:lnTo>
                    <a:pt x="344" y="462"/>
                  </a:lnTo>
                  <a:lnTo>
                    <a:pt x="332" y="429"/>
                  </a:lnTo>
                  <a:lnTo>
                    <a:pt x="321" y="399"/>
                  </a:lnTo>
                  <a:lnTo>
                    <a:pt x="310" y="375"/>
                  </a:lnTo>
                  <a:lnTo>
                    <a:pt x="303" y="355"/>
                  </a:lnTo>
                  <a:lnTo>
                    <a:pt x="299" y="346"/>
                  </a:lnTo>
                  <a:lnTo>
                    <a:pt x="301" y="338"/>
                  </a:lnTo>
                  <a:lnTo>
                    <a:pt x="307" y="325"/>
                  </a:lnTo>
                  <a:lnTo>
                    <a:pt x="314" y="314"/>
                  </a:lnTo>
                  <a:lnTo>
                    <a:pt x="317" y="310"/>
                  </a:lnTo>
                  <a:lnTo>
                    <a:pt x="355" y="316"/>
                  </a:lnTo>
                  <a:close/>
                </a:path>
              </a:pathLst>
            </a:custGeom>
            <a:solidFill>
              <a:srgbClr val="000000"/>
            </a:solidFill>
            <a:ln w="9525">
              <a:noFill/>
              <a:round/>
              <a:headEnd/>
              <a:tailEnd/>
            </a:ln>
          </p:spPr>
          <p:txBody>
            <a:bodyPr/>
            <a:lstStyle/>
            <a:p>
              <a:endParaRPr lang="en-US"/>
            </a:p>
          </p:txBody>
        </p:sp>
        <p:sp>
          <p:nvSpPr>
            <p:cNvPr id="83" name="Freeform 87"/>
            <p:cNvSpPr>
              <a:spLocks/>
            </p:cNvSpPr>
            <p:nvPr/>
          </p:nvSpPr>
          <p:spPr bwMode="auto">
            <a:xfrm>
              <a:off x="3945" y="3650"/>
              <a:ext cx="74" cy="85"/>
            </a:xfrm>
            <a:custGeom>
              <a:avLst/>
              <a:gdLst/>
              <a:ahLst/>
              <a:cxnLst>
                <a:cxn ang="0">
                  <a:pos x="0" y="67"/>
                </a:cxn>
                <a:cxn ang="0">
                  <a:pos x="5" y="71"/>
                </a:cxn>
                <a:cxn ang="0">
                  <a:pos x="22" y="77"/>
                </a:cxn>
                <a:cxn ang="0">
                  <a:pos x="46" y="87"/>
                </a:cxn>
                <a:cxn ang="0">
                  <a:pos x="75" y="99"/>
                </a:cxn>
                <a:cxn ang="0">
                  <a:pos x="103" y="114"/>
                </a:cxn>
                <a:cxn ang="0">
                  <a:pos x="130" y="129"/>
                </a:cxn>
                <a:cxn ang="0">
                  <a:pos x="152" y="145"/>
                </a:cxn>
                <a:cxn ang="0">
                  <a:pos x="165" y="160"/>
                </a:cxn>
                <a:cxn ang="0">
                  <a:pos x="175" y="169"/>
                </a:cxn>
                <a:cxn ang="0">
                  <a:pos x="185" y="169"/>
                </a:cxn>
                <a:cxn ang="0">
                  <a:pos x="193" y="163"/>
                </a:cxn>
                <a:cxn ang="0">
                  <a:pos x="203" y="152"/>
                </a:cxn>
                <a:cxn ang="0">
                  <a:pos x="212" y="140"/>
                </a:cxn>
                <a:cxn ang="0">
                  <a:pos x="218" y="128"/>
                </a:cxn>
                <a:cxn ang="0">
                  <a:pos x="222" y="119"/>
                </a:cxn>
                <a:cxn ang="0">
                  <a:pos x="223" y="116"/>
                </a:cxn>
                <a:cxn ang="0">
                  <a:pos x="222" y="113"/>
                </a:cxn>
                <a:cxn ang="0">
                  <a:pos x="219" y="105"/>
                </a:cxn>
                <a:cxn ang="0">
                  <a:pos x="213" y="95"/>
                </a:cxn>
                <a:cxn ang="0">
                  <a:pos x="208" y="83"/>
                </a:cxn>
                <a:cxn ang="0">
                  <a:pos x="199" y="71"/>
                </a:cxn>
                <a:cxn ang="0">
                  <a:pos x="191" y="58"/>
                </a:cxn>
                <a:cxn ang="0">
                  <a:pos x="182" y="49"/>
                </a:cxn>
                <a:cxn ang="0">
                  <a:pos x="172" y="45"/>
                </a:cxn>
                <a:cxn ang="0">
                  <a:pos x="161" y="40"/>
                </a:cxn>
                <a:cxn ang="0">
                  <a:pos x="145" y="34"/>
                </a:cxn>
                <a:cxn ang="0">
                  <a:pos x="130" y="27"/>
                </a:cxn>
                <a:cxn ang="0">
                  <a:pos x="111" y="19"/>
                </a:cxn>
                <a:cxn ang="0">
                  <a:pos x="94" y="12"/>
                </a:cxn>
                <a:cxn ang="0">
                  <a:pos x="79" y="6"/>
                </a:cxn>
                <a:cxn ang="0">
                  <a:pos x="66" y="1"/>
                </a:cxn>
                <a:cxn ang="0">
                  <a:pos x="58" y="0"/>
                </a:cxn>
                <a:cxn ang="0">
                  <a:pos x="51" y="3"/>
                </a:cxn>
                <a:cxn ang="0">
                  <a:pos x="42" y="10"/>
                </a:cxn>
                <a:cxn ang="0">
                  <a:pos x="32" y="21"/>
                </a:cxn>
                <a:cxn ang="0">
                  <a:pos x="22" y="33"/>
                </a:cxn>
                <a:cxn ang="0">
                  <a:pos x="14" y="46"/>
                </a:cxn>
                <a:cxn ang="0">
                  <a:pos x="7" y="57"/>
                </a:cxn>
                <a:cxn ang="0">
                  <a:pos x="1" y="64"/>
                </a:cxn>
                <a:cxn ang="0">
                  <a:pos x="0" y="67"/>
                </a:cxn>
              </a:cxnLst>
              <a:rect l="0" t="0" r="r" b="b"/>
              <a:pathLst>
                <a:path w="223" h="169">
                  <a:moveTo>
                    <a:pt x="0" y="67"/>
                  </a:moveTo>
                  <a:lnTo>
                    <a:pt x="5" y="71"/>
                  </a:lnTo>
                  <a:lnTo>
                    <a:pt x="22" y="77"/>
                  </a:lnTo>
                  <a:lnTo>
                    <a:pt x="46" y="87"/>
                  </a:lnTo>
                  <a:lnTo>
                    <a:pt x="75" y="99"/>
                  </a:lnTo>
                  <a:lnTo>
                    <a:pt x="103" y="114"/>
                  </a:lnTo>
                  <a:lnTo>
                    <a:pt x="130" y="129"/>
                  </a:lnTo>
                  <a:lnTo>
                    <a:pt x="152" y="145"/>
                  </a:lnTo>
                  <a:lnTo>
                    <a:pt x="165" y="160"/>
                  </a:lnTo>
                  <a:lnTo>
                    <a:pt x="175" y="169"/>
                  </a:lnTo>
                  <a:lnTo>
                    <a:pt x="185" y="169"/>
                  </a:lnTo>
                  <a:lnTo>
                    <a:pt x="193" y="163"/>
                  </a:lnTo>
                  <a:lnTo>
                    <a:pt x="203" y="152"/>
                  </a:lnTo>
                  <a:lnTo>
                    <a:pt x="212" y="140"/>
                  </a:lnTo>
                  <a:lnTo>
                    <a:pt x="218" y="128"/>
                  </a:lnTo>
                  <a:lnTo>
                    <a:pt x="222" y="119"/>
                  </a:lnTo>
                  <a:lnTo>
                    <a:pt x="223" y="116"/>
                  </a:lnTo>
                  <a:lnTo>
                    <a:pt x="222" y="113"/>
                  </a:lnTo>
                  <a:lnTo>
                    <a:pt x="219" y="105"/>
                  </a:lnTo>
                  <a:lnTo>
                    <a:pt x="213" y="95"/>
                  </a:lnTo>
                  <a:lnTo>
                    <a:pt x="208" y="83"/>
                  </a:lnTo>
                  <a:lnTo>
                    <a:pt x="199" y="71"/>
                  </a:lnTo>
                  <a:lnTo>
                    <a:pt x="191" y="58"/>
                  </a:lnTo>
                  <a:lnTo>
                    <a:pt x="182" y="49"/>
                  </a:lnTo>
                  <a:lnTo>
                    <a:pt x="172" y="45"/>
                  </a:lnTo>
                  <a:lnTo>
                    <a:pt x="161" y="40"/>
                  </a:lnTo>
                  <a:lnTo>
                    <a:pt x="145" y="34"/>
                  </a:lnTo>
                  <a:lnTo>
                    <a:pt x="130" y="27"/>
                  </a:lnTo>
                  <a:lnTo>
                    <a:pt x="111" y="19"/>
                  </a:lnTo>
                  <a:lnTo>
                    <a:pt x="94" y="12"/>
                  </a:lnTo>
                  <a:lnTo>
                    <a:pt x="79" y="6"/>
                  </a:lnTo>
                  <a:lnTo>
                    <a:pt x="66" y="1"/>
                  </a:lnTo>
                  <a:lnTo>
                    <a:pt x="58" y="0"/>
                  </a:lnTo>
                  <a:lnTo>
                    <a:pt x="51" y="3"/>
                  </a:lnTo>
                  <a:lnTo>
                    <a:pt x="42" y="10"/>
                  </a:lnTo>
                  <a:lnTo>
                    <a:pt x="32" y="21"/>
                  </a:lnTo>
                  <a:lnTo>
                    <a:pt x="22" y="33"/>
                  </a:lnTo>
                  <a:lnTo>
                    <a:pt x="14" y="46"/>
                  </a:lnTo>
                  <a:lnTo>
                    <a:pt x="7" y="57"/>
                  </a:lnTo>
                  <a:lnTo>
                    <a:pt x="1" y="64"/>
                  </a:lnTo>
                  <a:lnTo>
                    <a:pt x="0" y="67"/>
                  </a:lnTo>
                  <a:close/>
                </a:path>
              </a:pathLst>
            </a:custGeom>
            <a:solidFill>
              <a:srgbClr val="FF99CC"/>
            </a:solidFill>
            <a:ln w="9525">
              <a:noFill/>
              <a:round/>
              <a:headEnd/>
              <a:tailEnd/>
            </a:ln>
          </p:spPr>
          <p:txBody>
            <a:bodyPr/>
            <a:lstStyle/>
            <a:p>
              <a:endParaRPr lang="en-US"/>
            </a:p>
          </p:txBody>
        </p:sp>
        <p:sp>
          <p:nvSpPr>
            <p:cNvPr id="84" name="Freeform 88"/>
            <p:cNvSpPr>
              <a:spLocks/>
            </p:cNvSpPr>
            <p:nvPr/>
          </p:nvSpPr>
          <p:spPr bwMode="auto">
            <a:xfrm>
              <a:off x="3974" y="3592"/>
              <a:ext cx="54" cy="98"/>
            </a:xfrm>
            <a:custGeom>
              <a:avLst/>
              <a:gdLst/>
              <a:ahLst/>
              <a:cxnLst>
                <a:cxn ang="0">
                  <a:pos x="0" y="110"/>
                </a:cxn>
                <a:cxn ang="0">
                  <a:pos x="6" y="112"/>
                </a:cxn>
                <a:cxn ang="0">
                  <a:pos x="20" y="118"/>
                </a:cxn>
                <a:cxn ang="0">
                  <a:pos x="41" y="126"/>
                </a:cxn>
                <a:cxn ang="0">
                  <a:pos x="65" y="136"/>
                </a:cxn>
                <a:cxn ang="0">
                  <a:pos x="90" y="148"/>
                </a:cxn>
                <a:cxn ang="0">
                  <a:pos x="111" y="162"/>
                </a:cxn>
                <a:cxn ang="0">
                  <a:pos x="126" y="175"/>
                </a:cxn>
                <a:cxn ang="0">
                  <a:pos x="133" y="189"/>
                </a:cxn>
                <a:cxn ang="0">
                  <a:pos x="139" y="195"/>
                </a:cxn>
                <a:cxn ang="0">
                  <a:pos x="146" y="175"/>
                </a:cxn>
                <a:cxn ang="0">
                  <a:pos x="152" y="145"/>
                </a:cxn>
                <a:cxn ang="0">
                  <a:pos x="153" y="121"/>
                </a:cxn>
                <a:cxn ang="0">
                  <a:pos x="146" y="110"/>
                </a:cxn>
                <a:cxn ang="0">
                  <a:pos x="135" y="107"/>
                </a:cxn>
                <a:cxn ang="0">
                  <a:pos x="125" y="109"/>
                </a:cxn>
                <a:cxn ang="0">
                  <a:pos x="121" y="110"/>
                </a:cxn>
                <a:cxn ang="0">
                  <a:pos x="146" y="83"/>
                </a:cxn>
                <a:cxn ang="0">
                  <a:pos x="148" y="79"/>
                </a:cxn>
                <a:cxn ang="0">
                  <a:pos x="153" y="68"/>
                </a:cxn>
                <a:cxn ang="0">
                  <a:pos x="159" y="53"/>
                </a:cxn>
                <a:cxn ang="0">
                  <a:pos x="163" y="36"/>
                </a:cxn>
                <a:cxn ang="0">
                  <a:pos x="163" y="20"/>
                </a:cxn>
                <a:cxn ang="0">
                  <a:pos x="159" y="8"/>
                </a:cxn>
                <a:cxn ang="0">
                  <a:pos x="146" y="0"/>
                </a:cxn>
                <a:cxn ang="0">
                  <a:pos x="123" y="0"/>
                </a:cxn>
                <a:cxn ang="0">
                  <a:pos x="115" y="5"/>
                </a:cxn>
                <a:cxn ang="0">
                  <a:pos x="99" y="17"/>
                </a:cxn>
                <a:cxn ang="0">
                  <a:pos x="80" y="33"/>
                </a:cxn>
                <a:cxn ang="0">
                  <a:pos x="57" y="52"/>
                </a:cxn>
                <a:cxn ang="0">
                  <a:pos x="36" y="71"/>
                </a:cxn>
                <a:cxn ang="0">
                  <a:pos x="17" y="89"/>
                </a:cxn>
                <a:cxn ang="0">
                  <a:pos x="5" y="103"/>
                </a:cxn>
                <a:cxn ang="0">
                  <a:pos x="0" y="110"/>
                </a:cxn>
              </a:cxnLst>
              <a:rect l="0" t="0" r="r" b="b"/>
              <a:pathLst>
                <a:path w="163" h="195">
                  <a:moveTo>
                    <a:pt x="0" y="110"/>
                  </a:moveTo>
                  <a:lnTo>
                    <a:pt x="6" y="112"/>
                  </a:lnTo>
                  <a:lnTo>
                    <a:pt x="20" y="118"/>
                  </a:lnTo>
                  <a:lnTo>
                    <a:pt x="41" y="126"/>
                  </a:lnTo>
                  <a:lnTo>
                    <a:pt x="65" y="136"/>
                  </a:lnTo>
                  <a:lnTo>
                    <a:pt x="90" y="148"/>
                  </a:lnTo>
                  <a:lnTo>
                    <a:pt x="111" y="162"/>
                  </a:lnTo>
                  <a:lnTo>
                    <a:pt x="126" y="175"/>
                  </a:lnTo>
                  <a:lnTo>
                    <a:pt x="133" y="189"/>
                  </a:lnTo>
                  <a:lnTo>
                    <a:pt x="139" y="195"/>
                  </a:lnTo>
                  <a:lnTo>
                    <a:pt x="146" y="175"/>
                  </a:lnTo>
                  <a:lnTo>
                    <a:pt x="152" y="145"/>
                  </a:lnTo>
                  <a:lnTo>
                    <a:pt x="153" y="121"/>
                  </a:lnTo>
                  <a:lnTo>
                    <a:pt x="146" y="110"/>
                  </a:lnTo>
                  <a:lnTo>
                    <a:pt x="135" y="107"/>
                  </a:lnTo>
                  <a:lnTo>
                    <a:pt x="125" y="109"/>
                  </a:lnTo>
                  <a:lnTo>
                    <a:pt x="121" y="110"/>
                  </a:lnTo>
                  <a:lnTo>
                    <a:pt x="146" y="83"/>
                  </a:lnTo>
                  <a:lnTo>
                    <a:pt x="148" y="79"/>
                  </a:lnTo>
                  <a:lnTo>
                    <a:pt x="153" y="68"/>
                  </a:lnTo>
                  <a:lnTo>
                    <a:pt x="159" y="53"/>
                  </a:lnTo>
                  <a:lnTo>
                    <a:pt x="163" y="36"/>
                  </a:lnTo>
                  <a:lnTo>
                    <a:pt x="163" y="20"/>
                  </a:lnTo>
                  <a:lnTo>
                    <a:pt x="159" y="8"/>
                  </a:lnTo>
                  <a:lnTo>
                    <a:pt x="146" y="0"/>
                  </a:lnTo>
                  <a:lnTo>
                    <a:pt x="123" y="0"/>
                  </a:lnTo>
                  <a:lnTo>
                    <a:pt x="115" y="5"/>
                  </a:lnTo>
                  <a:lnTo>
                    <a:pt x="99" y="17"/>
                  </a:lnTo>
                  <a:lnTo>
                    <a:pt x="80" y="33"/>
                  </a:lnTo>
                  <a:lnTo>
                    <a:pt x="57" y="52"/>
                  </a:lnTo>
                  <a:lnTo>
                    <a:pt x="36" y="71"/>
                  </a:lnTo>
                  <a:lnTo>
                    <a:pt x="17" y="89"/>
                  </a:lnTo>
                  <a:lnTo>
                    <a:pt x="5" y="103"/>
                  </a:lnTo>
                  <a:lnTo>
                    <a:pt x="0" y="110"/>
                  </a:lnTo>
                  <a:close/>
                </a:path>
              </a:pathLst>
            </a:custGeom>
            <a:solidFill>
              <a:srgbClr val="FF99CC"/>
            </a:solidFill>
            <a:ln w="9525">
              <a:noFill/>
              <a:round/>
              <a:headEnd/>
              <a:tailEnd/>
            </a:ln>
          </p:spPr>
          <p:txBody>
            <a:bodyPr/>
            <a:lstStyle/>
            <a:p>
              <a:endParaRPr lang="en-US"/>
            </a:p>
          </p:txBody>
        </p:sp>
        <p:sp>
          <p:nvSpPr>
            <p:cNvPr id="85" name="Freeform 89"/>
            <p:cNvSpPr>
              <a:spLocks/>
            </p:cNvSpPr>
            <p:nvPr/>
          </p:nvSpPr>
          <p:spPr bwMode="auto">
            <a:xfrm>
              <a:off x="3905" y="3700"/>
              <a:ext cx="98" cy="234"/>
            </a:xfrm>
            <a:custGeom>
              <a:avLst/>
              <a:gdLst/>
              <a:ahLst/>
              <a:cxnLst>
                <a:cxn ang="0">
                  <a:pos x="147" y="2"/>
                </a:cxn>
                <a:cxn ang="0">
                  <a:pos x="173" y="15"/>
                </a:cxn>
                <a:cxn ang="0">
                  <a:pos x="212" y="35"/>
                </a:cxn>
                <a:cxn ang="0">
                  <a:pos x="241" y="55"/>
                </a:cxn>
                <a:cxn ang="0">
                  <a:pos x="247" y="80"/>
                </a:cxn>
                <a:cxn ang="0">
                  <a:pos x="230" y="110"/>
                </a:cxn>
                <a:cxn ang="0">
                  <a:pos x="230" y="123"/>
                </a:cxn>
                <a:cxn ang="0">
                  <a:pos x="251" y="169"/>
                </a:cxn>
                <a:cxn ang="0">
                  <a:pos x="278" y="237"/>
                </a:cxn>
                <a:cxn ang="0">
                  <a:pos x="294" y="299"/>
                </a:cxn>
                <a:cxn ang="0">
                  <a:pos x="284" y="337"/>
                </a:cxn>
                <a:cxn ang="0">
                  <a:pos x="258" y="373"/>
                </a:cxn>
                <a:cxn ang="0">
                  <a:pos x="227" y="406"/>
                </a:cxn>
                <a:cxn ang="0">
                  <a:pos x="202" y="431"/>
                </a:cxn>
                <a:cxn ang="0">
                  <a:pos x="169" y="450"/>
                </a:cxn>
                <a:cxn ang="0">
                  <a:pos x="111" y="465"/>
                </a:cxn>
                <a:cxn ang="0">
                  <a:pos x="55" y="468"/>
                </a:cxn>
                <a:cxn ang="0">
                  <a:pos x="12" y="465"/>
                </a:cxn>
                <a:cxn ang="0">
                  <a:pos x="0" y="459"/>
                </a:cxn>
                <a:cxn ang="0">
                  <a:pos x="21" y="446"/>
                </a:cxn>
                <a:cxn ang="0">
                  <a:pos x="60" y="431"/>
                </a:cxn>
                <a:cxn ang="0">
                  <a:pos x="93" y="420"/>
                </a:cxn>
                <a:cxn ang="0">
                  <a:pos x="110" y="409"/>
                </a:cxn>
                <a:cxn ang="0">
                  <a:pos x="130" y="381"/>
                </a:cxn>
                <a:cxn ang="0">
                  <a:pos x="134" y="375"/>
                </a:cxn>
                <a:cxn ang="0">
                  <a:pos x="140" y="372"/>
                </a:cxn>
                <a:cxn ang="0">
                  <a:pos x="151" y="366"/>
                </a:cxn>
                <a:cxn ang="0">
                  <a:pos x="168" y="360"/>
                </a:cxn>
                <a:cxn ang="0">
                  <a:pos x="188" y="351"/>
                </a:cxn>
                <a:cxn ang="0">
                  <a:pos x="207" y="340"/>
                </a:cxn>
                <a:cxn ang="0">
                  <a:pos x="223" y="328"/>
                </a:cxn>
                <a:cxn ang="0">
                  <a:pos x="231" y="320"/>
                </a:cxn>
                <a:cxn ang="0">
                  <a:pos x="227" y="310"/>
                </a:cxn>
                <a:cxn ang="0">
                  <a:pos x="192" y="255"/>
                </a:cxn>
                <a:cxn ang="0">
                  <a:pos x="145" y="180"/>
                </a:cxn>
                <a:cxn ang="0">
                  <a:pos x="110" y="118"/>
                </a:cxn>
                <a:cxn ang="0">
                  <a:pos x="110" y="79"/>
                </a:cxn>
                <a:cxn ang="0">
                  <a:pos x="137" y="14"/>
                </a:cxn>
              </a:cxnLst>
              <a:rect l="0" t="0" r="r" b="b"/>
              <a:pathLst>
                <a:path w="294" h="468">
                  <a:moveTo>
                    <a:pt x="142" y="0"/>
                  </a:moveTo>
                  <a:lnTo>
                    <a:pt x="147" y="2"/>
                  </a:lnTo>
                  <a:lnTo>
                    <a:pt x="158" y="8"/>
                  </a:lnTo>
                  <a:lnTo>
                    <a:pt x="173" y="15"/>
                  </a:lnTo>
                  <a:lnTo>
                    <a:pt x="193" y="24"/>
                  </a:lnTo>
                  <a:lnTo>
                    <a:pt x="212" y="35"/>
                  </a:lnTo>
                  <a:lnTo>
                    <a:pt x="229" y="46"/>
                  </a:lnTo>
                  <a:lnTo>
                    <a:pt x="241" y="55"/>
                  </a:lnTo>
                  <a:lnTo>
                    <a:pt x="247" y="64"/>
                  </a:lnTo>
                  <a:lnTo>
                    <a:pt x="247" y="80"/>
                  </a:lnTo>
                  <a:lnTo>
                    <a:pt x="239" y="97"/>
                  </a:lnTo>
                  <a:lnTo>
                    <a:pt x="230" y="110"/>
                  </a:lnTo>
                  <a:lnTo>
                    <a:pt x="226" y="115"/>
                  </a:lnTo>
                  <a:lnTo>
                    <a:pt x="230" y="123"/>
                  </a:lnTo>
                  <a:lnTo>
                    <a:pt x="239" y="141"/>
                  </a:lnTo>
                  <a:lnTo>
                    <a:pt x="251" y="169"/>
                  </a:lnTo>
                  <a:lnTo>
                    <a:pt x="265" y="203"/>
                  </a:lnTo>
                  <a:lnTo>
                    <a:pt x="278" y="237"/>
                  </a:lnTo>
                  <a:lnTo>
                    <a:pt x="289" y="271"/>
                  </a:lnTo>
                  <a:lnTo>
                    <a:pt x="294" y="299"/>
                  </a:lnTo>
                  <a:lnTo>
                    <a:pt x="292" y="320"/>
                  </a:lnTo>
                  <a:lnTo>
                    <a:pt x="284" y="337"/>
                  </a:lnTo>
                  <a:lnTo>
                    <a:pt x="272" y="355"/>
                  </a:lnTo>
                  <a:lnTo>
                    <a:pt x="258" y="373"/>
                  </a:lnTo>
                  <a:lnTo>
                    <a:pt x="243" y="390"/>
                  </a:lnTo>
                  <a:lnTo>
                    <a:pt x="227" y="406"/>
                  </a:lnTo>
                  <a:lnTo>
                    <a:pt x="213" y="420"/>
                  </a:lnTo>
                  <a:lnTo>
                    <a:pt x="202" y="431"/>
                  </a:lnTo>
                  <a:lnTo>
                    <a:pt x="195" y="437"/>
                  </a:lnTo>
                  <a:lnTo>
                    <a:pt x="169" y="450"/>
                  </a:lnTo>
                  <a:lnTo>
                    <a:pt x="141" y="459"/>
                  </a:lnTo>
                  <a:lnTo>
                    <a:pt x="111" y="465"/>
                  </a:lnTo>
                  <a:lnTo>
                    <a:pt x="82" y="467"/>
                  </a:lnTo>
                  <a:lnTo>
                    <a:pt x="55" y="468"/>
                  </a:lnTo>
                  <a:lnTo>
                    <a:pt x="31" y="467"/>
                  </a:lnTo>
                  <a:lnTo>
                    <a:pt x="12" y="465"/>
                  </a:lnTo>
                  <a:lnTo>
                    <a:pt x="1" y="462"/>
                  </a:lnTo>
                  <a:lnTo>
                    <a:pt x="0" y="459"/>
                  </a:lnTo>
                  <a:lnTo>
                    <a:pt x="7" y="453"/>
                  </a:lnTo>
                  <a:lnTo>
                    <a:pt x="21" y="446"/>
                  </a:lnTo>
                  <a:lnTo>
                    <a:pt x="41" y="438"/>
                  </a:lnTo>
                  <a:lnTo>
                    <a:pt x="60" y="431"/>
                  </a:lnTo>
                  <a:lnTo>
                    <a:pt x="79" y="425"/>
                  </a:lnTo>
                  <a:lnTo>
                    <a:pt x="93" y="420"/>
                  </a:lnTo>
                  <a:lnTo>
                    <a:pt x="101" y="417"/>
                  </a:lnTo>
                  <a:lnTo>
                    <a:pt x="110" y="409"/>
                  </a:lnTo>
                  <a:lnTo>
                    <a:pt x="121" y="394"/>
                  </a:lnTo>
                  <a:lnTo>
                    <a:pt x="130" y="381"/>
                  </a:lnTo>
                  <a:lnTo>
                    <a:pt x="134" y="375"/>
                  </a:lnTo>
                  <a:lnTo>
                    <a:pt x="134" y="375"/>
                  </a:lnTo>
                  <a:lnTo>
                    <a:pt x="137" y="373"/>
                  </a:lnTo>
                  <a:lnTo>
                    <a:pt x="140" y="372"/>
                  </a:lnTo>
                  <a:lnTo>
                    <a:pt x="145" y="369"/>
                  </a:lnTo>
                  <a:lnTo>
                    <a:pt x="151" y="366"/>
                  </a:lnTo>
                  <a:lnTo>
                    <a:pt x="158" y="363"/>
                  </a:lnTo>
                  <a:lnTo>
                    <a:pt x="168" y="360"/>
                  </a:lnTo>
                  <a:lnTo>
                    <a:pt x="178" y="355"/>
                  </a:lnTo>
                  <a:lnTo>
                    <a:pt x="188" y="351"/>
                  </a:lnTo>
                  <a:lnTo>
                    <a:pt x="199" y="346"/>
                  </a:lnTo>
                  <a:lnTo>
                    <a:pt x="207" y="340"/>
                  </a:lnTo>
                  <a:lnTo>
                    <a:pt x="216" y="334"/>
                  </a:lnTo>
                  <a:lnTo>
                    <a:pt x="223" y="328"/>
                  </a:lnTo>
                  <a:lnTo>
                    <a:pt x="229" y="323"/>
                  </a:lnTo>
                  <a:lnTo>
                    <a:pt x="231" y="320"/>
                  </a:lnTo>
                  <a:lnTo>
                    <a:pt x="233" y="319"/>
                  </a:lnTo>
                  <a:lnTo>
                    <a:pt x="227" y="310"/>
                  </a:lnTo>
                  <a:lnTo>
                    <a:pt x="213" y="289"/>
                  </a:lnTo>
                  <a:lnTo>
                    <a:pt x="192" y="255"/>
                  </a:lnTo>
                  <a:lnTo>
                    <a:pt x="169" y="219"/>
                  </a:lnTo>
                  <a:lnTo>
                    <a:pt x="145" y="180"/>
                  </a:lnTo>
                  <a:lnTo>
                    <a:pt x="124" y="145"/>
                  </a:lnTo>
                  <a:lnTo>
                    <a:pt x="110" y="118"/>
                  </a:lnTo>
                  <a:lnTo>
                    <a:pt x="104" y="103"/>
                  </a:lnTo>
                  <a:lnTo>
                    <a:pt x="110" y="79"/>
                  </a:lnTo>
                  <a:lnTo>
                    <a:pt x="124" y="44"/>
                  </a:lnTo>
                  <a:lnTo>
                    <a:pt x="137" y="14"/>
                  </a:lnTo>
                  <a:lnTo>
                    <a:pt x="142" y="0"/>
                  </a:lnTo>
                  <a:close/>
                </a:path>
              </a:pathLst>
            </a:custGeom>
            <a:solidFill>
              <a:srgbClr val="FFCC99"/>
            </a:solidFill>
            <a:ln w="9525">
              <a:noFill/>
              <a:round/>
              <a:headEnd/>
              <a:tailEnd/>
            </a:ln>
          </p:spPr>
          <p:txBody>
            <a:bodyPr/>
            <a:lstStyle/>
            <a:p>
              <a:endParaRPr lang="en-US"/>
            </a:p>
          </p:txBody>
        </p:sp>
        <p:sp>
          <p:nvSpPr>
            <p:cNvPr id="86" name="Freeform 90"/>
            <p:cNvSpPr>
              <a:spLocks/>
            </p:cNvSpPr>
            <p:nvPr/>
          </p:nvSpPr>
          <p:spPr bwMode="auto">
            <a:xfrm>
              <a:off x="3960" y="2993"/>
              <a:ext cx="228" cy="214"/>
            </a:xfrm>
            <a:custGeom>
              <a:avLst/>
              <a:gdLst/>
              <a:ahLst/>
              <a:cxnLst>
                <a:cxn ang="0">
                  <a:pos x="676" y="113"/>
                </a:cxn>
                <a:cxn ang="0">
                  <a:pos x="626" y="73"/>
                </a:cxn>
                <a:cxn ang="0">
                  <a:pos x="555" y="26"/>
                </a:cxn>
                <a:cxn ang="0">
                  <a:pos x="490" y="0"/>
                </a:cxn>
                <a:cxn ang="0">
                  <a:pos x="456" y="21"/>
                </a:cxn>
                <a:cxn ang="0">
                  <a:pos x="412" y="55"/>
                </a:cxn>
                <a:cxn ang="0">
                  <a:pos x="350" y="94"/>
                </a:cxn>
                <a:cxn ang="0">
                  <a:pos x="278" y="138"/>
                </a:cxn>
                <a:cxn ang="0">
                  <a:pos x="203" y="180"/>
                </a:cxn>
                <a:cxn ang="0">
                  <a:pos x="131" y="218"/>
                </a:cxn>
                <a:cxn ang="0">
                  <a:pos x="67" y="249"/>
                </a:cxn>
                <a:cxn ang="0">
                  <a:pos x="20" y="269"/>
                </a:cxn>
                <a:cxn ang="0">
                  <a:pos x="0" y="277"/>
                </a:cxn>
                <a:cxn ang="0">
                  <a:pos x="6" y="284"/>
                </a:cxn>
                <a:cxn ang="0">
                  <a:pos x="30" y="298"/>
                </a:cxn>
                <a:cxn ang="0">
                  <a:pos x="67" y="316"/>
                </a:cxn>
                <a:cxn ang="0">
                  <a:pos x="109" y="335"/>
                </a:cxn>
                <a:cxn ang="0">
                  <a:pos x="150" y="358"/>
                </a:cxn>
                <a:cxn ang="0">
                  <a:pos x="184" y="382"/>
                </a:cxn>
                <a:cxn ang="0">
                  <a:pos x="207" y="405"/>
                </a:cxn>
                <a:cxn ang="0">
                  <a:pos x="215" y="426"/>
                </a:cxn>
                <a:cxn ang="0">
                  <a:pos x="235" y="428"/>
                </a:cxn>
                <a:cxn ang="0">
                  <a:pos x="266" y="416"/>
                </a:cxn>
                <a:cxn ang="0">
                  <a:pos x="306" y="393"/>
                </a:cxn>
                <a:cxn ang="0">
                  <a:pos x="347" y="364"/>
                </a:cxn>
                <a:cxn ang="0">
                  <a:pos x="387" y="335"/>
                </a:cxn>
                <a:cxn ang="0">
                  <a:pos x="422" y="311"/>
                </a:cxn>
                <a:cxn ang="0">
                  <a:pos x="445" y="296"/>
                </a:cxn>
                <a:cxn ang="0">
                  <a:pos x="456" y="293"/>
                </a:cxn>
                <a:cxn ang="0">
                  <a:pos x="466" y="277"/>
                </a:cxn>
                <a:cxn ang="0">
                  <a:pos x="478" y="249"/>
                </a:cxn>
                <a:cxn ang="0">
                  <a:pos x="495" y="218"/>
                </a:cxn>
                <a:cxn ang="0">
                  <a:pos x="519" y="183"/>
                </a:cxn>
                <a:cxn ang="0">
                  <a:pos x="552" y="151"/>
                </a:cxn>
                <a:cxn ang="0">
                  <a:pos x="596" y="129"/>
                </a:cxn>
                <a:cxn ang="0">
                  <a:pos x="651" y="118"/>
                </a:cxn>
              </a:cxnLst>
              <a:rect l="0" t="0" r="r" b="b"/>
              <a:pathLst>
                <a:path w="684" h="429">
                  <a:moveTo>
                    <a:pt x="684" y="120"/>
                  </a:moveTo>
                  <a:lnTo>
                    <a:pt x="676" y="113"/>
                  </a:lnTo>
                  <a:lnTo>
                    <a:pt x="655" y="97"/>
                  </a:lnTo>
                  <a:lnTo>
                    <a:pt x="626" y="73"/>
                  </a:lnTo>
                  <a:lnTo>
                    <a:pt x="592" y="49"/>
                  </a:lnTo>
                  <a:lnTo>
                    <a:pt x="555" y="26"/>
                  </a:lnTo>
                  <a:lnTo>
                    <a:pt x="519" y="8"/>
                  </a:lnTo>
                  <a:lnTo>
                    <a:pt x="490" y="0"/>
                  </a:lnTo>
                  <a:lnTo>
                    <a:pt x="470" y="8"/>
                  </a:lnTo>
                  <a:lnTo>
                    <a:pt x="456" y="21"/>
                  </a:lnTo>
                  <a:lnTo>
                    <a:pt x="436" y="36"/>
                  </a:lnTo>
                  <a:lnTo>
                    <a:pt x="412" y="55"/>
                  </a:lnTo>
                  <a:lnTo>
                    <a:pt x="382" y="74"/>
                  </a:lnTo>
                  <a:lnTo>
                    <a:pt x="350" y="94"/>
                  </a:lnTo>
                  <a:lnTo>
                    <a:pt x="314" y="115"/>
                  </a:lnTo>
                  <a:lnTo>
                    <a:pt x="278" y="138"/>
                  </a:lnTo>
                  <a:lnTo>
                    <a:pt x="241" y="159"/>
                  </a:lnTo>
                  <a:lnTo>
                    <a:pt x="203" y="180"/>
                  </a:lnTo>
                  <a:lnTo>
                    <a:pt x="166" y="200"/>
                  </a:lnTo>
                  <a:lnTo>
                    <a:pt x="131" y="218"/>
                  </a:lnTo>
                  <a:lnTo>
                    <a:pt x="97" y="234"/>
                  </a:lnTo>
                  <a:lnTo>
                    <a:pt x="67" y="249"/>
                  </a:lnTo>
                  <a:lnTo>
                    <a:pt x="41" y="261"/>
                  </a:lnTo>
                  <a:lnTo>
                    <a:pt x="20" y="269"/>
                  </a:lnTo>
                  <a:lnTo>
                    <a:pt x="6" y="274"/>
                  </a:lnTo>
                  <a:lnTo>
                    <a:pt x="0" y="277"/>
                  </a:lnTo>
                  <a:lnTo>
                    <a:pt x="0" y="280"/>
                  </a:lnTo>
                  <a:lnTo>
                    <a:pt x="6" y="284"/>
                  </a:lnTo>
                  <a:lnTo>
                    <a:pt x="16" y="292"/>
                  </a:lnTo>
                  <a:lnTo>
                    <a:pt x="30" y="298"/>
                  </a:lnTo>
                  <a:lnTo>
                    <a:pt x="47" y="307"/>
                  </a:lnTo>
                  <a:lnTo>
                    <a:pt x="67" y="316"/>
                  </a:lnTo>
                  <a:lnTo>
                    <a:pt x="88" y="325"/>
                  </a:lnTo>
                  <a:lnTo>
                    <a:pt x="109" y="335"/>
                  </a:lnTo>
                  <a:lnTo>
                    <a:pt x="131" y="348"/>
                  </a:lnTo>
                  <a:lnTo>
                    <a:pt x="150" y="358"/>
                  </a:lnTo>
                  <a:lnTo>
                    <a:pt x="169" y="370"/>
                  </a:lnTo>
                  <a:lnTo>
                    <a:pt x="184" y="382"/>
                  </a:lnTo>
                  <a:lnTo>
                    <a:pt x="198" y="393"/>
                  </a:lnTo>
                  <a:lnTo>
                    <a:pt x="207" y="405"/>
                  </a:lnTo>
                  <a:lnTo>
                    <a:pt x="211" y="417"/>
                  </a:lnTo>
                  <a:lnTo>
                    <a:pt x="215" y="426"/>
                  </a:lnTo>
                  <a:lnTo>
                    <a:pt x="224" y="429"/>
                  </a:lnTo>
                  <a:lnTo>
                    <a:pt x="235" y="428"/>
                  </a:lnTo>
                  <a:lnTo>
                    <a:pt x="249" y="423"/>
                  </a:lnTo>
                  <a:lnTo>
                    <a:pt x="266" y="416"/>
                  </a:lnTo>
                  <a:lnTo>
                    <a:pt x="285" y="405"/>
                  </a:lnTo>
                  <a:lnTo>
                    <a:pt x="306" y="393"/>
                  </a:lnTo>
                  <a:lnTo>
                    <a:pt x="326" y="378"/>
                  </a:lnTo>
                  <a:lnTo>
                    <a:pt x="347" y="364"/>
                  </a:lnTo>
                  <a:lnTo>
                    <a:pt x="368" y="349"/>
                  </a:lnTo>
                  <a:lnTo>
                    <a:pt x="387" y="335"/>
                  </a:lnTo>
                  <a:lnTo>
                    <a:pt x="405" y="322"/>
                  </a:lnTo>
                  <a:lnTo>
                    <a:pt x="422" y="311"/>
                  </a:lnTo>
                  <a:lnTo>
                    <a:pt x="435" y="302"/>
                  </a:lnTo>
                  <a:lnTo>
                    <a:pt x="445" y="296"/>
                  </a:lnTo>
                  <a:lnTo>
                    <a:pt x="452" y="295"/>
                  </a:lnTo>
                  <a:lnTo>
                    <a:pt x="456" y="293"/>
                  </a:lnTo>
                  <a:lnTo>
                    <a:pt x="460" y="286"/>
                  </a:lnTo>
                  <a:lnTo>
                    <a:pt x="466" y="277"/>
                  </a:lnTo>
                  <a:lnTo>
                    <a:pt x="471" y="264"/>
                  </a:lnTo>
                  <a:lnTo>
                    <a:pt x="478" y="249"/>
                  </a:lnTo>
                  <a:lnTo>
                    <a:pt x="486" y="234"/>
                  </a:lnTo>
                  <a:lnTo>
                    <a:pt x="495" y="218"/>
                  </a:lnTo>
                  <a:lnTo>
                    <a:pt x="507" y="200"/>
                  </a:lnTo>
                  <a:lnTo>
                    <a:pt x="519" y="183"/>
                  </a:lnTo>
                  <a:lnTo>
                    <a:pt x="535" y="166"/>
                  </a:lnTo>
                  <a:lnTo>
                    <a:pt x="552" y="151"/>
                  </a:lnTo>
                  <a:lnTo>
                    <a:pt x="572" y="139"/>
                  </a:lnTo>
                  <a:lnTo>
                    <a:pt x="596" y="129"/>
                  </a:lnTo>
                  <a:lnTo>
                    <a:pt x="621" y="121"/>
                  </a:lnTo>
                  <a:lnTo>
                    <a:pt x="651" y="118"/>
                  </a:lnTo>
                  <a:lnTo>
                    <a:pt x="684" y="120"/>
                  </a:lnTo>
                  <a:close/>
                </a:path>
              </a:pathLst>
            </a:custGeom>
            <a:solidFill>
              <a:srgbClr val="000000"/>
            </a:solidFill>
            <a:ln w="9525">
              <a:noFill/>
              <a:round/>
              <a:headEnd/>
              <a:tailEnd/>
            </a:ln>
          </p:spPr>
          <p:txBody>
            <a:bodyPr/>
            <a:lstStyle/>
            <a:p>
              <a:endParaRPr lang="en-US"/>
            </a:p>
          </p:txBody>
        </p:sp>
        <p:sp>
          <p:nvSpPr>
            <p:cNvPr id="87" name="Freeform 91"/>
            <p:cNvSpPr>
              <a:spLocks/>
            </p:cNvSpPr>
            <p:nvPr/>
          </p:nvSpPr>
          <p:spPr bwMode="auto">
            <a:xfrm>
              <a:off x="3976" y="3003"/>
              <a:ext cx="199" cy="194"/>
            </a:xfrm>
            <a:custGeom>
              <a:avLst/>
              <a:gdLst/>
              <a:ahLst/>
              <a:cxnLst>
                <a:cxn ang="0">
                  <a:pos x="598" y="99"/>
                </a:cxn>
                <a:cxn ang="0">
                  <a:pos x="593" y="92"/>
                </a:cxn>
                <a:cxn ang="0">
                  <a:pos x="577" y="79"/>
                </a:cxn>
                <a:cxn ang="0">
                  <a:pos x="555" y="59"/>
                </a:cxn>
                <a:cxn ang="0">
                  <a:pos x="528" y="38"/>
                </a:cxn>
                <a:cxn ang="0">
                  <a:pos x="499" y="18"/>
                </a:cxn>
                <a:cxn ang="0">
                  <a:pos x="471" y="5"/>
                </a:cxn>
                <a:cxn ang="0">
                  <a:pos x="446" y="0"/>
                </a:cxn>
                <a:cxn ang="0">
                  <a:pos x="427" y="8"/>
                </a:cxn>
                <a:cxn ang="0">
                  <a:pos x="413" y="20"/>
                </a:cxn>
                <a:cxn ang="0">
                  <a:pos x="395" y="35"/>
                </a:cxn>
                <a:cxn ang="0">
                  <a:pos x="372" y="52"/>
                </a:cxn>
                <a:cxn ang="0">
                  <a:pos x="345" y="70"/>
                </a:cxn>
                <a:cxn ang="0">
                  <a:pos x="317" y="88"/>
                </a:cxn>
                <a:cxn ang="0">
                  <a:pos x="286" y="108"/>
                </a:cxn>
                <a:cxn ang="0">
                  <a:pos x="252" y="129"/>
                </a:cxn>
                <a:cxn ang="0">
                  <a:pos x="219" y="148"/>
                </a:cxn>
                <a:cxn ang="0">
                  <a:pos x="185" y="166"/>
                </a:cxn>
                <a:cxn ang="0">
                  <a:pos x="151" y="185"/>
                </a:cxn>
                <a:cxn ang="0">
                  <a:pos x="120" y="201"/>
                </a:cxn>
                <a:cxn ang="0">
                  <a:pos x="91" y="218"/>
                </a:cxn>
                <a:cxn ang="0">
                  <a:pos x="64" y="230"/>
                </a:cxn>
                <a:cxn ang="0">
                  <a:pos x="41" y="240"/>
                </a:cxn>
                <a:cxn ang="0">
                  <a:pos x="21" y="248"/>
                </a:cxn>
                <a:cxn ang="0">
                  <a:pos x="7" y="253"/>
                </a:cxn>
                <a:cxn ang="0">
                  <a:pos x="0" y="259"/>
                </a:cxn>
                <a:cxn ang="0">
                  <a:pos x="11" y="268"/>
                </a:cxn>
                <a:cxn ang="0">
                  <a:pos x="37" y="280"/>
                </a:cxn>
                <a:cxn ang="0">
                  <a:pos x="69" y="295"/>
                </a:cxn>
                <a:cxn ang="0">
                  <a:pos x="105" y="311"/>
                </a:cxn>
                <a:cxn ang="0">
                  <a:pos x="137" y="331"/>
                </a:cxn>
                <a:cxn ang="0">
                  <a:pos x="163" y="352"/>
                </a:cxn>
                <a:cxn ang="0">
                  <a:pos x="174" y="375"/>
                </a:cxn>
                <a:cxn ang="0">
                  <a:pos x="185" y="388"/>
                </a:cxn>
                <a:cxn ang="0">
                  <a:pos x="208" y="384"/>
                </a:cxn>
                <a:cxn ang="0">
                  <a:pos x="241" y="369"/>
                </a:cxn>
                <a:cxn ang="0">
                  <a:pos x="277" y="345"/>
                </a:cxn>
                <a:cxn ang="0">
                  <a:pos x="314" y="317"/>
                </a:cxn>
                <a:cxn ang="0">
                  <a:pos x="347" y="293"/>
                </a:cxn>
                <a:cxn ang="0">
                  <a:pos x="373" y="275"/>
                </a:cxn>
                <a:cxn ang="0">
                  <a:pos x="389" y="268"/>
                </a:cxn>
                <a:cxn ang="0">
                  <a:pos x="398" y="260"/>
                </a:cxn>
                <a:cxn ang="0">
                  <a:pos x="406" y="239"/>
                </a:cxn>
                <a:cxn ang="0">
                  <a:pos x="417" y="209"/>
                </a:cxn>
                <a:cxn ang="0">
                  <a:pos x="433" y="176"/>
                </a:cxn>
                <a:cxn ang="0">
                  <a:pos x="457" y="144"/>
                </a:cxn>
                <a:cxn ang="0">
                  <a:pos x="491" y="117"/>
                </a:cxn>
                <a:cxn ang="0">
                  <a:pos x="538" y="100"/>
                </a:cxn>
                <a:cxn ang="0">
                  <a:pos x="598" y="99"/>
                </a:cxn>
              </a:cxnLst>
              <a:rect l="0" t="0" r="r" b="b"/>
              <a:pathLst>
                <a:path w="598" h="388">
                  <a:moveTo>
                    <a:pt x="598" y="99"/>
                  </a:moveTo>
                  <a:lnTo>
                    <a:pt x="593" y="92"/>
                  </a:lnTo>
                  <a:lnTo>
                    <a:pt x="577" y="79"/>
                  </a:lnTo>
                  <a:lnTo>
                    <a:pt x="555" y="59"/>
                  </a:lnTo>
                  <a:lnTo>
                    <a:pt x="528" y="38"/>
                  </a:lnTo>
                  <a:lnTo>
                    <a:pt x="499" y="18"/>
                  </a:lnTo>
                  <a:lnTo>
                    <a:pt x="471" y="5"/>
                  </a:lnTo>
                  <a:lnTo>
                    <a:pt x="446" y="0"/>
                  </a:lnTo>
                  <a:lnTo>
                    <a:pt x="427" y="8"/>
                  </a:lnTo>
                  <a:lnTo>
                    <a:pt x="413" y="20"/>
                  </a:lnTo>
                  <a:lnTo>
                    <a:pt x="395" y="35"/>
                  </a:lnTo>
                  <a:lnTo>
                    <a:pt x="372" y="52"/>
                  </a:lnTo>
                  <a:lnTo>
                    <a:pt x="345" y="70"/>
                  </a:lnTo>
                  <a:lnTo>
                    <a:pt x="317" y="88"/>
                  </a:lnTo>
                  <a:lnTo>
                    <a:pt x="286" y="108"/>
                  </a:lnTo>
                  <a:lnTo>
                    <a:pt x="252" y="129"/>
                  </a:lnTo>
                  <a:lnTo>
                    <a:pt x="219" y="148"/>
                  </a:lnTo>
                  <a:lnTo>
                    <a:pt x="185" y="166"/>
                  </a:lnTo>
                  <a:lnTo>
                    <a:pt x="151" y="185"/>
                  </a:lnTo>
                  <a:lnTo>
                    <a:pt x="120" y="201"/>
                  </a:lnTo>
                  <a:lnTo>
                    <a:pt x="91" y="218"/>
                  </a:lnTo>
                  <a:lnTo>
                    <a:pt x="64" y="230"/>
                  </a:lnTo>
                  <a:lnTo>
                    <a:pt x="41" y="240"/>
                  </a:lnTo>
                  <a:lnTo>
                    <a:pt x="21" y="248"/>
                  </a:lnTo>
                  <a:lnTo>
                    <a:pt x="7" y="253"/>
                  </a:lnTo>
                  <a:lnTo>
                    <a:pt x="0" y="259"/>
                  </a:lnTo>
                  <a:lnTo>
                    <a:pt x="11" y="268"/>
                  </a:lnTo>
                  <a:lnTo>
                    <a:pt x="37" y="280"/>
                  </a:lnTo>
                  <a:lnTo>
                    <a:pt x="69" y="295"/>
                  </a:lnTo>
                  <a:lnTo>
                    <a:pt x="105" y="311"/>
                  </a:lnTo>
                  <a:lnTo>
                    <a:pt x="137" y="331"/>
                  </a:lnTo>
                  <a:lnTo>
                    <a:pt x="163" y="352"/>
                  </a:lnTo>
                  <a:lnTo>
                    <a:pt x="174" y="375"/>
                  </a:lnTo>
                  <a:lnTo>
                    <a:pt x="185" y="388"/>
                  </a:lnTo>
                  <a:lnTo>
                    <a:pt x="208" y="384"/>
                  </a:lnTo>
                  <a:lnTo>
                    <a:pt x="241" y="369"/>
                  </a:lnTo>
                  <a:lnTo>
                    <a:pt x="277" y="345"/>
                  </a:lnTo>
                  <a:lnTo>
                    <a:pt x="314" y="317"/>
                  </a:lnTo>
                  <a:lnTo>
                    <a:pt x="347" y="293"/>
                  </a:lnTo>
                  <a:lnTo>
                    <a:pt x="373" y="275"/>
                  </a:lnTo>
                  <a:lnTo>
                    <a:pt x="389" y="268"/>
                  </a:lnTo>
                  <a:lnTo>
                    <a:pt x="398" y="260"/>
                  </a:lnTo>
                  <a:lnTo>
                    <a:pt x="406" y="239"/>
                  </a:lnTo>
                  <a:lnTo>
                    <a:pt x="417" y="209"/>
                  </a:lnTo>
                  <a:lnTo>
                    <a:pt x="433" y="176"/>
                  </a:lnTo>
                  <a:lnTo>
                    <a:pt x="457" y="144"/>
                  </a:lnTo>
                  <a:lnTo>
                    <a:pt x="491" y="117"/>
                  </a:lnTo>
                  <a:lnTo>
                    <a:pt x="538" y="100"/>
                  </a:lnTo>
                  <a:lnTo>
                    <a:pt x="598" y="99"/>
                  </a:lnTo>
                  <a:close/>
                </a:path>
              </a:pathLst>
            </a:custGeom>
            <a:solidFill>
              <a:srgbClr val="FF99CC"/>
            </a:solidFill>
            <a:ln w="9525">
              <a:noFill/>
              <a:round/>
              <a:headEnd/>
              <a:tailEnd/>
            </a:ln>
          </p:spPr>
          <p:txBody>
            <a:bodyPr/>
            <a:lstStyle/>
            <a:p>
              <a:endParaRPr lang="en-US"/>
            </a:p>
          </p:txBody>
        </p:sp>
        <p:sp>
          <p:nvSpPr>
            <p:cNvPr id="88" name="Freeform 92"/>
            <p:cNvSpPr>
              <a:spLocks/>
            </p:cNvSpPr>
            <p:nvPr/>
          </p:nvSpPr>
          <p:spPr bwMode="auto">
            <a:xfrm>
              <a:off x="3987" y="3110"/>
              <a:ext cx="73" cy="86"/>
            </a:xfrm>
            <a:custGeom>
              <a:avLst/>
              <a:gdLst/>
              <a:ahLst/>
              <a:cxnLst>
                <a:cxn ang="0">
                  <a:pos x="0" y="16"/>
                </a:cxn>
                <a:cxn ang="0">
                  <a:pos x="9" y="21"/>
                </a:cxn>
                <a:cxn ang="0">
                  <a:pos x="32" y="35"/>
                </a:cxn>
                <a:cxn ang="0">
                  <a:pos x="64" y="54"/>
                </a:cxn>
                <a:cxn ang="0">
                  <a:pos x="99" y="77"/>
                </a:cxn>
                <a:cxn ang="0">
                  <a:pos x="135" y="101"/>
                </a:cxn>
                <a:cxn ang="0">
                  <a:pos x="166" y="124"/>
                </a:cxn>
                <a:cxn ang="0">
                  <a:pos x="186" y="145"/>
                </a:cxn>
                <a:cxn ang="0">
                  <a:pos x="191" y="160"/>
                </a:cxn>
                <a:cxn ang="0">
                  <a:pos x="191" y="170"/>
                </a:cxn>
                <a:cxn ang="0">
                  <a:pos x="200" y="166"/>
                </a:cxn>
                <a:cxn ang="0">
                  <a:pos x="211" y="155"/>
                </a:cxn>
                <a:cxn ang="0">
                  <a:pos x="217" y="149"/>
                </a:cxn>
                <a:cxn ang="0">
                  <a:pos x="210" y="143"/>
                </a:cxn>
                <a:cxn ang="0">
                  <a:pos x="191" y="130"/>
                </a:cxn>
                <a:cxn ang="0">
                  <a:pos x="163" y="110"/>
                </a:cxn>
                <a:cxn ang="0">
                  <a:pos x="132" y="86"/>
                </a:cxn>
                <a:cxn ang="0">
                  <a:pos x="99" y="60"/>
                </a:cxn>
                <a:cxn ang="0">
                  <a:pos x="68" y="38"/>
                </a:cxn>
                <a:cxn ang="0">
                  <a:pos x="44" y="18"/>
                </a:cxn>
                <a:cxn ang="0">
                  <a:pos x="29" y="6"/>
                </a:cxn>
                <a:cxn ang="0">
                  <a:pos x="15" y="0"/>
                </a:cxn>
                <a:cxn ang="0">
                  <a:pos x="6" y="4"/>
                </a:cxn>
                <a:cxn ang="0">
                  <a:pos x="2" y="12"/>
                </a:cxn>
                <a:cxn ang="0">
                  <a:pos x="0" y="16"/>
                </a:cxn>
              </a:cxnLst>
              <a:rect l="0" t="0" r="r" b="b"/>
              <a:pathLst>
                <a:path w="217" h="170">
                  <a:moveTo>
                    <a:pt x="0" y="16"/>
                  </a:moveTo>
                  <a:lnTo>
                    <a:pt x="9" y="21"/>
                  </a:lnTo>
                  <a:lnTo>
                    <a:pt x="32" y="35"/>
                  </a:lnTo>
                  <a:lnTo>
                    <a:pt x="64" y="54"/>
                  </a:lnTo>
                  <a:lnTo>
                    <a:pt x="99" y="77"/>
                  </a:lnTo>
                  <a:lnTo>
                    <a:pt x="135" y="101"/>
                  </a:lnTo>
                  <a:lnTo>
                    <a:pt x="166" y="124"/>
                  </a:lnTo>
                  <a:lnTo>
                    <a:pt x="186" y="145"/>
                  </a:lnTo>
                  <a:lnTo>
                    <a:pt x="191" y="160"/>
                  </a:lnTo>
                  <a:lnTo>
                    <a:pt x="191" y="170"/>
                  </a:lnTo>
                  <a:lnTo>
                    <a:pt x="200" y="166"/>
                  </a:lnTo>
                  <a:lnTo>
                    <a:pt x="211" y="155"/>
                  </a:lnTo>
                  <a:lnTo>
                    <a:pt x="217" y="149"/>
                  </a:lnTo>
                  <a:lnTo>
                    <a:pt x="210" y="143"/>
                  </a:lnTo>
                  <a:lnTo>
                    <a:pt x="191" y="130"/>
                  </a:lnTo>
                  <a:lnTo>
                    <a:pt x="163" y="110"/>
                  </a:lnTo>
                  <a:lnTo>
                    <a:pt x="132" y="86"/>
                  </a:lnTo>
                  <a:lnTo>
                    <a:pt x="99" y="60"/>
                  </a:lnTo>
                  <a:lnTo>
                    <a:pt x="68" y="38"/>
                  </a:lnTo>
                  <a:lnTo>
                    <a:pt x="44" y="18"/>
                  </a:lnTo>
                  <a:lnTo>
                    <a:pt x="29" y="6"/>
                  </a:lnTo>
                  <a:lnTo>
                    <a:pt x="15" y="0"/>
                  </a:lnTo>
                  <a:lnTo>
                    <a:pt x="6" y="4"/>
                  </a:lnTo>
                  <a:lnTo>
                    <a:pt x="2" y="12"/>
                  </a:lnTo>
                  <a:lnTo>
                    <a:pt x="0" y="16"/>
                  </a:lnTo>
                  <a:close/>
                </a:path>
              </a:pathLst>
            </a:custGeom>
            <a:solidFill>
              <a:srgbClr val="000000"/>
            </a:solidFill>
            <a:ln w="9525">
              <a:noFill/>
              <a:round/>
              <a:headEnd/>
              <a:tailEnd/>
            </a:ln>
          </p:spPr>
          <p:txBody>
            <a:bodyPr/>
            <a:lstStyle/>
            <a:p>
              <a:endParaRPr lang="en-US"/>
            </a:p>
          </p:txBody>
        </p:sp>
      </p:grpSp>
    </p:spTree>
  </p:cSld>
  <p:clrMapOvr>
    <a:masterClrMapping/>
  </p:clrMapOvr>
  <p:transition>
    <p:push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FACTORS AFFECTING REFERRALS</a:t>
            </a:r>
          </a:p>
        </p:txBody>
      </p:sp>
      <p:sp>
        <p:nvSpPr>
          <p:cNvPr id="3" name="Content Placeholder 2"/>
          <p:cNvSpPr>
            <a:spLocks noGrp="1"/>
          </p:cNvSpPr>
          <p:nvPr>
            <p:ph sz="quarter" idx="1"/>
          </p:nvPr>
        </p:nvSpPr>
        <p:spPr/>
        <p:txBody>
          <a:bodyPr/>
          <a:lstStyle/>
          <a:p>
            <a:pPr>
              <a:lnSpc>
                <a:spcPct val="150000"/>
              </a:lnSpc>
            </a:pPr>
            <a:r>
              <a:rPr lang="en-US" dirty="0"/>
              <a:t>Availability of qualified consultants.</a:t>
            </a:r>
          </a:p>
          <a:p>
            <a:pPr>
              <a:lnSpc>
                <a:spcPct val="150000"/>
              </a:lnSpc>
            </a:pPr>
            <a:r>
              <a:rPr lang="en-US" dirty="0"/>
              <a:t>Physician specialty</a:t>
            </a:r>
          </a:p>
          <a:p>
            <a:pPr>
              <a:lnSpc>
                <a:spcPct val="150000"/>
              </a:lnSpc>
            </a:pPr>
            <a:r>
              <a:rPr lang="en-US" dirty="0"/>
              <a:t>Length of training</a:t>
            </a:r>
          </a:p>
          <a:p>
            <a:pPr>
              <a:lnSpc>
                <a:spcPct val="150000"/>
              </a:lnSpc>
            </a:pPr>
            <a:r>
              <a:rPr lang="en-US" dirty="0"/>
              <a:t>Unexplained findings</a:t>
            </a:r>
          </a:p>
          <a:p>
            <a:pPr>
              <a:lnSpc>
                <a:spcPct val="150000"/>
              </a:lnSpc>
            </a:pPr>
            <a:r>
              <a:rPr lang="en-US" dirty="0"/>
              <a:t>Patients characteristics.</a:t>
            </a:r>
          </a:p>
          <a:p>
            <a:pPr>
              <a:lnSpc>
                <a:spcPct val="150000"/>
              </a:lnSpc>
              <a:buNone/>
            </a:pPr>
            <a:endParaRPr lang="en-US" dirty="0"/>
          </a:p>
        </p:txBody>
      </p:sp>
      <p:pic>
        <p:nvPicPr>
          <p:cNvPr id="4" name="Picture 4" descr="ladies"/>
          <p:cNvPicPr>
            <a:picLocks noChangeAspect="1" noChangeArrowheads="1"/>
          </p:cNvPicPr>
          <p:nvPr/>
        </p:nvPicPr>
        <p:blipFill>
          <a:blip r:embed="rId2" cstate="print"/>
          <a:srcRect/>
          <a:stretch>
            <a:fillRect/>
          </a:stretch>
        </p:blipFill>
        <p:spPr bwMode="auto">
          <a:xfrm>
            <a:off x="6400800" y="4495800"/>
            <a:ext cx="2590800" cy="2133600"/>
          </a:xfrm>
          <a:prstGeom prst="rect">
            <a:avLst/>
          </a:prstGeom>
          <a:noFill/>
        </p:spPr>
      </p:pic>
    </p:spTree>
  </p:cSld>
  <p:clrMapOvr>
    <a:masterClrMapping/>
  </p:clrMapOvr>
  <p:transition>
    <p:diamon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FUNCTION OF FRU</a:t>
            </a:r>
          </a:p>
        </p:txBody>
      </p:sp>
      <p:sp>
        <p:nvSpPr>
          <p:cNvPr id="3" name="Content Placeholder 2"/>
          <p:cNvSpPr>
            <a:spLocks noGrp="1"/>
          </p:cNvSpPr>
          <p:nvPr>
            <p:ph sz="quarter" idx="1"/>
          </p:nvPr>
        </p:nvSpPr>
        <p:spPr>
          <a:xfrm>
            <a:off x="2667000" y="1527048"/>
            <a:ext cx="6138672" cy="4572000"/>
          </a:xfrm>
        </p:spPr>
        <p:txBody>
          <a:bodyPr/>
          <a:lstStyle/>
          <a:p>
            <a:pPr>
              <a:lnSpc>
                <a:spcPct val="150000"/>
              </a:lnSpc>
            </a:pPr>
            <a:r>
              <a:rPr lang="en-US" dirty="0"/>
              <a:t>Surgical function</a:t>
            </a:r>
          </a:p>
          <a:p>
            <a:pPr>
              <a:lnSpc>
                <a:spcPct val="150000"/>
              </a:lnSpc>
            </a:pPr>
            <a:r>
              <a:rPr lang="en-US" dirty="0"/>
              <a:t>Medical treatment function</a:t>
            </a:r>
          </a:p>
          <a:p>
            <a:pPr>
              <a:lnSpc>
                <a:spcPct val="150000"/>
              </a:lnSpc>
            </a:pPr>
            <a:r>
              <a:rPr lang="en-US" dirty="0"/>
              <a:t>Blood transfusion function</a:t>
            </a:r>
          </a:p>
          <a:p>
            <a:pPr>
              <a:lnSpc>
                <a:spcPct val="150000"/>
              </a:lnSpc>
            </a:pPr>
            <a:r>
              <a:rPr lang="en-US" dirty="0"/>
              <a:t>Manual functioning</a:t>
            </a:r>
          </a:p>
          <a:p>
            <a:pPr>
              <a:lnSpc>
                <a:spcPct val="150000"/>
              </a:lnSpc>
            </a:pPr>
            <a:r>
              <a:rPr lang="en-US" dirty="0"/>
              <a:t>Anesthetic function</a:t>
            </a:r>
          </a:p>
          <a:p>
            <a:pPr>
              <a:lnSpc>
                <a:spcPct val="150000"/>
              </a:lnSpc>
            </a:pPr>
            <a:r>
              <a:rPr lang="en-US" dirty="0"/>
              <a:t>Obstetric and neonatal care function</a:t>
            </a:r>
          </a:p>
        </p:txBody>
      </p:sp>
      <p:grpSp>
        <p:nvGrpSpPr>
          <p:cNvPr id="4" name="Group 7"/>
          <p:cNvGrpSpPr>
            <a:grpSpLocks noChangeAspect="1"/>
          </p:cNvGrpSpPr>
          <p:nvPr/>
        </p:nvGrpSpPr>
        <p:grpSpPr bwMode="auto">
          <a:xfrm>
            <a:off x="-152400" y="1905000"/>
            <a:ext cx="2667000" cy="4495800"/>
            <a:chOff x="-288" y="1872"/>
            <a:chExt cx="1332" cy="2448"/>
          </a:xfrm>
        </p:grpSpPr>
        <p:sp>
          <p:nvSpPr>
            <p:cNvPr id="5"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6"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7"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8"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9"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0"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1"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2"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3"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4"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5"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6"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17"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18"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19"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0"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1"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2"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3"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4"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5"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6"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27"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28"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29"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0"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1"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2"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3"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4"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5"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6"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37"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38"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39"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0"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1"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2"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3"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4"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5"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6"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47"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48"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49"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0"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1"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2"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3"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4"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5"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6"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57"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58"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59"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0"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1"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2"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3"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4"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5"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6"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67"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68"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69"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0"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1"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2"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3"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4"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5"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6"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77"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transition>
    <p:pull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70C0"/>
                </a:solidFill>
              </a:rPr>
              <a:t>STEPS IN REFERRAL  PROCESS </a:t>
            </a:r>
          </a:p>
        </p:txBody>
      </p:sp>
      <p:graphicFrame>
        <p:nvGraphicFramePr>
          <p:cNvPr id="15" name="Content Placeholder 14"/>
          <p:cNvGraphicFramePr>
            <a:graphicFrameLocks noGrp="1"/>
          </p:cNvGraphicFramePr>
          <p:nvPr>
            <p:ph sz="quarter" idx="1"/>
          </p:nvPr>
        </p:nvGraphicFramePr>
        <p:xfrm>
          <a:off x="1447800" y="1371600"/>
          <a:ext cx="6324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C:\Documents and Settings\poonam\My Documents\My Pictures\Picture\imfkla\nurse.gif"/>
          <p:cNvPicPr>
            <a:picLocks noChangeAspect="1" noChangeArrowheads="1"/>
          </p:cNvPicPr>
          <p:nvPr/>
        </p:nvPicPr>
        <p:blipFill>
          <a:blip r:embed="rId7" cstate="print"/>
          <a:srcRect/>
          <a:stretch>
            <a:fillRect/>
          </a:stretch>
        </p:blipFill>
        <p:spPr bwMode="auto">
          <a:xfrm>
            <a:off x="7848601" y="1371600"/>
            <a:ext cx="1219200" cy="5486400"/>
          </a:xfrm>
          <a:prstGeom prst="rect">
            <a:avLst/>
          </a:prstGeom>
          <a:noFill/>
        </p:spPr>
      </p:pic>
      <p:grpSp>
        <p:nvGrpSpPr>
          <p:cNvPr id="5" name="Group 4"/>
          <p:cNvGrpSpPr>
            <a:grpSpLocks/>
          </p:cNvGrpSpPr>
          <p:nvPr/>
        </p:nvGrpSpPr>
        <p:grpSpPr bwMode="auto">
          <a:xfrm>
            <a:off x="0" y="3581400"/>
            <a:ext cx="1447800" cy="3276600"/>
            <a:chOff x="3504" y="1316"/>
            <a:chExt cx="1565" cy="2640"/>
          </a:xfrm>
        </p:grpSpPr>
        <p:sp>
          <p:nvSpPr>
            <p:cNvPr id="6" name="Rectangle 5"/>
            <p:cNvSpPr>
              <a:spLocks noChangeArrowheads="1"/>
            </p:cNvSpPr>
            <p:nvPr/>
          </p:nvSpPr>
          <p:spPr bwMode="auto">
            <a:xfrm>
              <a:off x="3504" y="1316"/>
              <a:ext cx="1565" cy="2612"/>
            </a:xfrm>
            <a:prstGeom prst="rect">
              <a:avLst/>
            </a:prstGeom>
            <a:solidFill>
              <a:srgbClr val="996633"/>
            </a:solidFill>
            <a:ln w="1651">
              <a:solidFill>
                <a:srgbClr val="FFFF00"/>
              </a:solidFill>
              <a:miter lim="800000"/>
              <a:headEnd/>
              <a:tailEnd/>
            </a:ln>
          </p:spPr>
          <p:txBody>
            <a:bodyPr/>
            <a:lstStyle/>
            <a:p>
              <a:endParaRPr lang="en-US"/>
            </a:p>
          </p:txBody>
        </p:sp>
        <p:sp>
          <p:nvSpPr>
            <p:cNvPr id="7" name="Rectangle 6"/>
            <p:cNvSpPr>
              <a:spLocks noChangeArrowheads="1"/>
            </p:cNvSpPr>
            <p:nvPr/>
          </p:nvSpPr>
          <p:spPr bwMode="auto">
            <a:xfrm>
              <a:off x="3744" y="2613"/>
              <a:ext cx="212" cy="395"/>
            </a:xfrm>
            <a:prstGeom prst="rect">
              <a:avLst/>
            </a:prstGeom>
            <a:solidFill>
              <a:srgbClr val="FFFFFF"/>
            </a:solidFill>
            <a:ln w="1588">
              <a:solidFill>
                <a:srgbClr val="FFFFFF"/>
              </a:solidFill>
              <a:miter lim="800000"/>
              <a:headEnd/>
              <a:tailEnd/>
            </a:ln>
          </p:spPr>
          <p:txBody>
            <a:bodyPr/>
            <a:lstStyle/>
            <a:p>
              <a:endParaRPr lang="en-US"/>
            </a:p>
          </p:txBody>
        </p:sp>
        <p:sp>
          <p:nvSpPr>
            <p:cNvPr id="8" name="Rectangle 7"/>
            <p:cNvSpPr>
              <a:spLocks noChangeArrowheads="1"/>
            </p:cNvSpPr>
            <p:nvPr/>
          </p:nvSpPr>
          <p:spPr bwMode="auto">
            <a:xfrm>
              <a:off x="3504" y="1344"/>
              <a:ext cx="1565" cy="2612"/>
            </a:xfrm>
            <a:prstGeom prst="rect">
              <a:avLst/>
            </a:prstGeom>
            <a:noFill/>
            <a:ln w="1588">
              <a:solidFill>
                <a:srgbClr val="000000"/>
              </a:solidFill>
              <a:miter lim="800000"/>
              <a:headEnd/>
              <a:tailEnd/>
            </a:ln>
          </p:spPr>
          <p:txBody>
            <a:bodyPr/>
            <a:lstStyle/>
            <a:p>
              <a:endParaRPr lang="en-US"/>
            </a:p>
          </p:txBody>
        </p:sp>
        <p:sp>
          <p:nvSpPr>
            <p:cNvPr id="9" name="Rectangle 8"/>
            <p:cNvSpPr>
              <a:spLocks noChangeArrowheads="1"/>
            </p:cNvSpPr>
            <p:nvPr/>
          </p:nvSpPr>
          <p:spPr bwMode="auto">
            <a:xfrm>
              <a:off x="3660" y="1502"/>
              <a:ext cx="1256" cy="2454"/>
            </a:xfrm>
            <a:prstGeom prst="rect">
              <a:avLst/>
            </a:prstGeom>
            <a:noFill/>
            <a:ln w="1588">
              <a:solidFill>
                <a:srgbClr val="000000"/>
              </a:solidFill>
              <a:miter lim="800000"/>
              <a:headEnd/>
              <a:tailEnd/>
            </a:ln>
          </p:spPr>
          <p:txBody>
            <a:bodyPr/>
            <a:lstStyle/>
            <a:p>
              <a:endParaRPr lang="en-US"/>
            </a:p>
          </p:txBody>
        </p:sp>
        <p:sp>
          <p:nvSpPr>
            <p:cNvPr id="10" name="Rectangle 9"/>
            <p:cNvSpPr>
              <a:spLocks noChangeArrowheads="1"/>
            </p:cNvSpPr>
            <p:nvPr/>
          </p:nvSpPr>
          <p:spPr bwMode="auto">
            <a:xfrm>
              <a:off x="3744" y="2613"/>
              <a:ext cx="212" cy="395"/>
            </a:xfrm>
            <a:prstGeom prst="rect">
              <a:avLst/>
            </a:prstGeom>
            <a:noFill/>
            <a:ln w="1588">
              <a:solidFill>
                <a:srgbClr val="000000"/>
              </a:solidFill>
              <a:miter lim="800000"/>
              <a:headEnd/>
              <a:tailEnd/>
            </a:ln>
          </p:spPr>
          <p:txBody>
            <a:bodyPr/>
            <a:lstStyle/>
            <a:p>
              <a:endParaRPr lang="en-US"/>
            </a:p>
          </p:txBody>
        </p:sp>
        <p:sp>
          <p:nvSpPr>
            <p:cNvPr id="11" name="Freeform 10"/>
            <p:cNvSpPr>
              <a:spLocks/>
            </p:cNvSpPr>
            <p:nvPr/>
          </p:nvSpPr>
          <p:spPr bwMode="auto">
            <a:xfrm>
              <a:off x="3775" y="2679"/>
              <a:ext cx="149" cy="159"/>
            </a:xfrm>
            <a:custGeom>
              <a:avLst/>
              <a:gdLst>
                <a:gd name="T0" fmla="*/ 39 w 334"/>
                <a:gd name="T1" fmla="*/ 9 h 346"/>
                <a:gd name="T2" fmla="*/ 43 w 334"/>
                <a:gd name="T3" fmla="*/ 9 h 346"/>
                <a:gd name="T4" fmla="*/ 54 w 334"/>
                <a:gd name="T5" fmla="*/ 9 h 346"/>
                <a:gd name="T6" fmla="*/ 65 w 334"/>
                <a:gd name="T7" fmla="*/ 13 h 346"/>
                <a:gd name="T8" fmla="*/ 75 w 334"/>
                <a:gd name="T9" fmla="*/ 20 h 346"/>
                <a:gd name="T10" fmla="*/ 81 w 334"/>
                <a:gd name="T11" fmla="*/ 29 h 346"/>
                <a:gd name="T12" fmla="*/ 86 w 334"/>
                <a:gd name="T13" fmla="*/ 40 h 346"/>
                <a:gd name="T14" fmla="*/ 88 w 334"/>
                <a:gd name="T15" fmla="*/ 52 h 346"/>
                <a:gd name="T16" fmla="*/ 88 w 334"/>
                <a:gd name="T17" fmla="*/ 62 h 346"/>
                <a:gd name="T18" fmla="*/ 81 w 334"/>
                <a:gd name="T19" fmla="*/ 74 h 346"/>
                <a:gd name="T20" fmla="*/ 75 w 334"/>
                <a:gd name="T21" fmla="*/ 85 h 346"/>
                <a:gd name="T22" fmla="*/ 68 w 334"/>
                <a:gd name="T23" fmla="*/ 92 h 346"/>
                <a:gd name="T24" fmla="*/ 57 w 334"/>
                <a:gd name="T25" fmla="*/ 96 h 346"/>
                <a:gd name="T26" fmla="*/ 45 w 334"/>
                <a:gd name="T27" fmla="*/ 96 h 346"/>
                <a:gd name="T28" fmla="*/ 36 w 334"/>
                <a:gd name="T29" fmla="*/ 94 h 346"/>
                <a:gd name="T30" fmla="*/ 25 w 334"/>
                <a:gd name="T31" fmla="*/ 90 h 346"/>
                <a:gd name="T32" fmla="*/ 17 w 334"/>
                <a:gd name="T33" fmla="*/ 81 h 346"/>
                <a:gd name="T34" fmla="*/ 11 w 334"/>
                <a:gd name="T35" fmla="*/ 70 h 346"/>
                <a:gd name="T36" fmla="*/ 8 w 334"/>
                <a:gd name="T37" fmla="*/ 59 h 346"/>
                <a:gd name="T38" fmla="*/ 8 w 334"/>
                <a:gd name="T39" fmla="*/ 47 h 346"/>
                <a:gd name="T40" fmla="*/ 2 w 334"/>
                <a:gd name="T41" fmla="*/ 62 h 346"/>
                <a:gd name="T42" fmla="*/ 0 w 334"/>
                <a:gd name="T43" fmla="*/ 80 h 346"/>
                <a:gd name="T44" fmla="*/ 2 w 334"/>
                <a:gd name="T45" fmla="*/ 94 h 346"/>
                <a:gd name="T46" fmla="*/ 7 w 334"/>
                <a:gd name="T47" fmla="*/ 111 h 346"/>
                <a:gd name="T48" fmla="*/ 15 w 334"/>
                <a:gd name="T49" fmla="*/ 125 h 346"/>
                <a:gd name="T50" fmla="*/ 23 w 334"/>
                <a:gd name="T51" fmla="*/ 136 h 346"/>
                <a:gd name="T52" fmla="*/ 36 w 334"/>
                <a:gd name="T53" fmla="*/ 148 h 346"/>
                <a:gd name="T54" fmla="*/ 49 w 334"/>
                <a:gd name="T55" fmla="*/ 153 h 346"/>
                <a:gd name="T56" fmla="*/ 62 w 334"/>
                <a:gd name="T57" fmla="*/ 159 h 346"/>
                <a:gd name="T58" fmla="*/ 78 w 334"/>
                <a:gd name="T59" fmla="*/ 159 h 346"/>
                <a:gd name="T60" fmla="*/ 93 w 334"/>
                <a:gd name="T61" fmla="*/ 157 h 346"/>
                <a:gd name="T62" fmla="*/ 107 w 334"/>
                <a:gd name="T63" fmla="*/ 151 h 346"/>
                <a:gd name="T64" fmla="*/ 119 w 334"/>
                <a:gd name="T65" fmla="*/ 141 h 346"/>
                <a:gd name="T66" fmla="*/ 129 w 334"/>
                <a:gd name="T67" fmla="*/ 130 h 346"/>
                <a:gd name="T68" fmla="*/ 140 w 334"/>
                <a:gd name="T69" fmla="*/ 116 h 346"/>
                <a:gd name="T70" fmla="*/ 145 w 334"/>
                <a:gd name="T71" fmla="*/ 102 h 346"/>
                <a:gd name="T72" fmla="*/ 149 w 334"/>
                <a:gd name="T73" fmla="*/ 87 h 346"/>
                <a:gd name="T74" fmla="*/ 149 w 334"/>
                <a:gd name="T75" fmla="*/ 70 h 346"/>
                <a:gd name="T76" fmla="*/ 145 w 334"/>
                <a:gd name="T77" fmla="*/ 56 h 346"/>
                <a:gd name="T78" fmla="*/ 137 w 334"/>
                <a:gd name="T79" fmla="*/ 40 h 346"/>
                <a:gd name="T80" fmla="*/ 129 w 334"/>
                <a:gd name="T81" fmla="*/ 27 h 346"/>
                <a:gd name="T82" fmla="*/ 119 w 334"/>
                <a:gd name="T83" fmla="*/ 16 h 346"/>
                <a:gd name="T84" fmla="*/ 107 w 334"/>
                <a:gd name="T85" fmla="*/ 7 h 346"/>
                <a:gd name="T86" fmla="*/ 93 w 334"/>
                <a:gd name="T87" fmla="*/ 3 h 346"/>
                <a:gd name="T88" fmla="*/ 77 w 334"/>
                <a:gd name="T89" fmla="*/ 0 h 346"/>
                <a:gd name="T90" fmla="*/ 61 w 334"/>
                <a:gd name="T91" fmla="*/ 0 h 346"/>
                <a:gd name="T92" fmla="*/ 47 w 334"/>
                <a:gd name="T93" fmla="*/ 4 h 346"/>
                <a:gd name="T94" fmla="*/ 39 w 334"/>
                <a:gd name="T95" fmla="*/ 9 h 34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4"/>
                <a:gd name="T145" fmla="*/ 0 h 346"/>
                <a:gd name="T146" fmla="*/ 334 w 334"/>
                <a:gd name="T147" fmla="*/ 346 h 34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4" h="346">
                  <a:moveTo>
                    <a:pt x="88" y="19"/>
                  </a:moveTo>
                  <a:lnTo>
                    <a:pt x="97" y="19"/>
                  </a:lnTo>
                  <a:lnTo>
                    <a:pt x="122" y="19"/>
                  </a:lnTo>
                  <a:lnTo>
                    <a:pt x="145" y="28"/>
                  </a:lnTo>
                  <a:lnTo>
                    <a:pt x="169" y="43"/>
                  </a:lnTo>
                  <a:lnTo>
                    <a:pt x="182" y="63"/>
                  </a:lnTo>
                  <a:lnTo>
                    <a:pt x="193" y="87"/>
                  </a:lnTo>
                  <a:lnTo>
                    <a:pt x="197" y="114"/>
                  </a:lnTo>
                  <a:lnTo>
                    <a:pt x="197" y="135"/>
                  </a:lnTo>
                  <a:lnTo>
                    <a:pt x="182" y="160"/>
                  </a:lnTo>
                  <a:lnTo>
                    <a:pt x="169" y="184"/>
                  </a:lnTo>
                  <a:lnTo>
                    <a:pt x="152" y="201"/>
                  </a:lnTo>
                  <a:lnTo>
                    <a:pt x="127" y="208"/>
                  </a:lnTo>
                  <a:lnTo>
                    <a:pt x="101" y="208"/>
                  </a:lnTo>
                  <a:lnTo>
                    <a:pt x="81" y="205"/>
                  </a:lnTo>
                  <a:lnTo>
                    <a:pt x="57" y="195"/>
                  </a:lnTo>
                  <a:lnTo>
                    <a:pt x="39" y="177"/>
                  </a:lnTo>
                  <a:lnTo>
                    <a:pt x="25" y="153"/>
                  </a:lnTo>
                  <a:lnTo>
                    <a:pt x="18" y="129"/>
                  </a:lnTo>
                  <a:lnTo>
                    <a:pt x="18" y="103"/>
                  </a:lnTo>
                  <a:lnTo>
                    <a:pt x="4" y="135"/>
                  </a:lnTo>
                  <a:lnTo>
                    <a:pt x="0" y="174"/>
                  </a:lnTo>
                  <a:lnTo>
                    <a:pt x="4" y="205"/>
                  </a:lnTo>
                  <a:lnTo>
                    <a:pt x="15" y="241"/>
                  </a:lnTo>
                  <a:lnTo>
                    <a:pt x="33" y="271"/>
                  </a:lnTo>
                  <a:lnTo>
                    <a:pt x="52" y="297"/>
                  </a:lnTo>
                  <a:lnTo>
                    <a:pt x="81" y="321"/>
                  </a:lnTo>
                  <a:lnTo>
                    <a:pt x="109" y="334"/>
                  </a:lnTo>
                  <a:lnTo>
                    <a:pt x="140" y="346"/>
                  </a:lnTo>
                  <a:lnTo>
                    <a:pt x="175" y="346"/>
                  </a:lnTo>
                  <a:lnTo>
                    <a:pt x="208" y="342"/>
                  </a:lnTo>
                  <a:lnTo>
                    <a:pt x="239" y="328"/>
                  </a:lnTo>
                  <a:lnTo>
                    <a:pt x="266" y="306"/>
                  </a:lnTo>
                  <a:lnTo>
                    <a:pt x="290" y="282"/>
                  </a:lnTo>
                  <a:lnTo>
                    <a:pt x="313" y="253"/>
                  </a:lnTo>
                  <a:lnTo>
                    <a:pt x="326" y="223"/>
                  </a:lnTo>
                  <a:lnTo>
                    <a:pt x="334" y="189"/>
                  </a:lnTo>
                  <a:lnTo>
                    <a:pt x="334" y="153"/>
                  </a:lnTo>
                  <a:lnTo>
                    <a:pt x="326" y="121"/>
                  </a:lnTo>
                  <a:lnTo>
                    <a:pt x="308" y="87"/>
                  </a:lnTo>
                  <a:lnTo>
                    <a:pt x="290" y="58"/>
                  </a:lnTo>
                  <a:lnTo>
                    <a:pt x="266" y="34"/>
                  </a:lnTo>
                  <a:lnTo>
                    <a:pt x="239" y="15"/>
                  </a:lnTo>
                  <a:lnTo>
                    <a:pt x="208" y="6"/>
                  </a:lnTo>
                  <a:lnTo>
                    <a:pt x="172" y="0"/>
                  </a:lnTo>
                  <a:lnTo>
                    <a:pt x="137" y="0"/>
                  </a:lnTo>
                  <a:lnTo>
                    <a:pt x="106" y="9"/>
                  </a:lnTo>
                  <a:lnTo>
                    <a:pt x="88" y="19"/>
                  </a:lnTo>
                  <a:close/>
                </a:path>
              </a:pathLst>
            </a:custGeom>
            <a:solidFill>
              <a:srgbClr val="000000"/>
            </a:solidFill>
            <a:ln w="1588">
              <a:solidFill>
                <a:srgbClr val="000000"/>
              </a:solidFill>
              <a:round/>
              <a:headEnd/>
              <a:tailEnd/>
            </a:ln>
          </p:spPr>
          <p:txBody>
            <a:bodyPr/>
            <a:lstStyle/>
            <a:p>
              <a:endParaRPr lang="en-US"/>
            </a:p>
          </p:txBody>
        </p:sp>
        <p:sp>
          <p:nvSpPr>
            <p:cNvPr id="12" name="Line 11"/>
            <p:cNvSpPr>
              <a:spLocks noChangeShapeType="1"/>
            </p:cNvSpPr>
            <p:nvPr/>
          </p:nvSpPr>
          <p:spPr bwMode="auto">
            <a:xfrm>
              <a:off x="3504" y="1344"/>
              <a:ext cx="156" cy="155"/>
            </a:xfrm>
            <a:prstGeom prst="line">
              <a:avLst/>
            </a:prstGeom>
            <a:noFill/>
            <a:ln w="1588">
              <a:solidFill>
                <a:srgbClr val="000000"/>
              </a:solidFill>
              <a:round/>
              <a:headEnd/>
              <a:tailEnd/>
            </a:ln>
          </p:spPr>
          <p:txBody>
            <a:bodyPr/>
            <a:lstStyle/>
            <a:p>
              <a:endParaRPr lang="en-US"/>
            </a:p>
          </p:txBody>
        </p:sp>
        <p:sp>
          <p:nvSpPr>
            <p:cNvPr id="13" name="Line 12"/>
            <p:cNvSpPr>
              <a:spLocks noChangeShapeType="1"/>
            </p:cNvSpPr>
            <p:nvPr/>
          </p:nvSpPr>
          <p:spPr bwMode="auto">
            <a:xfrm flipH="1">
              <a:off x="4865" y="1344"/>
              <a:ext cx="157" cy="155"/>
            </a:xfrm>
            <a:prstGeom prst="line">
              <a:avLst/>
            </a:prstGeom>
            <a:noFill/>
            <a:ln w="1588">
              <a:solidFill>
                <a:srgbClr val="000000"/>
              </a:solidFill>
              <a:round/>
              <a:headEnd/>
              <a:tailEnd/>
            </a:ln>
          </p:spPr>
          <p:txBody>
            <a:bodyPr/>
            <a:lstStyle/>
            <a:p>
              <a:endParaRPr lang="en-US"/>
            </a:p>
          </p:txBody>
        </p:sp>
        <p:pic>
          <p:nvPicPr>
            <p:cNvPr id="14" name="Picture 13"/>
            <p:cNvPicPr>
              <a:picLocks noChangeAspect="1" noChangeArrowheads="1"/>
            </p:cNvPicPr>
            <p:nvPr/>
          </p:nvPicPr>
          <p:blipFill>
            <a:blip r:embed="rId8" cstate="print"/>
            <a:srcRect/>
            <a:stretch>
              <a:fillRect/>
            </a:stretch>
          </p:blipFill>
          <p:spPr bwMode="auto">
            <a:xfrm>
              <a:off x="3600" y="2544"/>
              <a:ext cx="504" cy="864"/>
            </a:xfrm>
            <a:prstGeom prst="rect">
              <a:avLst/>
            </a:prstGeom>
            <a:noFill/>
            <a:ln w="9525">
              <a:noFill/>
              <a:miter lim="800000"/>
              <a:headEnd/>
              <a:tailEnd/>
            </a:ln>
          </p:spPr>
        </p:pic>
      </p:grpSp>
    </p:spTree>
  </p:cSld>
  <p:clrMapOvr>
    <a:masterClrMapping/>
  </p:clrMapOvr>
  <p:transition>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REFERRAL FORM</a:t>
            </a:r>
          </a:p>
        </p:txBody>
      </p:sp>
      <p:sp>
        <p:nvSpPr>
          <p:cNvPr id="3" name="Content Placeholder 2"/>
          <p:cNvSpPr>
            <a:spLocks noGrp="1"/>
          </p:cNvSpPr>
          <p:nvPr>
            <p:ph sz="quarter" idx="1"/>
          </p:nvPr>
        </p:nvSpPr>
        <p:spPr/>
        <p:txBody>
          <a:bodyPr/>
          <a:lstStyle/>
          <a:p>
            <a:pPr algn="just">
              <a:lnSpc>
                <a:spcPct val="150000"/>
              </a:lnSpc>
            </a:pPr>
            <a:r>
              <a:rPr lang="en-US" dirty="0"/>
              <a:t>All the units have printed referral forms which is filled by the referring doctors with patients particular brief history of case treatment given and reason for referring.</a:t>
            </a:r>
          </a:p>
        </p:txBody>
      </p:sp>
      <p:pic>
        <p:nvPicPr>
          <p:cNvPr id="4" name="Picture 5" descr="C:\Documents and Settings\Pharma\My Documents\My Pictures\CAQB8FMB.jpg"/>
          <p:cNvPicPr>
            <a:picLocks noChangeAspect="1" noChangeArrowheads="1"/>
          </p:cNvPicPr>
          <p:nvPr/>
        </p:nvPicPr>
        <p:blipFill>
          <a:blip r:embed="rId2" cstate="print"/>
          <a:srcRect/>
          <a:stretch>
            <a:fillRect/>
          </a:stretch>
        </p:blipFill>
        <p:spPr bwMode="auto">
          <a:xfrm>
            <a:off x="152400" y="76200"/>
            <a:ext cx="1219200" cy="1266092"/>
          </a:xfrm>
          <a:prstGeom prst="rect">
            <a:avLst/>
          </a:prstGeom>
          <a:ln>
            <a:noFill/>
          </a:ln>
          <a:effectLst>
            <a:softEdge rad="112500"/>
          </a:effectLst>
        </p:spPr>
      </p:pic>
      <p:pic>
        <p:nvPicPr>
          <p:cNvPr id="5" name="Picture 5" descr="j0088970"/>
          <p:cNvPicPr>
            <a:picLocks noChangeAspect="1" noChangeArrowheads="1"/>
          </p:cNvPicPr>
          <p:nvPr/>
        </p:nvPicPr>
        <p:blipFill>
          <a:blip r:embed="rId3" cstate="print"/>
          <a:srcRect/>
          <a:stretch>
            <a:fillRect/>
          </a:stretch>
        </p:blipFill>
        <p:spPr bwMode="auto">
          <a:xfrm>
            <a:off x="7223125" y="3962400"/>
            <a:ext cx="1692275" cy="28956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REFERRAL FORM</a:t>
            </a:r>
          </a:p>
        </p:txBody>
      </p:sp>
      <p:pic>
        <p:nvPicPr>
          <p:cNvPr id="4" name="Content Placeholder 3" descr="WhatsApp Image 2022-12-01 at 10.47.54 PM (1).jpeg"/>
          <p:cNvPicPr>
            <a:picLocks noGrp="1" noChangeAspect="1"/>
          </p:cNvPicPr>
          <p:nvPr>
            <p:ph sz="quarter" idx="1"/>
          </p:nvPr>
        </p:nvPicPr>
        <p:blipFill>
          <a:blip r:embed="rId2" cstate="print">
            <a:biLevel thresh="50000"/>
          </a:blip>
          <a:srcRect l="3746" t="8264" r="4297" b="8403"/>
          <a:stretch>
            <a:fillRect/>
          </a:stretch>
        </p:blipFill>
        <p:spPr>
          <a:xfrm>
            <a:off x="533400" y="1524000"/>
            <a:ext cx="8077200" cy="4724400"/>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BENEFITS OF REFERRAL </a:t>
            </a:r>
          </a:p>
        </p:txBody>
      </p:sp>
      <p:sp>
        <p:nvSpPr>
          <p:cNvPr id="3" name="Content Placeholder 2"/>
          <p:cNvSpPr>
            <a:spLocks noGrp="1"/>
          </p:cNvSpPr>
          <p:nvPr>
            <p:ph sz="quarter" idx="1"/>
          </p:nvPr>
        </p:nvSpPr>
        <p:spPr/>
        <p:txBody>
          <a:bodyPr/>
          <a:lstStyle/>
          <a:p>
            <a:pPr algn="just"/>
            <a:r>
              <a:rPr lang="en-US" b="1" dirty="0">
                <a:solidFill>
                  <a:srgbClr val="C00000"/>
                </a:solidFill>
              </a:rPr>
              <a:t>FOR THE PATIENTS</a:t>
            </a:r>
          </a:p>
          <a:p>
            <a:pPr algn="just">
              <a:buFont typeface="Wingdings" pitchFamily="2" charset="2"/>
              <a:buChar char="ü"/>
            </a:pPr>
            <a:r>
              <a:rPr lang="en-US" dirty="0"/>
              <a:t>Prompt diagnosis and management </a:t>
            </a:r>
          </a:p>
          <a:p>
            <a:pPr algn="just">
              <a:buFont typeface="Wingdings" pitchFamily="2" charset="2"/>
              <a:buChar char="ü"/>
            </a:pPr>
            <a:r>
              <a:rPr lang="en-US" dirty="0"/>
              <a:t>Save time , money and effort</a:t>
            </a:r>
          </a:p>
          <a:p>
            <a:pPr algn="just">
              <a:buFont typeface="Wingdings" pitchFamily="2" charset="2"/>
              <a:buChar char="ü"/>
            </a:pPr>
            <a:r>
              <a:rPr lang="en-US" dirty="0"/>
              <a:t>Better outcome</a:t>
            </a:r>
          </a:p>
          <a:p>
            <a:pPr algn="just"/>
            <a:r>
              <a:rPr lang="en-US" b="1" dirty="0">
                <a:solidFill>
                  <a:srgbClr val="C00000"/>
                </a:solidFill>
              </a:rPr>
              <a:t>FOR THE FAMILY PHYSICIAN</a:t>
            </a:r>
          </a:p>
          <a:p>
            <a:pPr algn="just">
              <a:buFont typeface="Wingdings" pitchFamily="2" charset="2"/>
              <a:buChar char="ü"/>
            </a:pPr>
            <a:r>
              <a:rPr lang="en-US" dirty="0"/>
              <a:t>Learning and training</a:t>
            </a:r>
          </a:p>
          <a:p>
            <a:pPr algn="just">
              <a:buFont typeface="Wingdings" pitchFamily="2" charset="2"/>
              <a:buChar char="ü"/>
            </a:pPr>
            <a:r>
              <a:rPr lang="en-US" dirty="0"/>
              <a:t>Gaining self confidence</a:t>
            </a:r>
          </a:p>
          <a:p>
            <a:pPr algn="just">
              <a:buFont typeface="Wingdings" pitchFamily="2" charset="2"/>
              <a:buChar char="ü"/>
            </a:pPr>
            <a:r>
              <a:rPr lang="en-US" dirty="0"/>
              <a:t>Increase communication between the health care staff </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Conti…</a:t>
            </a:r>
          </a:p>
        </p:txBody>
      </p:sp>
      <p:sp>
        <p:nvSpPr>
          <p:cNvPr id="3" name="Content Placeholder 2"/>
          <p:cNvSpPr>
            <a:spLocks noGrp="1"/>
          </p:cNvSpPr>
          <p:nvPr>
            <p:ph sz="quarter" idx="1"/>
          </p:nvPr>
        </p:nvSpPr>
        <p:spPr/>
        <p:txBody>
          <a:bodyPr/>
          <a:lstStyle/>
          <a:p>
            <a:pPr algn="just"/>
            <a:r>
              <a:rPr lang="en-US" b="1" dirty="0">
                <a:solidFill>
                  <a:srgbClr val="C00000"/>
                </a:solidFill>
              </a:rPr>
              <a:t>FOR THE CONSULTANT</a:t>
            </a:r>
          </a:p>
          <a:p>
            <a:pPr algn="just">
              <a:buFont typeface="Wingdings" pitchFamily="2" charset="2"/>
              <a:buChar char="ü"/>
            </a:pPr>
            <a:r>
              <a:rPr lang="en-US" dirty="0">
                <a:solidFill>
                  <a:schemeClr val="tx1">
                    <a:lumMod val="95000"/>
                    <a:lumOff val="5000"/>
                  </a:schemeClr>
                </a:solidFill>
              </a:rPr>
              <a:t>Improve the quality of the patients managements.</a:t>
            </a:r>
          </a:p>
          <a:p>
            <a:pPr algn="just">
              <a:buFont typeface="Wingdings" pitchFamily="2" charset="2"/>
              <a:buChar char="ü"/>
            </a:pPr>
            <a:r>
              <a:rPr lang="en-US" dirty="0">
                <a:solidFill>
                  <a:schemeClr val="tx1">
                    <a:lumMod val="95000"/>
                    <a:lumOff val="5000"/>
                  </a:schemeClr>
                </a:solidFill>
              </a:rPr>
              <a:t>Increase communication between the health care staff</a:t>
            </a:r>
          </a:p>
        </p:txBody>
      </p:sp>
      <p:pic>
        <p:nvPicPr>
          <p:cNvPr id="4" name="Content Placeholder 4" descr="asking_the_right_questions_jech_4.gif"/>
          <p:cNvPicPr>
            <a:picLocks noChangeAspect="1"/>
          </p:cNvPicPr>
          <p:nvPr/>
        </p:nvPicPr>
        <p:blipFill>
          <a:blip r:embed="rId2" cstate="print"/>
          <a:stretch>
            <a:fillRect/>
          </a:stretch>
        </p:blipFill>
        <p:spPr>
          <a:xfrm>
            <a:off x="5181600" y="3200400"/>
            <a:ext cx="3810000" cy="3505200"/>
          </a:xfrm>
          <a:prstGeom prst="rect">
            <a:avLst/>
          </a:prstGeom>
        </p:spPr>
      </p:pic>
    </p:spTree>
  </p:cSld>
  <p:clrMapOvr>
    <a:masterClrMapping/>
  </p:clrMapOvr>
  <p:transition>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70C0"/>
                </a:solidFill>
              </a:rPr>
              <a:t>ROLES AND RESPONSIBILITY OF CHN</a:t>
            </a:r>
          </a:p>
        </p:txBody>
      </p:sp>
      <p:sp>
        <p:nvSpPr>
          <p:cNvPr id="3" name="Content Placeholder 2"/>
          <p:cNvSpPr>
            <a:spLocks noGrp="1"/>
          </p:cNvSpPr>
          <p:nvPr>
            <p:ph sz="quarter" idx="1"/>
          </p:nvPr>
        </p:nvSpPr>
        <p:spPr>
          <a:xfrm>
            <a:off x="2057400" y="1527048"/>
            <a:ext cx="6748272" cy="4572000"/>
          </a:xfrm>
        </p:spPr>
        <p:txBody>
          <a:bodyPr>
            <a:normAutofit fontScale="92500"/>
          </a:bodyPr>
          <a:lstStyle/>
          <a:p>
            <a:pPr algn="just">
              <a:lnSpc>
                <a:spcPct val="150000"/>
              </a:lnSpc>
            </a:pPr>
            <a:r>
              <a:rPr lang="en-US" dirty="0"/>
              <a:t>Observe and collect the information.</a:t>
            </a:r>
          </a:p>
          <a:p>
            <a:pPr algn="just">
              <a:lnSpc>
                <a:spcPct val="150000"/>
              </a:lnSpc>
            </a:pPr>
            <a:r>
              <a:rPr lang="en-US" dirty="0"/>
              <a:t>Nurses should be aware of their limitations and responsibilities in referral system.</a:t>
            </a:r>
          </a:p>
          <a:p>
            <a:pPr algn="just">
              <a:lnSpc>
                <a:spcPct val="150000"/>
              </a:lnSpc>
            </a:pPr>
            <a:r>
              <a:rPr lang="en-US" dirty="0"/>
              <a:t>In case of emergency, they should attempt to save the life of the patient before referral.</a:t>
            </a:r>
          </a:p>
          <a:p>
            <a:pPr algn="just">
              <a:lnSpc>
                <a:spcPct val="150000"/>
              </a:lnSpc>
            </a:pPr>
            <a:r>
              <a:rPr lang="en-US" dirty="0"/>
              <a:t>While sending serious patients, life-saving equipments/ medicines should be arranged.</a:t>
            </a:r>
          </a:p>
        </p:txBody>
      </p:sp>
      <p:grpSp>
        <p:nvGrpSpPr>
          <p:cNvPr id="4" name="Group 7"/>
          <p:cNvGrpSpPr>
            <a:grpSpLocks noChangeAspect="1"/>
          </p:cNvGrpSpPr>
          <p:nvPr/>
        </p:nvGrpSpPr>
        <p:grpSpPr bwMode="auto">
          <a:xfrm>
            <a:off x="-381000" y="1905000"/>
            <a:ext cx="2667000" cy="4495800"/>
            <a:chOff x="-288" y="1872"/>
            <a:chExt cx="1332" cy="2448"/>
          </a:xfrm>
        </p:grpSpPr>
        <p:sp>
          <p:nvSpPr>
            <p:cNvPr id="5"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6"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7"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8"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9"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0"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1"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2"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3"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4"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5"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6"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17"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18"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19"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0"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1"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2"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3"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4"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5"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6"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27"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28"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29"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0"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1"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2"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3"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4"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5"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6"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37"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38"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39"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0"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1"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2"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3"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4"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5"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6"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47"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48"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49"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0"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1"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2"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3"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4"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5"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6"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57"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58"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59"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0"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1"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2"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3"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4"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5"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6"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67"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68"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69"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0"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1"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2"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3"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4"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5"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6"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77"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Conti…</a:t>
            </a:r>
          </a:p>
        </p:txBody>
      </p:sp>
      <p:sp>
        <p:nvSpPr>
          <p:cNvPr id="3" name="Content Placeholder 2"/>
          <p:cNvSpPr>
            <a:spLocks noGrp="1"/>
          </p:cNvSpPr>
          <p:nvPr>
            <p:ph sz="quarter" idx="1"/>
          </p:nvPr>
        </p:nvSpPr>
        <p:spPr>
          <a:xfrm>
            <a:off x="304800" y="1524000"/>
            <a:ext cx="5946648" cy="4572000"/>
          </a:xfrm>
        </p:spPr>
        <p:txBody>
          <a:bodyPr/>
          <a:lstStyle/>
          <a:p>
            <a:pPr algn="just">
              <a:lnSpc>
                <a:spcPct val="150000"/>
              </a:lnSpc>
            </a:pPr>
            <a:r>
              <a:rPr lang="en-US" dirty="0"/>
              <a:t> Nurses should explore and use the available resources for transportation.</a:t>
            </a:r>
          </a:p>
          <a:p>
            <a:pPr algn="just">
              <a:lnSpc>
                <a:spcPct val="150000"/>
              </a:lnSpc>
            </a:pPr>
            <a:r>
              <a:rPr lang="en-US" dirty="0"/>
              <a:t>Explain about the seriousness of the situation/ problem.</a:t>
            </a:r>
          </a:p>
          <a:p>
            <a:pPr algn="just">
              <a:lnSpc>
                <a:spcPct val="150000"/>
              </a:lnSpc>
            </a:pPr>
            <a:r>
              <a:rPr lang="en-US" dirty="0"/>
              <a:t>Maintain the record and reports.</a:t>
            </a:r>
          </a:p>
        </p:txBody>
      </p:sp>
      <p:pic>
        <p:nvPicPr>
          <p:cNvPr id="4" name="Picture 2" descr="C:\Documents and Settings\poonam\My Documents\My Pictures\Picture\imfkla\nurse.gif"/>
          <p:cNvPicPr>
            <a:picLocks noChangeAspect="1" noChangeArrowheads="1"/>
          </p:cNvPicPr>
          <p:nvPr/>
        </p:nvPicPr>
        <p:blipFill>
          <a:blip r:embed="rId2" cstate="print"/>
          <a:srcRect/>
          <a:stretch>
            <a:fillRect/>
          </a:stretch>
        </p:blipFill>
        <p:spPr bwMode="auto">
          <a:xfrm>
            <a:off x="6324600" y="1371600"/>
            <a:ext cx="2743201" cy="54864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SUMMERY</a:t>
            </a:r>
          </a:p>
        </p:txBody>
      </p:sp>
      <p:sp>
        <p:nvSpPr>
          <p:cNvPr id="3" name="Content Placeholder 2"/>
          <p:cNvSpPr>
            <a:spLocks noGrp="1"/>
          </p:cNvSpPr>
          <p:nvPr>
            <p:ph sz="quarter" idx="1"/>
          </p:nvPr>
        </p:nvSpPr>
        <p:spPr>
          <a:xfrm>
            <a:off x="301752" y="1371600"/>
            <a:ext cx="8503920" cy="5330952"/>
          </a:xfrm>
        </p:spPr>
        <p:txBody>
          <a:bodyPr>
            <a:normAutofit fontScale="85000" lnSpcReduction="20000"/>
          </a:bodyPr>
          <a:lstStyle/>
          <a:p>
            <a:pPr algn="just">
              <a:lnSpc>
                <a:spcPct val="160000"/>
              </a:lnSpc>
            </a:pPr>
            <a:r>
              <a:rPr lang="en-US" dirty="0"/>
              <a:t>In public system health care , the health care services are provided at three levels. Primary level of health care is the setting health care which provide first level of contact between the community and the health care at grass root level. At this level most of the health problem are solved with some guidance, education and assistance and treatment by the team of health personnel. This care is provided by the Sub center and PHC , Secondary level of care by the CHC and the tertiary level of care is provided by the state level multi- </a:t>
            </a:r>
            <a:r>
              <a:rPr lang="en-US" dirty="0" err="1"/>
              <a:t>speciality</a:t>
            </a:r>
            <a:r>
              <a:rPr lang="en-US" dirty="0"/>
              <a:t> hospital.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a:buNone/>
            </a:pPr>
            <a:endParaRPr lang="en-US" dirty="0"/>
          </a:p>
        </p:txBody>
      </p:sp>
      <p:sp>
        <p:nvSpPr>
          <p:cNvPr id="4" name="Rectangle 3"/>
          <p:cNvSpPr/>
          <p:nvPr/>
        </p:nvSpPr>
        <p:spPr>
          <a:xfrm>
            <a:off x="1380265" y="2967335"/>
            <a:ext cx="6383479" cy="1323439"/>
          </a:xfrm>
          <a:prstGeom prst="rect">
            <a:avLst/>
          </a:prstGeom>
          <a:noFill/>
        </p:spPr>
        <p:txBody>
          <a:bodyPr wrap="none" lIns="91440" tIns="45720" rIns="91440" bIns="45720">
            <a:spAutoFit/>
          </a:bodyPr>
          <a:lstStyle/>
          <a:p>
            <a:pPr algn="ctr"/>
            <a:r>
              <a:rPr lang="en-US" sz="8000" b="1" cap="none" spc="0" dirty="0">
                <a:ln w="10541" cmpd="sng">
                  <a:solidFill>
                    <a:schemeClr val="accent1">
                      <a:shade val="88000"/>
                      <a:satMod val="110000"/>
                    </a:schemeClr>
                  </a:solidFill>
                  <a:prstDash val="solid"/>
                </a:ln>
                <a:solidFill>
                  <a:srgbClr val="0070C0"/>
                </a:solidFill>
                <a:effectLst/>
              </a:rPr>
              <a:t>Thank you !</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175</TotalTime>
  <Words>574</Words>
  <Application>Microsoft Office PowerPoint</Application>
  <PresentationFormat>On-screen Show (4:3)</PresentationFormat>
  <Paragraphs>83</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Georgia</vt:lpstr>
      <vt:lpstr>Times New Roman</vt:lpstr>
      <vt:lpstr>Wingdings</vt:lpstr>
      <vt:lpstr>Wingdings 2</vt:lpstr>
      <vt:lpstr>Civic</vt:lpstr>
      <vt:lpstr>UNIT-: 07</vt:lpstr>
      <vt:lpstr>INTRODUCTION</vt:lpstr>
      <vt:lpstr>INTRODUCTION</vt:lpstr>
      <vt:lpstr>INTRODUCTION</vt:lpstr>
      <vt:lpstr>PURPOSES</vt:lpstr>
      <vt:lpstr>FACTORS AFFECTING REFERRALS</vt:lpstr>
      <vt:lpstr>FUNCTION OF FRU</vt:lpstr>
      <vt:lpstr>STEPS IN REFERRAL  PROCESS </vt:lpstr>
      <vt:lpstr>REFERRAL FORM</vt:lpstr>
      <vt:lpstr>REFERRAL FORM</vt:lpstr>
      <vt:lpstr>BENEFITS OF REFERRAL </vt:lpstr>
      <vt:lpstr>Conti…</vt:lpstr>
      <vt:lpstr>ROLES AND RESPONSIBILITY OF CHN</vt:lpstr>
      <vt:lpstr>Conti…</vt:lpstr>
      <vt:lpstr>SUMMERY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UNIT-7</dc:title>
  <dc:creator>asus</dc:creator>
  <cp:lastModifiedBy>Heena khan</cp:lastModifiedBy>
  <cp:revision>5</cp:revision>
  <dcterms:created xsi:type="dcterms:W3CDTF">2022-11-30T17:09:04Z</dcterms:created>
  <dcterms:modified xsi:type="dcterms:W3CDTF">2022-12-02T07:20:56Z</dcterms:modified>
</cp:coreProperties>
</file>