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14" r:id="rId4"/>
    <p:sldMasterId id="2147483732" r:id="rId5"/>
  </p:sldMasterIdLst>
  <p:sldIdLst>
    <p:sldId id="256" r:id="rId6"/>
    <p:sldId id="257" r:id="rId7"/>
    <p:sldId id="258" r:id="rId8"/>
    <p:sldId id="259" r:id="rId9"/>
    <p:sldId id="260" r:id="rId10"/>
    <p:sldId id="261" r:id="rId11"/>
    <p:sldId id="262" r:id="rId12"/>
    <p:sldId id="263" r:id="rId13"/>
    <p:sldId id="277" r:id="rId14"/>
    <p:sldId id="278" r:id="rId15"/>
    <p:sldId id="279"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Lst>
  <p:sldSz cx="12161838" cy="7407275"/>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3">
          <p15:clr>
            <a:srgbClr val="A4A3A4"/>
          </p15:clr>
        </p15:guide>
        <p15:guide id="2" pos="38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996" y="52"/>
      </p:cViewPr>
      <p:guideLst>
        <p:guide orient="horz" pos="2333"/>
        <p:guide pos="383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9E294A-FD93-4B98-BFDC-2213DAF42E1D}" type="doc">
      <dgm:prSet loTypeId="urn:microsoft.com/office/officeart/2005/8/layout/pyramid1" loCatId="pyramid" qsTypeId="urn:microsoft.com/office/officeart/2005/8/quickstyle/simple1" qsCatId="simple" csTypeId="urn:microsoft.com/office/officeart/2005/8/colors/accent1_4" csCatId="accent1" phldr="1"/>
      <dgm:spPr/>
    </dgm:pt>
    <dgm:pt modelId="{46A27D0A-6853-4F23-8662-7E0706AC19F6}">
      <dgm:prSet phldrT="[Text]" custT="1"/>
      <dgm:spPr/>
      <dgm:t>
        <a:bodyPr/>
        <a:lstStyle/>
        <a:p>
          <a:r>
            <a:rPr lang="en-US" sz="3200" b="1" i="1" dirty="0">
              <a:solidFill>
                <a:srgbClr val="FFC000"/>
              </a:solidFill>
            </a:rPr>
            <a:t>Primary prevention</a:t>
          </a:r>
        </a:p>
      </dgm:t>
    </dgm:pt>
    <dgm:pt modelId="{96BBAEC2-E688-4989-B3A1-E09EF11CB487}" type="parTrans" cxnId="{F360E4B7-26EF-4B91-A439-3C51CB9A6FD8}">
      <dgm:prSet/>
      <dgm:spPr/>
      <dgm:t>
        <a:bodyPr/>
        <a:lstStyle/>
        <a:p>
          <a:endParaRPr lang="en-US"/>
        </a:p>
      </dgm:t>
    </dgm:pt>
    <dgm:pt modelId="{23CE1DB3-26DE-4BF6-8472-F43953AF6A40}" type="sibTrans" cxnId="{F360E4B7-26EF-4B91-A439-3C51CB9A6FD8}">
      <dgm:prSet/>
      <dgm:spPr/>
      <dgm:t>
        <a:bodyPr/>
        <a:lstStyle/>
        <a:p>
          <a:endParaRPr lang="en-US"/>
        </a:p>
      </dgm:t>
    </dgm:pt>
    <dgm:pt modelId="{90A93D61-8617-42F5-A3A0-A31CF360A56B}">
      <dgm:prSet phldrT="[Text]" custT="1"/>
      <dgm:spPr/>
      <dgm:t>
        <a:bodyPr/>
        <a:lstStyle/>
        <a:p>
          <a:r>
            <a:rPr lang="en-US" sz="3200" b="1" i="1" dirty="0">
              <a:solidFill>
                <a:srgbClr val="FF0000"/>
              </a:solidFill>
            </a:rPr>
            <a:t>Secondary prevention</a:t>
          </a:r>
        </a:p>
      </dgm:t>
    </dgm:pt>
    <dgm:pt modelId="{F1A76DE7-D5FD-45BC-8451-407C284221AE}" type="parTrans" cxnId="{6389BE5D-4755-448E-8E11-C089E18079A1}">
      <dgm:prSet/>
      <dgm:spPr/>
      <dgm:t>
        <a:bodyPr/>
        <a:lstStyle/>
        <a:p>
          <a:endParaRPr lang="en-US"/>
        </a:p>
      </dgm:t>
    </dgm:pt>
    <dgm:pt modelId="{D9260E51-8022-4D40-95AD-233001874AA0}" type="sibTrans" cxnId="{6389BE5D-4755-448E-8E11-C089E18079A1}">
      <dgm:prSet/>
      <dgm:spPr/>
      <dgm:t>
        <a:bodyPr/>
        <a:lstStyle/>
        <a:p>
          <a:endParaRPr lang="en-US"/>
        </a:p>
      </dgm:t>
    </dgm:pt>
    <dgm:pt modelId="{EE559EEF-3CAC-439F-8E77-36DB5D1D4217}">
      <dgm:prSet phldrT="[Text]" custT="1"/>
      <dgm:spPr/>
      <dgm:t>
        <a:bodyPr/>
        <a:lstStyle/>
        <a:p>
          <a:r>
            <a:rPr lang="en-US" sz="3200" b="1" i="1" dirty="0">
              <a:solidFill>
                <a:srgbClr val="002060"/>
              </a:solidFill>
            </a:rPr>
            <a:t>Tertiary prevention</a:t>
          </a:r>
        </a:p>
      </dgm:t>
    </dgm:pt>
    <dgm:pt modelId="{C17F76A2-42F8-4B35-903B-C9A7B9AC8B7C}" type="parTrans" cxnId="{B121C775-9BD6-4AB0-BF60-1411A0A31A15}">
      <dgm:prSet/>
      <dgm:spPr/>
      <dgm:t>
        <a:bodyPr/>
        <a:lstStyle/>
        <a:p>
          <a:endParaRPr lang="en-US"/>
        </a:p>
      </dgm:t>
    </dgm:pt>
    <dgm:pt modelId="{5F126242-249D-4D09-B9C3-A4097C8ACC61}" type="sibTrans" cxnId="{B121C775-9BD6-4AB0-BF60-1411A0A31A15}">
      <dgm:prSet/>
      <dgm:spPr/>
      <dgm:t>
        <a:bodyPr/>
        <a:lstStyle/>
        <a:p>
          <a:endParaRPr lang="en-US"/>
        </a:p>
      </dgm:t>
    </dgm:pt>
    <dgm:pt modelId="{1DD4A92D-620A-4D56-B799-33D4F5A6823D}" type="pres">
      <dgm:prSet presAssocID="{509E294A-FD93-4B98-BFDC-2213DAF42E1D}" presName="Name0" presStyleCnt="0">
        <dgm:presLayoutVars>
          <dgm:dir/>
          <dgm:animLvl val="lvl"/>
          <dgm:resizeHandles val="exact"/>
        </dgm:presLayoutVars>
      </dgm:prSet>
      <dgm:spPr/>
    </dgm:pt>
    <dgm:pt modelId="{BE45BAAE-F58B-4A0D-BA88-2930E04DCD27}" type="pres">
      <dgm:prSet presAssocID="{46A27D0A-6853-4F23-8662-7E0706AC19F6}" presName="Name8" presStyleCnt="0"/>
      <dgm:spPr/>
    </dgm:pt>
    <dgm:pt modelId="{1DFC3896-BE6E-4841-9C71-589917E51DEE}" type="pres">
      <dgm:prSet presAssocID="{46A27D0A-6853-4F23-8662-7E0706AC19F6}" presName="level" presStyleLbl="node1" presStyleIdx="0" presStyleCnt="3">
        <dgm:presLayoutVars>
          <dgm:chMax val="1"/>
          <dgm:bulletEnabled val="1"/>
        </dgm:presLayoutVars>
      </dgm:prSet>
      <dgm:spPr/>
    </dgm:pt>
    <dgm:pt modelId="{C8A42529-750E-4DAD-98AD-11E1B0101824}" type="pres">
      <dgm:prSet presAssocID="{46A27D0A-6853-4F23-8662-7E0706AC19F6}" presName="levelTx" presStyleLbl="revTx" presStyleIdx="0" presStyleCnt="0">
        <dgm:presLayoutVars>
          <dgm:chMax val="1"/>
          <dgm:bulletEnabled val="1"/>
        </dgm:presLayoutVars>
      </dgm:prSet>
      <dgm:spPr/>
    </dgm:pt>
    <dgm:pt modelId="{766F1E1A-DF7D-474A-898F-D4D8B0288B0B}" type="pres">
      <dgm:prSet presAssocID="{90A93D61-8617-42F5-A3A0-A31CF360A56B}" presName="Name8" presStyleCnt="0"/>
      <dgm:spPr/>
    </dgm:pt>
    <dgm:pt modelId="{5C5D3218-D170-4EEE-9DB4-A38C1247CFC6}" type="pres">
      <dgm:prSet presAssocID="{90A93D61-8617-42F5-A3A0-A31CF360A56B}" presName="level" presStyleLbl="node1" presStyleIdx="1" presStyleCnt="3">
        <dgm:presLayoutVars>
          <dgm:chMax val="1"/>
          <dgm:bulletEnabled val="1"/>
        </dgm:presLayoutVars>
      </dgm:prSet>
      <dgm:spPr/>
    </dgm:pt>
    <dgm:pt modelId="{E00FA36E-EC34-4C78-9AA5-DEEC76BC30B3}" type="pres">
      <dgm:prSet presAssocID="{90A93D61-8617-42F5-A3A0-A31CF360A56B}" presName="levelTx" presStyleLbl="revTx" presStyleIdx="0" presStyleCnt="0">
        <dgm:presLayoutVars>
          <dgm:chMax val="1"/>
          <dgm:bulletEnabled val="1"/>
        </dgm:presLayoutVars>
      </dgm:prSet>
      <dgm:spPr/>
    </dgm:pt>
    <dgm:pt modelId="{43683009-79FD-4AB0-BA14-90F8FE9D6461}" type="pres">
      <dgm:prSet presAssocID="{EE559EEF-3CAC-439F-8E77-36DB5D1D4217}" presName="Name8" presStyleCnt="0"/>
      <dgm:spPr/>
    </dgm:pt>
    <dgm:pt modelId="{4FF4A562-D365-4C81-89DF-E0CB79CEEA12}" type="pres">
      <dgm:prSet presAssocID="{EE559EEF-3CAC-439F-8E77-36DB5D1D4217}" presName="level" presStyleLbl="node1" presStyleIdx="2" presStyleCnt="3" custLinFactNeighborY="274">
        <dgm:presLayoutVars>
          <dgm:chMax val="1"/>
          <dgm:bulletEnabled val="1"/>
        </dgm:presLayoutVars>
      </dgm:prSet>
      <dgm:spPr/>
    </dgm:pt>
    <dgm:pt modelId="{57B2F1A6-123B-467C-9D66-FA72A21EA33A}" type="pres">
      <dgm:prSet presAssocID="{EE559EEF-3CAC-439F-8E77-36DB5D1D4217}" presName="levelTx" presStyleLbl="revTx" presStyleIdx="0" presStyleCnt="0">
        <dgm:presLayoutVars>
          <dgm:chMax val="1"/>
          <dgm:bulletEnabled val="1"/>
        </dgm:presLayoutVars>
      </dgm:prSet>
      <dgm:spPr/>
    </dgm:pt>
  </dgm:ptLst>
  <dgm:cxnLst>
    <dgm:cxn modelId="{E428FF0D-05F6-4C73-9FFE-EF6536A4F096}" type="presOf" srcId="{46A27D0A-6853-4F23-8662-7E0706AC19F6}" destId="{C8A42529-750E-4DAD-98AD-11E1B0101824}" srcOrd="1" destOrd="0" presId="urn:microsoft.com/office/officeart/2005/8/layout/pyramid1"/>
    <dgm:cxn modelId="{6389BE5D-4755-448E-8E11-C089E18079A1}" srcId="{509E294A-FD93-4B98-BFDC-2213DAF42E1D}" destId="{90A93D61-8617-42F5-A3A0-A31CF360A56B}" srcOrd="1" destOrd="0" parTransId="{F1A76DE7-D5FD-45BC-8451-407C284221AE}" sibTransId="{D9260E51-8022-4D40-95AD-233001874AA0}"/>
    <dgm:cxn modelId="{2711096D-2986-4027-80F9-49F244A399CF}" type="presOf" srcId="{46A27D0A-6853-4F23-8662-7E0706AC19F6}" destId="{1DFC3896-BE6E-4841-9C71-589917E51DEE}" srcOrd="0" destOrd="0" presId="urn:microsoft.com/office/officeart/2005/8/layout/pyramid1"/>
    <dgm:cxn modelId="{F0F3B653-0AF8-4A93-BAA9-E04B1F54C1E6}" type="presOf" srcId="{EE559EEF-3CAC-439F-8E77-36DB5D1D4217}" destId="{57B2F1A6-123B-467C-9D66-FA72A21EA33A}" srcOrd="1" destOrd="0" presId="urn:microsoft.com/office/officeart/2005/8/layout/pyramid1"/>
    <dgm:cxn modelId="{B121C775-9BD6-4AB0-BF60-1411A0A31A15}" srcId="{509E294A-FD93-4B98-BFDC-2213DAF42E1D}" destId="{EE559EEF-3CAC-439F-8E77-36DB5D1D4217}" srcOrd="2" destOrd="0" parTransId="{C17F76A2-42F8-4B35-903B-C9A7B9AC8B7C}" sibTransId="{5F126242-249D-4D09-B9C3-A4097C8ACC61}"/>
    <dgm:cxn modelId="{218B3D78-C1E1-44D3-B1F0-CB45736FC93D}" type="presOf" srcId="{90A93D61-8617-42F5-A3A0-A31CF360A56B}" destId="{E00FA36E-EC34-4C78-9AA5-DEEC76BC30B3}" srcOrd="1" destOrd="0" presId="urn:microsoft.com/office/officeart/2005/8/layout/pyramid1"/>
    <dgm:cxn modelId="{0096AEAE-7E7E-48E6-B90E-E3615665E5DE}" type="presOf" srcId="{EE559EEF-3CAC-439F-8E77-36DB5D1D4217}" destId="{4FF4A562-D365-4C81-89DF-E0CB79CEEA12}" srcOrd="0" destOrd="0" presId="urn:microsoft.com/office/officeart/2005/8/layout/pyramid1"/>
    <dgm:cxn modelId="{F360E4B7-26EF-4B91-A439-3C51CB9A6FD8}" srcId="{509E294A-FD93-4B98-BFDC-2213DAF42E1D}" destId="{46A27D0A-6853-4F23-8662-7E0706AC19F6}" srcOrd="0" destOrd="0" parTransId="{96BBAEC2-E688-4989-B3A1-E09EF11CB487}" sibTransId="{23CE1DB3-26DE-4BF6-8472-F43953AF6A40}"/>
    <dgm:cxn modelId="{3145B7C8-B21B-421A-9E7F-7B81326CC4FB}" type="presOf" srcId="{90A93D61-8617-42F5-A3A0-A31CF360A56B}" destId="{5C5D3218-D170-4EEE-9DB4-A38C1247CFC6}" srcOrd="0" destOrd="0" presId="urn:microsoft.com/office/officeart/2005/8/layout/pyramid1"/>
    <dgm:cxn modelId="{0C3DA2D2-BA51-407F-9DA2-B3799C37AB0F}" type="presOf" srcId="{509E294A-FD93-4B98-BFDC-2213DAF42E1D}" destId="{1DD4A92D-620A-4D56-B799-33D4F5A6823D}" srcOrd="0" destOrd="0" presId="urn:microsoft.com/office/officeart/2005/8/layout/pyramid1"/>
    <dgm:cxn modelId="{A0D3EDA7-8C0A-4867-8AFD-EE27F720E132}" type="presParOf" srcId="{1DD4A92D-620A-4D56-B799-33D4F5A6823D}" destId="{BE45BAAE-F58B-4A0D-BA88-2930E04DCD27}" srcOrd="0" destOrd="0" presId="urn:microsoft.com/office/officeart/2005/8/layout/pyramid1"/>
    <dgm:cxn modelId="{A9648FFE-E951-4EAC-B8A2-272A72E9252F}" type="presParOf" srcId="{BE45BAAE-F58B-4A0D-BA88-2930E04DCD27}" destId="{1DFC3896-BE6E-4841-9C71-589917E51DEE}" srcOrd="0" destOrd="0" presId="urn:microsoft.com/office/officeart/2005/8/layout/pyramid1"/>
    <dgm:cxn modelId="{48875F33-8E57-4FD2-80E3-362B400A40D5}" type="presParOf" srcId="{BE45BAAE-F58B-4A0D-BA88-2930E04DCD27}" destId="{C8A42529-750E-4DAD-98AD-11E1B0101824}" srcOrd="1" destOrd="0" presId="urn:microsoft.com/office/officeart/2005/8/layout/pyramid1"/>
    <dgm:cxn modelId="{BAB3FB37-5CAB-48D9-B0A5-E3593C1BF873}" type="presParOf" srcId="{1DD4A92D-620A-4D56-B799-33D4F5A6823D}" destId="{766F1E1A-DF7D-474A-898F-D4D8B0288B0B}" srcOrd="1" destOrd="0" presId="urn:microsoft.com/office/officeart/2005/8/layout/pyramid1"/>
    <dgm:cxn modelId="{95D48584-75B2-4ACA-AB05-AC86D126BD28}" type="presParOf" srcId="{766F1E1A-DF7D-474A-898F-D4D8B0288B0B}" destId="{5C5D3218-D170-4EEE-9DB4-A38C1247CFC6}" srcOrd="0" destOrd="0" presId="urn:microsoft.com/office/officeart/2005/8/layout/pyramid1"/>
    <dgm:cxn modelId="{E5791BCB-0CC9-4D6B-BD8B-CBA244826CFB}" type="presParOf" srcId="{766F1E1A-DF7D-474A-898F-D4D8B0288B0B}" destId="{E00FA36E-EC34-4C78-9AA5-DEEC76BC30B3}" srcOrd="1" destOrd="0" presId="urn:microsoft.com/office/officeart/2005/8/layout/pyramid1"/>
    <dgm:cxn modelId="{126DA6F0-D547-4CD5-B5AD-00BBBC9EAAB9}" type="presParOf" srcId="{1DD4A92D-620A-4D56-B799-33D4F5A6823D}" destId="{43683009-79FD-4AB0-BA14-90F8FE9D6461}" srcOrd="2" destOrd="0" presId="urn:microsoft.com/office/officeart/2005/8/layout/pyramid1"/>
    <dgm:cxn modelId="{712E6647-39A2-4CF3-9C89-94DB59C55F82}" type="presParOf" srcId="{43683009-79FD-4AB0-BA14-90F8FE9D6461}" destId="{4FF4A562-D365-4C81-89DF-E0CB79CEEA12}" srcOrd="0" destOrd="0" presId="urn:microsoft.com/office/officeart/2005/8/layout/pyramid1"/>
    <dgm:cxn modelId="{2C8F1A0B-62B8-49D9-91C2-E7F5BF6D69C2}" type="presParOf" srcId="{43683009-79FD-4AB0-BA14-90F8FE9D6461}" destId="{57B2F1A6-123B-467C-9D66-FA72A21EA33A}"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C3896-BE6E-4841-9C71-589917E51DEE}">
      <dsp:nvSpPr>
        <dsp:cNvPr id="0" name=""/>
        <dsp:cNvSpPr/>
      </dsp:nvSpPr>
      <dsp:spPr>
        <a:xfrm>
          <a:off x="2824515" y="0"/>
          <a:ext cx="2824515" cy="1877953"/>
        </a:xfrm>
        <a:prstGeom prst="trapezoid">
          <a:avLst>
            <a:gd name="adj" fmla="val 75202"/>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i="1" kern="1200" dirty="0">
              <a:solidFill>
                <a:srgbClr val="FFC000"/>
              </a:solidFill>
            </a:rPr>
            <a:t>Primary prevention</a:t>
          </a:r>
        </a:p>
      </dsp:txBody>
      <dsp:txXfrm>
        <a:off x="2824515" y="0"/>
        <a:ext cx="2824515" cy="1877953"/>
      </dsp:txXfrm>
    </dsp:sp>
    <dsp:sp modelId="{5C5D3218-D170-4EEE-9DB4-A38C1247CFC6}">
      <dsp:nvSpPr>
        <dsp:cNvPr id="0" name=""/>
        <dsp:cNvSpPr/>
      </dsp:nvSpPr>
      <dsp:spPr>
        <a:xfrm>
          <a:off x="1412257" y="1877953"/>
          <a:ext cx="5649030" cy="1877953"/>
        </a:xfrm>
        <a:prstGeom prst="trapezoid">
          <a:avLst>
            <a:gd name="adj" fmla="val 75202"/>
          </a:avLst>
        </a:prstGeom>
        <a:solidFill>
          <a:schemeClr val="accent1">
            <a:shade val="50000"/>
            <a:hueOff val="0"/>
            <a:satOff val="0"/>
            <a:lumOff val="19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i="1" kern="1200" dirty="0">
              <a:solidFill>
                <a:srgbClr val="FF0000"/>
              </a:solidFill>
            </a:rPr>
            <a:t>Secondary prevention</a:t>
          </a:r>
        </a:p>
      </dsp:txBody>
      <dsp:txXfrm>
        <a:off x="2400838" y="1877953"/>
        <a:ext cx="3671869" cy="1877953"/>
      </dsp:txXfrm>
    </dsp:sp>
    <dsp:sp modelId="{4FF4A562-D365-4C81-89DF-E0CB79CEEA12}">
      <dsp:nvSpPr>
        <dsp:cNvPr id="0" name=""/>
        <dsp:cNvSpPr/>
      </dsp:nvSpPr>
      <dsp:spPr>
        <a:xfrm>
          <a:off x="0" y="3755907"/>
          <a:ext cx="8473546" cy="1877953"/>
        </a:xfrm>
        <a:prstGeom prst="trapezoid">
          <a:avLst>
            <a:gd name="adj" fmla="val 75202"/>
          </a:avLst>
        </a:prstGeom>
        <a:solidFill>
          <a:schemeClr val="accent1">
            <a:shade val="50000"/>
            <a:hueOff val="0"/>
            <a:satOff val="0"/>
            <a:lumOff val="19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i="1" kern="1200" dirty="0">
              <a:solidFill>
                <a:srgbClr val="002060"/>
              </a:solidFill>
            </a:rPr>
            <a:t>Tertiary prevention</a:t>
          </a:r>
        </a:p>
      </dsp:txBody>
      <dsp:txXfrm>
        <a:off x="1482870" y="3755907"/>
        <a:ext cx="5507804" cy="187795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9176"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2" y="2952658"/>
            <a:ext cx="8123987" cy="1483043"/>
          </a:xfrm>
        </p:spPr>
        <p:txBody>
          <a:bodyPr anchor="b">
            <a:noAutofit/>
          </a:bodyPr>
          <a:lstStyle>
            <a:lvl1pPr algn="r">
              <a:defRPr sz="5900"/>
            </a:lvl1pPr>
          </a:lstStyle>
          <a:p>
            <a:r>
              <a:rPr lang="en-US"/>
              <a:t>Click to edit Master title style</a:t>
            </a:r>
            <a:endParaRPr lang="en-US" dirty="0"/>
          </a:p>
        </p:txBody>
      </p:sp>
      <p:sp>
        <p:nvSpPr>
          <p:cNvPr id="3" name="Subtitle 2"/>
          <p:cNvSpPr>
            <a:spLocks noGrp="1"/>
          </p:cNvSpPr>
          <p:nvPr>
            <p:ph type="subTitle" idx="1"/>
          </p:nvPr>
        </p:nvSpPr>
        <p:spPr>
          <a:xfrm>
            <a:off x="678642" y="4745974"/>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32450" y="2970622"/>
            <a:ext cx="1168990" cy="1465082"/>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784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7" name="Rectangle 16"/>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600"/>
            </a:lvl1pPr>
            <a:lvl2pPr>
              <a:defRPr sz="2200"/>
            </a:lvl2pPr>
            <a:lvl3pPr>
              <a:defRPr sz="20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739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38"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a:t>Click to edit Master title style</a:t>
            </a:r>
            <a:endParaRPr lang="en-US" dirty="0"/>
          </a:p>
        </p:txBody>
      </p:sp>
      <p:sp>
        <p:nvSpPr>
          <p:cNvPr id="3" name="Text Placeholder 2"/>
          <p:cNvSpPr>
            <a:spLocks noGrp="1"/>
          </p:cNvSpPr>
          <p:nvPr>
            <p:ph type="body" idx="1"/>
          </p:nvPr>
        </p:nvSpPr>
        <p:spPr>
          <a:xfrm>
            <a:off x="678640" y="4571138"/>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02914" y="3099754"/>
            <a:ext cx="1151295" cy="1178153"/>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391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8639" y="2524040"/>
            <a:ext cx="4686736"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80283" y="2524040"/>
            <a:ext cx="4688430"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22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2" name="Rectangle 11"/>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1"/>
            <a:ext cx="9590079" cy="1167512"/>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4110" y="2524041"/>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678641" y="3272691"/>
            <a:ext cx="4686732"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580286" y="3272691"/>
            <a:ext cx="4688430"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223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8" name="Rectangle 7"/>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195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431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a:t>Click to edit Master title style</a:t>
            </a:r>
            <a:endParaRPr lang="en-US" dirty="0"/>
          </a:p>
        </p:txBody>
      </p:sp>
      <p:sp>
        <p:nvSpPr>
          <p:cNvPr id="3" name="Content Placeholder 2"/>
          <p:cNvSpPr>
            <a:spLocks noGrp="1"/>
          </p:cNvSpPr>
          <p:nvPr>
            <p:ph idx="1"/>
          </p:nvPr>
        </p:nvSpPr>
        <p:spPr>
          <a:xfrm>
            <a:off x="4674257" y="2524043"/>
            <a:ext cx="5594461" cy="38875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8642" y="2524042"/>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184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290"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41" y="2524043"/>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570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6404541"/>
            <a:ext cx="1599032" cy="155825"/>
          </a:xfrm>
          <a:prstGeom prst="rect">
            <a:avLst/>
          </a:prstGeom>
        </p:spPr>
      </p:pic>
      <p:sp>
        <p:nvSpPr>
          <p:cNvPr id="10" name="Rectangle 9"/>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84"/>
            <a:ext cx="9590074" cy="489337"/>
          </a:xfrm>
        </p:spPr>
        <p:txBody>
          <a:bodyPr anchor="b">
            <a:normAutofit/>
          </a:bodyPr>
          <a:lstStyle>
            <a:lvl1pPr>
              <a:defRPr sz="2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8641" y="658423"/>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38" y="5583630"/>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8652"/>
            <a:ext cx="1151295" cy="1178153"/>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423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6404541"/>
            <a:ext cx="1599032" cy="155825"/>
          </a:xfrm>
          <a:prstGeom prst="rect">
            <a:avLst/>
          </a:prstGeom>
        </p:spPr>
      </p:pic>
      <p:sp>
        <p:nvSpPr>
          <p:cNvPr id="10" name="Rectangle 9"/>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41" y="5088982"/>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8982"/>
            <a:ext cx="1151295" cy="1178153"/>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836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6404541"/>
            <a:ext cx="1599032" cy="155825"/>
          </a:xfrm>
          <a:prstGeom prst="rect">
            <a:avLst/>
          </a:prstGeom>
        </p:spPr>
      </p:pic>
      <p:sp>
        <p:nvSpPr>
          <p:cNvPr id="14" name="Rectangle 13"/>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4" name="Text Placeholder 3"/>
          <p:cNvSpPr>
            <a:spLocks noGrp="1"/>
          </p:cNvSpPr>
          <p:nvPr>
            <p:ph type="body" sz="half" idx="2"/>
          </p:nvPr>
        </p:nvSpPr>
        <p:spPr>
          <a:xfrm>
            <a:off x="678641" y="5088982"/>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7157"/>
            <a:ext cx="1151295" cy="1178153"/>
          </a:xfrm>
        </p:spPr>
        <p:txBody>
          <a:bodyPr/>
          <a:lstStyle/>
          <a:p>
            <a:fld id="{B6F15528-21DE-4FAA-801E-634DDDAF4B2B}" type="slidenum">
              <a:rPr lang="en-US" smtClean="0"/>
              <a:pPr/>
              <a:t>‹#›</a:t>
            </a:fld>
            <a:endParaRPr lang="en-US"/>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p14="http://schemas.microsoft.com/office/powerpoint/2010/main" val="345995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6404541"/>
            <a:ext cx="1599032" cy="155825"/>
          </a:xfrm>
          <a:prstGeom prst="rect">
            <a:avLst/>
          </a:prstGeom>
        </p:spPr>
      </p:pic>
      <p:sp>
        <p:nvSpPr>
          <p:cNvPr id="11" name="Rectangle 10"/>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8" y="5088984"/>
            <a:ext cx="9590079" cy="635673"/>
          </a:xfrm>
        </p:spPr>
        <p:txBody>
          <a:bodyPr anchor="b"/>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39" y="5724656"/>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7157"/>
            <a:ext cx="1151295" cy="1178153"/>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730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6" name="Rectangle 15"/>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8" name="Text Placeholder 3"/>
          <p:cNvSpPr>
            <a:spLocks noGrp="1"/>
          </p:cNvSpPr>
          <p:nvPr>
            <p:ph type="body" sz="half" idx="15"/>
          </p:nvPr>
        </p:nvSpPr>
        <p:spPr>
          <a:xfrm>
            <a:off x="678642"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11" name="Text Placeholder 4"/>
          <p:cNvSpPr>
            <a:spLocks noGrp="1"/>
          </p:cNvSpPr>
          <p:nvPr>
            <p:ph type="body" sz="quarter" idx="13"/>
          </p:nvPr>
        </p:nvSpPr>
        <p:spPr>
          <a:xfrm>
            <a:off x="7206286"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2" name="Text Placeholder 3"/>
          <p:cNvSpPr>
            <a:spLocks noGrp="1"/>
          </p:cNvSpPr>
          <p:nvPr>
            <p:ph type="body" sz="half" idx="17"/>
          </p:nvPr>
        </p:nvSpPr>
        <p:spPr>
          <a:xfrm>
            <a:off x="7206286"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336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17" name="Rectangle 16"/>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78637"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0" name="Picture Placeholder 2"/>
          <p:cNvSpPr>
            <a:spLocks noGrp="1" noChangeAspect="1"/>
          </p:cNvSpPr>
          <p:nvPr>
            <p:ph type="pic" idx="15"/>
          </p:nvPr>
        </p:nvSpPr>
        <p:spPr>
          <a:xfrm>
            <a:off x="678637"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1" name="Text Placeholder 3"/>
          <p:cNvSpPr>
            <a:spLocks noGrp="1"/>
          </p:cNvSpPr>
          <p:nvPr>
            <p:ph type="body" sz="half" idx="18"/>
          </p:nvPr>
        </p:nvSpPr>
        <p:spPr>
          <a:xfrm>
            <a:off x="678637"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4" name="Text Placeholder 3"/>
          <p:cNvSpPr>
            <a:spLocks noGrp="1"/>
          </p:cNvSpPr>
          <p:nvPr>
            <p:ph type="body" sz="half" idx="19"/>
          </p:nvPr>
        </p:nvSpPr>
        <p:spPr>
          <a:xfrm>
            <a:off x="3934363"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5" name="Text Placeholder 4"/>
          <p:cNvSpPr>
            <a:spLocks noGrp="1"/>
          </p:cNvSpPr>
          <p:nvPr>
            <p:ph type="body" sz="quarter" idx="13"/>
          </p:nvPr>
        </p:nvSpPr>
        <p:spPr>
          <a:xfrm>
            <a:off x="7212792"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6" name="Picture Placeholder 2"/>
          <p:cNvSpPr>
            <a:spLocks noGrp="1" noChangeAspect="1"/>
          </p:cNvSpPr>
          <p:nvPr>
            <p:ph type="pic" idx="22"/>
          </p:nvPr>
        </p:nvSpPr>
        <p:spPr>
          <a:xfrm>
            <a:off x="7212791"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08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0" y="2129116"/>
            <a:ext cx="1599032" cy="155825"/>
          </a:xfrm>
          <a:prstGeom prst="rect">
            <a:avLst/>
          </a:prstGeom>
        </p:spPr>
      </p:pic>
      <p:sp>
        <p:nvSpPr>
          <p:cNvPr id="9" name="Rectangle 8"/>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984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5" y="5859178"/>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3" y="658424"/>
            <a:ext cx="1071146" cy="47024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8640" y="658425"/>
            <a:ext cx="8848060" cy="5753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90284" y="6411635"/>
            <a:ext cx="2736414" cy="394369"/>
          </a:xfrm>
        </p:spPr>
        <p:txBody>
          <a:bodyPr/>
          <a:lstStyle/>
          <a:p>
            <a:fld id="{1D8BD707-D9CF-40AE-B4C6-C98DA3205C09}" type="datetimeFigureOut">
              <a:rPr lang="en-US" smtClean="0"/>
              <a:pPr/>
              <a:t>12/12/2023</a:t>
            </a:fld>
            <a:endParaRPr lang="en-US"/>
          </a:p>
        </p:txBody>
      </p:sp>
      <p:sp>
        <p:nvSpPr>
          <p:cNvPr id="5" name="Footer Placeholder 4"/>
          <p:cNvSpPr>
            <a:spLocks noGrp="1"/>
          </p:cNvSpPr>
          <p:nvPr>
            <p:ph type="ftr" sz="quarter" idx="11"/>
          </p:nvPr>
        </p:nvSpPr>
        <p:spPr>
          <a:xfrm>
            <a:off x="678639" y="6411636"/>
            <a:ext cx="6111647" cy="394369"/>
          </a:xfrm>
        </p:spPr>
        <p:txBody>
          <a:bodyPr/>
          <a:lstStyle/>
          <a:p>
            <a:endParaRPr lang="en-US"/>
          </a:p>
        </p:txBody>
      </p:sp>
      <p:sp>
        <p:nvSpPr>
          <p:cNvPr id="6" name="Slide Number Placeholder 5"/>
          <p:cNvSpPr>
            <a:spLocks noGrp="1"/>
          </p:cNvSpPr>
          <p:nvPr>
            <p:ph type="sldNum" sz="quarter" idx="12"/>
          </p:nvPr>
        </p:nvSpPr>
        <p:spPr>
          <a:xfrm>
            <a:off x="10072573" y="5831026"/>
            <a:ext cx="1151295" cy="1178153"/>
          </a:xfrm>
        </p:spPr>
        <p:txBody>
          <a:bodyPr anchor="t"/>
          <a:lstStyle>
            <a:lvl1pPr algn="ct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7995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a:t>Click to edit Master title style</a:t>
            </a:r>
            <a:endParaRPr lang="en-US" dirty="0"/>
          </a:p>
        </p:txBody>
      </p:sp>
      <p:sp>
        <p:nvSpPr>
          <p:cNvPr id="3" name="Subtitle 2"/>
          <p:cNvSpPr>
            <a:spLocks noGrp="1"/>
          </p:cNvSpPr>
          <p:nvPr>
            <p:ph type="subTitle" idx="1"/>
          </p:nvPr>
        </p:nvSpPr>
        <p:spPr>
          <a:xfrm>
            <a:off x="678644" y="4745978"/>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a:t>Click to edit Master title style</a:t>
            </a:r>
            <a:endParaRPr lang="en-US" dirty="0"/>
          </a:p>
        </p:txBody>
      </p:sp>
      <p:sp>
        <p:nvSpPr>
          <p:cNvPr id="3" name="Text Placeholder 2"/>
          <p:cNvSpPr>
            <a:spLocks noGrp="1"/>
          </p:cNvSpPr>
          <p:nvPr>
            <p:ph type="body" idx="1"/>
          </p:nvPr>
        </p:nvSpPr>
        <p:spPr>
          <a:xfrm>
            <a:off x="678640" y="4571143"/>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7" y="3099758"/>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8641" y="2524040"/>
            <a:ext cx="4686736"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4112" y="2524045"/>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pPr/>
              <a:t>12/12/2023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pPr/>
              <a:t>12/12/2023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a:t>Click to edit Master title style</a:t>
            </a:r>
            <a:endParaRPr lang="en-US" dirty="0"/>
          </a:p>
        </p:txBody>
      </p:sp>
      <p:sp>
        <p:nvSpPr>
          <p:cNvPr id="3" name="Content Placeholder 2"/>
          <p:cNvSpPr>
            <a:spLocks noGrp="1"/>
          </p:cNvSpPr>
          <p:nvPr>
            <p:ph idx="1"/>
          </p:nvPr>
        </p:nvSpPr>
        <p:spPr>
          <a:xfrm>
            <a:off x="4674257" y="2524048"/>
            <a:ext cx="5594461" cy="38875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8644" y="2524047"/>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294"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41" y="2524048"/>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88"/>
            <a:ext cx="9590074" cy="489337"/>
          </a:xfrm>
        </p:spPr>
        <p:txBody>
          <a:bodyPr anchor="b">
            <a:normAutofit/>
          </a:bodyPr>
          <a:lstStyle>
            <a:lvl1pPr>
              <a:defRPr sz="2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39" y="5583634"/>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8656"/>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41" y="5088987"/>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8987"/>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4" name="Text Placeholder 3"/>
          <p:cNvSpPr>
            <a:spLocks noGrp="1"/>
          </p:cNvSpPr>
          <p:nvPr>
            <p:ph type="body" sz="half" idx="2"/>
          </p:nvPr>
        </p:nvSpPr>
        <p:spPr>
          <a:xfrm>
            <a:off x="678641" y="5088987"/>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7161"/>
            <a:ext cx="1151295" cy="1178153"/>
          </a:xfrm>
        </p:spPr>
        <p:txBody>
          <a:bodyPr/>
          <a:lstStyle/>
          <a:p>
            <a:fld id="{6D22F896-40B5-4ADD-8801-0D06FADFA095}" type="slidenum">
              <a:rPr lang="en-US" dirty="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88"/>
            <a:ext cx="9590079" cy="635673"/>
          </a:xfrm>
        </p:spPr>
        <p:txBody>
          <a:bodyPr anchor="b"/>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39" y="5724660"/>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7161"/>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8" name="Text Placeholder 3"/>
          <p:cNvSpPr>
            <a:spLocks noGrp="1"/>
          </p:cNvSpPr>
          <p:nvPr>
            <p:ph type="body" sz="half" idx="15"/>
          </p:nvPr>
        </p:nvSpPr>
        <p:spPr>
          <a:xfrm>
            <a:off x="678644"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11" name="Text Placeholder 4"/>
          <p:cNvSpPr>
            <a:spLocks noGrp="1"/>
          </p:cNvSpPr>
          <p:nvPr>
            <p:ph type="body" sz="quarter" idx="13"/>
          </p:nvPr>
        </p:nvSpPr>
        <p:spPr>
          <a:xfrm>
            <a:off x="7206288"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2" name="Text Placeholder 3"/>
          <p:cNvSpPr>
            <a:spLocks noGrp="1"/>
          </p:cNvSpPr>
          <p:nvPr>
            <p:ph type="body" sz="half" idx="17"/>
          </p:nvPr>
        </p:nvSpPr>
        <p:spPr>
          <a:xfrm>
            <a:off x="7206288"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78642"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0" name="Picture Placeholder 2"/>
          <p:cNvSpPr>
            <a:spLocks noGrp="1" noChangeAspect="1"/>
          </p:cNvSpPr>
          <p:nvPr>
            <p:ph type="pic" idx="15"/>
          </p:nvPr>
        </p:nvSpPr>
        <p:spPr>
          <a:xfrm>
            <a:off x="678642"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1" name="Text Placeholder 3"/>
          <p:cNvSpPr>
            <a:spLocks noGrp="1"/>
          </p:cNvSpPr>
          <p:nvPr>
            <p:ph type="body" sz="half" idx="18"/>
          </p:nvPr>
        </p:nvSpPr>
        <p:spPr>
          <a:xfrm>
            <a:off x="678642"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4" name="Text Placeholder 3"/>
          <p:cNvSpPr>
            <a:spLocks noGrp="1"/>
          </p:cNvSpPr>
          <p:nvPr>
            <p:ph type="body" sz="half" idx="19"/>
          </p:nvPr>
        </p:nvSpPr>
        <p:spPr>
          <a:xfrm>
            <a:off x="3934365"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5" name="Text Placeholder 4"/>
          <p:cNvSpPr>
            <a:spLocks noGrp="1"/>
          </p:cNvSpPr>
          <p:nvPr>
            <p:ph type="body" sz="quarter" idx="13"/>
          </p:nvPr>
        </p:nvSpPr>
        <p:spPr>
          <a:xfrm>
            <a:off x="7212795"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6" name="Picture Placeholder 2"/>
          <p:cNvSpPr>
            <a:spLocks noGrp="1" noChangeAspect="1"/>
          </p:cNvSpPr>
          <p:nvPr>
            <p:ph type="pic" idx="22"/>
          </p:nvPr>
        </p:nvSpPr>
        <p:spPr>
          <a:xfrm>
            <a:off x="7212794"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7" y="5859182"/>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90284" y="6411640"/>
            <a:ext cx="2736414" cy="394369"/>
          </a:xfrm>
        </p:spPr>
        <p:txBody>
          <a:bodyPr/>
          <a:lstStyle/>
          <a:p>
            <a:fld id="{6178E61D-D431-422C-9764-11DAFE33AB63}" type="datetimeFigureOut">
              <a:rPr lang="en-US" dirty="0"/>
              <a:pPr/>
              <a:t>12/12/2023</a:t>
            </a:fld>
            <a:endParaRPr lang="en-US" dirty="0"/>
          </a:p>
        </p:txBody>
      </p:sp>
      <p:sp>
        <p:nvSpPr>
          <p:cNvPr id="5" name="Footer Placeholder 4"/>
          <p:cNvSpPr>
            <a:spLocks noGrp="1"/>
          </p:cNvSpPr>
          <p:nvPr>
            <p:ph type="ftr" sz="quarter" idx="11"/>
          </p:nvPr>
        </p:nvSpPr>
        <p:spPr>
          <a:xfrm>
            <a:off x="678639" y="6411642"/>
            <a:ext cx="6111647" cy="394369"/>
          </a:xfrm>
        </p:spPr>
        <p:txBody>
          <a:bodyPr/>
          <a:lstStyle/>
          <a:p>
            <a:endParaRPr lang="en-US" dirty="0"/>
          </a:p>
        </p:txBody>
      </p:sp>
      <p:sp>
        <p:nvSpPr>
          <p:cNvPr id="6" name="Slide Number Placeholder 5"/>
          <p:cNvSpPr>
            <a:spLocks noGrp="1"/>
          </p:cNvSpPr>
          <p:nvPr>
            <p:ph type="sldNum" sz="quarter" idx="12"/>
          </p:nvPr>
        </p:nvSpPr>
        <p:spPr>
          <a:xfrm>
            <a:off x="10072575" y="5831030"/>
            <a:ext cx="1151295" cy="1178153"/>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a:t>Click to edit Master title style</a:t>
            </a:r>
            <a:endParaRPr lang="en-US" dirty="0"/>
          </a:p>
        </p:txBody>
      </p:sp>
      <p:sp>
        <p:nvSpPr>
          <p:cNvPr id="3" name="Subtitle 2"/>
          <p:cNvSpPr>
            <a:spLocks noGrp="1"/>
          </p:cNvSpPr>
          <p:nvPr>
            <p:ph type="subTitle" idx="1"/>
          </p:nvPr>
        </p:nvSpPr>
        <p:spPr>
          <a:xfrm>
            <a:off x="678644" y="4745980"/>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4068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4746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a:t>Click to edit Master title style</a:t>
            </a:r>
            <a:endParaRPr lang="en-US" dirty="0"/>
          </a:p>
        </p:txBody>
      </p:sp>
      <p:sp>
        <p:nvSpPr>
          <p:cNvPr id="3" name="Text Placeholder 2"/>
          <p:cNvSpPr>
            <a:spLocks noGrp="1"/>
          </p:cNvSpPr>
          <p:nvPr>
            <p:ph type="body" idx="1"/>
          </p:nvPr>
        </p:nvSpPr>
        <p:spPr>
          <a:xfrm>
            <a:off x="678640" y="4571145"/>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8" y="3099760"/>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0743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8642" y="2524040"/>
            <a:ext cx="4686736"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1050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4113" y="2524048"/>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12/12/2023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0935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2705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12/12/2023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9113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a:t>Click to edit Master title style</a:t>
            </a:r>
            <a:endParaRPr lang="en-US" dirty="0"/>
          </a:p>
        </p:txBody>
      </p:sp>
      <p:sp>
        <p:nvSpPr>
          <p:cNvPr id="3" name="Content Placeholder 2"/>
          <p:cNvSpPr>
            <a:spLocks noGrp="1"/>
          </p:cNvSpPr>
          <p:nvPr>
            <p:ph idx="1"/>
          </p:nvPr>
        </p:nvSpPr>
        <p:spPr>
          <a:xfrm>
            <a:off x="4674257" y="2524050"/>
            <a:ext cx="5594461" cy="38875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8644" y="2524048"/>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2632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295"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41" y="2524049"/>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121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90"/>
            <a:ext cx="9590074" cy="489337"/>
          </a:xfrm>
        </p:spPr>
        <p:txBody>
          <a:bodyPr anchor="b">
            <a:normAutofit/>
          </a:bodyPr>
          <a:lstStyle>
            <a:lvl1pPr>
              <a:defRPr sz="2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39" y="5583637"/>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8658"/>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9016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41" y="5088989"/>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8989"/>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3111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4" name="Text Placeholder 3"/>
          <p:cNvSpPr>
            <a:spLocks noGrp="1"/>
          </p:cNvSpPr>
          <p:nvPr>
            <p:ph type="body" sz="half" idx="2"/>
          </p:nvPr>
        </p:nvSpPr>
        <p:spPr>
          <a:xfrm>
            <a:off x="678641" y="5088989"/>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7163"/>
            <a:ext cx="1151295" cy="1178153"/>
          </a:xfrm>
        </p:spPr>
        <p:txBody>
          <a:bodyPr/>
          <a:lstStyle/>
          <a:p>
            <a:fld id="{6D22F896-40B5-4ADD-8801-0D06FADFA095}" type="slidenum">
              <a:rPr lang="en-US" smtClean="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p14="http://schemas.microsoft.com/office/powerpoint/2010/main" val="137342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91"/>
            <a:ext cx="9590079" cy="635673"/>
          </a:xfrm>
        </p:spPr>
        <p:txBody>
          <a:bodyPr anchor="b"/>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39" y="5724662"/>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7163"/>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1886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8" name="Text Placeholder 3"/>
          <p:cNvSpPr>
            <a:spLocks noGrp="1"/>
          </p:cNvSpPr>
          <p:nvPr>
            <p:ph type="body" sz="half" idx="15"/>
          </p:nvPr>
        </p:nvSpPr>
        <p:spPr>
          <a:xfrm>
            <a:off x="678645"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11" name="Text Placeholder 4"/>
          <p:cNvSpPr>
            <a:spLocks noGrp="1"/>
          </p:cNvSpPr>
          <p:nvPr>
            <p:ph type="body" sz="quarter" idx="13"/>
          </p:nvPr>
        </p:nvSpPr>
        <p:spPr>
          <a:xfrm>
            <a:off x="7206291"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2" name="Text Placeholder 3"/>
          <p:cNvSpPr>
            <a:spLocks noGrp="1"/>
          </p:cNvSpPr>
          <p:nvPr>
            <p:ph type="body" sz="half" idx="17"/>
          </p:nvPr>
        </p:nvSpPr>
        <p:spPr>
          <a:xfrm>
            <a:off x="7206291"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220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78643"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0" name="Picture Placeholder 2"/>
          <p:cNvSpPr>
            <a:spLocks noGrp="1" noChangeAspect="1"/>
          </p:cNvSpPr>
          <p:nvPr>
            <p:ph type="pic" idx="15"/>
          </p:nvPr>
        </p:nvSpPr>
        <p:spPr>
          <a:xfrm>
            <a:off x="678643"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1" name="Text Placeholder 3"/>
          <p:cNvSpPr>
            <a:spLocks noGrp="1"/>
          </p:cNvSpPr>
          <p:nvPr>
            <p:ph type="body" sz="half" idx="18"/>
          </p:nvPr>
        </p:nvSpPr>
        <p:spPr>
          <a:xfrm>
            <a:off x="678643"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4" name="Text Placeholder 3"/>
          <p:cNvSpPr>
            <a:spLocks noGrp="1"/>
          </p:cNvSpPr>
          <p:nvPr>
            <p:ph type="body" sz="half" idx="19"/>
          </p:nvPr>
        </p:nvSpPr>
        <p:spPr>
          <a:xfrm>
            <a:off x="3934366"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5" name="Text Placeholder 4"/>
          <p:cNvSpPr>
            <a:spLocks noGrp="1"/>
          </p:cNvSpPr>
          <p:nvPr>
            <p:ph type="body" sz="quarter" idx="13"/>
          </p:nvPr>
        </p:nvSpPr>
        <p:spPr>
          <a:xfrm>
            <a:off x="7212796"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6" name="Picture Placeholder 2"/>
          <p:cNvSpPr>
            <a:spLocks noGrp="1" noChangeAspect="1"/>
          </p:cNvSpPr>
          <p:nvPr>
            <p:ph type="pic" idx="22"/>
          </p:nvPr>
        </p:nvSpPr>
        <p:spPr>
          <a:xfrm>
            <a:off x="7212795"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2462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3159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8" y="5859184"/>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90284" y="6411643"/>
            <a:ext cx="2736414" cy="394369"/>
          </a:xfrm>
        </p:spPr>
        <p:txBody>
          <a:bodyPr/>
          <a:lstStyle/>
          <a:p>
            <a:fld id="{6178E61D-D431-422C-9764-11DAFE33AB63}" type="datetimeFigureOut">
              <a:rPr lang="en-US" smtClean="0"/>
              <a:pPr/>
              <a:t>12/12/2023</a:t>
            </a:fld>
            <a:endParaRPr lang="en-US" dirty="0"/>
          </a:p>
        </p:txBody>
      </p:sp>
      <p:sp>
        <p:nvSpPr>
          <p:cNvPr id="5" name="Footer Placeholder 4"/>
          <p:cNvSpPr>
            <a:spLocks noGrp="1"/>
          </p:cNvSpPr>
          <p:nvPr>
            <p:ph type="ftr" sz="quarter" idx="11"/>
          </p:nvPr>
        </p:nvSpPr>
        <p:spPr>
          <a:xfrm>
            <a:off x="678639" y="6411644"/>
            <a:ext cx="6111647" cy="394369"/>
          </a:xfrm>
        </p:spPr>
        <p:txBody>
          <a:bodyPr/>
          <a:lstStyle/>
          <a:p>
            <a:endParaRPr lang="en-US" dirty="0"/>
          </a:p>
        </p:txBody>
      </p:sp>
      <p:sp>
        <p:nvSpPr>
          <p:cNvPr id="6" name="Slide Number Placeholder 5"/>
          <p:cNvSpPr>
            <a:spLocks noGrp="1"/>
          </p:cNvSpPr>
          <p:nvPr>
            <p:ph type="sldNum" sz="quarter" idx="12"/>
          </p:nvPr>
        </p:nvSpPr>
        <p:spPr>
          <a:xfrm>
            <a:off x="10072576" y="5831032"/>
            <a:ext cx="1151295" cy="1178153"/>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0988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a:t>Click to edit Master title style</a:t>
            </a:r>
            <a:endParaRPr lang="en-US" dirty="0"/>
          </a:p>
        </p:txBody>
      </p:sp>
      <p:sp>
        <p:nvSpPr>
          <p:cNvPr id="3" name="Subtitle 2"/>
          <p:cNvSpPr>
            <a:spLocks noGrp="1"/>
          </p:cNvSpPr>
          <p:nvPr>
            <p:ph type="subTitle" idx="1"/>
          </p:nvPr>
        </p:nvSpPr>
        <p:spPr>
          <a:xfrm>
            <a:off x="678644" y="4745982"/>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8842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5799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a:t>Click to edit Master title style</a:t>
            </a:r>
            <a:endParaRPr lang="en-US" dirty="0"/>
          </a:p>
        </p:txBody>
      </p:sp>
      <p:sp>
        <p:nvSpPr>
          <p:cNvPr id="3" name="Text Placeholder 2"/>
          <p:cNvSpPr>
            <a:spLocks noGrp="1"/>
          </p:cNvSpPr>
          <p:nvPr>
            <p:ph type="body" idx="1"/>
          </p:nvPr>
        </p:nvSpPr>
        <p:spPr>
          <a:xfrm>
            <a:off x="678640" y="4571147"/>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9" y="3099763"/>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198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8642" y="2524040"/>
            <a:ext cx="4686736"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039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4114" y="2524050"/>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12/12/2023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292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0146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12/12/2023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0537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a:t>Click to edit Master title style</a:t>
            </a:r>
            <a:endParaRPr lang="en-US" dirty="0"/>
          </a:p>
        </p:txBody>
      </p:sp>
      <p:sp>
        <p:nvSpPr>
          <p:cNvPr id="3" name="Content Placeholder 2"/>
          <p:cNvSpPr>
            <a:spLocks noGrp="1"/>
          </p:cNvSpPr>
          <p:nvPr>
            <p:ph idx="1"/>
          </p:nvPr>
        </p:nvSpPr>
        <p:spPr>
          <a:xfrm>
            <a:off x="4674257" y="2524050"/>
            <a:ext cx="5594461" cy="38875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8644" y="2524048"/>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333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56296"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41" y="2524049"/>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1206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92"/>
            <a:ext cx="9590074" cy="489337"/>
          </a:xfrm>
        </p:spPr>
        <p:txBody>
          <a:bodyPr anchor="b">
            <a:normAutofit/>
          </a:bodyPr>
          <a:lstStyle>
            <a:lvl1pPr>
              <a:defRPr sz="2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78639" y="5583639"/>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8661"/>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8060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41" y="5088991"/>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8991"/>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7452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4" name="Text Placeholder 3"/>
          <p:cNvSpPr>
            <a:spLocks noGrp="1"/>
          </p:cNvSpPr>
          <p:nvPr>
            <p:ph type="body" sz="half" idx="2"/>
          </p:nvPr>
        </p:nvSpPr>
        <p:spPr>
          <a:xfrm>
            <a:off x="678641" y="5088991"/>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7165"/>
            <a:ext cx="1151295" cy="1178153"/>
          </a:xfrm>
        </p:spPr>
        <p:txBody>
          <a:bodyPr/>
          <a:lstStyle/>
          <a:p>
            <a:fld id="{6D22F896-40B5-4ADD-8801-0D06FADFA095}" type="slidenum">
              <a:rPr lang="en-US" smtClean="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p14="http://schemas.microsoft.com/office/powerpoint/2010/main" val="189702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93"/>
            <a:ext cx="9590079" cy="635673"/>
          </a:xfrm>
        </p:spPr>
        <p:txBody>
          <a:bodyPr anchor="b"/>
          <a:lstStyle>
            <a:lvl1pPr>
              <a:defRPr sz="3500"/>
            </a:lvl1pPr>
          </a:lstStyle>
          <a:p>
            <a:r>
              <a:rPr lang="en-US"/>
              <a:t>Click to edit Master title style</a:t>
            </a:r>
            <a:endParaRPr lang="en-US" dirty="0"/>
          </a:p>
        </p:txBody>
      </p:sp>
      <p:sp>
        <p:nvSpPr>
          <p:cNvPr id="4" name="Text Placeholder 3"/>
          <p:cNvSpPr>
            <a:spLocks noGrp="1"/>
          </p:cNvSpPr>
          <p:nvPr>
            <p:ph type="body" sz="half" idx="2"/>
          </p:nvPr>
        </p:nvSpPr>
        <p:spPr>
          <a:xfrm>
            <a:off x="678639" y="5724664"/>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pPr/>
              <a:t>12/12/2023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7165"/>
            <a:ext cx="1151295" cy="1178153"/>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6864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8" name="Text Placeholder 3"/>
          <p:cNvSpPr>
            <a:spLocks noGrp="1"/>
          </p:cNvSpPr>
          <p:nvPr>
            <p:ph type="body" sz="half" idx="15"/>
          </p:nvPr>
        </p:nvSpPr>
        <p:spPr>
          <a:xfrm>
            <a:off x="678646"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11" name="Text Placeholder 4"/>
          <p:cNvSpPr>
            <a:spLocks noGrp="1"/>
          </p:cNvSpPr>
          <p:nvPr>
            <p:ph type="body" sz="quarter" idx="13"/>
          </p:nvPr>
        </p:nvSpPr>
        <p:spPr>
          <a:xfrm>
            <a:off x="7206293"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12" name="Text Placeholder 3"/>
          <p:cNvSpPr>
            <a:spLocks noGrp="1"/>
          </p:cNvSpPr>
          <p:nvPr>
            <p:ph type="body" sz="half" idx="17"/>
          </p:nvPr>
        </p:nvSpPr>
        <p:spPr>
          <a:xfrm>
            <a:off x="7206293"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351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78644"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0" name="Picture Placeholder 2"/>
          <p:cNvSpPr>
            <a:spLocks noGrp="1" noChangeAspect="1"/>
          </p:cNvSpPr>
          <p:nvPr>
            <p:ph type="pic" idx="15"/>
          </p:nvPr>
        </p:nvSpPr>
        <p:spPr>
          <a:xfrm>
            <a:off x="678644"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1" name="Text Placeholder 3"/>
          <p:cNvSpPr>
            <a:spLocks noGrp="1"/>
          </p:cNvSpPr>
          <p:nvPr>
            <p:ph type="body" sz="half" idx="18"/>
          </p:nvPr>
        </p:nvSpPr>
        <p:spPr>
          <a:xfrm>
            <a:off x="678644"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4" name="Text Placeholder 3"/>
          <p:cNvSpPr>
            <a:spLocks noGrp="1"/>
          </p:cNvSpPr>
          <p:nvPr>
            <p:ph type="body" sz="half" idx="19"/>
          </p:nvPr>
        </p:nvSpPr>
        <p:spPr>
          <a:xfrm>
            <a:off x="3934367"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25" name="Text Placeholder 4"/>
          <p:cNvSpPr>
            <a:spLocks noGrp="1"/>
          </p:cNvSpPr>
          <p:nvPr>
            <p:ph type="body" sz="quarter" idx="13"/>
          </p:nvPr>
        </p:nvSpPr>
        <p:spPr>
          <a:xfrm>
            <a:off x="7212797"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26" name="Picture Placeholder 2"/>
          <p:cNvSpPr>
            <a:spLocks noGrp="1" noChangeAspect="1"/>
          </p:cNvSpPr>
          <p:nvPr>
            <p:ph type="pic" idx="22"/>
          </p:nvPr>
        </p:nvSpPr>
        <p:spPr>
          <a:xfrm>
            <a:off x="7212796"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pPr/>
              <a:t>12/12/2023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172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12/12/2023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4990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21" y="5859186"/>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90284" y="6411645"/>
            <a:ext cx="2736414" cy="394369"/>
          </a:xfrm>
        </p:spPr>
        <p:txBody>
          <a:bodyPr/>
          <a:lstStyle/>
          <a:p>
            <a:fld id="{6178E61D-D431-422C-9764-11DAFE33AB63}" type="datetimeFigureOut">
              <a:rPr lang="en-US" smtClean="0"/>
              <a:pPr/>
              <a:t>12/12/2023</a:t>
            </a:fld>
            <a:endParaRPr lang="en-US" dirty="0"/>
          </a:p>
        </p:txBody>
      </p:sp>
      <p:sp>
        <p:nvSpPr>
          <p:cNvPr id="5" name="Footer Placeholder 4"/>
          <p:cNvSpPr>
            <a:spLocks noGrp="1"/>
          </p:cNvSpPr>
          <p:nvPr>
            <p:ph type="ftr" sz="quarter" idx="11"/>
          </p:nvPr>
        </p:nvSpPr>
        <p:spPr>
          <a:xfrm>
            <a:off x="678639" y="6411646"/>
            <a:ext cx="6111647" cy="394369"/>
          </a:xfrm>
        </p:spPr>
        <p:txBody>
          <a:bodyPr/>
          <a:lstStyle/>
          <a:p>
            <a:endParaRPr lang="en-US" dirty="0"/>
          </a:p>
        </p:txBody>
      </p:sp>
      <p:sp>
        <p:nvSpPr>
          <p:cNvPr id="6" name="Slide Number Placeholder 5"/>
          <p:cNvSpPr>
            <a:spLocks noGrp="1"/>
          </p:cNvSpPr>
          <p:nvPr>
            <p:ph type="sldNum" sz="quarter" idx="12"/>
          </p:nvPr>
        </p:nvSpPr>
        <p:spPr>
          <a:xfrm>
            <a:off x="10072577" y="5831034"/>
            <a:ext cx="1151295" cy="1178153"/>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4454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19044" y="2057576"/>
            <a:ext cx="9123755" cy="2880607"/>
          </a:xfrm>
        </p:spPr>
        <p:txBody>
          <a:bodyPr>
            <a:noAutofit/>
          </a:bodyPr>
          <a:lstStyle>
            <a:lvl1pPr>
              <a:defRPr sz="5900"/>
            </a:lvl1pPr>
          </a:lstStyle>
          <a:p>
            <a:r>
              <a:rPr lang="en-US"/>
              <a:t>Click to edit Master title style</a:t>
            </a:r>
            <a:endParaRPr/>
          </a:p>
        </p:txBody>
      </p:sp>
      <p:grpSp>
        <p:nvGrpSpPr>
          <p:cNvPr id="4" name="line" descr="Line graphic"/>
          <p:cNvGrpSpPr/>
          <p:nvPr/>
        </p:nvGrpSpPr>
        <p:grpSpPr bwMode="invGray">
          <a:xfrm>
            <a:off x="1581387" y="5102792"/>
            <a:ext cx="8612824" cy="69134"/>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19044" y="5514305"/>
            <a:ext cx="9123755" cy="1152243"/>
          </a:xfrm>
        </p:spPr>
        <p:txBody>
          <a:bodyPr/>
          <a:lstStyle>
            <a:lvl1pPr marL="0" indent="0" algn="l">
              <a:spcBef>
                <a:spcPts val="0"/>
              </a:spcBef>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p>
            <a:r>
              <a:rPr lang="en-US"/>
              <a:t>Click to edit Master title style</a:t>
            </a:r>
            <a:endParaRPr/>
          </a:p>
        </p:txBody>
      </p:sp>
      <p:grpSp>
        <p:nvGrpSpPr>
          <p:cNvPr id="7" name="line" descr="Line graphic"/>
          <p:cNvGrpSpPr/>
          <p:nvPr/>
        </p:nvGrpSpPr>
        <p:grpSpPr bwMode="invGray">
          <a:xfrm>
            <a:off x="1519044" y="1635776"/>
            <a:ext cx="10546174" cy="69134"/>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95658">
              <a:defRPr/>
            </a:lvl2pPr>
            <a:lvl3pPr marL="843849">
              <a:defRPr/>
            </a:lvl3pPr>
            <a:lvl4pPr marL="1092040">
              <a:defRPr/>
            </a:lvl4pPr>
            <a:lvl5pPr marL="1340232">
              <a:defRPr/>
            </a:lvl5pPr>
            <a:lvl6pPr marL="1588423">
              <a:defRPr baseline="0"/>
            </a:lvl6pPr>
            <a:lvl7pPr marL="1836614">
              <a:defRPr baseline="0"/>
            </a:lvl7pPr>
            <a:lvl8pPr marL="2084805">
              <a:defRPr baseline="0"/>
            </a:lvl8pPr>
            <a:lvl9pPr marL="2332996">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9044" y="2057576"/>
            <a:ext cx="9123755" cy="2880607"/>
          </a:xfrm>
        </p:spPr>
        <p:txBody>
          <a:bodyPr anchor="b">
            <a:noAutofit/>
          </a:bodyPr>
          <a:lstStyle>
            <a:lvl1pPr algn="l">
              <a:defRPr sz="4800" b="0" cap="none" baseline="0"/>
            </a:lvl1pPr>
          </a:lstStyle>
          <a:p>
            <a:r>
              <a:rPr lang="en-US"/>
              <a:t>Click to edit Master title style</a:t>
            </a:r>
            <a:endParaRPr/>
          </a:p>
        </p:txBody>
      </p:sp>
      <p:grpSp>
        <p:nvGrpSpPr>
          <p:cNvPr id="7" name="line" descr="Line graphic"/>
          <p:cNvGrpSpPr/>
          <p:nvPr/>
        </p:nvGrpSpPr>
        <p:grpSpPr bwMode="invGray">
          <a:xfrm>
            <a:off x="1581387" y="5102792"/>
            <a:ext cx="8612824" cy="69134"/>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19044" y="5511204"/>
            <a:ext cx="9123755" cy="1155348"/>
          </a:xfrm>
        </p:spPr>
        <p:txBody>
          <a:bodyPr anchor="t">
            <a:normAutofit/>
          </a:bodyPr>
          <a:lstStyle>
            <a:lvl1pPr marL="0" indent="0">
              <a:spcBef>
                <a:spcPts val="0"/>
              </a:spcBef>
              <a:buNone/>
              <a:defRPr sz="26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pPr/>
              <a:t>12/12/2023</a:t>
            </a:fld>
            <a:endParaRPr/>
          </a:p>
        </p:txBody>
      </p:sp>
      <p:sp>
        <p:nvSpPr>
          <p:cNvPr id="6" name="Slide Number Placeholder 5"/>
          <p:cNvSpPr>
            <a:spLocks noGrp="1"/>
          </p:cNvSpPr>
          <p:nvPr>
            <p:ph type="sldNum" sz="quarter" idx="12"/>
          </p:nvPr>
        </p:nvSpPr>
        <p:spPr/>
        <p:txBody>
          <a:bodyPr/>
          <a:lstStyle/>
          <a:p>
            <a:fld id="{25BA54BD-C84D-46CE-8B72-31BFB26ABA43}" type="slidenum">
              <a:rPr/>
              <a:p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p>
            <a:r>
              <a:rPr lang="en-US"/>
              <a:t>Click to edit Master title style</a:t>
            </a:r>
            <a:endParaRPr/>
          </a:p>
        </p:txBody>
      </p:sp>
      <p:grpSp>
        <p:nvGrpSpPr>
          <p:cNvPr id="8" name="line" descr="Line graphic"/>
          <p:cNvGrpSpPr/>
          <p:nvPr/>
        </p:nvGrpSpPr>
        <p:grpSpPr bwMode="invGray">
          <a:xfrm>
            <a:off x="1519044" y="1635776"/>
            <a:ext cx="10546174" cy="69134"/>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19044" y="2057576"/>
            <a:ext cx="4409813" cy="4608971"/>
          </a:xfrm>
        </p:spPr>
        <p:txBody>
          <a:bodyPr>
            <a:normAutofit/>
          </a:bodyPr>
          <a:lstStyle>
            <a:lvl1pPr>
              <a:defRPr sz="2600"/>
            </a:lvl1pPr>
            <a:lvl2pPr>
              <a:defRPr sz="2200"/>
            </a:lvl2pPr>
            <a:lvl3pPr>
              <a:defRPr sz="2000"/>
            </a:lvl3pPr>
            <a:lvl4pPr>
              <a:defRPr sz="1700"/>
            </a:lvl4pPr>
            <a:lvl5pPr>
              <a:defRPr sz="1700"/>
            </a:lvl5pPr>
            <a:lvl6pPr marL="2124515">
              <a:defRPr sz="1700"/>
            </a:lvl6pPr>
            <a:lvl7pPr marL="2124515">
              <a:defRPr sz="1700" baseline="0"/>
            </a:lvl7pPr>
            <a:lvl8pPr marL="2124515">
              <a:defRPr sz="1700" baseline="0"/>
            </a:lvl8pPr>
            <a:lvl9pPr marL="2124515">
              <a:defRPr sz="17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2984" y="2057576"/>
            <a:ext cx="4409812" cy="4608971"/>
          </a:xfrm>
        </p:spPr>
        <p:txBody>
          <a:bodyPr>
            <a:normAutofit/>
          </a:bodyPr>
          <a:lstStyle>
            <a:lvl1pPr>
              <a:defRPr sz="2600"/>
            </a:lvl1pPr>
            <a:lvl2pPr>
              <a:defRPr sz="2200"/>
            </a:lvl2pPr>
            <a:lvl3pPr>
              <a:defRPr sz="2000"/>
            </a:lvl3pPr>
            <a:lvl4pPr>
              <a:defRPr sz="1700"/>
            </a:lvl4pPr>
            <a:lvl5pPr>
              <a:defRPr sz="1700"/>
            </a:lvl5pPr>
            <a:lvl6pPr marL="2124515">
              <a:defRPr sz="1700"/>
            </a:lvl6pPr>
            <a:lvl7pPr marL="2124515">
              <a:defRPr sz="1700"/>
            </a:lvl7pPr>
            <a:lvl8pPr marL="2124515">
              <a:defRPr sz="1700" baseline="0"/>
            </a:lvl8pPr>
            <a:lvl9pPr marL="2124515">
              <a:defRPr sz="17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lvl1pPr>
              <a:defRPr/>
            </a:lvl1pPr>
          </a:lstStyle>
          <a:p>
            <a:r>
              <a:rPr lang="en-US"/>
              <a:t>Click to edit Master title style</a:t>
            </a:r>
            <a:endParaRPr/>
          </a:p>
        </p:txBody>
      </p:sp>
      <p:grpSp>
        <p:nvGrpSpPr>
          <p:cNvPr id="10" name="line" descr="Line graphic"/>
          <p:cNvGrpSpPr/>
          <p:nvPr/>
        </p:nvGrpSpPr>
        <p:grpSpPr bwMode="invGray">
          <a:xfrm>
            <a:off x="1519044" y="1635776"/>
            <a:ext cx="10546174" cy="69134"/>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19043" y="2057576"/>
            <a:ext cx="4406774" cy="823031"/>
          </a:xfrm>
        </p:spPr>
        <p:txBody>
          <a:bodyPr anchor="ctr"/>
          <a:lstStyle>
            <a:lvl1pPr marL="0" indent="0">
              <a:spcBef>
                <a:spcPts val="0"/>
              </a:spcBef>
              <a:buNone/>
              <a:defRPr sz="2600" b="0"/>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1519043" y="3045217"/>
            <a:ext cx="4406774" cy="3621335"/>
          </a:xfrm>
        </p:spPr>
        <p:txBody>
          <a:bodyPr/>
          <a:lstStyle>
            <a:lvl1pPr>
              <a:defRPr sz="2600"/>
            </a:lvl1pPr>
            <a:lvl2pPr>
              <a:defRPr sz="2200"/>
            </a:lvl2pPr>
            <a:lvl3pPr>
              <a:defRPr sz="2000"/>
            </a:lvl3pPr>
            <a:lvl4pPr>
              <a:defRPr sz="1700"/>
            </a:lvl4pPr>
            <a:lvl5pPr>
              <a:defRPr sz="1700"/>
            </a:lvl5pPr>
            <a:lvl6pPr marL="2124515">
              <a:defRPr sz="1700"/>
            </a:lvl6pPr>
            <a:lvl7pPr marL="2124515">
              <a:defRPr sz="1700" baseline="0"/>
            </a:lvl7pPr>
            <a:lvl8pPr marL="2124515">
              <a:defRPr sz="1700" baseline="0"/>
            </a:lvl8pPr>
            <a:lvl9pPr marL="2124515">
              <a:defRPr sz="17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36024" y="2057576"/>
            <a:ext cx="4406774" cy="823031"/>
          </a:xfrm>
        </p:spPr>
        <p:txBody>
          <a:bodyPr anchor="ctr"/>
          <a:lstStyle>
            <a:lvl1pPr marL="0" indent="0">
              <a:spcBef>
                <a:spcPts val="0"/>
              </a:spcBef>
              <a:buNone/>
              <a:defRPr sz="2600" b="0"/>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236024" y="3045217"/>
            <a:ext cx="4406774" cy="3621335"/>
          </a:xfrm>
        </p:spPr>
        <p:txBody>
          <a:bodyPr/>
          <a:lstStyle>
            <a:lvl1pPr>
              <a:defRPr sz="2600"/>
            </a:lvl1pPr>
            <a:lvl2pPr>
              <a:defRPr sz="2200"/>
            </a:lvl2pPr>
            <a:lvl3pPr>
              <a:defRPr sz="2000"/>
            </a:lvl3pPr>
            <a:lvl4pPr>
              <a:defRPr sz="1700"/>
            </a:lvl4pPr>
            <a:lvl5pPr marL="2124515">
              <a:defRPr sz="1700"/>
            </a:lvl5pPr>
            <a:lvl6pPr marL="2124515">
              <a:defRPr sz="1700"/>
            </a:lvl6pPr>
            <a:lvl7pPr marL="2124515">
              <a:defRPr sz="1700"/>
            </a:lvl7pPr>
            <a:lvl8pPr marL="2124515">
              <a:defRPr sz="1700"/>
            </a:lvl8pPr>
            <a:lvl9pPr marL="2124515">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9" name="Slide Number Placeholder 8"/>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6" name="line" descr="Line graphic"/>
          <p:cNvGrpSpPr/>
          <p:nvPr/>
        </p:nvGrpSpPr>
        <p:grpSpPr bwMode="invGray">
          <a:xfrm>
            <a:off x="1519044" y="1635776"/>
            <a:ext cx="10546174" cy="69134"/>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5" name="Slide Number Placeholder 4"/>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4" name="Slide Number Placeholder 3"/>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nchor="b">
            <a:noAutofit/>
          </a:bodyPr>
          <a:lstStyle>
            <a:lvl1pPr algn="l">
              <a:defRPr sz="3500" b="0"/>
            </a:lvl1pPr>
          </a:lstStyle>
          <a:p>
            <a:r>
              <a:rPr lang="en-US"/>
              <a:t>Click to edit Master title style</a:t>
            </a:r>
            <a:endParaRPr/>
          </a:p>
        </p:txBody>
      </p:sp>
      <p:sp>
        <p:nvSpPr>
          <p:cNvPr id="4" name="Text Placeholder 3"/>
          <p:cNvSpPr>
            <a:spLocks noGrp="1"/>
          </p:cNvSpPr>
          <p:nvPr>
            <p:ph type="body" sz="half" idx="2"/>
          </p:nvPr>
        </p:nvSpPr>
        <p:spPr>
          <a:xfrm>
            <a:off x="1519044" y="3703638"/>
            <a:ext cx="2737127" cy="2962910"/>
          </a:xfrm>
        </p:spPr>
        <p:txBody>
          <a:bodyPr anchor="b">
            <a:normAutofit/>
          </a:bodyPr>
          <a:lstStyle>
            <a:lvl1pPr marL="0" indent="0">
              <a:spcBef>
                <a:spcPts val="1303"/>
              </a:spcBef>
              <a:buNone/>
              <a:defRPr sz="17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3" name="Content Placeholder 2"/>
          <p:cNvSpPr>
            <a:spLocks noGrp="1"/>
          </p:cNvSpPr>
          <p:nvPr>
            <p:ph idx="1"/>
          </p:nvPr>
        </p:nvSpPr>
        <p:spPr>
          <a:xfrm>
            <a:off x="4699595" y="2057576"/>
            <a:ext cx="5656729" cy="4362062"/>
          </a:xfrm>
        </p:spPr>
        <p:txBody>
          <a:bodyPr>
            <a:normAutofit/>
          </a:bodyPr>
          <a:lstStyle>
            <a:lvl1pPr>
              <a:defRPr sz="2600"/>
            </a:lvl1pPr>
            <a:lvl2pPr>
              <a:defRPr sz="2200"/>
            </a:lvl2pPr>
            <a:lvl3pPr>
              <a:defRPr sz="2000"/>
            </a:lvl3pPr>
            <a:lvl4pPr>
              <a:defRPr sz="1700"/>
            </a:lvl4pPr>
            <a:lvl5pPr>
              <a:defRPr sz="1700"/>
            </a:lvl5pPr>
            <a:lvl6pPr>
              <a:defRPr sz="1700"/>
            </a:lvl6pPr>
            <a:lvl7pPr>
              <a:defRPr sz="1700" baseline="0"/>
            </a:lvl7pPr>
            <a:lvl8pPr>
              <a:defRPr sz="1700" baseline="0"/>
            </a:lvl8pPr>
            <a:lvl9pPr>
              <a:defRPr sz="17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8" name="frame" descr="Box graphic"/>
          <p:cNvGrpSpPr/>
          <p:nvPr/>
        </p:nvGrpSpPr>
        <p:grpSpPr bwMode="invGray">
          <a:xfrm>
            <a:off x="4408059" y="1761440"/>
            <a:ext cx="6277099" cy="4942379"/>
            <a:chOff x="4417839" y="1630821"/>
            <a:chExt cx="6291028" cy="4575885"/>
          </a:xfrm>
        </p:grpSpPr>
        <p:grpSp>
          <p:nvGrpSpPr>
            <p:cNvPr id="9" name="Group 615"/>
            <p:cNvGrpSpPr/>
            <p:nvPr/>
          </p:nvGrpSpPr>
          <p:grpSpPr bwMode="invGray">
            <a:xfrm>
              <a:off x="5414491" y="1630821"/>
              <a:ext cx="5294376" cy="4114800"/>
              <a:chOff x="3310555" y="716546"/>
              <a:chExt cx="5294376" cy="4114800"/>
            </a:xfrm>
          </p:grpSpPr>
          <p:grpSp>
            <p:nvGrpSpPr>
              <p:cNvPr id="10"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1"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12" name="Group 616"/>
            <p:cNvGrpSpPr/>
            <p:nvPr/>
          </p:nvGrpSpPr>
          <p:grpSpPr bwMode="invGray">
            <a:xfrm rot="10800000">
              <a:off x="4417839" y="2091906"/>
              <a:ext cx="5294376" cy="4114800"/>
              <a:chOff x="3310555" y="716546"/>
              <a:chExt cx="5294376" cy="4114800"/>
            </a:xfrm>
          </p:grpSpPr>
          <p:grpSp>
            <p:nvGrpSpPr>
              <p:cNvPr id="13"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4"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nchor="b">
            <a:noAutofit/>
          </a:bodyPr>
          <a:lstStyle>
            <a:lvl1pPr algn="l">
              <a:defRPr sz="35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1973" y="2035231"/>
            <a:ext cx="5656729" cy="4365354"/>
          </a:xfrm>
          <a:solidFill>
            <a:schemeClr val="bg1"/>
          </a:solidFill>
        </p:spPr>
        <p:txBody>
          <a:bodyPr tIns="992764">
            <a:normAutofit/>
          </a:bodyPr>
          <a:lstStyle>
            <a:lvl1pPr marL="0" indent="0" algn="ctr">
              <a:buNone/>
              <a:defRPr sz="26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a:t>Click icon to add picture</a:t>
            </a:r>
            <a:endParaRPr/>
          </a:p>
        </p:txBody>
      </p:sp>
      <p:grpSp>
        <p:nvGrpSpPr>
          <p:cNvPr id="8" name="frame" descr="Box graphic"/>
          <p:cNvGrpSpPr/>
          <p:nvPr/>
        </p:nvGrpSpPr>
        <p:grpSpPr bwMode="invGray">
          <a:xfrm flipH="1">
            <a:off x="1444297" y="1761440"/>
            <a:ext cx="6277099" cy="4942379"/>
            <a:chOff x="4417839" y="1630821"/>
            <a:chExt cx="6291028" cy="4575885"/>
          </a:xfrm>
        </p:grpSpPr>
        <p:grpSp>
          <p:nvGrpSpPr>
            <p:cNvPr id="9" name="Group 614"/>
            <p:cNvGrpSpPr/>
            <p:nvPr/>
          </p:nvGrpSpPr>
          <p:grpSpPr bwMode="invGray">
            <a:xfrm>
              <a:off x="5414491" y="1630821"/>
              <a:ext cx="5294376" cy="4114800"/>
              <a:chOff x="3310555" y="716546"/>
              <a:chExt cx="5294376" cy="4114800"/>
            </a:xfrm>
          </p:grpSpPr>
          <p:grpSp>
            <p:nvGrpSpPr>
              <p:cNvPr id="10"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1"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12" name="Group 615"/>
            <p:cNvGrpSpPr/>
            <p:nvPr/>
          </p:nvGrpSpPr>
          <p:grpSpPr bwMode="invGray">
            <a:xfrm rot="10800000">
              <a:off x="4417839" y="2091906"/>
              <a:ext cx="5294376" cy="4114800"/>
              <a:chOff x="3310555" y="716546"/>
              <a:chExt cx="5294376" cy="4114800"/>
            </a:xfrm>
          </p:grpSpPr>
          <p:grpSp>
            <p:nvGrpSpPr>
              <p:cNvPr id="13"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4"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888456" y="3685004"/>
            <a:ext cx="2737127" cy="2962910"/>
          </a:xfrm>
        </p:spPr>
        <p:txBody>
          <a:bodyPr anchor="b">
            <a:normAutofit/>
          </a:bodyPr>
          <a:lstStyle>
            <a:lvl1pPr marL="0" indent="0">
              <a:spcBef>
                <a:spcPts val="1303"/>
              </a:spcBef>
              <a:buNone/>
              <a:defRPr sz="17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19044" y="1635776"/>
            <a:ext cx="10546174" cy="69134"/>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2124515">
              <a:defRPr/>
            </a:lvl6pPr>
            <a:lvl7pPr marL="2124515">
              <a:defRPr/>
            </a:lvl7pPr>
            <a:lvl8pPr marL="2124515">
              <a:defRPr/>
            </a:lvl8pPr>
            <a:lvl9pPr marL="2124515">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38671" y="296639"/>
            <a:ext cx="1368564" cy="6374433"/>
          </a:xfrm>
        </p:spPr>
        <p:txBody>
          <a:bodyPr vert="eaVert"/>
          <a:lstStyle/>
          <a:p>
            <a:r>
              <a:rPr lang="en-US"/>
              <a:t>Click to edit Master title style</a:t>
            </a:r>
            <a:endParaRPr/>
          </a:p>
        </p:txBody>
      </p:sp>
      <p:grpSp>
        <p:nvGrpSpPr>
          <p:cNvPr id="7" name="line" descr="Line graphic"/>
          <p:cNvGrpSpPr/>
          <p:nvPr/>
        </p:nvGrpSpPr>
        <p:grpSpPr bwMode="invGray">
          <a:xfrm rot="5400000">
            <a:off x="6582035" y="3753365"/>
            <a:ext cx="7012220" cy="63867"/>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6666" y="300068"/>
            <a:ext cx="9123756" cy="6371005"/>
          </a:xfrm>
        </p:spPr>
        <p:txBody>
          <a:bodyPr vert="eaVert"/>
          <a:lstStyle>
            <a:lvl5pPr>
              <a:defRPr/>
            </a:lvl5pPr>
            <a:lvl6pPr marL="1370014"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12/12/2023</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2301" y="6411635"/>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1D8BD707-D9CF-40AE-B4C6-C98DA3205C09}" type="datetimeFigureOut">
              <a:rPr lang="en-US" smtClean="0"/>
              <a:pPr/>
              <a:t>12/12/2023</a:t>
            </a:fld>
            <a:endParaRPr lang="en-US"/>
          </a:p>
        </p:txBody>
      </p:sp>
      <p:sp>
        <p:nvSpPr>
          <p:cNvPr id="5" name="Footer Placeholder 4"/>
          <p:cNvSpPr>
            <a:spLocks noGrp="1"/>
          </p:cNvSpPr>
          <p:nvPr>
            <p:ph type="ftr" sz="quarter" idx="3"/>
          </p:nvPr>
        </p:nvSpPr>
        <p:spPr>
          <a:xfrm>
            <a:off x="678638" y="6411636"/>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02914"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76286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200" kern="1200">
          <a:solidFill>
            <a:schemeClr val="tx1"/>
          </a:solidFill>
          <a:effectLst>
            <a:outerShdw blurRad="228600" algn="ctr" rotWithShape="0">
              <a:prstClr val="black">
                <a:alpha val="53000"/>
              </a:prstClr>
            </a:outerShdw>
          </a:effectLst>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effectLst>
            <a:outerShdw blurRad="228600" algn="ctr" rotWithShape="0">
              <a:prstClr val="black">
                <a:alpha val="53000"/>
              </a:prstClr>
            </a:outerShdw>
          </a:effectLst>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effectLst>
            <a:outerShdw blurRad="228600" algn="ctr" rotWithShape="0">
              <a:prstClr val="black">
                <a:alpha val="53000"/>
              </a:prstClr>
            </a:outerShdw>
          </a:effectLst>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effectLst>
            <a:outerShdw blurRad="228600" algn="ctr" rotWithShape="0">
              <a:prstClr val="black">
                <a:alpha val="53000"/>
              </a:prstClr>
            </a:outerShdw>
          </a:effectLst>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2301" y="6411637"/>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dirty="0"/>
              <a:pPr/>
              <a:t>12/12/2023</a:t>
            </a:fld>
            <a:endParaRPr lang="en-US" dirty="0"/>
          </a:p>
        </p:txBody>
      </p:sp>
      <p:sp>
        <p:nvSpPr>
          <p:cNvPr id="5" name="Footer Placeholder 4"/>
          <p:cNvSpPr>
            <a:spLocks noGrp="1"/>
          </p:cNvSpPr>
          <p:nvPr>
            <p:ph type="ftr" sz="quarter" idx="3"/>
          </p:nvPr>
        </p:nvSpPr>
        <p:spPr>
          <a:xfrm>
            <a:off x="678641" y="6411638"/>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6"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2301" y="6411640"/>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smtClean="0"/>
              <a:pPr/>
              <a:t>12/12/2023</a:t>
            </a:fld>
            <a:endParaRPr lang="en-US" dirty="0"/>
          </a:p>
        </p:txBody>
      </p:sp>
      <p:sp>
        <p:nvSpPr>
          <p:cNvPr id="5" name="Footer Placeholder 4"/>
          <p:cNvSpPr>
            <a:spLocks noGrp="1"/>
          </p:cNvSpPr>
          <p:nvPr>
            <p:ph type="ftr" sz="quarter" idx="3"/>
          </p:nvPr>
        </p:nvSpPr>
        <p:spPr>
          <a:xfrm>
            <a:off x="678641" y="6411642"/>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7"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7582661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2301" y="6411643"/>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smtClean="0"/>
              <a:pPr/>
              <a:t>12/12/2023</a:t>
            </a:fld>
            <a:endParaRPr lang="en-US" dirty="0"/>
          </a:p>
        </p:txBody>
      </p:sp>
      <p:sp>
        <p:nvSpPr>
          <p:cNvPr id="5" name="Footer Placeholder 4"/>
          <p:cNvSpPr>
            <a:spLocks noGrp="1"/>
          </p:cNvSpPr>
          <p:nvPr>
            <p:ph type="ftr" sz="quarter" idx="3"/>
          </p:nvPr>
        </p:nvSpPr>
        <p:spPr>
          <a:xfrm>
            <a:off x="678641" y="6411644"/>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8"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2689765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9044" y="296637"/>
            <a:ext cx="9123754" cy="1102518"/>
          </a:xfrm>
          <a:prstGeom prst="rect">
            <a:avLst/>
          </a:prstGeom>
        </p:spPr>
        <p:txBody>
          <a:bodyPr vert="horz" lIns="99276" tIns="49638" rIns="99276" bIns="49638" rtlCol="0" anchor="b">
            <a:normAutofit/>
          </a:bodyPr>
          <a:lstStyle/>
          <a:p>
            <a:r>
              <a:rPr lang="en-US"/>
              <a:t>Click to edit Master title style</a:t>
            </a:r>
            <a:endParaRPr/>
          </a:p>
        </p:txBody>
      </p:sp>
      <p:sp>
        <p:nvSpPr>
          <p:cNvPr id="3" name="Text Placeholder 2"/>
          <p:cNvSpPr>
            <a:spLocks noGrp="1"/>
          </p:cNvSpPr>
          <p:nvPr>
            <p:ph type="body" idx="1"/>
          </p:nvPr>
        </p:nvSpPr>
        <p:spPr>
          <a:xfrm>
            <a:off x="1519044" y="2057576"/>
            <a:ext cx="9123755" cy="4608971"/>
          </a:xfrm>
          <a:prstGeom prst="rect">
            <a:avLst/>
          </a:prstGeom>
        </p:spPr>
        <p:txBody>
          <a:bodyPr vert="horz" lIns="99276" tIns="49638" rIns="99276" bIns="496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19044" y="6913460"/>
            <a:ext cx="6310597" cy="298350"/>
          </a:xfrm>
          <a:prstGeom prst="rect">
            <a:avLst/>
          </a:prstGeom>
        </p:spPr>
        <p:txBody>
          <a:bodyPr vert="horz" lIns="99276" tIns="49638" rIns="99276" bIns="49638" rtlCol="0" anchor="ctr"/>
          <a:lstStyle>
            <a:lvl1pPr algn="l">
              <a:defRPr sz="1300">
                <a:solidFill>
                  <a:schemeClr val="tx1">
                    <a:tint val="75000"/>
                  </a:schemeClr>
                </a:solidFill>
              </a:defRPr>
            </a:lvl1pPr>
          </a:lstStyle>
          <a:p>
            <a:endParaRPr lang="en-US"/>
          </a:p>
        </p:txBody>
      </p:sp>
      <p:sp>
        <p:nvSpPr>
          <p:cNvPr id="4" name="Date Placeholder 3"/>
          <p:cNvSpPr>
            <a:spLocks noGrp="1"/>
          </p:cNvSpPr>
          <p:nvPr>
            <p:ph type="dt" sz="half" idx="2"/>
          </p:nvPr>
        </p:nvSpPr>
        <p:spPr>
          <a:xfrm>
            <a:off x="8057735" y="6913460"/>
            <a:ext cx="1241105" cy="298350"/>
          </a:xfrm>
          <a:prstGeom prst="rect">
            <a:avLst/>
          </a:prstGeom>
        </p:spPr>
        <p:txBody>
          <a:bodyPr vert="horz" lIns="99276" tIns="49638" rIns="99276" bIns="49638" rtlCol="0" anchor="ctr"/>
          <a:lstStyle>
            <a:lvl1pPr algn="r">
              <a:defRPr sz="1300">
                <a:solidFill>
                  <a:schemeClr val="tx1">
                    <a:tint val="75000"/>
                  </a:schemeClr>
                </a:solidFill>
              </a:defRPr>
            </a:lvl1pPr>
          </a:lstStyle>
          <a:p>
            <a:fld id="{24388F29-4817-46DB-9D1D-F643FAAE9876}" type="datetimeFigureOut">
              <a:rPr lang="en-US" smtClean="0"/>
              <a:pPr/>
              <a:t>12/12/2023</a:t>
            </a:fld>
            <a:endParaRPr lang="en-US"/>
          </a:p>
        </p:txBody>
      </p:sp>
      <p:sp>
        <p:nvSpPr>
          <p:cNvPr id="6" name="Slide Number Placeholder 5"/>
          <p:cNvSpPr>
            <a:spLocks noGrp="1"/>
          </p:cNvSpPr>
          <p:nvPr>
            <p:ph type="sldNum" sz="quarter" idx="4"/>
          </p:nvPr>
        </p:nvSpPr>
        <p:spPr>
          <a:xfrm>
            <a:off x="9502327" y="6913460"/>
            <a:ext cx="1140473" cy="298350"/>
          </a:xfrm>
          <a:prstGeom prst="rect">
            <a:avLst/>
          </a:prstGeom>
        </p:spPr>
        <p:txBody>
          <a:bodyPr vert="horz" lIns="99276" tIns="49638" rIns="99276" bIns="49638" rtlCol="0" anchor="ctr"/>
          <a:lstStyle>
            <a:lvl1pPr algn="r">
              <a:defRPr sz="1300">
                <a:solidFill>
                  <a:schemeClr val="tx1">
                    <a:tint val="75000"/>
                  </a:schemeClr>
                </a:solidFill>
              </a:defRPr>
            </a:lvl1pPr>
          </a:lstStyle>
          <a:p>
            <a:fld id="{DFBA2133-46BF-4A4D-9B6A-7C81C5CF8CE5}"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92764"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97829" indent="-297829" algn="l" defTabSz="992764" rtl="0" eaLnBrk="1" latinLnBrk="0" hangingPunct="1">
        <a:lnSpc>
          <a:spcPct val="90000"/>
        </a:lnSpc>
        <a:spcBef>
          <a:spcPts val="1954"/>
        </a:spcBef>
        <a:buSzPct val="100000"/>
        <a:buFont typeface="Arial" pitchFamily="34" charset="0"/>
        <a:buChar char="▪"/>
        <a:defRPr sz="2600" kern="1200">
          <a:solidFill>
            <a:schemeClr val="tx1"/>
          </a:solidFill>
          <a:latin typeface="+mn-lt"/>
          <a:ea typeface="+mn-ea"/>
          <a:cs typeface="+mn-cs"/>
        </a:defRPr>
      </a:lvl1pPr>
      <a:lvl2pPr marL="625441" indent="-297829" algn="l" defTabSz="992764" rtl="0" eaLnBrk="1" latinLnBrk="0" hangingPunct="1">
        <a:lnSpc>
          <a:spcPct val="90000"/>
        </a:lnSpc>
        <a:spcBef>
          <a:spcPts val="651"/>
        </a:spcBef>
        <a:buSzPct val="100000"/>
        <a:buFont typeface="Consolas" pitchFamily="49" charset="0"/>
        <a:buChar char="–"/>
        <a:defRPr sz="2200" kern="1200">
          <a:solidFill>
            <a:schemeClr val="tx1"/>
          </a:solidFill>
          <a:latin typeface="+mn-lt"/>
          <a:ea typeface="+mn-ea"/>
          <a:cs typeface="+mn-cs"/>
        </a:defRPr>
      </a:lvl2pPr>
      <a:lvl3pPr marL="873632" indent="-248191" algn="l" defTabSz="992764" rtl="0" eaLnBrk="1" latinLnBrk="0" hangingPunct="1">
        <a:lnSpc>
          <a:spcPct val="90000"/>
        </a:lnSpc>
        <a:spcBef>
          <a:spcPts val="651"/>
        </a:spcBef>
        <a:buSzPct val="100000"/>
        <a:buFont typeface="Arial" pitchFamily="34" charset="0"/>
        <a:buChar char="▪"/>
        <a:defRPr sz="2000" kern="1200">
          <a:solidFill>
            <a:schemeClr val="tx1"/>
          </a:solidFill>
          <a:latin typeface="+mn-lt"/>
          <a:ea typeface="+mn-ea"/>
          <a:cs typeface="+mn-cs"/>
        </a:defRPr>
      </a:lvl3pPr>
      <a:lvl4pPr marL="1121823"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4pPr>
      <a:lvl5pPr marL="1370014"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5pPr>
      <a:lvl6pPr marL="1618205"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6pPr>
      <a:lvl7pPr marL="1866396"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7pPr>
      <a:lvl8pPr marL="2114587"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8pPr>
      <a:lvl9pPr marL="2362779"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9pPr>
    </p:bodyStyle>
    <p:otherStyle>
      <a:defPPr>
        <a:defRPr/>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Baskerville Old Face" pitchFamily="18" charset="0"/>
              </a:rPr>
              <a:t>Unit-7 </a:t>
            </a:r>
            <a:br>
              <a:rPr lang="en-US" dirty="0">
                <a:latin typeface="Baskerville Old Face" pitchFamily="18" charset="0"/>
              </a:rPr>
            </a:br>
            <a:r>
              <a:rPr lang="en-US" dirty="0">
                <a:latin typeface="Baskerville Old Face" pitchFamily="18" charset="0"/>
              </a:rPr>
              <a:t>REFERRAL SYSTEM</a:t>
            </a:r>
          </a:p>
        </p:txBody>
      </p:sp>
      <p:sp>
        <p:nvSpPr>
          <p:cNvPr id="3" name="Subtitle 2"/>
          <p:cNvSpPr>
            <a:spLocks noGrp="1"/>
          </p:cNvSpPr>
          <p:nvPr>
            <p:ph type="subTitle" idx="1"/>
          </p:nvPr>
        </p:nvSpPr>
        <p:spPr>
          <a:xfrm>
            <a:off x="810791" y="5514305"/>
            <a:ext cx="10742956" cy="1152243"/>
          </a:xfrm>
        </p:spPr>
        <p:txBody>
          <a:bodyPr>
            <a:noAutofit/>
          </a:bodyPr>
          <a:lstStyle/>
          <a:p>
            <a:pPr algn="ctr"/>
            <a:r>
              <a:rPr lang="en-US" sz="3900" b="1" dirty="0">
                <a:latin typeface="Berlin Sans FB Demi" pitchFamily="34" charset="0"/>
              </a:rPr>
              <a:t>LEVEL OF HEALTH CARE AND HEALTH CARE SETTING</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INTRODUCTION</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TextBox 4"/>
          <p:cNvSpPr txBox="1"/>
          <p:nvPr/>
        </p:nvSpPr>
        <p:spPr>
          <a:xfrm>
            <a:off x="823119" y="1722437"/>
            <a:ext cx="10363200" cy="5650971"/>
          </a:xfrm>
          <a:prstGeom prst="rect">
            <a:avLst/>
          </a:prstGeom>
          <a:noFill/>
        </p:spPr>
        <p:txBody>
          <a:bodyPr wrap="square" rtlCol="0">
            <a:spAutoFit/>
          </a:bodyPr>
          <a:lstStyle/>
          <a:p>
            <a:pPr algn="just">
              <a:lnSpc>
                <a:spcPct val="150000"/>
              </a:lnSpc>
              <a:buFont typeface="Wingdings" pitchFamily="2" charset="2"/>
              <a:buChar char="v"/>
            </a:pPr>
            <a:r>
              <a:rPr lang="en-US" sz="3500" dirty="0"/>
              <a:t>Health care is a multitude of services rendered to individual, family or communities by the agent of health services or profession for the purposes of promoting, maintaining monitoring or restoring health.</a:t>
            </a:r>
          </a:p>
          <a:p>
            <a:pPr algn="just">
              <a:lnSpc>
                <a:spcPct val="150000"/>
              </a:lnSpc>
              <a:buFont typeface="Wingdings" pitchFamily="2" charset="2"/>
              <a:buChar char="v"/>
            </a:pPr>
            <a:r>
              <a:rPr lang="en-US" sz="3500" dirty="0"/>
              <a:t>The health care goal of system is health development i.e. a process of continuous and progress improvement of health status of a population.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899319" y="2027237"/>
            <a:ext cx="10337562" cy="4608971"/>
          </a:xfrm>
        </p:spPr>
        <p:txBody>
          <a:bodyPr>
            <a:normAutofit/>
          </a:bodyPr>
          <a:lstStyle/>
          <a:p>
            <a:pPr algn="just">
              <a:lnSpc>
                <a:spcPct val="200000"/>
              </a:lnSpc>
              <a:buFont typeface="Wingdings" pitchFamily="2" charset="2"/>
              <a:buChar char="v"/>
            </a:pPr>
            <a:r>
              <a:rPr lang="en-US" sz="2800" dirty="0"/>
              <a:t>To achieve this goal health care services are usually organized at three level, each level supported by a higher level to which the client is referred. This levels are:</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LEVELS OF HEALTH CARE</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graphicFrame>
        <p:nvGraphicFramePr>
          <p:cNvPr id="5" name="Diagram 4"/>
          <p:cNvGraphicFramePr/>
          <p:nvPr/>
        </p:nvGraphicFramePr>
        <p:xfrm>
          <a:off x="2026973" y="1646237"/>
          <a:ext cx="8473546" cy="5633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PRIMARY HEALTH CARE</a:t>
            </a:r>
          </a:p>
        </p:txBody>
      </p:sp>
      <p:sp>
        <p:nvSpPr>
          <p:cNvPr id="3" name="Content Placeholder 2"/>
          <p:cNvSpPr>
            <a:spLocks noGrp="1"/>
          </p:cNvSpPr>
          <p:nvPr>
            <p:ph idx="1"/>
          </p:nvPr>
        </p:nvSpPr>
        <p:spPr>
          <a:xfrm>
            <a:off x="912138" y="1722437"/>
            <a:ext cx="10337562" cy="4608971"/>
          </a:xfrm>
        </p:spPr>
        <p:txBody>
          <a:bodyPr>
            <a:noAutofit/>
          </a:bodyPr>
          <a:lstStyle/>
          <a:p>
            <a:pPr algn="just">
              <a:lnSpc>
                <a:spcPct val="200000"/>
              </a:lnSpc>
              <a:buFont typeface="Wingdings" pitchFamily="2" charset="2"/>
              <a:buChar char="v"/>
            </a:pPr>
            <a:r>
              <a:rPr lang="en-US" dirty="0">
                <a:latin typeface="Arial Rounded MT Bold" pitchFamily="34" charset="0"/>
              </a:rPr>
              <a:t> also called as essential health care or health care at door step.</a:t>
            </a:r>
          </a:p>
          <a:p>
            <a:pPr algn="just">
              <a:lnSpc>
                <a:spcPct val="200000"/>
              </a:lnSpc>
              <a:buFont typeface="Wingdings" pitchFamily="2" charset="2"/>
              <a:buChar char="v"/>
            </a:pPr>
            <a:r>
              <a:rPr lang="en-US" dirty="0">
                <a:latin typeface="Arial Rounded MT Bold" pitchFamily="34" charset="0"/>
              </a:rPr>
              <a:t>It is the first level of conduct of individual, the family and community with national health.</a:t>
            </a:r>
          </a:p>
          <a:p>
            <a:pPr algn="just">
              <a:lnSpc>
                <a:spcPct val="200000"/>
              </a:lnSpc>
              <a:buFont typeface="Wingdings" pitchFamily="2" charset="2"/>
              <a:buChar char="v"/>
            </a:pPr>
            <a:r>
              <a:rPr lang="en-US" dirty="0">
                <a:latin typeface="Arial Rounded MT Bold" pitchFamily="34" charset="0"/>
              </a:rPr>
              <a:t>A level of health care, it is close to the people, where most of the health problem can be dealt with and resolved.</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Content Placeholder 4"/>
          <p:cNvSpPr>
            <a:spLocks noGrp="1"/>
          </p:cNvSpPr>
          <p:nvPr>
            <p:ph idx="1"/>
          </p:nvPr>
        </p:nvSpPr>
        <p:spPr>
          <a:xfrm>
            <a:off x="899319" y="1837866"/>
            <a:ext cx="10439399" cy="4608971"/>
          </a:xfrm>
        </p:spPr>
        <p:txBody>
          <a:bodyPr>
            <a:noAutofit/>
          </a:bodyPr>
          <a:lstStyle/>
          <a:p>
            <a:pPr algn="just">
              <a:lnSpc>
                <a:spcPct val="200000"/>
              </a:lnSpc>
              <a:buFont typeface="Wingdings" pitchFamily="2" charset="2"/>
              <a:buChar char="v"/>
            </a:pPr>
            <a:r>
              <a:rPr lang="en-US" sz="2400" dirty="0">
                <a:latin typeface="Arial Rounded MT Bold" pitchFamily="34" charset="0"/>
              </a:rPr>
              <a:t> it provided at village level and through primary health centers and their sub-centers through the agency of multi-purposes health worker, village health guide, ASHA workers and trained dais.</a:t>
            </a:r>
          </a:p>
          <a:p>
            <a:pPr algn="just">
              <a:lnSpc>
                <a:spcPct val="200000"/>
              </a:lnSpc>
              <a:buFont typeface="Wingdings" pitchFamily="2" charset="2"/>
              <a:buChar char="v"/>
            </a:pPr>
            <a:r>
              <a:rPr lang="en-US" sz="2400" dirty="0">
                <a:latin typeface="Arial Rounded MT Bold" pitchFamily="34" charset="0"/>
              </a:rPr>
              <a:t>The measures of health promotion and prevention are taken a maximum effort at this level of health care.</a:t>
            </a:r>
          </a:p>
          <a:p>
            <a:pPr algn="just">
              <a:lnSpc>
                <a:spcPct val="200000"/>
              </a:lnSpc>
              <a:buFont typeface="Wingdings" pitchFamily="2" charset="2"/>
              <a:buChar char="v"/>
            </a:pPr>
            <a:r>
              <a:rPr lang="en-US" sz="2400" dirty="0">
                <a:latin typeface="Arial Rounded MT Bold" pitchFamily="34" charset="0"/>
              </a:rPr>
              <a:t>Bedsides providing primary health care the village “health team”.</a:t>
            </a:r>
          </a:p>
          <a:p>
            <a:pPr algn="just">
              <a:lnSpc>
                <a:spcPct val="200000"/>
              </a:lnSpc>
              <a:buNone/>
            </a:pPr>
            <a:endParaRPr lang="en-US" sz="2400" dirty="0">
              <a:latin typeface="Arial Rounded MT Bold"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SECONDARY HEALTH CARE</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Font typeface="Wingdings" pitchFamily="2" charset="2"/>
              <a:buChar char="v"/>
            </a:pPr>
            <a:r>
              <a:rPr lang="en-US" dirty="0">
                <a:latin typeface="Arial Rounded MT Bold" pitchFamily="34" charset="0"/>
              </a:rPr>
              <a:t> the next higher level of care is the secondary (intermediate) health care level.</a:t>
            </a:r>
          </a:p>
          <a:p>
            <a:pPr algn="just">
              <a:lnSpc>
                <a:spcPct val="200000"/>
              </a:lnSpc>
              <a:buFont typeface="Wingdings" pitchFamily="2" charset="2"/>
              <a:buChar char="v"/>
            </a:pPr>
            <a:r>
              <a:rPr lang="en-US" dirty="0">
                <a:latin typeface="Arial Rounded MT Bold" pitchFamily="34" charset="0"/>
              </a:rPr>
              <a:t>At this level more complex problem are deal with.</a:t>
            </a:r>
          </a:p>
          <a:p>
            <a:pPr algn="just">
              <a:lnSpc>
                <a:spcPct val="200000"/>
              </a:lnSpc>
              <a:buFont typeface="Wingdings" pitchFamily="2" charset="2"/>
              <a:buChar char="v"/>
            </a:pPr>
            <a:r>
              <a:rPr lang="en-US" dirty="0">
                <a:latin typeface="Arial Rounded MT Bold" pitchFamily="34" charset="0"/>
              </a:rPr>
              <a:t>Care is generally provided in district hospital and community centers which also serves as the first referral level.</a:t>
            </a:r>
          </a:p>
          <a:p>
            <a:pPr algn="just">
              <a:lnSpc>
                <a:spcPct val="200000"/>
              </a:lnSpc>
              <a:buNone/>
            </a:pP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TERTIARY LEVEL</a:t>
            </a:r>
          </a:p>
        </p:txBody>
      </p:sp>
      <p:sp>
        <p:nvSpPr>
          <p:cNvPr id="3" name="Content Placeholder 2"/>
          <p:cNvSpPr>
            <a:spLocks noGrp="1"/>
          </p:cNvSpPr>
          <p:nvPr>
            <p:ph idx="1"/>
          </p:nvPr>
        </p:nvSpPr>
        <p:spPr>
          <a:xfrm>
            <a:off x="912138" y="2057576"/>
            <a:ext cx="10337562" cy="4608971"/>
          </a:xfrm>
        </p:spPr>
        <p:txBody>
          <a:bodyPr>
            <a:normAutofit fontScale="92500" lnSpcReduction="20000"/>
          </a:bodyPr>
          <a:lstStyle/>
          <a:p>
            <a:pPr marL="514350" indent="-514350" algn="just">
              <a:lnSpc>
                <a:spcPct val="200000"/>
              </a:lnSpc>
              <a:buFont typeface="Wingdings" pitchFamily="2" charset="2"/>
              <a:buChar char="v"/>
            </a:pPr>
            <a:r>
              <a:rPr lang="en-US" dirty="0">
                <a:latin typeface="Arial Rounded MT Bold" pitchFamily="34" charset="0"/>
              </a:rPr>
              <a:t>The tertiary level is a more, specialized specific facilities and attention of highly specialized health workers.</a:t>
            </a:r>
          </a:p>
          <a:p>
            <a:pPr marL="514350" indent="-514350" algn="just">
              <a:lnSpc>
                <a:spcPct val="200000"/>
              </a:lnSpc>
              <a:buFont typeface="Wingdings" pitchFamily="2" charset="2"/>
              <a:buChar char="v"/>
            </a:pPr>
            <a:r>
              <a:rPr lang="en-US" dirty="0">
                <a:latin typeface="Arial Rounded MT Bold" pitchFamily="34" charset="0"/>
              </a:rPr>
              <a:t>This care is provide by the regional or central level institutions. E.g. medical college hospital.</a:t>
            </a:r>
          </a:p>
          <a:p>
            <a:pPr marL="514350" indent="-514350" algn="just">
              <a:lnSpc>
                <a:spcPct val="200000"/>
              </a:lnSpc>
              <a:buFont typeface="Wingdings" pitchFamily="2" charset="2"/>
              <a:buChar char="v"/>
            </a:pPr>
            <a:r>
              <a:rPr lang="en-US" dirty="0">
                <a:latin typeface="Arial Rounded MT Bold" pitchFamily="34" charset="0"/>
              </a:rPr>
              <a:t>All </a:t>
            </a:r>
            <a:r>
              <a:rPr lang="en-US" dirty="0" err="1">
                <a:latin typeface="Arial Rounded MT Bold" pitchFamily="34" charset="0"/>
              </a:rPr>
              <a:t>indian</a:t>
            </a:r>
            <a:r>
              <a:rPr lang="en-US" dirty="0">
                <a:latin typeface="Arial Rounded MT Bold" pitchFamily="34" charset="0"/>
              </a:rPr>
              <a:t> institutes, regional hospitals, specialized hospital and other apex institutions.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4E36-FED2-731C-E74F-C045B32B6F8E}"/>
              </a:ext>
            </a:extLst>
          </p:cNvPr>
          <p:cNvSpPr>
            <a:spLocks noGrp="1"/>
          </p:cNvSpPr>
          <p:nvPr>
            <p:ph type="title"/>
          </p:nvPr>
        </p:nvSpPr>
        <p:spPr/>
        <p:txBody>
          <a:bodyPr>
            <a:normAutofit/>
          </a:bodyPr>
          <a:lstStyle/>
          <a:p>
            <a:r>
              <a:rPr lang="en-US" sz="4800" dirty="0">
                <a:latin typeface="Algerian" panose="04020705040A02060702" pitchFamily="82" charset="0"/>
              </a:rPr>
              <a:t>Health care trends</a:t>
            </a:r>
            <a:endParaRPr lang="en-IN" sz="4800" dirty="0">
              <a:latin typeface="Algerian" panose="04020705040A02060702" pitchFamily="82" charset="0"/>
            </a:endParaRPr>
          </a:p>
        </p:txBody>
      </p:sp>
      <p:sp>
        <p:nvSpPr>
          <p:cNvPr id="3" name="Content Placeholder 2">
            <a:extLst>
              <a:ext uri="{FF2B5EF4-FFF2-40B4-BE49-F238E27FC236}">
                <a16:creationId xmlns:a16="http://schemas.microsoft.com/office/drawing/2014/main" id="{45C922C4-4B46-3627-139E-70F1ED4D9D33}"/>
              </a:ext>
            </a:extLst>
          </p:cNvPr>
          <p:cNvSpPr>
            <a:spLocks noGrp="1"/>
          </p:cNvSpPr>
          <p:nvPr>
            <p:ph idx="1"/>
          </p:nvPr>
        </p:nvSpPr>
        <p:spPr/>
        <p:txBody>
          <a:bodyPr>
            <a:normAutofit fontScale="92500" lnSpcReduction="10000"/>
          </a:bodyPr>
          <a:lstStyle/>
          <a:p>
            <a:pPr marL="514350" indent="-514350" algn="just">
              <a:lnSpc>
                <a:spcPct val="200000"/>
              </a:lnSpc>
              <a:buFont typeface="Wingdings" pitchFamily="2" charset="2"/>
              <a:buChar char="v"/>
            </a:pPr>
            <a:r>
              <a:rPr lang="en-US" dirty="0">
                <a:latin typeface="Arial Rounded MT Bold" pitchFamily="34" charset="0"/>
              </a:rPr>
              <a:t>Advancement in technology</a:t>
            </a:r>
          </a:p>
          <a:p>
            <a:pPr marL="514350" indent="-514350" algn="just">
              <a:lnSpc>
                <a:spcPct val="200000"/>
              </a:lnSpc>
              <a:buFont typeface="Wingdings" pitchFamily="2" charset="2"/>
              <a:buChar char="v"/>
            </a:pPr>
            <a:r>
              <a:rPr lang="en-US" dirty="0">
                <a:latin typeface="Arial Rounded MT Bold" pitchFamily="34" charset="0"/>
              </a:rPr>
              <a:t>Changing demography</a:t>
            </a:r>
          </a:p>
          <a:p>
            <a:pPr marL="514350" indent="-514350" algn="just">
              <a:lnSpc>
                <a:spcPct val="200000"/>
              </a:lnSpc>
              <a:buFont typeface="Wingdings" pitchFamily="2" charset="2"/>
              <a:buChar char="v"/>
            </a:pPr>
            <a:r>
              <a:rPr lang="en-US" dirty="0">
                <a:latin typeface="Arial Rounded MT Bold" pitchFamily="34" charset="0"/>
              </a:rPr>
              <a:t>Changes in education level</a:t>
            </a:r>
          </a:p>
          <a:p>
            <a:pPr marL="514350" indent="-514350" algn="just">
              <a:lnSpc>
                <a:spcPct val="200000"/>
              </a:lnSpc>
              <a:buFont typeface="Wingdings" pitchFamily="2" charset="2"/>
              <a:buChar char="v"/>
            </a:pPr>
            <a:r>
              <a:rPr lang="en-US" dirty="0">
                <a:latin typeface="Arial Rounded MT Bold" pitchFamily="34" charset="0"/>
              </a:rPr>
              <a:t>Progress in causal thinking</a:t>
            </a:r>
          </a:p>
          <a:p>
            <a:pPr marL="514350" indent="-514350" algn="just">
              <a:lnSpc>
                <a:spcPct val="200000"/>
              </a:lnSpc>
              <a:buFont typeface="Wingdings" pitchFamily="2" charset="2"/>
              <a:buChar char="v"/>
            </a:pPr>
            <a:r>
              <a:rPr lang="en-US" dirty="0">
                <a:latin typeface="Arial Rounded MT Bold" pitchFamily="34" charset="0"/>
              </a:rPr>
              <a:t>Changes in economic status etc.</a:t>
            </a:r>
          </a:p>
          <a:p>
            <a:endParaRPr lang="en-IN" dirty="0"/>
          </a:p>
        </p:txBody>
      </p:sp>
      <p:pic>
        <p:nvPicPr>
          <p:cNvPr id="4" name="Picture 3" descr="BIU LOGO UPDATE.jpg">
            <a:extLst>
              <a:ext uri="{FF2B5EF4-FFF2-40B4-BE49-F238E27FC236}">
                <a16:creationId xmlns:a16="http://schemas.microsoft.com/office/drawing/2014/main" id="{925D9749-8C16-8A81-3C6F-08DD81C7360D}"/>
              </a:ext>
            </a:extLst>
          </p:cNvPr>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extLst>
      <p:ext uri="{BB962C8B-B14F-4D97-AF65-F5344CB8AC3E}">
        <p14:creationId xmlns:p14="http://schemas.microsoft.com/office/powerpoint/2010/main" val="50259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A736-8A83-5918-0A6B-EEA24412816F}"/>
              </a:ext>
            </a:extLst>
          </p:cNvPr>
          <p:cNvSpPr>
            <a:spLocks noGrp="1"/>
          </p:cNvSpPr>
          <p:nvPr>
            <p:ph type="title"/>
          </p:nvPr>
        </p:nvSpPr>
        <p:spPr/>
        <p:txBody>
          <a:bodyPr>
            <a:normAutofit/>
          </a:bodyPr>
          <a:lstStyle/>
          <a:p>
            <a:r>
              <a:rPr lang="en-US" sz="4000" dirty="0">
                <a:latin typeface="Algerian" panose="04020705040A02060702" pitchFamily="82" charset="0"/>
              </a:rPr>
              <a:t>Conti….</a:t>
            </a:r>
            <a:endParaRPr lang="en-IN" sz="4000" dirty="0">
              <a:latin typeface="Algerian" panose="04020705040A02060702" pitchFamily="82" charset="0"/>
            </a:endParaRPr>
          </a:p>
        </p:txBody>
      </p:sp>
      <p:sp>
        <p:nvSpPr>
          <p:cNvPr id="5" name="Content Placeholder 2">
            <a:extLst>
              <a:ext uri="{FF2B5EF4-FFF2-40B4-BE49-F238E27FC236}">
                <a16:creationId xmlns:a16="http://schemas.microsoft.com/office/drawing/2014/main" id="{3CCB020C-F52C-805C-300E-F9D959F8A75E}"/>
              </a:ext>
            </a:extLst>
          </p:cNvPr>
          <p:cNvSpPr>
            <a:spLocks noGrp="1"/>
          </p:cNvSpPr>
          <p:nvPr>
            <p:ph idx="1"/>
          </p:nvPr>
        </p:nvSpPr>
        <p:spPr>
          <a:xfrm>
            <a:off x="1519238" y="2057400"/>
            <a:ext cx="9123362" cy="4608513"/>
          </a:xfrm>
        </p:spPr>
        <p:txBody>
          <a:bodyPr>
            <a:normAutofit fontScale="92500"/>
          </a:bodyPr>
          <a:lstStyle/>
          <a:p>
            <a:pPr marL="514350" indent="-514350" algn="just">
              <a:lnSpc>
                <a:spcPct val="200000"/>
              </a:lnSpc>
              <a:buFont typeface="Wingdings" pitchFamily="2" charset="2"/>
              <a:buChar char="v"/>
            </a:pPr>
            <a:r>
              <a:rPr lang="en-US" dirty="0">
                <a:latin typeface="Arial Rounded MT Bold" pitchFamily="34" charset="0"/>
              </a:rPr>
              <a:t>The development of pubic health can be divided under following three headings-</a:t>
            </a:r>
          </a:p>
          <a:p>
            <a:pPr marL="514350" indent="-514350" algn="just">
              <a:lnSpc>
                <a:spcPct val="200000"/>
              </a:lnSpc>
              <a:buAutoNum type="arabicPeriod"/>
            </a:pPr>
            <a:r>
              <a:rPr lang="en-US" dirty="0">
                <a:latin typeface="Arial Rounded MT Bold" pitchFamily="34" charset="0"/>
              </a:rPr>
              <a:t>Development during ancient period.</a:t>
            </a:r>
          </a:p>
          <a:p>
            <a:pPr marL="514350" indent="-514350" algn="just">
              <a:lnSpc>
                <a:spcPct val="200000"/>
              </a:lnSpc>
              <a:buAutoNum type="arabicPeriod"/>
            </a:pPr>
            <a:r>
              <a:rPr lang="en-US" dirty="0">
                <a:latin typeface="Arial Rounded MT Bold" pitchFamily="34" charset="0"/>
              </a:rPr>
              <a:t>Development during </a:t>
            </a:r>
            <a:r>
              <a:rPr lang="en-US" dirty="0" err="1">
                <a:latin typeface="Arial Rounded MT Bold" pitchFamily="34" charset="0"/>
              </a:rPr>
              <a:t>british</a:t>
            </a:r>
            <a:r>
              <a:rPr lang="en-US" dirty="0">
                <a:latin typeface="Arial Rounded MT Bold" pitchFamily="34" charset="0"/>
              </a:rPr>
              <a:t> period.</a:t>
            </a:r>
          </a:p>
          <a:p>
            <a:pPr marL="514350" indent="-514350" algn="just">
              <a:lnSpc>
                <a:spcPct val="200000"/>
              </a:lnSpc>
              <a:buAutoNum type="arabicPeriod"/>
            </a:pPr>
            <a:r>
              <a:rPr lang="en-US" dirty="0">
                <a:latin typeface="Arial Rounded MT Bold" pitchFamily="34" charset="0"/>
              </a:rPr>
              <a:t>Development after independence.</a:t>
            </a:r>
          </a:p>
          <a:p>
            <a:endParaRPr lang="en-IN" dirty="0"/>
          </a:p>
        </p:txBody>
      </p:sp>
    </p:spTree>
    <p:extLst>
      <p:ext uri="{BB962C8B-B14F-4D97-AF65-F5344CB8AC3E}">
        <p14:creationId xmlns:p14="http://schemas.microsoft.com/office/powerpoint/2010/main" val="395023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F65F-1FAC-47A6-A3B9-C540777940B8}"/>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56605B1E-940F-6F7C-B445-B47261CC9C4A}"/>
              </a:ext>
            </a:extLst>
          </p:cNvPr>
          <p:cNvSpPr>
            <a:spLocks noGrp="1"/>
          </p:cNvSpPr>
          <p:nvPr>
            <p:ph idx="1"/>
          </p:nvPr>
        </p:nvSpPr>
        <p:spPr/>
        <p:txBody>
          <a:bodyPr>
            <a:normAutofit/>
          </a:bodyPr>
          <a:lstStyle/>
          <a:p>
            <a:pPr marL="0" indent="0" algn="ctr">
              <a:buNone/>
            </a:pPr>
            <a:endParaRPr lang="en-US" sz="9600" dirty="0"/>
          </a:p>
          <a:p>
            <a:pPr marL="0" indent="0" algn="ctr">
              <a:buNone/>
            </a:pPr>
            <a:r>
              <a:rPr lang="en-US" sz="9600" dirty="0"/>
              <a:t>Thank you</a:t>
            </a:r>
            <a:endParaRPr lang="en-IN" sz="9600" dirty="0"/>
          </a:p>
        </p:txBody>
      </p:sp>
    </p:spTree>
    <p:extLst>
      <p:ext uri="{BB962C8B-B14F-4D97-AF65-F5344CB8AC3E}">
        <p14:creationId xmlns:p14="http://schemas.microsoft.com/office/powerpoint/2010/main" val="171367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HEALTH CARE SETTINGS</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To meet the global commitment of “HFA” the health care setting are restructured through primary health care approach to provide universal comprehensive health care to the people which they can accept and afford.</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Health care setting classified are</a:t>
            </a:r>
          </a:p>
        </p:txBody>
      </p:sp>
      <p:sp>
        <p:nvSpPr>
          <p:cNvPr id="3" name="Content Placeholder 2"/>
          <p:cNvSpPr>
            <a:spLocks noGrp="1"/>
          </p:cNvSpPr>
          <p:nvPr>
            <p:ph idx="1"/>
          </p:nvPr>
        </p:nvSpPr>
        <p:spPr>
          <a:xfrm>
            <a:off x="912138" y="2057576"/>
            <a:ext cx="10337562" cy="4608971"/>
          </a:xfrm>
        </p:spPr>
        <p:txBody>
          <a:bodyPr>
            <a:normAutofit fontScale="92500" lnSpcReduction="10000"/>
          </a:bodyPr>
          <a:lstStyle/>
          <a:p>
            <a:pPr marL="514350" indent="-514350" algn="just">
              <a:lnSpc>
                <a:spcPct val="200000"/>
              </a:lnSpc>
              <a:buFont typeface="+mj-lt"/>
              <a:buAutoNum type="alphaUcPeriod"/>
            </a:pPr>
            <a:r>
              <a:rPr lang="en-US" dirty="0">
                <a:latin typeface="Arial Rounded MT Bold" pitchFamily="34" charset="0"/>
              </a:rPr>
              <a:t>Public system</a:t>
            </a:r>
          </a:p>
          <a:p>
            <a:pPr marL="514350" indent="-514350" algn="just">
              <a:lnSpc>
                <a:spcPct val="200000"/>
              </a:lnSpc>
              <a:buFont typeface="+mj-lt"/>
              <a:buAutoNum type="alphaUcPeriod"/>
            </a:pPr>
            <a:r>
              <a:rPr lang="en-US" dirty="0">
                <a:latin typeface="Arial Rounded MT Bold" pitchFamily="34" charset="0"/>
              </a:rPr>
              <a:t>Private sector</a:t>
            </a:r>
          </a:p>
          <a:p>
            <a:pPr marL="514350" indent="-514350" algn="just">
              <a:lnSpc>
                <a:spcPct val="200000"/>
              </a:lnSpc>
              <a:buFont typeface="+mj-lt"/>
              <a:buAutoNum type="alphaUcPeriod"/>
            </a:pPr>
            <a:r>
              <a:rPr lang="en-US" dirty="0">
                <a:latin typeface="Arial Rounded MT Bold" pitchFamily="34" charset="0"/>
              </a:rPr>
              <a:t>Voluntary health agencies.</a:t>
            </a:r>
          </a:p>
          <a:p>
            <a:pPr marL="514350" indent="-514350" algn="just">
              <a:lnSpc>
                <a:spcPct val="200000"/>
              </a:lnSpc>
              <a:buFont typeface="+mj-lt"/>
              <a:buAutoNum type="alphaUcPeriod"/>
            </a:pPr>
            <a:r>
              <a:rPr lang="en-US" dirty="0">
                <a:latin typeface="Arial Rounded MT Bold" pitchFamily="34" charset="0"/>
              </a:rPr>
              <a:t>National health </a:t>
            </a:r>
            <a:r>
              <a:rPr lang="en-US" dirty="0" err="1">
                <a:latin typeface="Arial Rounded MT Bold" pitchFamily="34" charset="0"/>
              </a:rPr>
              <a:t>programme</a:t>
            </a:r>
            <a:endParaRPr lang="en-US" dirty="0">
              <a:latin typeface="Arial Rounded MT Bold" pitchFamily="34" charset="0"/>
            </a:endParaRPr>
          </a:p>
          <a:p>
            <a:pPr marL="514350" indent="-514350" algn="just">
              <a:lnSpc>
                <a:spcPct val="200000"/>
              </a:lnSpc>
              <a:buFont typeface="+mj-lt"/>
              <a:buAutoNum type="alphaUcPeriod"/>
            </a:pPr>
            <a:r>
              <a:rPr lang="en-US" dirty="0">
                <a:latin typeface="Arial Rounded MT Bold" pitchFamily="34" charset="0"/>
              </a:rPr>
              <a:t>Indigenous system of medicine</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PUBLIC SYSTEM</a:t>
            </a:r>
          </a:p>
        </p:txBody>
      </p:sp>
      <p:sp>
        <p:nvSpPr>
          <p:cNvPr id="3" name="Content Placeholder 2"/>
          <p:cNvSpPr>
            <a:spLocks noGrp="1"/>
          </p:cNvSpPr>
          <p:nvPr>
            <p:ph idx="1"/>
          </p:nvPr>
        </p:nvSpPr>
        <p:spPr>
          <a:xfrm>
            <a:off x="912138" y="2057576"/>
            <a:ext cx="10337562" cy="5151261"/>
          </a:xfrm>
        </p:spPr>
        <p:txBody>
          <a:bodyPr>
            <a:normAutofit fontScale="62500" lnSpcReduction="20000"/>
          </a:bodyPr>
          <a:lstStyle/>
          <a:p>
            <a:pPr algn="just">
              <a:lnSpc>
                <a:spcPct val="200000"/>
              </a:lnSpc>
              <a:buFont typeface="Wingdings" pitchFamily="2" charset="2"/>
              <a:buChar char="ü"/>
            </a:pPr>
            <a:r>
              <a:rPr lang="en-US" dirty="0">
                <a:latin typeface="Arial Rounded MT Bold" pitchFamily="34" charset="0"/>
              </a:rPr>
              <a:t>Public sector is a government sponsored system. It is financed by public funds generated through taxes. Services are provided to rural and urban area through block level, district level, state level.</a:t>
            </a:r>
          </a:p>
          <a:p>
            <a:pPr algn="just">
              <a:lnSpc>
                <a:spcPct val="200000"/>
              </a:lnSpc>
              <a:buFont typeface="Wingdings" pitchFamily="2" charset="2"/>
              <a:buChar char="ü"/>
            </a:pPr>
            <a:r>
              <a:rPr lang="en-US" dirty="0">
                <a:latin typeface="Arial Rounded MT Bold" pitchFamily="34" charset="0"/>
              </a:rPr>
              <a:t>BLOCK LEVEL-: Organizational structure at block level is developed under:</a:t>
            </a:r>
          </a:p>
          <a:p>
            <a:pPr marL="514350" indent="-514350" algn="just">
              <a:lnSpc>
                <a:spcPct val="200000"/>
              </a:lnSpc>
              <a:buFont typeface="+mj-lt"/>
              <a:buAutoNum type="arabicPeriod"/>
            </a:pPr>
            <a:r>
              <a:rPr lang="en-US" dirty="0">
                <a:latin typeface="Arial Rounded MT Bold" pitchFamily="34" charset="0"/>
              </a:rPr>
              <a:t>village level</a:t>
            </a:r>
          </a:p>
          <a:p>
            <a:pPr marL="514350" indent="-514350" algn="just">
              <a:lnSpc>
                <a:spcPct val="200000"/>
              </a:lnSpc>
              <a:buFont typeface="+mj-lt"/>
              <a:buAutoNum type="arabicPeriod"/>
            </a:pPr>
            <a:r>
              <a:rPr lang="en-US" dirty="0">
                <a:latin typeface="Arial Rounded MT Bold" pitchFamily="34" charset="0"/>
              </a:rPr>
              <a:t>SC</a:t>
            </a:r>
          </a:p>
          <a:p>
            <a:pPr marL="514350" indent="-514350" algn="just">
              <a:lnSpc>
                <a:spcPct val="200000"/>
              </a:lnSpc>
              <a:buFont typeface="+mj-lt"/>
              <a:buAutoNum type="arabicPeriod"/>
            </a:pPr>
            <a:r>
              <a:rPr lang="en-US" dirty="0">
                <a:latin typeface="Arial Rounded MT Bold" pitchFamily="34" charset="0"/>
              </a:rPr>
              <a:t>PHC</a:t>
            </a:r>
          </a:p>
          <a:p>
            <a:pPr marL="514350" indent="-514350" algn="just">
              <a:lnSpc>
                <a:spcPct val="200000"/>
              </a:lnSpc>
              <a:buFont typeface="+mj-lt"/>
              <a:buAutoNum type="arabicPeriod"/>
            </a:pPr>
            <a:r>
              <a:rPr lang="en-US" dirty="0">
                <a:latin typeface="Arial Rounded MT Bold" pitchFamily="34" charset="0"/>
              </a:rPr>
              <a:t>CHC</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1. VILLAGE LEVEL</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Font typeface="Wingdings" pitchFamily="2" charset="2"/>
              <a:buChar char="Ø"/>
            </a:pPr>
            <a:r>
              <a:rPr lang="en-US" dirty="0">
                <a:latin typeface="Arial Rounded MT Bold" pitchFamily="34" charset="0"/>
              </a:rPr>
              <a:t>Village health guide</a:t>
            </a:r>
          </a:p>
          <a:p>
            <a:pPr algn="just">
              <a:lnSpc>
                <a:spcPct val="200000"/>
              </a:lnSpc>
              <a:buFont typeface="Wingdings" pitchFamily="2" charset="2"/>
              <a:buChar char="Ø"/>
            </a:pPr>
            <a:r>
              <a:rPr lang="en-US" dirty="0">
                <a:latin typeface="Arial Rounded MT Bold" pitchFamily="34" charset="0"/>
              </a:rPr>
              <a:t>Traditional birth attendants(TBA)</a:t>
            </a:r>
          </a:p>
          <a:p>
            <a:pPr algn="just">
              <a:lnSpc>
                <a:spcPct val="200000"/>
              </a:lnSpc>
              <a:buFont typeface="Wingdings" pitchFamily="2" charset="2"/>
              <a:buChar char="Ø"/>
            </a:pPr>
            <a:r>
              <a:rPr lang="en-US" dirty="0" err="1">
                <a:latin typeface="Arial Rounded MT Bold" pitchFamily="34" charset="0"/>
              </a:rPr>
              <a:t>Aganwadi</a:t>
            </a:r>
            <a:r>
              <a:rPr lang="en-US" dirty="0">
                <a:latin typeface="Arial Rounded MT Bold" pitchFamily="34" charset="0"/>
              </a:rPr>
              <a:t> worker</a:t>
            </a:r>
          </a:p>
          <a:p>
            <a:pPr algn="just">
              <a:lnSpc>
                <a:spcPct val="200000"/>
              </a:lnSpc>
              <a:buFont typeface="Wingdings" pitchFamily="2" charset="2"/>
              <a:buChar char="Ø"/>
            </a:pPr>
            <a:r>
              <a:rPr lang="en-US" dirty="0">
                <a:latin typeface="Arial Rounded MT Bold" pitchFamily="34" charset="0"/>
              </a:rPr>
              <a:t>ASHA</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a:latin typeface="Bodoni MT" pitchFamily="18" charset="0"/>
              </a:rPr>
              <a:t>2. SUB CENTER</a:t>
            </a:r>
          </a:p>
        </p:txBody>
      </p:sp>
      <p:sp>
        <p:nvSpPr>
          <p:cNvPr id="3" name="Content Placeholder 2"/>
          <p:cNvSpPr>
            <a:spLocks noGrp="1"/>
          </p:cNvSpPr>
          <p:nvPr>
            <p:ph idx="1"/>
          </p:nvPr>
        </p:nvSpPr>
        <p:spPr>
          <a:xfrm>
            <a:off x="912138" y="1837866"/>
            <a:ext cx="10337562" cy="5370971"/>
          </a:xfrm>
        </p:spPr>
        <p:txBody>
          <a:bodyPr>
            <a:normAutofit fontScale="92500" lnSpcReduction="20000"/>
          </a:bodyPr>
          <a:lstStyle/>
          <a:p>
            <a:pPr algn="just">
              <a:lnSpc>
                <a:spcPct val="200000"/>
              </a:lnSpc>
              <a:buNone/>
            </a:pPr>
            <a:r>
              <a:rPr lang="en-US" dirty="0">
                <a:latin typeface="Arial Rounded MT Bold" pitchFamily="34" charset="0"/>
              </a:rPr>
              <a:t>	FUNCTION-: </a:t>
            </a:r>
          </a:p>
          <a:p>
            <a:pPr marL="514350" indent="-514350" algn="just">
              <a:lnSpc>
                <a:spcPct val="200000"/>
              </a:lnSpc>
              <a:buFont typeface="+mj-lt"/>
              <a:buAutoNum type="arabicPeriod"/>
            </a:pPr>
            <a:r>
              <a:rPr lang="en-US" dirty="0">
                <a:latin typeface="Arial Rounded MT Bold" pitchFamily="34" charset="0"/>
              </a:rPr>
              <a:t>field visit</a:t>
            </a:r>
          </a:p>
          <a:p>
            <a:pPr marL="514350" indent="-514350" algn="just">
              <a:lnSpc>
                <a:spcPct val="200000"/>
              </a:lnSpc>
              <a:buFont typeface="+mj-lt"/>
              <a:buAutoNum type="arabicPeriod"/>
            </a:pPr>
            <a:r>
              <a:rPr lang="en-US" dirty="0">
                <a:latin typeface="Arial Rounded MT Bold" pitchFamily="34" charset="0"/>
              </a:rPr>
              <a:t>MCH care and family women and children under 1 year</a:t>
            </a:r>
          </a:p>
          <a:p>
            <a:pPr marL="514350" indent="-514350" algn="just">
              <a:lnSpc>
                <a:spcPct val="200000"/>
              </a:lnSpc>
              <a:buFont typeface="+mj-lt"/>
              <a:buAutoNum type="arabicPeriod"/>
            </a:pPr>
            <a:r>
              <a:rPr lang="en-US" dirty="0">
                <a:latin typeface="Arial Rounded MT Bold" pitchFamily="34" charset="0"/>
              </a:rPr>
              <a:t>Training and supervision of dais.</a:t>
            </a:r>
          </a:p>
          <a:p>
            <a:pPr marL="514350" indent="-514350" algn="just">
              <a:lnSpc>
                <a:spcPct val="200000"/>
              </a:lnSpc>
              <a:buFont typeface="+mj-lt"/>
              <a:buAutoNum type="arabicPeriod"/>
            </a:pPr>
            <a:r>
              <a:rPr lang="en-US" dirty="0">
                <a:latin typeface="Arial Rounded MT Bold" pitchFamily="34" charset="0"/>
              </a:rPr>
              <a:t>IUD Insertion</a:t>
            </a:r>
          </a:p>
          <a:p>
            <a:pPr marL="514350" indent="-514350" algn="just">
              <a:lnSpc>
                <a:spcPct val="200000"/>
              </a:lnSpc>
              <a:buFont typeface="+mj-lt"/>
              <a:buAutoNum type="arabicPeriod"/>
            </a:pPr>
            <a:r>
              <a:rPr lang="en-US" dirty="0">
                <a:latin typeface="Arial Rounded MT Bold" pitchFamily="34" charset="0"/>
              </a:rPr>
              <a:t>Simple lab investigation</a:t>
            </a:r>
          </a:p>
          <a:p>
            <a:pPr marL="514350" indent="-514350" algn="just">
              <a:lnSpc>
                <a:spcPct val="200000"/>
              </a:lnSpc>
              <a:buFont typeface="+mj-lt"/>
              <a:buAutoNum type="arabicPeriod"/>
            </a:pPr>
            <a:endParaRPr lang="en-US" dirty="0">
              <a:latin typeface="Arial Rounded MT Bold" pitchFamily="34" charset="0"/>
            </a:endParaRPr>
          </a:p>
          <a:p>
            <a:pPr algn="just">
              <a:lnSpc>
                <a:spcPct val="200000"/>
              </a:lnSpc>
              <a:buNone/>
            </a:pP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pic>
        <p:nvPicPr>
          <p:cNvPr id="5" name="Picture 4" descr="Free-Google-Slides-Classroom-Background.jpg"/>
          <p:cNvPicPr>
            <a:picLocks noChangeAspect="1"/>
          </p:cNvPicPr>
          <p:nvPr/>
        </p:nvPicPr>
        <p:blipFill>
          <a:blip r:embed="rId3" cstate="print"/>
          <a:stretch>
            <a:fillRect/>
          </a:stretch>
        </p:blipFill>
        <p:spPr>
          <a:xfrm>
            <a:off x="0" y="-1"/>
            <a:ext cx="12161838" cy="7407275"/>
          </a:xfrm>
          <a:prstGeom prst="rect">
            <a:avLst/>
          </a:prstGeom>
        </p:spPr>
      </p:pic>
      <p:sp>
        <p:nvSpPr>
          <p:cNvPr id="7" name="TextBox 6"/>
          <p:cNvSpPr txBox="1"/>
          <p:nvPr/>
        </p:nvSpPr>
        <p:spPr>
          <a:xfrm>
            <a:off x="1356519" y="1265237"/>
            <a:ext cx="9601200" cy="5632311"/>
          </a:xfrm>
          <a:prstGeom prst="rect">
            <a:avLst/>
          </a:prstGeom>
          <a:noFill/>
        </p:spPr>
        <p:txBody>
          <a:bodyPr wrap="square" rtlCol="0">
            <a:spAutoFit/>
          </a:bodyPr>
          <a:lstStyle/>
          <a:p>
            <a:pPr>
              <a:lnSpc>
                <a:spcPct val="200000"/>
              </a:lnSpc>
            </a:pPr>
            <a:r>
              <a:rPr lang="en-US" sz="3600" dirty="0">
                <a:solidFill>
                  <a:schemeClr val="bg2"/>
                </a:solidFill>
              </a:rPr>
              <a:t>7. Health education</a:t>
            </a:r>
          </a:p>
          <a:p>
            <a:pPr>
              <a:lnSpc>
                <a:spcPct val="200000"/>
              </a:lnSpc>
            </a:pPr>
            <a:r>
              <a:rPr lang="en-US" sz="3600" dirty="0">
                <a:solidFill>
                  <a:schemeClr val="bg2"/>
                </a:solidFill>
              </a:rPr>
              <a:t>8. Birth and death registration</a:t>
            </a:r>
          </a:p>
          <a:p>
            <a:pPr>
              <a:lnSpc>
                <a:spcPct val="200000"/>
              </a:lnSpc>
            </a:pPr>
            <a:r>
              <a:rPr lang="en-US" sz="3600" dirty="0">
                <a:solidFill>
                  <a:schemeClr val="bg2"/>
                </a:solidFill>
              </a:rPr>
              <a:t>9. Record maintenance</a:t>
            </a:r>
          </a:p>
          <a:p>
            <a:pPr>
              <a:lnSpc>
                <a:spcPct val="200000"/>
              </a:lnSpc>
            </a:pPr>
            <a:r>
              <a:rPr lang="en-US" sz="3600" dirty="0">
                <a:solidFill>
                  <a:schemeClr val="bg2"/>
                </a:solidFill>
              </a:rPr>
              <a:t>10. health services</a:t>
            </a:r>
          </a:p>
          <a:p>
            <a:pPr>
              <a:lnSpc>
                <a:spcPct val="200000"/>
              </a:lnSpc>
            </a:pPr>
            <a:endParaRPr lang="en-US" sz="3600"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pic>
        <p:nvPicPr>
          <p:cNvPr id="5" name="Picture 4" descr="educational-background-google-slide.jpg"/>
          <p:cNvPicPr>
            <a:picLocks noChangeAspect="1"/>
          </p:cNvPicPr>
          <p:nvPr/>
        </p:nvPicPr>
        <p:blipFill>
          <a:blip r:embed="rId3" cstate="print"/>
          <a:stretch>
            <a:fillRect/>
          </a:stretch>
        </p:blipFill>
        <p:spPr>
          <a:xfrm>
            <a:off x="0" y="-1"/>
            <a:ext cx="12161838" cy="7407275"/>
          </a:xfrm>
          <a:prstGeom prst="rect">
            <a:avLst/>
          </a:prstGeom>
        </p:spPr>
      </p:pic>
      <p:sp>
        <p:nvSpPr>
          <p:cNvPr id="7" name="TextBox 6"/>
          <p:cNvSpPr txBox="1"/>
          <p:nvPr/>
        </p:nvSpPr>
        <p:spPr>
          <a:xfrm>
            <a:off x="899319" y="314106"/>
            <a:ext cx="10591800" cy="646331"/>
          </a:xfrm>
          <a:prstGeom prst="rect">
            <a:avLst/>
          </a:prstGeom>
          <a:noFill/>
        </p:spPr>
        <p:txBody>
          <a:bodyPr wrap="square" rtlCol="0">
            <a:spAutoFit/>
          </a:bodyPr>
          <a:lstStyle/>
          <a:p>
            <a:pPr>
              <a:lnSpc>
                <a:spcPct val="90000"/>
              </a:lnSpc>
            </a:pPr>
            <a:r>
              <a:rPr lang="en-US" sz="4000" b="1" dirty="0">
                <a:solidFill>
                  <a:schemeClr val="bg2"/>
                </a:solidFill>
              </a:rPr>
              <a:t>3. Primary health Center (PHC)</a:t>
            </a:r>
          </a:p>
        </p:txBody>
      </p:sp>
      <p:sp>
        <p:nvSpPr>
          <p:cNvPr id="8" name="TextBox 7"/>
          <p:cNvSpPr txBox="1"/>
          <p:nvPr/>
        </p:nvSpPr>
        <p:spPr>
          <a:xfrm>
            <a:off x="823119" y="1172190"/>
            <a:ext cx="10363200" cy="4893647"/>
          </a:xfrm>
          <a:prstGeom prst="rect">
            <a:avLst/>
          </a:prstGeom>
          <a:noFill/>
        </p:spPr>
        <p:txBody>
          <a:bodyPr wrap="square" rtlCol="0">
            <a:spAutoFit/>
          </a:bodyPr>
          <a:lstStyle/>
          <a:p>
            <a:pPr algn="just">
              <a:lnSpc>
                <a:spcPct val="150000"/>
              </a:lnSpc>
              <a:buFont typeface="Arial" pitchFamily="34" charset="0"/>
              <a:buChar char="•"/>
            </a:pPr>
            <a:r>
              <a:rPr lang="en-US" sz="2600" dirty="0">
                <a:solidFill>
                  <a:schemeClr val="bg2"/>
                </a:solidFill>
              </a:rPr>
              <a:t>PHC is first contact between the village community .</a:t>
            </a:r>
          </a:p>
          <a:p>
            <a:pPr algn="just">
              <a:lnSpc>
                <a:spcPct val="150000"/>
              </a:lnSpc>
              <a:buFont typeface="Arial" pitchFamily="34" charset="0"/>
              <a:buChar char="•"/>
            </a:pPr>
            <a:r>
              <a:rPr lang="en-US" sz="2600" dirty="0">
                <a:solidFill>
                  <a:schemeClr val="bg2"/>
                </a:solidFill>
              </a:rPr>
              <a:t>It is the 1</a:t>
            </a:r>
            <a:r>
              <a:rPr lang="en-US" sz="2600" baseline="30000" dirty="0">
                <a:solidFill>
                  <a:schemeClr val="bg2"/>
                </a:solidFill>
              </a:rPr>
              <a:t>st</a:t>
            </a:r>
            <a:r>
              <a:rPr lang="en-US" sz="2600" dirty="0">
                <a:solidFill>
                  <a:schemeClr val="bg2"/>
                </a:solidFill>
              </a:rPr>
              <a:t> structural and functional unit of public health services for rendering primary health services and health care peripheral area.</a:t>
            </a:r>
          </a:p>
          <a:p>
            <a:pPr algn="just">
              <a:lnSpc>
                <a:spcPct val="150000"/>
              </a:lnSpc>
              <a:buFont typeface="Arial" pitchFamily="34" charset="0"/>
              <a:buChar char="•"/>
            </a:pPr>
            <a:r>
              <a:rPr lang="en-US" sz="2600" dirty="0">
                <a:solidFill>
                  <a:schemeClr val="bg2"/>
                </a:solidFill>
              </a:rPr>
              <a:t>PHC are established and maintained by the state govt. under the minimum need program.</a:t>
            </a:r>
          </a:p>
          <a:p>
            <a:pPr algn="just">
              <a:lnSpc>
                <a:spcPct val="150000"/>
              </a:lnSpc>
              <a:buFont typeface="Arial" pitchFamily="34" charset="0"/>
              <a:buChar char="•"/>
            </a:pPr>
            <a:r>
              <a:rPr lang="en-US" sz="2600" dirty="0">
                <a:solidFill>
                  <a:schemeClr val="bg2"/>
                </a:solidFill>
              </a:rPr>
              <a:t>A PHC acts as a referral unit for SC and cover a population of 30,000 in plain area and 20,000 in hilly, area.</a:t>
            </a:r>
          </a:p>
          <a:p>
            <a:pPr algn="just">
              <a:lnSpc>
                <a:spcPct val="150000"/>
              </a:lnSpc>
            </a:pPr>
            <a:endParaRPr lang="en-US" sz="2600"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719" y="296637"/>
            <a:ext cx="9123754" cy="1102518"/>
          </a:xfrm>
        </p:spPr>
        <p:txBody>
          <a:bodyPr>
            <a:normAutofit fontScale="90000"/>
          </a:bodyPr>
          <a:lstStyle/>
          <a:p>
            <a:pPr algn="ctr"/>
            <a:r>
              <a:rPr lang="en-US" sz="4300" b="1" dirty="0">
                <a:latin typeface="Bodoni MT" pitchFamily="18" charset="0"/>
              </a:rPr>
              <a:t>RECOMMENTED STAFFING PATTERN OF PHC</a:t>
            </a: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a:latin typeface="Arial Rounded MT Bold" pitchFamily="34" charset="0"/>
              </a:rPr>
              <a:t>	</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TextBox 4"/>
          <p:cNvSpPr txBox="1"/>
          <p:nvPr/>
        </p:nvSpPr>
        <p:spPr>
          <a:xfrm>
            <a:off x="975519" y="1646237"/>
            <a:ext cx="9829800" cy="5693866"/>
          </a:xfrm>
          <a:prstGeom prst="rect">
            <a:avLst/>
          </a:prstGeom>
          <a:noFill/>
        </p:spPr>
        <p:txBody>
          <a:bodyPr wrap="square" rtlCol="0">
            <a:spAutoFit/>
          </a:bodyPr>
          <a:lstStyle/>
          <a:p>
            <a:pPr>
              <a:buFont typeface="Arial" pitchFamily="34" charset="0"/>
              <a:buChar char="•"/>
            </a:pPr>
            <a:r>
              <a:rPr lang="en-US" sz="2800" b="1" dirty="0"/>
              <a:t>Medical officer =1</a:t>
            </a:r>
          </a:p>
          <a:p>
            <a:pPr>
              <a:buFont typeface="Arial" pitchFamily="34" charset="0"/>
              <a:buChar char="•"/>
            </a:pPr>
            <a:r>
              <a:rPr lang="en-US" sz="2800" b="1" dirty="0"/>
              <a:t>Nurses midwife =1</a:t>
            </a:r>
          </a:p>
          <a:p>
            <a:pPr>
              <a:buFont typeface="Arial" pitchFamily="34" charset="0"/>
              <a:buChar char="•"/>
            </a:pPr>
            <a:r>
              <a:rPr lang="en-US" sz="2800" b="1" dirty="0"/>
              <a:t>Pharmacist =1</a:t>
            </a:r>
          </a:p>
          <a:p>
            <a:pPr>
              <a:buFont typeface="Arial" pitchFamily="34" charset="0"/>
              <a:buChar char="•"/>
            </a:pPr>
            <a:r>
              <a:rPr lang="en-US" sz="2800" b="1" dirty="0"/>
              <a:t>Health worker =1</a:t>
            </a:r>
          </a:p>
          <a:p>
            <a:pPr>
              <a:buFont typeface="Arial" pitchFamily="34" charset="0"/>
              <a:buChar char="•"/>
            </a:pPr>
            <a:r>
              <a:rPr lang="en-US" sz="2800" b="1" dirty="0"/>
              <a:t>Block extension educator =1</a:t>
            </a:r>
          </a:p>
          <a:p>
            <a:pPr>
              <a:buFont typeface="Arial" pitchFamily="34" charset="0"/>
              <a:buChar char="•"/>
            </a:pPr>
            <a:r>
              <a:rPr lang="en-US" sz="2800" b="1" dirty="0"/>
              <a:t>Health assistant female =1</a:t>
            </a:r>
          </a:p>
          <a:p>
            <a:pPr>
              <a:buFont typeface="Arial" pitchFamily="34" charset="0"/>
              <a:buChar char="•"/>
            </a:pPr>
            <a:r>
              <a:rPr lang="en-US" sz="2800" b="1" dirty="0"/>
              <a:t>Health assistant male =1</a:t>
            </a:r>
          </a:p>
          <a:p>
            <a:pPr>
              <a:buFont typeface="Arial" pitchFamily="34" charset="0"/>
              <a:buChar char="•"/>
            </a:pPr>
            <a:r>
              <a:rPr lang="en-US" sz="2800" b="1" dirty="0"/>
              <a:t>Lab technician =1</a:t>
            </a:r>
          </a:p>
          <a:p>
            <a:pPr>
              <a:buFont typeface="Arial" pitchFamily="34" charset="0"/>
              <a:buChar char="•"/>
            </a:pPr>
            <a:r>
              <a:rPr lang="en-US" sz="2800" b="1" dirty="0"/>
              <a:t>Drivers = 1</a:t>
            </a:r>
          </a:p>
          <a:p>
            <a:pPr>
              <a:buFont typeface="Arial" pitchFamily="34" charset="0"/>
              <a:buChar char="•"/>
            </a:pPr>
            <a:r>
              <a:rPr lang="en-US" sz="2800" b="1" dirty="0"/>
              <a:t>Class IV Employee =4</a:t>
            </a:r>
          </a:p>
          <a:p>
            <a:pPr>
              <a:buFont typeface="Arial" pitchFamily="34" charset="0"/>
              <a:buChar char="•"/>
            </a:pPr>
            <a:r>
              <a:rPr lang="en-US" sz="2800" b="1" dirty="0"/>
              <a:t>UDC &amp; LDC =2</a:t>
            </a:r>
          </a:p>
          <a:p>
            <a:endParaRPr lang="en-US" sz="2800" b="1" dirty="0"/>
          </a:p>
          <a:p>
            <a:r>
              <a:rPr lang="en-US" sz="2800" b="1" dirty="0"/>
              <a:t>TOTAL STAFF= 15</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Function of PHC</a:t>
            </a:r>
          </a:p>
        </p:txBody>
      </p:sp>
      <p:sp>
        <p:nvSpPr>
          <p:cNvPr id="3" name="Content Placeholder 2"/>
          <p:cNvSpPr>
            <a:spLocks noGrp="1"/>
          </p:cNvSpPr>
          <p:nvPr>
            <p:ph idx="1"/>
          </p:nvPr>
        </p:nvSpPr>
        <p:spPr>
          <a:xfrm>
            <a:off x="1519044" y="1798637"/>
            <a:ext cx="9123755" cy="4608971"/>
          </a:xfrm>
        </p:spPr>
        <p:txBody>
          <a:bodyPr>
            <a:noAutofit/>
          </a:bodyPr>
          <a:lstStyle/>
          <a:p>
            <a:r>
              <a:rPr lang="en-US" sz="4000" dirty="0"/>
              <a:t>Family planning</a:t>
            </a:r>
          </a:p>
          <a:p>
            <a:r>
              <a:rPr lang="en-US" sz="4000" dirty="0"/>
              <a:t>School health services</a:t>
            </a:r>
          </a:p>
          <a:p>
            <a:r>
              <a:rPr lang="en-US" sz="4000" dirty="0"/>
              <a:t>Health education</a:t>
            </a:r>
          </a:p>
          <a:p>
            <a:r>
              <a:rPr lang="en-US" sz="4000" dirty="0"/>
              <a:t>Collective of vital statistics</a:t>
            </a:r>
          </a:p>
          <a:p>
            <a:r>
              <a:rPr lang="en-US" sz="4000" dirty="0"/>
              <a:t>Implementing the national health programs</a:t>
            </a:r>
          </a:p>
          <a:p>
            <a:r>
              <a:rPr lang="en-US" sz="4000" dirty="0"/>
              <a:t>Training of personnel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a:t>4. COMMUNITY HEALTH NURSING</a:t>
            </a:r>
          </a:p>
        </p:txBody>
      </p:sp>
      <p:sp>
        <p:nvSpPr>
          <p:cNvPr id="3" name="Content Placeholder 2"/>
          <p:cNvSpPr>
            <a:spLocks noGrp="1"/>
          </p:cNvSpPr>
          <p:nvPr>
            <p:ph idx="1"/>
          </p:nvPr>
        </p:nvSpPr>
        <p:spPr>
          <a:xfrm>
            <a:off x="899320" y="1874837"/>
            <a:ext cx="10287000" cy="4608971"/>
          </a:xfrm>
        </p:spPr>
        <p:txBody>
          <a:bodyPr>
            <a:noAutofit/>
          </a:bodyPr>
          <a:lstStyle/>
          <a:p>
            <a:pPr algn="just"/>
            <a:r>
              <a:rPr lang="en-US" sz="3200" dirty="0"/>
              <a:t>The community health center constitute the secondary level of health care, were designed to provide referral as well as specialist health care to the rural populations.</a:t>
            </a:r>
          </a:p>
          <a:p>
            <a:pPr algn="just"/>
            <a:r>
              <a:rPr lang="en-US" sz="3200" dirty="0"/>
              <a:t>CHC are maintained by the state government under the minimum need </a:t>
            </a:r>
            <a:r>
              <a:rPr lang="en-US" sz="3200" dirty="0" err="1"/>
              <a:t>programme</a:t>
            </a:r>
            <a:r>
              <a:rPr lang="en-US" sz="3200" dirty="0"/>
              <a:t>.</a:t>
            </a:r>
          </a:p>
          <a:p>
            <a:pPr algn="just"/>
            <a:r>
              <a:rPr lang="en-US" sz="3200" dirty="0"/>
              <a:t>Each CHC has 30 sectioned bed. It cover population 1,20,000 in plain and 80,000 in tribal and backward area . </a:t>
            </a:r>
          </a:p>
          <a:p>
            <a:pPr algn="just"/>
            <a:r>
              <a:rPr lang="en-US" sz="3200" dirty="0"/>
              <a:t>From CHC patient are referred to district hospital/health centers if required for consultation and treatment.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Specialist services provided of CHC</a:t>
            </a:r>
          </a:p>
        </p:txBody>
      </p:sp>
      <p:sp>
        <p:nvSpPr>
          <p:cNvPr id="3" name="Content Placeholder 2"/>
          <p:cNvSpPr>
            <a:spLocks noGrp="1"/>
          </p:cNvSpPr>
          <p:nvPr>
            <p:ph idx="1"/>
          </p:nvPr>
        </p:nvSpPr>
        <p:spPr/>
        <p:txBody>
          <a:bodyPr>
            <a:normAutofit/>
          </a:bodyPr>
          <a:lstStyle/>
          <a:p>
            <a:r>
              <a:rPr lang="en-US" sz="2800" b="1" dirty="0"/>
              <a:t>Surgery</a:t>
            </a:r>
          </a:p>
          <a:p>
            <a:r>
              <a:rPr lang="en-US" sz="2800" b="1" dirty="0"/>
              <a:t>Medicine</a:t>
            </a:r>
          </a:p>
          <a:p>
            <a:r>
              <a:rPr lang="en-US" sz="2800" b="1" dirty="0"/>
              <a:t>Obstetrics and gynecology</a:t>
            </a:r>
          </a:p>
          <a:p>
            <a:r>
              <a:rPr lang="en-US" sz="2800" b="1" dirty="0"/>
              <a:t>Pediatrics</a:t>
            </a:r>
          </a:p>
          <a:p>
            <a:r>
              <a:rPr lang="en-US" sz="2800" b="1" dirty="0"/>
              <a:t>Dental and ENT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a:t>FUNTION OF CHC</a:t>
            </a:r>
          </a:p>
        </p:txBody>
      </p:sp>
      <p:sp>
        <p:nvSpPr>
          <p:cNvPr id="3" name="Content Placeholder 2"/>
          <p:cNvSpPr>
            <a:spLocks noGrp="1"/>
          </p:cNvSpPr>
          <p:nvPr>
            <p:ph idx="1"/>
          </p:nvPr>
        </p:nvSpPr>
        <p:spPr>
          <a:xfrm>
            <a:off x="975519" y="2057576"/>
            <a:ext cx="10439400" cy="4998861"/>
          </a:xfrm>
        </p:spPr>
        <p:txBody>
          <a:bodyPr>
            <a:normAutofit/>
          </a:bodyPr>
          <a:lstStyle/>
          <a:p>
            <a:pPr algn="just"/>
            <a:r>
              <a:rPr lang="en-US" sz="3200" dirty="0"/>
              <a:t>Routine and emergency surgery.</a:t>
            </a:r>
          </a:p>
          <a:p>
            <a:pPr algn="just"/>
            <a:r>
              <a:rPr lang="en-US" sz="3200" dirty="0"/>
              <a:t>Routine and emergency medical care.</a:t>
            </a:r>
          </a:p>
          <a:p>
            <a:pPr algn="just"/>
            <a:r>
              <a:rPr lang="en-US" sz="3200" dirty="0"/>
              <a:t>24 hours delivery services including surgical intervention like C.S.</a:t>
            </a:r>
          </a:p>
          <a:p>
            <a:pPr algn="just"/>
            <a:r>
              <a:rPr lang="en-US" sz="3200" dirty="0"/>
              <a:t>Essential and emergency obstetric care.</a:t>
            </a:r>
          </a:p>
          <a:p>
            <a:pPr algn="just"/>
            <a:r>
              <a:rPr lang="en-US" sz="3200" dirty="0"/>
              <a:t>Newborn care.</a:t>
            </a:r>
          </a:p>
          <a:p>
            <a:pPr algn="just"/>
            <a:r>
              <a:rPr lang="en-US" sz="3200" dirty="0"/>
              <a:t>Routine and emergency care of sick children.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anand">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2.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3.xml><?xml version="1.0" encoding="utf-8"?>
<a:theme xmlns:a="http://schemas.openxmlformats.org/drawingml/2006/main" name="2_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4.xml><?xml version="1.0" encoding="utf-8"?>
<a:theme xmlns:a="http://schemas.openxmlformats.org/drawingml/2006/main" name="3_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5.xml><?xml version="1.0" encoding="utf-8"?>
<a:theme xmlns:a="http://schemas.openxmlformats.org/drawingml/2006/main" name="Chalkboard 16x9">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docProps/app.xml><?xml version="1.0" encoding="utf-8"?>
<Properties xmlns="http://schemas.openxmlformats.org/officeDocument/2006/extended-properties" xmlns:vt="http://schemas.openxmlformats.org/officeDocument/2006/docPropsVTypes">
  <Template>anand</Template>
  <TotalTime>207</TotalTime>
  <Words>879</Words>
  <Application>Microsoft Office PowerPoint</Application>
  <PresentationFormat>Custom</PresentationFormat>
  <Paragraphs>118</Paragraphs>
  <Slides>24</Slides>
  <Notes>0</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24</vt:i4>
      </vt:variant>
    </vt:vector>
  </HeadingPairs>
  <TitlesOfParts>
    <vt:vector size="39" baseType="lpstr">
      <vt:lpstr>Algerian</vt:lpstr>
      <vt:lpstr>Arial</vt:lpstr>
      <vt:lpstr>Arial Rounded MT Bold</vt:lpstr>
      <vt:lpstr>Baskerville Old Face</vt:lpstr>
      <vt:lpstr>Berlin Sans FB Demi</vt:lpstr>
      <vt:lpstr>Bodoni MT</vt:lpstr>
      <vt:lpstr>Consolas</vt:lpstr>
      <vt:lpstr>Times New Roman</vt:lpstr>
      <vt:lpstr>Trebuchet MS</vt:lpstr>
      <vt:lpstr>Wingdings</vt:lpstr>
      <vt:lpstr>anand</vt:lpstr>
      <vt:lpstr>Berlin</vt:lpstr>
      <vt:lpstr>2_Berlin</vt:lpstr>
      <vt:lpstr>3_Berlin</vt:lpstr>
      <vt:lpstr>Chalkboard 16x9</vt:lpstr>
      <vt:lpstr>Unit-7  REFERRAL SYSTEM</vt:lpstr>
      <vt:lpstr>INTRODUCTION</vt:lpstr>
      <vt:lpstr>PowerPoint Presentation</vt:lpstr>
      <vt:lpstr>LEVELS OF HEALTH CARE</vt:lpstr>
      <vt:lpstr>PRIMARY HEALTH CARE</vt:lpstr>
      <vt:lpstr>PowerPoint Presentation</vt:lpstr>
      <vt:lpstr>SECONDARY HEALTH CARE</vt:lpstr>
      <vt:lpstr>TERTIARY LEVEL</vt:lpstr>
      <vt:lpstr>Health care trends</vt:lpstr>
      <vt:lpstr>Conti….</vt:lpstr>
      <vt:lpstr>PowerPoint Presentation</vt:lpstr>
      <vt:lpstr>HEALTH CARE SETTINGS</vt:lpstr>
      <vt:lpstr>Health care setting classified are</vt:lpstr>
      <vt:lpstr>PUBLIC SYSTEM</vt:lpstr>
      <vt:lpstr>1. VILLAGE LEVEL</vt:lpstr>
      <vt:lpstr>2. SUB CENTER</vt:lpstr>
      <vt:lpstr>PowerPoint Presentation</vt:lpstr>
      <vt:lpstr>PowerPoint Presentation</vt:lpstr>
      <vt:lpstr>RECOMMENTED STAFFING PATTERN OF PHC</vt:lpstr>
      <vt:lpstr>Function of PHC</vt:lpstr>
      <vt:lpstr>4. COMMUNITY HEALTH NURSING</vt:lpstr>
      <vt:lpstr>Specialist services provided of CHC</vt:lpstr>
      <vt:lpstr>FUNTION OF CHC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Unit-7  REFERRAL SYSTEM</dc:title>
  <dc:creator>asus</dc:creator>
  <cp:lastModifiedBy>KAPIL PATEL</cp:lastModifiedBy>
  <cp:revision>17</cp:revision>
  <dcterms:created xsi:type="dcterms:W3CDTF">2006-08-16T00:00:00Z</dcterms:created>
  <dcterms:modified xsi:type="dcterms:W3CDTF">2023-12-12T05:45:50Z</dcterms:modified>
</cp:coreProperties>
</file>