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Layouts/slideLayout6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 id="2147483714" r:id="rId4"/>
    <p:sldMasterId id="2147483732"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4" r:id="rId23"/>
    <p:sldId id="275" r:id="rId24"/>
    <p:sldId id="273" r:id="rId25"/>
    <p:sldId id="276" r:id="rId26"/>
    <p:sldId id="277" r:id="rId27"/>
    <p:sldId id="278" r:id="rId28"/>
    <p:sldId id="279" r:id="rId29"/>
    <p:sldId id="280" r:id="rId30"/>
    <p:sldId id="281" r:id="rId31"/>
  </p:sldIdLst>
  <p:sldSz cx="12161838" cy="7407275"/>
  <p:notesSz cx="6858000" cy="9144000"/>
  <p:defaultText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984" y="-102"/>
      </p:cViewPr>
      <p:guideLst>
        <p:guide orient="horz" pos="2333"/>
        <p:guide pos="383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9E294A-FD93-4B98-BFDC-2213DAF42E1D}" type="doc">
      <dgm:prSet loTypeId="urn:microsoft.com/office/officeart/2005/8/layout/pyramid1" loCatId="pyramid" qsTypeId="urn:microsoft.com/office/officeart/2005/8/quickstyle/simple1" qsCatId="simple" csTypeId="urn:microsoft.com/office/officeart/2005/8/colors/accent1_4" csCatId="accent1" phldr="1"/>
      <dgm:spPr/>
    </dgm:pt>
    <dgm:pt modelId="{46A27D0A-6853-4F23-8662-7E0706AC19F6}">
      <dgm:prSet phldrT="[Text]" custT="1"/>
      <dgm:spPr/>
      <dgm:t>
        <a:bodyPr/>
        <a:lstStyle/>
        <a:p>
          <a:r>
            <a:rPr lang="en-US" sz="3200" b="1" i="1" dirty="0" smtClean="0">
              <a:solidFill>
                <a:srgbClr val="FFC000"/>
              </a:solidFill>
            </a:rPr>
            <a:t>Primary prevention</a:t>
          </a:r>
          <a:endParaRPr lang="en-US" sz="3200" b="1" i="1" dirty="0">
            <a:solidFill>
              <a:srgbClr val="FFC000"/>
            </a:solidFill>
          </a:endParaRPr>
        </a:p>
      </dgm:t>
    </dgm:pt>
    <dgm:pt modelId="{96BBAEC2-E688-4989-B3A1-E09EF11CB487}" type="parTrans" cxnId="{F360E4B7-26EF-4B91-A439-3C51CB9A6FD8}">
      <dgm:prSet/>
      <dgm:spPr/>
      <dgm:t>
        <a:bodyPr/>
        <a:lstStyle/>
        <a:p>
          <a:endParaRPr lang="en-US"/>
        </a:p>
      </dgm:t>
    </dgm:pt>
    <dgm:pt modelId="{23CE1DB3-26DE-4BF6-8472-F43953AF6A40}" type="sibTrans" cxnId="{F360E4B7-26EF-4B91-A439-3C51CB9A6FD8}">
      <dgm:prSet/>
      <dgm:spPr/>
      <dgm:t>
        <a:bodyPr/>
        <a:lstStyle/>
        <a:p>
          <a:endParaRPr lang="en-US"/>
        </a:p>
      </dgm:t>
    </dgm:pt>
    <dgm:pt modelId="{90A93D61-8617-42F5-A3A0-A31CF360A56B}">
      <dgm:prSet phldrT="[Text]" custT="1"/>
      <dgm:spPr/>
      <dgm:t>
        <a:bodyPr/>
        <a:lstStyle/>
        <a:p>
          <a:r>
            <a:rPr lang="en-US" sz="3200" b="1" i="1" dirty="0" smtClean="0">
              <a:solidFill>
                <a:srgbClr val="FF0000"/>
              </a:solidFill>
            </a:rPr>
            <a:t>Secondary prevention</a:t>
          </a:r>
          <a:endParaRPr lang="en-US" sz="3200" b="1" i="1" dirty="0">
            <a:solidFill>
              <a:srgbClr val="FF0000"/>
            </a:solidFill>
          </a:endParaRPr>
        </a:p>
      </dgm:t>
    </dgm:pt>
    <dgm:pt modelId="{F1A76DE7-D5FD-45BC-8451-407C284221AE}" type="parTrans" cxnId="{6389BE5D-4755-448E-8E11-C089E18079A1}">
      <dgm:prSet/>
      <dgm:spPr/>
      <dgm:t>
        <a:bodyPr/>
        <a:lstStyle/>
        <a:p>
          <a:endParaRPr lang="en-US"/>
        </a:p>
      </dgm:t>
    </dgm:pt>
    <dgm:pt modelId="{D9260E51-8022-4D40-95AD-233001874AA0}" type="sibTrans" cxnId="{6389BE5D-4755-448E-8E11-C089E18079A1}">
      <dgm:prSet/>
      <dgm:spPr/>
      <dgm:t>
        <a:bodyPr/>
        <a:lstStyle/>
        <a:p>
          <a:endParaRPr lang="en-US"/>
        </a:p>
      </dgm:t>
    </dgm:pt>
    <dgm:pt modelId="{EE559EEF-3CAC-439F-8E77-36DB5D1D4217}">
      <dgm:prSet phldrT="[Text]" custT="1"/>
      <dgm:spPr/>
      <dgm:t>
        <a:bodyPr/>
        <a:lstStyle/>
        <a:p>
          <a:r>
            <a:rPr lang="en-US" sz="3200" b="1" i="1" dirty="0" smtClean="0">
              <a:solidFill>
                <a:srgbClr val="002060"/>
              </a:solidFill>
            </a:rPr>
            <a:t>Tertiary prevention</a:t>
          </a:r>
          <a:endParaRPr lang="en-US" sz="3200" b="1" i="1" dirty="0">
            <a:solidFill>
              <a:srgbClr val="002060"/>
            </a:solidFill>
          </a:endParaRPr>
        </a:p>
      </dgm:t>
    </dgm:pt>
    <dgm:pt modelId="{C17F76A2-42F8-4B35-903B-C9A7B9AC8B7C}" type="parTrans" cxnId="{B121C775-9BD6-4AB0-BF60-1411A0A31A15}">
      <dgm:prSet/>
      <dgm:spPr/>
      <dgm:t>
        <a:bodyPr/>
        <a:lstStyle/>
        <a:p>
          <a:endParaRPr lang="en-US"/>
        </a:p>
      </dgm:t>
    </dgm:pt>
    <dgm:pt modelId="{5F126242-249D-4D09-B9C3-A4097C8ACC61}" type="sibTrans" cxnId="{B121C775-9BD6-4AB0-BF60-1411A0A31A15}">
      <dgm:prSet/>
      <dgm:spPr/>
      <dgm:t>
        <a:bodyPr/>
        <a:lstStyle/>
        <a:p>
          <a:endParaRPr lang="en-US"/>
        </a:p>
      </dgm:t>
    </dgm:pt>
    <dgm:pt modelId="{1DD4A92D-620A-4D56-B799-33D4F5A6823D}" type="pres">
      <dgm:prSet presAssocID="{509E294A-FD93-4B98-BFDC-2213DAF42E1D}" presName="Name0" presStyleCnt="0">
        <dgm:presLayoutVars>
          <dgm:dir/>
          <dgm:animLvl val="lvl"/>
          <dgm:resizeHandles val="exact"/>
        </dgm:presLayoutVars>
      </dgm:prSet>
      <dgm:spPr/>
    </dgm:pt>
    <dgm:pt modelId="{BE45BAAE-F58B-4A0D-BA88-2930E04DCD27}" type="pres">
      <dgm:prSet presAssocID="{46A27D0A-6853-4F23-8662-7E0706AC19F6}" presName="Name8" presStyleCnt="0"/>
      <dgm:spPr/>
    </dgm:pt>
    <dgm:pt modelId="{1DFC3896-BE6E-4841-9C71-589917E51DEE}" type="pres">
      <dgm:prSet presAssocID="{46A27D0A-6853-4F23-8662-7E0706AC19F6}" presName="level" presStyleLbl="node1" presStyleIdx="0" presStyleCnt="3">
        <dgm:presLayoutVars>
          <dgm:chMax val="1"/>
          <dgm:bulletEnabled val="1"/>
        </dgm:presLayoutVars>
      </dgm:prSet>
      <dgm:spPr/>
      <dgm:t>
        <a:bodyPr/>
        <a:lstStyle/>
        <a:p>
          <a:endParaRPr lang="en-US"/>
        </a:p>
      </dgm:t>
    </dgm:pt>
    <dgm:pt modelId="{C8A42529-750E-4DAD-98AD-11E1B0101824}" type="pres">
      <dgm:prSet presAssocID="{46A27D0A-6853-4F23-8662-7E0706AC19F6}" presName="levelTx" presStyleLbl="revTx" presStyleIdx="0" presStyleCnt="0">
        <dgm:presLayoutVars>
          <dgm:chMax val="1"/>
          <dgm:bulletEnabled val="1"/>
        </dgm:presLayoutVars>
      </dgm:prSet>
      <dgm:spPr/>
      <dgm:t>
        <a:bodyPr/>
        <a:lstStyle/>
        <a:p>
          <a:endParaRPr lang="en-US"/>
        </a:p>
      </dgm:t>
    </dgm:pt>
    <dgm:pt modelId="{766F1E1A-DF7D-474A-898F-D4D8B0288B0B}" type="pres">
      <dgm:prSet presAssocID="{90A93D61-8617-42F5-A3A0-A31CF360A56B}" presName="Name8" presStyleCnt="0"/>
      <dgm:spPr/>
    </dgm:pt>
    <dgm:pt modelId="{5C5D3218-D170-4EEE-9DB4-A38C1247CFC6}" type="pres">
      <dgm:prSet presAssocID="{90A93D61-8617-42F5-A3A0-A31CF360A56B}" presName="level" presStyleLbl="node1" presStyleIdx="1" presStyleCnt="3">
        <dgm:presLayoutVars>
          <dgm:chMax val="1"/>
          <dgm:bulletEnabled val="1"/>
        </dgm:presLayoutVars>
      </dgm:prSet>
      <dgm:spPr/>
      <dgm:t>
        <a:bodyPr/>
        <a:lstStyle/>
        <a:p>
          <a:endParaRPr lang="en-US"/>
        </a:p>
      </dgm:t>
    </dgm:pt>
    <dgm:pt modelId="{E00FA36E-EC34-4C78-9AA5-DEEC76BC30B3}" type="pres">
      <dgm:prSet presAssocID="{90A93D61-8617-42F5-A3A0-A31CF360A56B}" presName="levelTx" presStyleLbl="revTx" presStyleIdx="0" presStyleCnt="0">
        <dgm:presLayoutVars>
          <dgm:chMax val="1"/>
          <dgm:bulletEnabled val="1"/>
        </dgm:presLayoutVars>
      </dgm:prSet>
      <dgm:spPr/>
      <dgm:t>
        <a:bodyPr/>
        <a:lstStyle/>
        <a:p>
          <a:endParaRPr lang="en-US"/>
        </a:p>
      </dgm:t>
    </dgm:pt>
    <dgm:pt modelId="{43683009-79FD-4AB0-BA14-90F8FE9D6461}" type="pres">
      <dgm:prSet presAssocID="{EE559EEF-3CAC-439F-8E77-36DB5D1D4217}" presName="Name8" presStyleCnt="0"/>
      <dgm:spPr/>
    </dgm:pt>
    <dgm:pt modelId="{4FF4A562-D365-4C81-89DF-E0CB79CEEA12}" type="pres">
      <dgm:prSet presAssocID="{EE559EEF-3CAC-439F-8E77-36DB5D1D4217}" presName="level" presStyleLbl="node1" presStyleIdx="2" presStyleCnt="3" custLinFactNeighborY="274">
        <dgm:presLayoutVars>
          <dgm:chMax val="1"/>
          <dgm:bulletEnabled val="1"/>
        </dgm:presLayoutVars>
      </dgm:prSet>
      <dgm:spPr/>
      <dgm:t>
        <a:bodyPr/>
        <a:lstStyle/>
        <a:p>
          <a:endParaRPr lang="en-US"/>
        </a:p>
      </dgm:t>
    </dgm:pt>
    <dgm:pt modelId="{57B2F1A6-123B-467C-9D66-FA72A21EA33A}" type="pres">
      <dgm:prSet presAssocID="{EE559EEF-3CAC-439F-8E77-36DB5D1D4217}" presName="levelTx" presStyleLbl="revTx" presStyleIdx="0" presStyleCnt="0">
        <dgm:presLayoutVars>
          <dgm:chMax val="1"/>
          <dgm:bulletEnabled val="1"/>
        </dgm:presLayoutVars>
      </dgm:prSet>
      <dgm:spPr/>
      <dgm:t>
        <a:bodyPr/>
        <a:lstStyle/>
        <a:p>
          <a:endParaRPr lang="en-US"/>
        </a:p>
      </dgm:t>
    </dgm:pt>
  </dgm:ptLst>
  <dgm:cxnLst>
    <dgm:cxn modelId="{3145B7C8-B21B-421A-9E7F-7B81326CC4FB}" type="presOf" srcId="{90A93D61-8617-42F5-A3A0-A31CF360A56B}" destId="{5C5D3218-D170-4EEE-9DB4-A38C1247CFC6}" srcOrd="0" destOrd="0" presId="urn:microsoft.com/office/officeart/2005/8/layout/pyramid1"/>
    <dgm:cxn modelId="{E428FF0D-05F6-4C73-9FFE-EF6536A4F096}" type="presOf" srcId="{46A27D0A-6853-4F23-8662-7E0706AC19F6}" destId="{C8A42529-750E-4DAD-98AD-11E1B0101824}" srcOrd="1" destOrd="0" presId="urn:microsoft.com/office/officeart/2005/8/layout/pyramid1"/>
    <dgm:cxn modelId="{F0F3B653-0AF8-4A93-BAA9-E04B1F54C1E6}" type="presOf" srcId="{EE559EEF-3CAC-439F-8E77-36DB5D1D4217}" destId="{57B2F1A6-123B-467C-9D66-FA72A21EA33A}" srcOrd="1" destOrd="0" presId="urn:microsoft.com/office/officeart/2005/8/layout/pyramid1"/>
    <dgm:cxn modelId="{0C3DA2D2-BA51-407F-9DA2-B3799C37AB0F}" type="presOf" srcId="{509E294A-FD93-4B98-BFDC-2213DAF42E1D}" destId="{1DD4A92D-620A-4D56-B799-33D4F5A6823D}" srcOrd="0" destOrd="0" presId="urn:microsoft.com/office/officeart/2005/8/layout/pyramid1"/>
    <dgm:cxn modelId="{218B3D78-C1E1-44D3-B1F0-CB45736FC93D}" type="presOf" srcId="{90A93D61-8617-42F5-A3A0-A31CF360A56B}" destId="{E00FA36E-EC34-4C78-9AA5-DEEC76BC30B3}" srcOrd="1" destOrd="0" presId="urn:microsoft.com/office/officeart/2005/8/layout/pyramid1"/>
    <dgm:cxn modelId="{2711096D-2986-4027-80F9-49F244A399CF}" type="presOf" srcId="{46A27D0A-6853-4F23-8662-7E0706AC19F6}" destId="{1DFC3896-BE6E-4841-9C71-589917E51DEE}" srcOrd="0" destOrd="0" presId="urn:microsoft.com/office/officeart/2005/8/layout/pyramid1"/>
    <dgm:cxn modelId="{F360E4B7-26EF-4B91-A439-3C51CB9A6FD8}" srcId="{509E294A-FD93-4B98-BFDC-2213DAF42E1D}" destId="{46A27D0A-6853-4F23-8662-7E0706AC19F6}" srcOrd="0" destOrd="0" parTransId="{96BBAEC2-E688-4989-B3A1-E09EF11CB487}" sibTransId="{23CE1DB3-26DE-4BF6-8472-F43953AF6A40}"/>
    <dgm:cxn modelId="{6389BE5D-4755-448E-8E11-C089E18079A1}" srcId="{509E294A-FD93-4B98-BFDC-2213DAF42E1D}" destId="{90A93D61-8617-42F5-A3A0-A31CF360A56B}" srcOrd="1" destOrd="0" parTransId="{F1A76DE7-D5FD-45BC-8451-407C284221AE}" sibTransId="{D9260E51-8022-4D40-95AD-233001874AA0}"/>
    <dgm:cxn modelId="{B121C775-9BD6-4AB0-BF60-1411A0A31A15}" srcId="{509E294A-FD93-4B98-BFDC-2213DAF42E1D}" destId="{EE559EEF-3CAC-439F-8E77-36DB5D1D4217}" srcOrd="2" destOrd="0" parTransId="{C17F76A2-42F8-4B35-903B-C9A7B9AC8B7C}" sibTransId="{5F126242-249D-4D09-B9C3-A4097C8ACC61}"/>
    <dgm:cxn modelId="{0096AEAE-7E7E-48E6-B90E-E3615665E5DE}" type="presOf" srcId="{EE559EEF-3CAC-439F-8E77-36DB5D1D4217}" destId="{4FF4A562-D365-4C81-89DF-E0CB79CEEA12}" srcOrd="0" destOrd="0" presId="urn:microsoft.com/office/officeart/2005/8/layout/pyramid1"/>
    <dgm:cxn modelId="{A0D3EDA7-8C0A-4867-8AFD-EE27F720E132}" type="presParOf" srcId="{1DD4A92D-620A-4D56-B799-33D4F5A6823D}" destId="{BE45BAAE-F58B-4A0D-BA88-2930E04DCD27}" srcOrd="0" destOrd="0" presId="urn:microsoft.com/office/officeart/2005/8/layout/pyramid1"/>
    <dgm:cxn modelId="{A9648FFE-E951-4EAC-B8A2-272A72E9252F}" type="presParOf" srcId="{BE45BAAE-F58B-4A0D-BA88-2930E04DCD27}" destId="{1DFC3896-BE6E-4841-9C71-589917E51DEE}" srcOrd="0" destOrd="0" presId="urn:microsoft.com/office/officeart/2005/8/layout/pyramid1"/>
    <dgm:cxn modelId="{48875F33-8E57-4FD2-80E3-362B400A40D5}" type="presParOf" srcId="{BE45BAAE-F58B-4A0D-BA88-2930E04DCD27}" destId="{C8A42529-750E-4DAD-98AD-11E1B0101824}" srcOrd="1" destOrd="0" presId="urn:microsoft.com/office/officeart/2005/8/layout/pyramid1"/>
    <dgm:cxn modelId="{BAB3FB37-5CAB-48D9-B0A5-E3593C1BF873}" type="presParOf" srcId="{1DD4A92D-620A-4D56-B799-33D4F5A6823D}" destId="{766F1E1A-DF7D-474A-898F-D4D8B0288B0B}" srcOrd="1" destOrd="0" presId="urn:microsoft.com/office/officeart/2005/8/layout/pyramid1"/>
    <dgm:cxn modelId="{95D48584-75B2-4ACA-AB05-AC86D126BD28}" type="presParOf" srcId="{766F1E1A-DF7D-474A-898F-D4D8B0288B0B}" destId="{5C5D3218-D170-4EEE-9DB4-A38C1247CFC6}" srcOrd="0" destOrd="0" presId="urn:microsoft.com/office/officeart/2005/8/layout/pyramid1"/>
    <dgm:cxn modelId="{E5791BCB-0CC9-4D6B-BD8B-CBA244826CFB}" type="presParOf" srcId="{766F1E1A-DF7D-474A-898F-D4D8B0288B0B}" destId="{E00FA36E-EC34-4C78-9AA5-DEEC76BC30B3}" srcOrd="1" destOrd="0" presId="urn:microsoft.com/office/officeart/2005/8/layout/pyramid1"/>
    <dgm:cxn modelId="{126DA6F0-D547-4CD5-B5AD-00BBBC9EAAB9}" type="presParOf" srcId="{1DD4A92D-620A-4D56-B799-33D4F5A6823D}" destId="{43683009-79FD-4AB0-BA14-90F8FE9D6461}" srcOrd="2" destOrd="0" presId="urn:microsoft.com/office/officeart/2005/8/layout/pyramid1"/>
    <dgm:cxn modelId="{712E6647-39A2-4CF3-9C89-94DB59C55F82}" type="presParOf" srcId="{43683009-79FD-4AB0-BA14-90F8FE9D6461}" destId="{4FF4A562-D365-4C81-89DF-E0CB79CEEA12}" srcOrd="0" destOrd="0" presId="urn:microsoft.com/office/officeart/2005/8/layout/pyramid1"/>
    <dgm:cxn modelId="{2C8F1A0B-62B8-49D9-91C2-E7F5BF6D69C2}" type="presParOf" srcId="{43683009-79FD-4AB0-BA14-90F8FE9D6461}" destId="{57B2F1A6-123B-467C-9D66-FA72A21EA33A}" srcOrd="1" destOrd="0" presId="urn:microsoft.com/office/officeart/2005/8/layout/pyramid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FC3896-BE6E-4841-9C71-589917E51DEE}">
      <dsp:nvSpPr>
        <dsp:cNvPr id="0" name=""/>
        <dsp:cNvSpPr/>
      </dsp:nvSpPr>
      <dsp:spPr>
        <a:xfrm>
          <a:off x="2824515" y="0"/>
          <a:ext cx="2824515" cy="1877953"/>
        </a:xfrm>
        <a:prstGeom prst="trapezoid">
          <a:avLst>
            <a:gd name="adj" fmla="val 75202"/>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b="1" i="1" kern="1200" dirty="0" smtClean="0">
              <a:solidFill>
                <a:srgbClr val="FFC000"/>
              </a:solidFill>
            </a:rPr>
            <a:t>Primary prevention</a:t>
          </a:r>
          <a:endParaRPr lang="en-US" sz="3200" b="1" i="1" kern="1200" dirty="0">
            <a:solidFill>
              <a:srgbClr val="FFC000"/>
            </a:solidFill>
          </a:endParaRPr>
        </a:p>
      </dsp:txBody>
      <dsp:txXfrm>
        <a:off x="2824515" y="0"/>
        <a:ext cx="2824515" cy="1877953"/>
      </dsp:txXfrm>
    </dsp:sp>
    <dsp:sp modelId="{5C5D3218-D170-4EEE-9DB4-A38C1247CFC6}">
      <dsp:nvSpPr>
        <dsp:cNvPr id="0" name=""/>
        <dsp:cNvSpPr/>
      </dsp:nvSpPr>
      <dsp:spPr>
        <a:xfrm>
          <a:off x="1412257" y="1877953"/>
          <a:ext cx="5649030" cy="1877953"/>
        </a:xfrm>
        <a:prstGeom prst="trapezoid">
          <a:avLst>
            <a:gd name="adj" fmla="val 75202"/>
          </a:avLst>
        </a:prstGeom>
        <a:solidFill>
          <a:schemeClr val="accent1">
            <a:shade val="50000"/>
            <a:hueOff val="0"/>
            <a:satOff val="0"/>
            <a:lumOff val="19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b="1" i="1" kern="1200" dirty="0" smtClean="0">
              <a:solidFill>
                <a:srgbClr val="FF0000"/>
              </a:solidFill>
            </a:rPr>
            <a:t>Secondary prevention</a:t>
          </a:r>
          <a:endParaRPr lang="en-US" sz="3200" b="1" i="1" kern="1200" dirty="0">
            <a:solidFill>
              <a:srgbClr val="FF0000"/>
            </a:solidFill>
          </a:endParaRPr>
        </a:p>
      </dsp:txBody>
      <dsp:txXfrm>
        <a:off x="2400838" y="1877953"/>
        <a:ext cx="3671869" cy="1877953"/>
      </dsp:txXfrm>
    </dsp:sp>
    <dsp:sp modelId="{4FF4A562-D365-4C81-89DF-E0CB79CEEA12}">
      <dsp:nvSpPr>
        <dsp:cNvPr id="0" name=""/>
        <dsp:cNvSpPr/>
      </dsp:nvSpPr>
      <dsp:spPr>
        <a:xfrm>
          <a:off x="0" y="3755907"/>
          <a:ext cx="8473546" cy="1877953"/>
        </a:xfrm>
        <a:prstGeom prst="trapezoid">
          <a:avLst>
            <a:gd name="adj" fmla="val 75202"/>
          </a:avLst>
        </a:prstGeom>
        <a:solidFill>
          <a:schemeClr val="accent1">
            <a:shade val="50000"/>
            <a:hueOff val="0"/>
            <a:satOff val="0"/>
            <a:lumOff val="19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b="1" i="1" kern="1200" dirty="0" smtClean="0">
              <a:solidFill>
                <a:srgbClr val="002060"/>
              </a:solidFill>
            </a:rPr>
            <a:t>Tertiary prevention</a:t>
          </a:r>
          <a:endParaRPr lang="en-US" sz="3200" b="1" i="1" kern="1200" dirty="0">
            <a:solidFill>
              <a:srgbClr val="002060"/>
            </a:solidFill>
          </a:endParaRPr>
        </a:p>
      </dsp:txBody>
      <dsp:txXfrm>
        <a:off x="1482870" y="3755907"/>
        <a:ext cx="5507804" cy="187795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089176"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2" y="2952658"/>
            <a:ext cx="8123987" cy="1483043"/>
          </a:xfrm>
        </p:spPr>
        <p:txBody>
          <a:bodyPr anchor="b">
            <a:noAutofit/>
          </a:bodyPr>
          <a:lstStyle>
            <a:lvl1pPr algn="r">
              <a:defRPr sz="5900"/>
            </a:lvl1pPr>
          </a:lstStyle>
          <a:p>
            <a:r>
              <a:rPr lang="en-US" smtClean="0"/>
              <a:t>Click to edit Master title style</a:t>
            </a:r>
            <a:endParaRPr lang="en-US" dirty="0"/>
          </a:p>
        </p:txBody>
      </p:sp>
      <p:sp>
        <p:nvSpPr>
          <p:cNvPr id="3" name="Subtitle 2"/>
          <p:cNvSpPr>
            <a:spLocks noGrp="1"/>
          </p:cNvSpPr>
          <p:nvPr>
            <p:ph type="subTitle" idx="1"/>
          </p:nvPr>
        </p:nvSpPr>
        <p:spPr>
          <a:xfrm>
            <a:off x="678642" y="4745974"/>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32450" y="2970622"/>
            <a:ext cx="1168990" cy="1465082"/>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3378409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17" name="Rectangle 16"/>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defRPr sz="2600"/>
            </a:lvl1pPr>
            <a:lvl2pPr>
              <a:defRPr sz="2200"/>
            </a:lvl2pPr>
            <a:lvl3pPr>
              <a:defRPr sz="2000"/>
            </a:lvl3pPr>
            <a:lvl4pPr>
              <a:defRPr sz="1700"/>
            </a:lvl4pPr>
            <a:lvl5pPr>
              <a:defRPr sz="17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1473991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38"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smtClean="0"/>
              <a:t>Click to edit Master title style</a:t>
            </a:r>
            <a:endParaRPr lang="en-US" dirty="0"/>
          </a:p>
        </p:txBody>
      </p:sp>
      <p:sp>
        <p:nvSpPr>
          <p:cNvPr id="3" name="Text Placeholder 2"/>
          <p:cNvSpPr>
            <a:spLocks noGrp="1"/>
          </p:cNvSpPr>
          <p:nvPr>
            <p:ph type="body" idx="1"/>
          </p:nvPr>
        </p:nvSpPr>
        <p:spPr>
          <a:xfrm>
            <a:off x="678640" y="4571138"/>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02914" y="3099754"/>
            <a:ext cx="1151295" cy="1178153"/>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5539100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10" name="Rectangle 9"/>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8639" y="2524040"/>
            <a:ext cx="4686736"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80283" y="2524040"/>
            <a:ext cx="4688430"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552277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12" name="Rectangle 11"/>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1"/>
            <a:ext cx="9590079" cy="116751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4110" y="2524041"/>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678641" y="3272691"/>
            <a:ext cx="4686732"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580286" y="3272691"/>
            <a:ext cx="4688430"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572232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8" name="Rectangle 7"/>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461956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D8BD707-D9CF-40AE-B4C6-C98DA3205C09}" type="datetimeFigureOut">
              <a:rPr lang="en-US" smtClean="0"/>
              <a:pPr/>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0543147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10" name="Rectangle 9"/>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smtClean="0"/>
              <a:t>Click to edit Master title style</a:t>
            </a:r>
            <a:endParaRPr lang="en-US" dirty="0"/>
          </a:p>
        </p:txBody>
      </p:sp>
      <p:sp>
        <p:nvSpPr>
          <p:cNvPr id="3" name="Content Placeholder 2"/>
          <p:cNvSpPr>
            <a:spLocks noGrp="1"/>
          </p:cNvSpPr>
          <p:nvPr>
            <p:ph idx="1"/>
          </p:nvPr>
        </p:nvSpPr>
        <p:spPr>
          <a:xfrm>
            <a:off x="4674257" y="2524043"/>
            <a:ext cx="5594461" cy="388759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8642" y="2524042"/>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1418405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10" name="Rectangle 9"/>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56290"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41" y="2524043"/>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2957016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6404541"/>
            <a:ext cx="1599032" cy="155825"/>
          </a:xfrm>
          <a:prstGeom prst="rect">
            <a:avLst/>
          </a:prstGeom>
        </p:spPr>
      </p:pic>
      <p:sp>
        <p:nvSpPr>
          <p:cNvPr id="10" name="Rectangle 9"/>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84"/>
            <a:ext cx="9590074" cy="489337"/>
          </a:xfrm>
        </p:spPr>
        <p:txBody>
          <a:bodyPr anchor="b">
            <a:normAutofit/>
          </a:bodyPr>
          <a:lstStyle>
            <a:lvl1pPr>
              <a:defRPr sz="2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8641" y="658423"/>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38" y="5583630"/>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8652"/>
            <a:ext cx="1151295" cy="1178153"/>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4064239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6404541"/>
            <a:ext cx="1599032" cy="155825"/>
          </a:xfrm>
          <a:prstGeom prst="rect">
            <a:avLst/>
          </a:prstGeom>
        </p:spPr>
      </p:pic>
      <p:sp>
        <p:nvSpPr>
          <p:cNvPr id="10" name="Rectangle 9"/>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41" y="5088982"/>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8982"/>
            <a:ext cx="1151295" cy="1178153"/>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5383694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6404541"/>
            <a:ext cx="1599032" cy="155825"/>
          </a:xfrm>
          <a:prstGeom prst="rect">
            <a:avLst/>
          </a:prstGeom>
        </p:spPr>
      </p:pic>
      <p:sp>
        <p:nvSpPr>
          <p:cNvPr id="14" name="Rectangle 13"/>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4" name="Text Placeholder 3"/>
          <p:cNvSpPr>
            <a:spLocks noGrp="1"/>
          </p:cNvSpPr>
          <p:nvPr>
            <p:ph type="body" sz="half" idx="2"/>
          </p:nvPr>
        </p:nvSpPr>
        <p:spPr>
          <a:xfrm>
            <a:off x="678641" y="5088982"/>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7157"/>
            <a:ext cx="1151295" cy="1178153"/>
          </a:xfrm>
        </p:spPr>
        <p:txBody>
          <a:bodyPr/>
          <a:lstStyle/>
          <a:p>
            <a:fld id="{B6F15528-21DE-4FAA-801E-634DDDAF4B2B}" type="slidenum">
              <a:rPr lang="en-US" smtClean="0"/>
              <a:pPr/>
              <a:t>‹#›</a:t>
            </a:fld>
            <a:endParaRPr lang="en-US"/>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extLst>
      <p:ext uri="{BB962C8B-B14F-4D97-AF65-F5344CB8AC3E}">
        <p14:creationId xmlns="" xmlns:p14="http://schemas.microsoft.com/office/powerpoint/2010/main" val="34599566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6404541"/>
            <a:ext cx="1599032" cy="155825"/>
          </a:xfrm>
          <a:prstGeom prst="rect">
            <a:avLst/>
          </a:prstGeom>
        </p:spPr>
      </p:pic>
      <p:sp>
        <p:nvSpPr>
          <p:cNvPr id="11" name="Rectangle 10"/>
          <p:cNvSpPr/>
          <p:nvPr/>
        </p:nvSpPr>
        <p:spPr>
          <a:xfrm>
            <a:off x="2"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8" y="5088984"/>
            <a:ext cx="9590079" cy="635673"/>
          </a:xfrm>
        </p:spPr>
        <p:txBody>
          <a:bodyPr anchor="b"/>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39" y="5724656"/>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02914" y="5087157"/>
            <a:ext cx="1151295" cy="1178153"/>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42873040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16" name="Rectangle 15"/>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8" name="Text Placeholder 3"/>
          <p:cNvSpPr>
            <a:spLocks noGrp="1"/>
          </p:cNvSpPr>
          <p:nvPr>
            <p:ph type="body" sz="half" idx="15"/>
          </p:nvPr>
        </p:nvSpPr>
        <p:spPr>
          <a:xfrm>
            <a:off x="678642"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11" name="Text Placeholder 4"/>
          <p:cNvSpPr>
            <a:spLocks noGrp="1"/>
          </p:cNvSpPr>
          <p:nvPr>
            <p:ph type="body" sz="quarter" idx="13"/>
          </p:nvPr>
        </p:nvSpPr>
        <p:spPr>
          <a:xfrm>
            <a:off x="7206286"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2" name="Text Placeholder 3"/>
          <p:cNvSpPr>
            <a:spLocks noGrp="1"/>
          </p:cNvSpPr>
          <p:nvPr>
            <p:ph type="body" sz="half" idx="17"/>
          </p:nvPr>
        </p:nvSpPr>
        <p:spPr>
          <a:xfrm>
            <a:off x="7206286"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6233687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17" name="Rectangle 16"/>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78637"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0" name="Picture Placeholder 2"/>
          <p:cNvSpPr>
            <a:spLocks noGrp="1" noChangeAspect="1"/>
          </p:cNvSpPr>
          <p:nvPr>
            <p:ph type="pic" idx="15"/>
          </p:nvPr>
        </p:nvSpPr>
        <p:spPr>
          <a:xfrm>
            <a:off x="678637"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1" name="Text Placeholder 3"/>
          <p:cNvSpPr>
            <a:spLocks noGrp="1"/>
          </p:cNvSpPr>
          <p:nvPr>
            <p:ph type="body" sz="half" idx="18"/>
          </p:nvPr>
        </p:nvSpPr>
        <p:spPr>
          <a:xfrm>
            <a:off x="678637"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4" name="Text Placeholder 3"/>
          <p:cNvSpPr>
            <a:spLocks noGrp="1"/>
          </p:cNvSpPr>
          <p:nvPr>
            <p:ph type="body" sz="half" idx="19"/>
          </p:nvPr>
        </p:nvSpPr>
        <p:spPr>
          <a:xfrm>
            <a:off x="3934363"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5" name="Text Placeholder 4"/>
          <p:cNvSpPr>
            <a:spLocks noGrp="1"/>
          </p:cNvSpPr>
          <p:nvPr>
            <p:ph type="body" sz="quarter" idx="13"/>
          </p:nvPr>
        </p:nvSpPr>
        <p:spPr>
          <a:xfrm>
            <a:off x="7212792"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6" name="Picture Placeholder 2"/>
          <p:cNvSpPr>
            <a:spLocks noGrp="1" noChangeAspect="1"/>
          </p:cNvSpPr>
          <p:nvPr>
            <p:ph type="pic" idx="22"/>
          </p:nvPr>
        </p:nvSpPr>
        <p:spPr>
          <a:xfrm>
            <a:off x="7212791"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96081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0" y="2129116"/>
            <a:ext cx="1599032" cy="155825"/>
          </a:xfrm>
          <a:prstGeom prst="rect">
            <a:avLst/>
          </a:prstGeom>
        </p:spPr>
      </p:pic>
      <p:sp>
        <p:nvSpPr>
          <p:cNvPr id="9" name="Rectangle 8"/>
          <p:cNvSpPr/>
          <p:nvPr/>
        </p:nvSpPr>
        <p:spPr>
          <a:xfrm>
            <a:off x="2"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70984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15" y="5859178"/>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3" y="658424"/>
            <a:ext cx="1071146" cy="470246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8640" y="658425"/>
            <a:ext cx="8848060" cy="57532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790284" y="6411635"/>
            <a:ext cx="2736414" cy="394369"/>
          </a:xfrm>
        </p:spPr>
        <p:txBody>
          <a:bodyPr/>
          <a:lstStyle/>
          <a:p>
            <a:fld id="{1D8BD707-D9CF-40AE-B4C6-C98DA3205C09}" type="datetimeFigureOut">
              <a:rPr lang="en-US" smtClean="0"/>
              <a:pPr/>
              <a:t>12/2/2022</a:t>
            </a:fld>
            <a:endParaRPr lang="en-US"/>
          </a:p>
        </p:txBody>
      </p:sp>
      <p:sp>
        <p:nvSpPr>
          <p:cNvPr id="5" name="Footer Placeholder 4"/>
          <p:cNvSpPr>
            <a:spLocks noGrp="1"/>
          </p:cNvSpPr>
          <p:nvPr>
            <p:ph type="ftr" sz="quarter" idx="11"/>
          </p:nvPr>
        </p:nvSpPr>
        <p:spPr>
          <a:xfrm>
            <a:off x="678639" y="6411636"/>
            <a:ext cx="6111647" cy="394369"/>
          </a:xfrm>
        </p:spPr>
        <p:txBody>
          <a:bodyPr/>
          <a:lstStyle/>
          <a:p>
            <a:endParaRPr lang="en-US"/>
          </a:p>
        </p:txBody>
      </p:sp>
      <p:sp>
        <p:nvSpPr>
          <p:cNvPr id="6" name="Slide Number Placeholder 5"/>
          <p:cNvSpPr>
            <a:spLocks noGrp="1"/>
          </p:cNvSpPr>
          <p:nvPr>
            <p:ph type="sldNum" sz="quarter" idx="12"/>
          </p:nvPr>
        </p:nvSpPr>
        <p:spPr>
          <a:xfrm>
            <a:off x="10072573" y="5831026"/>
            <a:ext cx="1151295" cy="1178153"/>
          </a:xfrm>
        </p:spPr>
        <p:txBody>
          <a:bodyPr anchor="t"/>
          <a:lstStyle>
            <a:lvl1pPr algn="ctr">
              <a:defRPr/>
            </a:lvl1p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7799591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089179"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4" y="2952658"/>
            <a:ext cx="8123987" cy="1483043"/>
          </a:xfrm>
        </p:spPr>
        <p:txBody>
          <a:bodyPr anchor="b">
            <a:noAutofit/>
          </a:bodyPr>
          <a:lstStyle>
            <a:lvl1pPr algn="r">
              <a:defRPr sz="5900"/>
            </a:lvl1pPr>
          </a:lstStyle>
          <a:p>
            <a:r>
              <a:rPr lang="en-US" smtClean="0"/>
              <a:t>Click to edit Master title style</a:t>
            </a:r>
            <a:endParaRPr lang="en-US" dirty="0"/>
          </a:p>
        </p:txBody>
      </p:sp>
      <p:sp>
        <p:nvSpPr>
          <p:cNvPr id="3" name="Subtitle 2"/>
          <p:cNvSpPr>
            <a:spLocks noGrp="1"/>
          </p:cNvSpPr>
          <p:nvPr>
            <p:ph type="subTitle" idx="1"/>
          </p:nvPr>
        </p:nvSpPr>
        <p:spPr>
          <a:xfrm>
            <a:off x="678644" y="4745978"/>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32450" y="2970622"/>
            <a:ext cx="1168990" cy="1465082"/>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smtClean="0"/>
              <a:t>Click to edit Master title style</a:t>
            </a:r>
            <a:endParaRPr lang="en-US" dirty="0"/>
          </a:p>
        </p:txBody>
      </p:sp>
      <p:sp>
        <p:nvSpPr>
          <p:cNvPr id="3" name="Text Placeholder 2"/>
          <p:cNvSpPr>
            <a:spLocks noGrp="1"/>
          </p:cNvSpPr>
          <p:nvPr>
            <p:ph type="body" idx="1"/>
          </p:nvPr>
        </p:nvSpPr>
        <p:spPr>
          <a:xfrm>
            <a:off x="678640" y="4571143"/>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02917" y="3099758"/>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8641" y="2524040"/>
            <a:ext cx="4686736"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80287" y="2524040"/>
            <a:ext cx="4688430"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2" name="Rectangle 11"/>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3"/>
            <a:ext cx="9590079" cy="116751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4112" y="2524045"/>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678643" y="3272693"/>
            <a:ext cx="4686732"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580287" y="3272693"/>
            <a:ext cx="4688430"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pPr/>
              <a:t>12/2/2022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8" name="Rectangle 7"/>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pPr/>
              <a:t>12/2/2022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smtClean="0"/>
              <a:t>Click to edit Master title style</a:t>
            </a:r>
            <a:endParaRPr lang="en-US" dirty="0"/>
          </a:p>
        </p:txBody>
      </p:sp>
      <p:sp>
        <p:nvSpPr>
          <p:cNvPr id="3" name="Content Placeholder 2"/>
          <p:cNvSpPr>
            <a:spLocks noGrp="1"/>
          </p:cNvSpPr>
          <p:nvPr>
            <p:ph idx="1"/>
          </p:nvPr>
        </p:nvSpPr>
        <p:spPr>
          <a:xfrm>
            <a:off x="4674257" y="2524048"/>
            <a:ext cx="5594461" cy="388759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8644" y="2524047"/>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56294"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41" y="2524048"/>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88"/>
            <a:ext cx="9590074" cy="489337"/>
          </a:xfrm>
        </p:spPr>
        <p:txBody>
          <a:bodyPr anchor="b">
            <a:normAutofit/>
          </a:bodyPr>
          <a:lstStyle>
            <a:lvl1pPr>
              <a:defRPr sz="2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8641" y="658426"/>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39" y="5583634"/>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8656"/>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41" y="5088987"/>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8987"/>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4" name="Rectangle 13"/>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4" name="Text Placeholder 3"/>
          <p:cNvSpPr>
            <a:spLocks noGrp="1"/>
          </p:cNvSpPr>
          <p:nvPr>
            <p:ph type="body" sz="half" idx="2"/>
          </p:nvPr>
        </p:nvSpPr>
        <p:spPr>
          <a:xfrm>
            <a:off x="678641" y="5088987"/>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7161"/>
            <a:ext cx="1151295" cy="1178153"/>
          </a:xfrm>
        </p:spPr>
        <p:txBody>
          <a:bodyPr/>
          <a:lstStyle/>
          <a:p>
            <a:fld id="{6D22F896-40B5-4ADD-8801-0D06FADFA095}" type="slidenum">
              <a:rPr lang="en-US" dirty="0"/>
              <a:pPr/>
              <a:t>‹#›</a:t>
            </a:fld>
            <a:endParaRPr lang="en-US" dirty="0"/>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1" name="Rectangle 10"/>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5088988"/>
            <a:ext cx="9590079" cy="635673"/>
          </a:xfrm>
        </p:spPr>
        <p:txBody>
          <a:bodyPr anchor="b"/>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39" y="5724660"/>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7" y="5087161"/>
            <a:ext cx="1151295" cy="1178153"/>
          </a:xfrm>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6" name="Rectangle 15"/>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8" name="Text Placeholder 3"/>
          <p:cNvSpPr>
            <a:spLocks noGrp="1"/>
          </p:cNvSpPr>
          <p:nvPr>
            <p:ph type="body" sz="half" idx="15"/>
          </p:nvPr>
        </p:nvSpPr>
        <p:spPr>
          <a:xfrm>
            <a:off x="678644"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11" name="Text Placeholder 4"/>
          <p:cNvSpPr>
            <a:spLocks noGrp="1"/>
          </p:cNvSpPr>
          <p:nvPr>
            <p:ph type="body" sz="quarter" idx="13"/>
          </p:nvPr>
        </p:nvSpPr>
        <p:spPr>
          <a:xfrm>
            <a:off x="7206288"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2" name="Text Placeholder 3"/>
          <p:cNvSpPr>
            <a:spLocks noGrp="1"/>
          </p:cNvSpPr>
          <p:nvPr>
            <p:ph type="body" sz="half" idx="17"/>
          </p:nvPr>
        </p:nvSpPr>
        <p:spPr>
          <a:xfrm>
            <a:off x="7206288"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78642"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0" name="Picture Placeholder 2"/>
          <p:cNvSpPr>
            <a:spLocks noGrp="1" noChangeAspect="1"/>
          </p:cNvSpPr>
          <p:nvPr>
            <p:ph type="pic" idx="15"/>
          </p:nvPr>
        </p:nvSpPr>
        <p:spPr>
          <a:xfrm>
            <a:off x="678642"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1" name="Text Placeholder 3"/>
          <p:cNvSpPr>
            <a:spLocks noGrp="1"/>
          </p:cNvSpPr>
          <p:nvPr>
            <p:ph type="body" sz="half" idx="18"/>
          </p:nvPr>
        </p:nvSpPr>
        <p:spPr>
          <a:xfrm>
            <a:off x="678642"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4" name="Text Placeholder 3"/>
          <p:cNvSpPr>
            <a:spLocks noGrp="1"/>
          </p:cNvSpPr>
          <p:nvPr>
            <p:ph type="body" sz="half" idx="19"/>
          </p:nvPr>
        </p:nvSpPr>
        <p:spPr>
          <a:xfrm>
            <a:off x="3934365"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5" name="Text Placeholder 4"/>
          <p:cNvSpPr>
            <a:spLocks noGrp="1"/>
          </p:cNvSpPr>
          <p:nvPr>
            <p:ph type="body" sz="quarter" idx="13"/>
          </p:nvPr>
        </p:nvSpPr>
        <p:spPr>
          <a:xfrm>
            <a:off x="7212795"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6" name="Picture Placeholder 2"/>
          <p:cNvSpPr>
            <a:spLocks noGrp="1" noChangeAspect="1"/>
          </p:cNvSpPr>
          <p:nvPr>
            <p:ph type="pic" idx="22"/>
          </p:nvPr>
        </p:nvSpPr>
        <p:spPr>
          <a:xfrm>
            <a:off x="7212794"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9" name="Rectangle 8"/>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17" y="5859182"/>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6" y="658424"/>
            <a:ext cx="1071146" cy="470246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8640" y="658426"/>
            <a:ext cx="8848060" cy="57532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790284" y="6411640"/>
            <a:ext cx="2736414" cy="394369"/>
          </a:xfrm>
        </p:spPr>
        <p:txBody>
          <a:bodyPr/>
          <a:lstStyle/>
          <a:p>
            <a:fld id="{6178E61D-D431-422C-9764-11DAFE33AB63}" type="datetimeFigureOut">
              <a:rPr lang="en-US" dirty="0"/>
              <a:pPr/>
              <a:t>12/2/2022</a:t>
            </a:fld>
            <a:endParaRPr lang="en-US" dirty="0"/>
          </a:p>
        </p:txBody>
      </p:sp>
      <p:sp>
        <p:nvSpPr>
          <p:cNvPr id="5" name="Footer Placeholder 4"/>
          <p:cNvSpPr>
            <a:spLocks noGrp="1"/>
          </p:cNvSpPr>
          <p:nvPr>
            <p:ph type="ftr" sz="quarter" idx="11"/>
          </p:nvPr>
        </p:nvSpPr>
        <p:spPr>
          <a:xfrm>
            <a:off x="678639" y="6411642"/>
            <a:ext cx="6111647" cy="394369"/>
          </a:xfrm>
        </p:spPr>
        <p:txBody>
          <a:bodyPr/>
          <a:lstStyle/>
          <a:p>
            <a:endParaRPr lang="en-US" dirty="0"/>
          </a:p>
        </p:txBody>
      </p:sp>
      <p:sp>
        <p:nvSpPr>
          <p:cNvPr id="6" name="Slide Number Placeholder 5"/>
          <p:cNvSpPr>
            <a:spLocks noGrp="1"/>
          </p:cNvSpPr>
          <p:nvPr>
            <p:ph type="sldNum" sz="quarter" idx="12"/>
          </p:nvPr>
        </p:nvSpPr>
        <p:spPr>
          <a:xfrm>
            <a:off x="10072575" y="5831030"/>
            <a:ext cx="1151295" cy="1178153"/>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089179"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4" y="2952658"/>
            <a:ext cx="8123987" cy="1483043"/>
          </a:xfrm>
        </p:spPr>
        <p:txBody>
          <a:bodyPr anchor="b">
            <a:noAutofit/>
          </a:bodyPr>
          <a:lstStyle>
            <a:lvl1pPr algn="r">
              <a:defRPr sz="5900"/>
            </a:lvl1pPr>
          </a:lstStyle>
          <a:p>
            <a:r>
              <a:rPr lang="en-US" smtClean="0"/>
              <a:t>Click to edit Master title style</a:t>
            </a:r>
            <a:endParaRPr lang="en-US" dirty="0"/>
          </a:p>
        </p:txBody>
      </p:sp>
      <p:sp>
        <p:nvSpPr>
          <p:cNvPr id="3" name="Subtitle 2"/>
          <p:cNvSpPr>
            <a:spLocks noGrp="1"/>
          </p:cNvSpPr>
          <p:nvPr>
            <p:ph type="subTitle" idx="1"/>
          </p:nvPr>
        </p:nvSpPr>
        <p:spPr>
          <a:xfrm>
            <a:off x="678644" y="4745980"/>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32450" y="2970622"/>
            <a:ext cx="1168990" cy="1465082"/>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41406859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847468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smtClean="0"/>
              <a:t>Click to edit Master title style</a:t>
            </a:r>
            <a:endParaRPr lang="en-US" dirty="0"/>
          </a:p>
        </p:txBody>
      </p:sp>
      <p:sp>
        <p:nvSpPr>
          <p:cNvPr id="3" name="Text Placeholder 2"/>
          <p:cNvSpPr>
            <a:spLocks noGrp="1"/>
          </p:cNvSpPr>
          <p:nvPr>
            <p:ph type="body" idx="1"/>
          </p:nvPr>
        </p:nvSpPr>
        <p:spPr>
          <a:xfrm>
            <a:off x="678640" y="4571145"/>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02918" y="3099760"/>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5074325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8642" y="2524040"/>
            <a:ext cx="4686736"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80287" y="2524040"/>
            <a:ext cx="4688430"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3105075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2" name="Rectangle 11"/>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3"/>
            <a:ext cx="9590079" cy="116751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4113" y="2524048"/>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678643" y="3272693"/>
            <a:ext cx="4686732"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580287" y="3272693"/>
            <a:ext cx="4688430"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pPr/>
              <a:t>12/2/2022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2093583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8" name="Rectangle 7"/>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7270582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pPr/>
              <a:t>12/2/2022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8911311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smtClean="0"/>
              <a:t>Click to edit Master title style</a:t>
            </a:r>
            <a:endParaRPr lang="en-US" dirty="0"/>
          </a:p>
        </p:txBody>
      </p:sp>
      <p:sp>
        <p:nvSpPr>
          <p:cNvPr id="3" name="Content Placeholder 2"/>
          <p:cNvSpPr>
            <a:spLocks noGrp="1"/>
          </p:cNvSpPr>
          <p:nvPr>
            <p:ph idx="1"/>
          </p:nvPr>
        </p:nvSpPr>
        <p:spPr>
          <a:xfrm>
            <a:off x="4674257" y="2524050"/>
            <a:ext cx="5594461" cy="388759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8644" y="2524048"/>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926324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56295"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41" y="2524049"/>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212186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90"/>
            <a:ext cx="9590074" cy="489337"/>
          </a:xfrm>
        </p:spPr>
        <p:txBody>
          <a:bodyPr anchor="b">
            <a:normAutofit/>
          </a:bodyPr>
          <a:lstStyle>
            <a:lvl1pPr>
              <a:defRPr sz="2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8641" y="658426"/>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39" y="5583637"/>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8658"/>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890165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41" y="5088989"/>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8989"/>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41311105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4" name="Rectangle 13"/>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4" name="Text Placeholder 3"/>
          <p:cNvSpPr>
            <a:spLocks noGrp="1"/>
          </p:cNvSpPr>
          <p:nvPr>
            <p:ph type="body" sz="half" idx="2"/>
          </p:nvPr>
        </p:nvSpPr>
        <p:spPr>
          <a:xfrm>
            <a:off x="678641" y="5088989"/>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7163"/>
            <a:ext cx="1151295" cy="1178153"/>
          </a:xfrm>
        </p:spPr>
        <p:txBody>
          <a:bodyPr/>
          <a:lstStyle/>
          <a:p>
            <a:fld id="{6D22F896-40B5-4ADD-8801-0D06FADFA095}" type="slidenum">
              <a:rPr lang="en-US" smtClean="0"/>
              <a:pPr/>
              <a:t>‹#›</a:t>
            </a:fld>
            <a:endParaRPr lang="en-US" dirty="0"/>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extLst>
      <p:ext uri="{BB962C8B-B14F-4D97-AF65-F5344CB8AC3E}">
        <p14:creationId xmlns="" xmlns:p14="http://schemas.microsoft.com/office/powerpoint/2010/main" val="13734282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1" name="Rectangle 10"/>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5088991"/>
            <a:ext cx="9590079" cy="635673"/>
          </a:xfrm>
        </p:spPr>
        <p:txBody>
          <a:bodyPr anchor="b"/>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39" y="5724662"/>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8" y="5087163"/>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2188697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6" name="Rectangle 15"/>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8" name="Text Placeholder 3"/>
          <p:cNvSpPr>
            <a:spLocks noGrp="1"/>
          </p:cNvSpPr>
          <p:nvPr>
            <p:ph type="body" sz="half" idx="15"/>
          </p:nvPr>
        </p:nvSpPr>
        <p:spPr>
          <a:xfrm>
            <a:off x="678645"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11" name="Text Placeholder 4"/>
          <p:cNvSpPr>
            <a:spLocks noGrp="1"/>
          </p:cNvSpPr>
          <p:nvPr>
            <p:ph type="body" sz="quarter" idx="13"/>
          </p:nvPr>
        </p:nvSpPr>
        <p:spPr>
          <a:xfrm>
            <a:off x="7206291"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2" name="Text Placeholder 3"/>
          <p:cNvSpPr>
            <a:spLocks noGrp="1"/>
          </p:cNvSpPr>
          <p:nvPr>
            <p:ph type="body" sz="half" idx="17"/>
          </p:nvPr>
        </p:nvSpPr>
        <p:spPr>
          <a:xfrm>
            <a:off x="7206291"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12208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78643"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0" name="Picture Placeholder 2"/>
          <p:cNvSpPr>
            <a:spLocks noGrp="1" noChangeAspect="1"/>
          </p:cNvSpPr>
          <p:nvPr>
            <p:ph type="pic" idx="15"/>
          </p:nvPr>
        </p:nvSpPr>
        <p:spPr>
          <a:xfrm>
            <a:off x="678643"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1" name="Text Placeholder 3"/>
          <p:cNvSpPr>
            <a:spLocks noGrp="1"/>
          </p:cNvSpPr>
          <p:nvPr>
            <p:ph type="body" sz="half" idx="18"/>
          </p:nvPr>
        </p:nvSpPr>
        <p:spPr>
          <a:xfrm>
            <a:off x="678643"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4" name="Text Placeholder 3"/>
          <p:cNvSpPr>
            <a:spLocks noGrp="1"/>
          </p:cNvSpPr>
          <p:nvPr>
            <p:ph type="body" sz="half" idx="19"/>
          </p:nvPr>
        </p:nvSpPr>
        <p:spPr>
          <a:xfrm>
            <a:off x="3934366"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5" name="Text Placeholder 4"/>
          <p:cNvSpPr>
            <a:spLocks noGrp="1"/>
          </p:cNvSpPr>
          <p:nvPr>
            <p:ph type="body" sz="quarter" idx="13"/>
          </p:nvPr>
        </p:nvSpPr>
        <p:spPr>
          <a:xfrm>
            <a:off x="7212796"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6" name="Picture Placeholder 2"/>
          <p:cNvSpPr>
            <a:spLocks noGrp="1" noChangeAspect="1"/>
          </p:cNvSpPr>
          <p:nvPr>
            <p:ph type="pic" idx="22"/>
          </p:nvPr>
        </p:nvSpPr>
        <p:spPr>
          <a:xfrm>
            <a:off x="7212795"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1246280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9" name="Rectangle 8"/>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831590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18" y="5859184"/>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6" y="658424"/>
            <a:ext cx="1071146" cy="470246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8640" y="658426"/>
            <a:ext cx="8848060" cy="57532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790284" y="6411643"/>
            <a:ext cx="2736414" cy="394369"/>
          </a:xfrm>
        </p:spPr>
        <p:txBody>
          <a:bodyPr/>
          <a:lstStyle/>
          <a:p>
            <a:fld id="{6178E61D-D431-422C-9764-11DAFE33AB63}" type="datetimeFigureOut">
              <a:rPr lang="en-US" smtClean="0"/>
              <a:pPr/>
              <a:t>12/2/2022</a:t>
            </a:fld>
            <a:endParaRPr lang="en-US" dirty="0"/>
          </a:p>
        </p:txBody>
      </p:sp>
      <p:sp>
        <p:nvSpPr>
          <p:cNvPr id="5" name="Footer Placeholder 4"/>
          <p:cNvSpPr>
            <a:spLocks noGrp="1"/>
          </p:cNvSpPr>
          <p:nvPr>
            <p:ph type="ftr" sz="quarter" idx="11"/>
          </p:nvPr>
        </p:nvSpPr>
        <p:spPr>
          <a:xfrm>
            <a:off x="678639" y="6411644"/>
            <a:ext cx="6111647" cy="394369"/>
          </a:xfrm>
        </p:spPr>
        <p:txBody>
          <a:bodyPr/>
          <a:lstStyle/>
          <a:p>
            <a:endParaRPr lang="en-US" dirty="0"/>
          </a:p>
        </p:txBody>
      </p:sp>
      <p:sp>
        <p:nvSpPr>
          <p:cNvPr id="6" name="Slide Number Placeholder 5"/>
          <p:cNvSpPr>
            <a:spLocks noGrp="1"/>
          </p:cNvSpPr>
          <p:nvPr>
            <p:ph type="sldNum" sz="quarter" idx="12"/>
          </p:nvPr>
        </p:nvSpPr>
        <p:spPr>
          <a:xfrm>
            <a:off x="10072576" y="5831032"/>
            <a:ext cx="1151295" cy="1178153"/>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809886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 y="4582672"/>
            <a:ext cx="8945897" cy="298043"/>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089179" y="4583748"/>
            <a:ext cx="3069495" cy="299121"/>
          </a:xfrm>
          <a:prstGeom prst="rect">
            <a:avLst/>
          </a:prstGeom>
        </p:spPr>
      </p:pic>
      <p:sp>
        <p:nvSpPr>
          <p:cNvPr id="9" name="Rectangle 8"/>
          <p:cNvSpPr/>
          <p:nvPr/>
        </p:nvSpPr>
        <p:spPr>
          <a:xfrm>
            <a:off x="0" y="2797527"/>
            <a:ext cx="8945898" cy="179331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089176" y="2797527"/>
            <a:ext cx="3069496" cy="179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78644" y="2952658"/>
            <a:ext cx="8123987" cy="1483043"/>
          </a:xfrm>
        </p:spPr>
        <p:txBody>
          <a:bodyPr anchor="b">
            <a:noAutofit/>
          </a:bodyPr>
          <a:lstStyle>
            <a:lvl1pPr algn="r">
              <a:defRPr sz="5900"/>
            </a:lvl1pPr>
          </a:lstStyle>
          <a:p>
            <a:r>
              <a:rPr lang="en-US" smtClean="0"/>
              <a:t>Click to edit Master title style</a:t>
            </a:r>
            <a:endParaRPr lang="en-US" dirty="0"/>
          </a:p>
        </p:txBody>
      </p:sp>
      <p:sp>
        <p:nvSpPr>
          <p:cNvPr id="3" name="Subtitle 2"/>
          <p:cNvSpPr>
            <a:spLocks noGrp="1"/>
          </p:cNvSpPr>
          <p:nvPr>
            <p:ph type="subTitle" idx="1"/>
          </p:nvPr>
        </p:nvSpPr>
        <p:spPr>
          <a:xfrm>
            <a:off x="678644" y="4745982"/>
            <a:ext cx="8123987" cy="1207205"/>
          </a:xfrm>
        </p:spPr>
        <p:txBody>
          <a:bodyPr>
            <a:normAutofit/>
          </a:bodyPr>
          <a:lstStyle>
            <a:lvl1pPr marL="0" indent="0" algn="r">
              <a:buNone/>
              <a:defRPr sz="2200"/>
            </a:lvl1pPr>
            <a:lvl2pPr marL="496382" indent="0" algn="ctr">
              <a:buNone/>
              <a:defRPr sz="2200"/>
            </a:lvl2pPr>
            <a:lvl3pPr marL="992764" indent="0" algn="ctr">
              <a:buNone/>
              <a:defRPr sz="2000"/>
            </a:lvl3pPr>
            <a:lvl4pPr marL="1489146" indent="0" algn="ctr">
              <a:buNone/>
              <a:defRPr sz="1700"/>
            </a:lvl4pPr>
            <a:lvl5pPr marL="1985528" indent="0" algn="ctr">
              <a:buNone/>
              <a:defRPr sz="1700"/>
            </a:lvl5pPr>
            <a:lvl6pPr marL="2481910" indent="0" algn="ctr">
              <a:buNone/>
              <a:defRPr sz="1700"/>
            </a:lvl6pPr>
            <a:lvl7pPr marL="2978292" indent="0" algn="ctr">
              <a:buNone/>
              <a:defRPr sz="1700"/>
            </a:lvl7pPr>
            <a:lvl8pPr marL="3474674" indent="0" algn="ctr">
              <a:buNone/>
              <a:defRPr sz="1700"/>
            </a:lvl8pPr>
            <a:lvl9pPr marL="3971056" indent="0" algn="ctr">
              <a:buNone/>
              <a:defRPr sz="17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32450" y="2970622"/>
            <a:ext cx="1168990" cy="1465082"/>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5884235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0579995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 y="4414240"/>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37" y="4415312"/>
            <a:ext cx="1599032" cy="155825"/>
          </a:xfrm>
          <a:prstGeom prst="rect">
            <a:avLst/>
          </a:prstGeom>
        </p:spPr>
      </p:pic>
      <p:sp>
        <p:nvSpPr>
          <p:cNvPr id="9" name="Rectangle 8"/>
          <p:cNvSpPr/>
          <p:nvPr/>
        </p:nvSpPr>
        <p:spPr>
          <a:xfrm>
            <a:off x="-2" y="294462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294462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3099754"/>
            <a:ext cx="9590077" cy="1178152"/>
          </a:xfrm>
        </p:spPr>
        <p:txBody>
          <a:bodyPr anchor="ctr">
            <a:normAutofit/>
          </a:bodyPr>
          <a:lstStyle>
            <a:lvl1pPr algn="r">
              <a:defRPr sz="3900"/>
            </a:lvl1pPr>
          </a:lstStyle>
          <a:p>
            <a:r>
              <a:rPr lang="en-US" smtClean="0"/>
              <a:t>Click to edit Master title style</a:t>
            </a:r>
            <a:endParaRPr lang="en-US" dirty="0"/>
          </a:p>
        </p:txBody>
      </p:sp>
      <p:sp>
        <p:nvSpPr>
          <p:cNvPr id="3" name="Text Placeholder 2"/>
          <p:cNvSpPr>
            <a:spLocks noGrp="1"/>
          </p:cNvSpPr>
          <p:nvPr>
            <p:ph type="body" idx="1"/>
          </p:nvPr>
        </p:nvSpPr>
        <p:spPr>
          <a:xfrm>
            <a:off x="678640" y="4571147"/>
            <a:ext cx="9590077" cy="1840496"/>
          </a:xfrm>
        </p:spPr>
        <p:txBody>
          <a:bodyPr>
            <a:normAutofit/>
          </a:bodyPr>
          <a:lstStyle>
            <a:lvl1pPr marL="0" indent="0" algn="r">
              <a:buNone/>
              <a:defRPr sz="2200">
                <a:solidFill>
                  <a:schemeClr val="tx1">
                    <a:tint val="75000"/>
                  </a:schemeClr>
                </a:solidFill>
              </a:defRPr>
            </a:lvl1pPr>
            <a:lvl2pPr marL="496382" indent="0">
              <a:buNone/>
              <a:defRPr sz="2200">
                <a:solidFill>
                  <a:schemeClr val="tx1">
                    <a:tint val="75000"/>
                  </a:schemeClr>
                </a:solidFill>
              </a:defRPr>
            </a:lvl2pPr>
            <a:lvl3pPr marL="992764" indent="0">
              <a:buNone/>
              <a:defRPr sz="2000">
                <a:solidFill>
                  <a:schemeClr val="tx1">
                    <a:tint val="75000"/>
                  </a:schemeClr>
                </a:solidFill>
              </a:defRPr>
            </a:lvl3pPr>
            <a:lvl4pPr marL="1489146" indent="0">
              <a:buNone/>
              <a:defRPr sz="1700">
                <a:solidFill>
                  <a:schemeClr val="tx1">
                    <a:tint val="75000"/>
                  </a:schemeClr>
                </a:solidFill>
              </a:defRPr>
            </a:lvl4pPr>
            <a:lvl5pPr marL="1985528" indent="0">
              <a:buNone/>
              <a:defRPr sz="1700">
                <a:solidFill>
                  <a:schemeClr val="tx1">
                    <a:tint val="75000"/>
                  </a:schemeClr>
                </a:solidFill>
              </a:defRPr>
            </a:lvl5pPr>
            <a:lvl6pPr marL="2481910" indent="0">
              <a:buNone/>
              <a:defRPr sz="1700">
                <a:solidFill>
                  <a:schemeClr val="tx1">
                    <a:tint val="75000"/>
                  </a:schemeClr>
                </a:solidFill>
              </a:defRPr>
            </a:lvl6pPr>
            <a:lvl7pPr marL="2978292" indent="0">
              <a:buNone/>
              <a:defRPr sz="1700">
                <a:solidFill>
                  <a:schemeClr val="tx1">
                    <a:tint val="75000"/>
                  </a:schemeClr>
                </a:solidFill>
              </a:defRPr>
            </a:lvl7pPr>
            <a:lvl8pPr marL="3474674" indent="0">
              <a:buNone/>
              <a:defRPr sz="1700">
                <a:solidFill>
                  <a:schemeClr val="tx1">
                    <a:tint val="75000"/>
                  </a:schemeClr>
                </a:solidFill>
              </a:defRPr>
            </a:lvl8pPr>
            <a:lvl9pPr marL="3971056" indent="0">
              <a:buNone/>
              <a:defRPr sz="1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02919" y="3099763"/>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519863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8642" y="2524040"/>
            <a:ext cx="4686736"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80287" y="2524040"/>
            <a:ext cx="4688430" cy="3887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4003910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2" name="Rectangle 11"/>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813563"/>
            <a:ext cx="9590079" cy="116751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4114" y="2524050"/>
            <a:ext cx="4461264" cy="748650"/>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678643" y="3272693"/>
            <a:ext cx="4686732"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05759" y="2524040"/>
            <a:ext cx="4462959" cy="747506"/>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580287" y="3272693"/>
            <a:ext cx="4688430" cy="3138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pPr/>
              <a:t>12/2/2022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4129254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8" name="Rectangle 7"/>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801469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6" name="Rectangle 5"/>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pPr/>
              <a:t>12/2/2022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0053788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813557"/>
            <a:ext cx="9590074" cy="1167516"/>
          </a:xfrm>
        </p:spPr>
        <p:txBody>
          <a:bodyPr anchor="ctr">
            <a:normAutofit/>
          </a:bodyPr>
          <a:lstStyle>
            <a:lvl1pPr>
              <a:defRPr sz="3900"/>
            </a:lvl1pPr>
          </a:lstStyle>
          <a:p>
            <a:r>
              <a:rPr lang="en-US" smtClean="0"/>
              <a:t>Click to edit Master title style</a:t>
            </a:r>
            <a:endParaRPr lang="en-US" dirty="0"/>
          </a:p>
        </p:txBody>
      </p:sp>
      <p:sp>
        <p:nvSpPr>
          <p:cNvPr id="3" name="Content Placeholder 2"/>
          <p:cNvSpPr>
            <a:spLocks noGrp="1"/>
          </p:cNvSpPr>
          <p:nvPr>
            <p:ph idx="1"/>
          </p:nvPr>
        </p:nvSpPr>
        <p:spPr>
          <a:xfrm>
            <a:off x="4674257" y="2524050"/>
            <a:ext cx="5594461" cy="388759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8644" y="2524048"/>
            <a:ext cx="3780703" cy="3887595"/>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9333339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0" name="Rectangle 9"/>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813558"/>
            <a:ext cx="9590073" cy="1167514"/>
          </a:xfrm>
        </p:spPr>
        <p:txBody>
          <a:bodyPr anchor="ctr">
            <a:normAutofit/>
          </a:bodyPr>
          <a:lstStyle>
            <a:lvl1pPr>
              <a:defRPr sz="39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56296" y="2524041"/>
            <a:ext cx="5412427" cy="3887590"/>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41" y="2524049"/>
            <a:ext cx="3866666" cy="388759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6120674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1" y="5088992"/>
            <a:ext cx="9590074" cy="489337"/>
          </a:xfrm>
        </p:spPr>
        <p:txBody>
          <a:bodyPr anchor="b">
            <a:normAutofit/>
          </a:bodyPr>
          <a:lstStyle>
            <a:lvl1pPr>
              <a:defRPr sz="2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8641" y="658426"/>
            <a:ext cx="9590074" cy="3877073"/>
          </a:xfrm>
          <a:noFill/>
          <a:ln>
            <a:noFill/>
          </a:ln>
          <a:effectLst>
            <a:outerShdw blurRad="76200" dist="63500" dir="5040000" algn="tl" rotWithShape="0">
              <a:srgbClr val="000000">
                <a:alpha val="41000"/>
              </a:srgbClr>
            </a:outerShdw>
          </a:effectLst>
        </p:spPr>
        <p:txBody>
          <a:bodyPr anchor="t"/>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78639" y="5583639"/>
            <a:ext cx="9590079" cy="672866"/>
          </a:xfrm>
        </p:spPr>
        <p:txBody>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8661"/>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4806075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0" name="Rectangle 9"/>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40" y="658424"/>
            <a:ext cx="9590074" cy="3880503"/>
          </a:xfrm>
        </p:spPr>
        <p:txBody>
          <a:bodyPr anchor="ctr"/>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41" y="5088991"/>
            <a:ext cx="9590074" cy="1178153"/>
          </a:xfrm>
        </p:spPr>
        <p:txBody>
          <a:bodyPr anchor="ct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8991"/>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8745271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4" name="Rectangle 13"/>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5065" y="658425"/>
            <a:ext cx="8697308" cy="3279227"/>
          </a:xfrm>
        </p:spPr>
        <p:txBody>
          <a:bodyPr anchor="ctr"/>
          <a:lstStyle>
            <a:lvl1pPr>
              <a:defRPr sz="35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98822" y="3945988"/>
            <a:ext cx="8136399" cy="592936"/>
          </a:xfrm>
        </p:spPr>
        <p:txBody>
          <a:bodyPr anchor="t">
            <a:normAutofit/>
          </a:bodyPr>
          <a:lstStyle>
            <a:lvl1pPr marL="0" indent="0">
              <a:buNone/>
              <a:defRPr sz="15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4" name="Text Placeholder 3"/>
          <p:cNvSpPr>
            <a:spLocks noGrp="1"/>
          </p:cNvSpPr>
          <p:nvPr>
            <p:ph type="body" sz="half" idx="2"/>
          </p:nvPr>
        </p:nvSpPr>
        <p:spPr>
          <a:xfrm>
            <a:off x="678641" y="5088991"/>
            <a:ext cx="9590074" cy="1178153"/>
          </a:xfrm>
        </p:spPr>
        <p:txBody>
          <a:bodyPr anchor="ctr">
            <a:normAutofit/>
          </a:bodyPr>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7165"/>
            <a:ext cx="1151295" cy="1178153"/>
          </a:xfrm>
        </p:spPr>
        <p:txBody>
          <a:bodyPr/>
          <a:lstStyle/>
          <a:p>
            <a:fld id="{6D22F896-40B5-4ADD-8801-0D06FADFA095}" type="slidenum">
              <a:rPr lang="en-US" smtClean="0"/>
              <a:pPr/>
              <a:t>‹#›</a:t>
            </a:fld>
            <a:endParaRPr lang="en-US" dirty="0"/>
          </a:p>
        </p:txBody>
      </p:sp>
      <p:sp>
        <p:nvSpPr>
          <p:cNvPr id="16" name="TextBox 15"/>
          <p:cNvSpPr txBox="1"/>
          <p:nvPr/>
        </p:nvSpPr>
        <p:spPr>
          <a:xfrm>
            <a:off x="582128" y="808037"/>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800" dirty="0">
                <a:solidFill>
                  <a:schemeClr val="tx1"/>
                </a:solidFill>
                <a:effectLst/>
              </a:rPr>
              <a:t>“</a:t>
            </a:r>
          </a:p>
        </p:txBody>
      </p:sp>
      <p:sp>
        <p:nvSpPr>
          <p:cNvPr id="17" name="TextBox 16"/>
          <p:cNvSpPr txBox="1"/>
          <p:nvPr/>
        </p:nvSpPr>
        <p:spPr>
          <a:xfrm>
            <a:off x="9638905" y="3276489"/>
            <a:ext cx="608092" cy="631612"/>
          </a:xfrm>
          <a:prstGeom prst="rect">
            <a:avLst/>
          </a:prstGeom>
        </p:spPr>
        <p:txBody>
          <a:bodyPr vert="horz" lIns="99276" tIns="49638" rIns="99276" bIns="4963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800" dirty="0">
                <a:solidFill>
                  <a:schemeClr val="tx1"/>
                </a:solidFill>
                <a:effectLst/>
              </a:rPr>
              <a:t>”</a:t>
            </a:r>
          </a:p>
        </p:txBody>
      </p:sp>
    </p:spTree>
    <p:extLst>
      <p:ext uri="{BB962C8B-B14F-4D97-AF65-F5344CB8AC3E}">
        <p14:creationId xmlns="" xmlns:p14="http://schemas.microsoft.com/office/powerpoint/2010/main" val="18970230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6403470"/>
            <a:ext cx="10411990" cy="346887"/>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6404541"/>
            <a:ext cx="1599032" cy="155825"/>
          </a:xfrm>
          <a:prstGeom prst="rect">
            <a:avLst/>
          </a:prstGeom>
        </p:spPr>
      </p:pic>
      <p:sp>
        <p:nvSpPr>
          <p:cNvPr id="11" name="Rectangle 10"/>
          <p:cNvSpPr/>
          <p:nvPr/>
        </p:nvSpPr>
        <p:spPr>
          <a:xfrm>
            <a:off x="4" y="4933853"/>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59641" y="4933853"/>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8639" y="5088993"/>
            <a:ext cx="9590079" cy="635673"/>
          </a:xfrm>
        </p:spPr>
        <p:txBody>
          <a:bodyPr anchor="b"/>
          <a:lstStyle>
            <a:lvl1pPr>
              <a:defRPr sz="3500"/>
            </a:lvl1pPr>
          </a:lstStyle>
          <a:p>
            <a:r>
              <a:rPr lang="en-US" smtClean="0"/>
              <a:t>Click to edit Master title style</a:t>
            </a:r>
            <a:endParaRPr lang="en-US" dirty="0"/>
          </a:p>
        </p:txBody>
      </p:sp>
      <p:sp>
        <p:nvSpPr>
          <p:cNvPr id="4" name="Text Placeholder 3"/>
          <p:cNvSpPr>
            <a:spLocks noGrp="1"/>
          </p:cNvSpPr>
          <p:nvPr>
            <p:ph type="body" sz="half" idx="2"/>
          </p:nvPr>
        </p:nvSpPr>
        <p:spPr>
          <a:xfrm>
            <a:off x="678639" y="5724664"/>
            <a:ext cx="9590079" cy="542482"/>
          </a:xfrm>
        </p:spPr>
        <p:txBody>
          <a:bodyPr anchor="t"/>
          <a:lstStyle>
            <a:lvl1pPr marL="0" indent="0">
              <a:buNone/>
              <a:defRPr sz="1700"/>
            </a:lvl1pPr>
            <a:lvl2pPr marL="496382" indent="0">
              <a:buNone/>
              <a:defRPr sz="1500"/>
            </a:lvl2pPr>
            <a:lvl3pPr marL="992764" indent="0">
              <a:buNone/>
              <a:defRPr sz="1300"/>
            </a:lvl3pPr>
            <a:lvl4pPr marL="1489146" indent="0">
              <a:buNone/>
              <a:defRPr sz="1100"/>
            </a:lvl4pPr>
            <a:lvl5pPr marL="1985528" indent="0">
              <a:buNone/>
              <a:defRPr sz="1100"/>
            </a:lvl5pPr>
            <a:lvl6pPr marL="2481910" indent="0">
              <a:buNone/>
              <a:defRPr sz="1100"/>
            </a:lvl6pPr>
            <a:lvl7pPr marL="2978292" indent="0">
              <a:buNone/>
              <a:defRPr sz="1100"/>
            </a:lvl7pPr>
            <a:lvl8pPr marL="3474674" indent="0">
              <a:buNone/>
              <a:defRPr sz="1100"/>
            </a:lvl8pPr>
            <a:lvl9pPr marL="3971056"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pPr/>
              <a:t>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02919" y="5087165"/>
            <a:ext cx="1151295" cy="1178153"/>
          </a:xfrm>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3686463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6" name="Rectangle 15"/>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7567" y="813558"/>
            <a:ext cx="9601149" cy="116751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59312" y="2524042"/>
            <a:ext cx="306244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8" name="Text Placeholder 3"/>
          <p:cNvSpPr>
            <a:spLocks noGrp="1"/>
          </p:cNvSpPr>
          <p:nvPr>
            <p:ph type="body" sz="half" idx="15"/>
          </p:nvPr>
        </p:nvSpPr>
        <p:spPr>
          <a:xfrm>
            <a:off x="678646" y="3264771"/>
            <a:ext cx="3042159"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9" name="Text Placeholder 4"/>
          <p:cNvSpPr>
            <a:spLocks noGrp="1"/>
          </p:cNvSpPr>
          <p:nvPr>
            <p:ph type="body" sz="quarter" idx="3"/>
          </p:nvPr>
        </p:nvSpPr>
        <p:spPr>
          <a:xfrm>
            <a:off x="3946239" y="2524042"/>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0" name="Text Placeholder 3"/>
          <p:cNvSpPr>
            <a:spLocks noGrp="1"/>
          </p:cNvSpPr>
          <p:nvPr>
            <p:ph type="body" sz="half" idx="16"/>
          </p:nvPr>
        </p:nvSpPr>
        <p:spPr>
          <a:xfrm>
            <a:off x="3935711" y="3264771"/>
            <a:ext cx="3055662"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11" name="Text Placeholder 4"/>
          <p:cNvSpPr>
            <a:spLocks noGrp="1"/>
          </p:cNvSpPr>
          <p:nvPr>
            <p:ph type="body" sz="quarter" idx="13"/>
          </p:nvPr>
        </p:nvSpPr>
        <p:spPr>
          <a:xfrm>
            <a:off x="7206293" y="2524042"/>
            <a:ext cx="306243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12" name="Text Placeholder 3"/>
          <p:cNvSpPr>
            <a:spLocks noGrp="1"/>
          </p:cNvSpPr>
          <p:nvPr>
            <p:ph type="body" sz="half" idx="17"/>
          </p:nvPr>
        </p:nvSpPr>
        <p:spPr>
          <a:xfrm>
            <a:off x="7206293" y="3264771"/>
            <a:ext cx="3062431" cy="314686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435178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17" name="Rectangle 16"/>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78640" y="813558"/>
            <a:ext cx="9590077" cy="1167514"/>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78644" y="4641703"/>
            <a:ext cx="3042161"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0" name="Picture Placeholder 2"/>
          <p:cNvSpPr>
            <a:spLocks noGrp="1" noChangeAspect="1"/>
          </p:cNvSpPr>
          <p:nvPr>
            <p:ph type="pic" idx="15"/>
          </p:nvPr>
        </p:nvSpPr>
        <p:spPr>
          <a:xfrm>
            <a:off x="678644" y="2524040"/>
            <a:ext cx="3042161"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1" name="Text Placeholder 3"/>
          <p:cNvSpPr>
            <a:spLocks noGrp="1"/>
          </p:cNvSpPr>
          <p:nvPr>
            <p:ph type="body" sz="half" idx="18"/>
          </p:nvPr>
        </p:nvSpPr>
        <p:spPr>
          <a:xfrm>
            <a:off x="678644" y="5264118"/>
            <a:ext cx="3042161"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2" name="Text Placeholder 4"/>
          <p:cNvSpPr>
            <a:spLocks noGrp="1"/>
          </p:cNvSpPr>
          <p:nvPr>
            <p:ph type="body" sz="quarter" idx="3"/>
          </p:nvPr>
        </p:nvSpPr>
        <p:spPr>
          <a:xfrm>
            <a:off x="3935711" y="4641703"/>
            <a:ext cx="3055662"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3" name="Picture Placeholder 2"/>
          <p:cNvSpPr>
            <a:spLocks noGrp="1" noChangeAspect="1"/>
          </p:cNvSpPr>
          <p:nvPr>
            <p:ph type="pic" idx="21"/>
          </p:nvPr>
        </p:nvSpPr>
        <p:spPr>
          <a:xfrm>
            <a:off x="3935711" y="2524040"/>
            <a:ext cx="3055662"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4" name="Text Placeholder 3"/>
          <p:cNvSpPr>
            <a:spLocks noGrp="1"/>
          </p:cNvSpPr>
          <p:nvPr>
            <p:ph type="body" sz="half" idx="19"/>
          </p:nvPr>
        </p:nvSpPr>
        <p:spPr>
          <a:xfrm>
            <a:off x="3934367" y="5264117"/>
            <a:ext cx="3059708"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25" name="Text Placeholder 4"/>
          <p:cNvSpPr>
            <a:spLocks noGrp="1"/>
          </p:cNvSpPr>
          <p:nvPr>
            <p:ph type="body" sz="quarter" idx="13"/>
          </p:nvPr>
        </p:nvSpPr>
        <p:spPr>
          <a:xfrm>
            <a:off x="7212797" y="4641703"/>
            <a:ext cx="3055927" cy="622416"/>
          </a:xfrm>
        </p:spPr>
        <p:txBody>
          <a:bodyPr anchor="b">
            <a:noAutofit/>
          </a:bodyPr>
          <a:lstStyle>
            <a:lvl1pPr marL="0" indent="0">
              <a:buNone/>
              <a:defRPr sz="2600" b="0">
                <a:solidFill>
                  <a:schemeClr val="tx1"/>
                </a:solidFill>
              </a:defRPr>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26" name="Picture Placeholder 2"/>
          <p:cNvSpPr>
            <a:spLocks noGrp="1" noChangeAspect="1"/>
          </p:cNvSpPr>
          <p:nvPr>
            <p:ph type="pic" idx="22"/>
          </p:nvPr>
        </p:nvSpPr>
        <p:spPr>
          <a:xfrm>
            <a:off x="7212796" y="2524040"/>
            <a:ext cx="3055927" cy="1646061"/>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700"/>
            </a:lvl1pPr>
            <a:lvl2pPr marL="496382" indent="0">
              <a:buNone/>
              <a:defRPr sz="1700"/>
            </a:lvl2pPr>
            <a:lvl3pPr marL="992764" indent="0">
              <a:buNone/>
              <a:defRPr sz="1700"/>
            </a:lvl3pPr>
            <a:lvl4pPr marL="1489146" indent="0">
              <a:buNone/>
              <a:defRPr sz="1700"/>
            </a:lvl4pPr>
            <a:lvl5pPr marL="1985528" indent="0">
              <a:buNone/>
              <a:defRPr sz="1700"/>
            </a:lvl5pPr>
            <a:lvl6pPr marL="2481910" indent="0">
              <a:buNone/>
              <a:defRPr sz="1700"/>
            </a:lvl6pPr>
            <a:lvl7pPr marL="2978292" indent="0">
              <a:buNone/>
              <a:defRPr sz="1700"/>
            </a:lvl7pPr>
            <a:lvl8pPr marL="3474674" indent="0">
              <a:buNone/>
              <a:defRPr sz="1700"/>
            </a:lvl8pPr>
            <a:lvl9pPr marL="3971056" indent="0">
              <a:buNone/>
              <a:defRPr sz="1700"/>
            </a:lvl9pPr>
          </a:lstStyle>
          <a:p>
            <a:r>
              <a:rPr lang="en-US" smtClean="0"/>
              <a:t>Click icon to add picture</a:t>
            </a:r>
            <a:endParaRPr lang="en-US" dirty="0"/>
          </a:p>
        </p:txBody>
      </p:sp>
      <p:sp>
        <p:nvSpPr>
          <p:cNvPr id="27" name="Text Placeholder 3"/>
          <p:cNvSpPr>
            <a:spLocks noGrp="1"/>
          </p:cNvSpPr>
          <p:nvPr>
            <p:ph type="body" sz="half" idx="20"/>
          </p:nvPr>
        </p:nvSpPr>
        <p:spPr>
          <a:xfrm>
            <a:off x="7212668" y="5264115"/>
            <a:ext cx="3059973" cy="1147514"/>
          </a:xfrm>
        </p:spPr>
        <p:txBody>
          <a:bodyPr anchor="t">
            <a:normAutofit/>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pPr/>
              <a:t>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5917296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 y="2128044"/>
            <a:ext cx="10411990" cy="346887"/>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559641" y="2129116"/>
            <a:ext cx="1599032" cy="155825"/>
          </a:xfrm>
          <a:prstGeom prst="rect">
            <a:avLst/>
          </a:prstGeom>
        </p:spPr>
      </p:pic>
      <p:sp>
        <p:nvSpPr>
          <p:cNvPr id="9" name="Rectangle 8"/>
          <p:cNvSpPr/>
          <p:nvPr/>
        </p:nvSpPr>
        <p:spPr>
          <a:xfrm>
            <a:off x="4" y="658427"/>
            <a:ext cx="10411990" cy="147778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59641" y="658427"/>
            <a:ext cx="1599032" cy="1477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pPr/>
              <a:t>12/2/2022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649903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7885296" y="2075605"/>
            <a:ext cx="5516020" cy="136481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777621" y="5859186"/>
            <a:ext cx="1731385" cy="1364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04176" y="658424"/>
            <a:ext cx="1071146" cy="470246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8640" y="658426"/>
            <a:ext cx="8848060" cy="57532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790284" y="6411645"/>
            <a:ext cx="2736414" cy="394369"/>
          </a:xfrm>
        </p:spPr>
        <p:txBody>
          <a:bodyPr/>
          <a:lstStyle/>
          <a:p>
            <a:fld id="{6178E61D-D431-422C-9764-11DAFE33AB63}" type="datetimeFigureOut">
              <a:rPr lang="en-US" smtClean="0"/>
              <a:pPr/>
              <a:t>12/2/2022</a:t>
            </a:fld>
            <a:endParaRPr lang="en-US" dirty="0"/>
          </a:p>
        </p:txBody>
      </p:sp>
      <p:sp>
        <p:nvSpPr>
          <p:cNvPr id="5" name="Footer Placeholder 4"/>
          <p:cNvSpPr>
            <a:spLocks noGrp="1"/>
          </p:cNvSpPr>
          <p:nvPr>
            <p:ph type="ftr" sz="quarter" idx="11"/>
          </p:nvPr>
        </p:nvSpPr>
        <p:spPr>
          <a:xfrm>
            <a:off x="678639" y="6411646"/>
            <a:ext cx="6111647" cy="394369"/>
          </a:xfrm>
        </p:spPr>
        <p:txBody>
          <a:bodyPr/>
          <a:lstStyle/>
          <a:p>
            <a:endParaRPr lang="en-US" dirty="0"/>
          </a:p>
        </p:txBody>
      </p:sp>
      <p:sp>
        <p:nvSpPr>
          <p:cNvPr id="6" name="Slide Number Placeholder 5"/>
          <p:cNvSpPr>
            <a:spLocks noGrp="1"/>
          </p:cNvSpPr>
          <p:nvPr>
            <p:ph type="sldNum" sz="quarter" idx="12"/>
          </p:nvPr>
        </p:nvSpPr>
        <p:spPr>
          <a:xfrm>
            <a:off x="10072577" y="5831034"/>
            <a:ext cx="1151295" cy="1178153"/>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3445459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19044" y="2057576"/>
            <a:ext cx="9123755" cy="2880607"/>
          </a:xfrm>
        </p:spPr>
        <p:txBody>
          <a:bodyPr>
            <a:noAutofit/>
          </a:bodyPr>
          <a:lstStyle>
            <a:lvl1pPr>
              <a:defRPr sz="5900"/>
            </a:lvl1pPr>
          </a:lstStyle>
          <a:p>
            <a:r>
              <a:rPr lang="en-US" smtClean="0"/>
              <a:t>Click to edit Master title style</a:t>
            </a:r>
            <a:endParaRPr/>
          </a:p>
        </p:txBody>
      </p:sp>
      <p:grpSp>
        <p:nvGrpSpPr>
          <p:cNvPr id="4" name="line" descr="Line graphic"/>
          <p:cNvGrpSpPr/>
          <p:nvPr/>
        </p:nvGrpSpPr>
        <p:grpSpPr bwMode="invGray">
          <a:xfrm>
            <a:off x="1581387" y="5102792"/>
            <a:ext cx="8612824" cy="69134"/>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19044" y="5514305"/>
            <a:ext cx="9123755" cy="1152243"/>
          </a:xfrm>
        </p:spPr>
        <p:txBody>
          <a:bodyPr/>
          <a:lstStyle>
            <a:lvl1pPr marL="0" indent="0" algn="l">
              <a:spcBef>
                <a:spcPts val="0"/>
              </a:spcBef>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 xmlns:p14="http://schemas.microsoft.com/office/powerpoint/2010/main" val="674356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lstStyle/>
          <a:p>
            <a:r>
              <a:rPr lang="en-US" smtClean="0"/>
              <a:t>Click to edit Master title style</a:t>
            </a:r>
            <a:endParaRPr/>
          </a:p>
        </p:txBody>
      </p:sp>
      <p:grpSp>
        <p:nvGrpSpPr>
          <p:cNvPr id="7" name="line" descr="Line graphic"/>
          <p:cNvGrpSpPr/>
          <p:nvPr/>
        </p:nvGrpSpPr>
        <p:grpSpPr bwMode="invGray">
          <a:xfrm>
            <a:off x="1519044" y="1635776"/>
            <a:ext cx="10546174" cy="69134"/>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95658">
              <a:defRPr/>
            </a:lvl2pPr>
            <a:lvl3pPr marL="843849">
              <a:defRPr/>
            </a:lvl3pPr>
            <a:lvl4pPr marL="1092040">
              <a:defRPr/>
            </a:lvl4pPr>
            <a:lvl5pPr marL="1340232">
              <a:defRPr/>
            </a:lvl5pPr>
            <a:lvl6pPr marL="1588423">
              <a:defRPr baseline="0"/>
            </a:lvl6pPr>
            <a:lvl7pPr marL="1836614">
              <a:defRPr baseline="0"/>
            </a:lvl7pPr>
            <a:lvl8pPr marL="2084805">
              <a:defRPr baseline="0"/>
            </a:lvl8pPr>
            <a:lvl9pPr marL="2332996">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4388F29-4817-46DB-9D1D-F643FAAE9876}" type="datetimeFigureOut">
              <a:rPr lang="en-US" smtClean="0"/>
              <a:pPr/>
              <a:t>12/2/2022</a:t>
            </a:fld>
            <a:endParaRPr lang="en-US"/>
          </a:p>
        </p:txBody>
      </p:sp>
      <p:sp>
        <p:nvSpPr>
          <p:cNvPr id="6" name="Slide Number Placeholder 5"/>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26144726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9044" y="2057576"/>
            <a:ext cx="9123755" cy="2880607"/>
          </a:xfrm>
        </p:spPr>
        <p:txBody>
          <a:bodyPr anchor="b">
            <a:noAutofit/>
          </a:bodyPr>
          <a:lstStyle>
            <a:lvl1pPr algn="l">
              <a:defRPr sz="4800" b="0" cap="none" baseline="0"/>
            </a:lvl1pPr>
          </a:lstStyle>
          <a:p>
            <a:r>
              <a:rPr lang="en-US" smtClean="0"/>
              <a:t>Click to edit Master title style</a:t>
            </a:r>
            <a:endParaRPr/>
          </a:p>
        </p:txBody>
      </p:sp>
      <p:grpSp>
        <p:nvGrpSpPr>
          <p:cNvPr id="7" name="line" descr="Line graphic"/>
          <p:cNvGrpSpPr/>
          <p:nvPr/>
        </p:nvGrpSpPr>
        <p:grpSpPr bwMode="invGray">
          <a:xfrm>
            <a:off x="1581387" y="5102792"/>
            <a:ext cx="8612824" cy="69134"/>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19044" y="5511204"/>
            <a:ext cx="9123755" cy="1155348"/>
          </a:xfrm>
        </p:spPr>
        <p:txBody>
          <a:bodyPr anchor="t">
            <a:normAutofit/>
          </a:bodyPr>
          <a:lstStyle>
            <a:lvl1pPr marL="0" indent="0">
              <a:spcBef>
                <a:spcPts val="0"/>
              </a:spcBef>
              <a:buNone/>
              <a:defRPr sz="26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pPr/>
              <a:t>12/2/2022</a:t>
            </a:fld>
            <a:endParaRPr/>
          </a:p>
        </p:txBody>
      </p:sp>
      <p:sp>
        <p:nvSpPr>
          <p:cNvPr id="6" name="Slide Number Placeholder 5"/>
          <p:cNvSpPr>
            <a:spLocks noGrp="1"/>
          </p:cNvSpPr>
          <p:nvPr>
            <p:ph type="sldNum" sz="quarter" idx="12"/>
          </p:nvPr>
        </p:nvSpPr>
        <p:spPr/>
        <p:txBody>
          <a:bodyPr/>
          <a:lstStyle/>
          <a:p>
            <a:fld id="{25BA54BD-C84D-46CE-8B72-31BFB26ABA43}" type="slidenum">
              <a:rPr/>
              <a:pPr/>
              <a:t>‹#›</a:t>
            </a:fld>
            <a:endParaRPr/>
          </a:p>
        </p:txBody>
      </p:sp>
    </p:spTree>
    <p:extLst>
      <p:ext uri="{BB962C8B-B14F-4D97-AF65-F5344CB8AC3E}">
        <p14:creationId xmlns="" xmlns:p14="http://schemas.microsoft.com/office/powerpoint/2010/main" val="40587977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lstStyle/>
          <a:p>
            <a:r>
              <a:rPr lang="en-US" smtClean="0"/>
              <a:t>Click to edit Master title style</a:t>
            </a:r>
            <a:endParaRPr/>
          </a:p>
        </p:txBody>
      </p:sp>
      <p:grpSp>
        <p:nvGrpSpPr>
          <p:cNvPr id="8" name="line" descr="Line graphic"/>
          <p:cNvGrpSpPr/>
          <p:nvPr/>
        </p:nvGrpSpPr>
        <p:grpSpPr bwMode="invGray">
          <a:xfrm>
            <a:off x="1519044" y="1635776"/>
            <a:ext cx="10546174" cy="69134"/>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19044" y="2057576"/>
            <a:ext cx="4409813" cy="4608971"/>
          </a:xfrm>
        </p:spPr>
        <p:txBody>
          <a:bodyPr>
            <a:normAutofit/>
          </a:bodyPr>
          <a:lstStyle>
            <a:lvl1pPr>
              <a:defRPr sz="2600"/>
            </a:lvl1pPr>
            <a:lvl2pPr>
              <a:defRPr sz="2200"/>
            </a:lvl2pPr>
            <a:lvl3pPr>
              <a:defRPr sz="2000"/>
            </a:lvl3pPr>
            <a:lvl4pPr>
              <a:defRPr sz="1700"/>
            </a:lvl4pPr>
            <a:lvl5pPr>
              <a:defRPr sz="1700"/>
            </a:lvl5pPr>
            <a:lvl6pPr marL="2124515">
              <a:defRPr sz="1700"/>
            </a:lvl6pPr>
            <a:lvl7pPr marL="2124515">
              <a:defRPr sz="1700" baseline="0"/>
            </a:lvl7pPr>
            <a:lvl8pPr marL="2124515">
              <a:defRPr sz="1700" baseline="0"/>
            </a:lvl8pPr>
            <a:lvl9pPr marL="2124515">
              <a:defRPr sz="17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32984" y="2057576"/>
            <a:ext cx="4409812" cy="4608971"/>
          </a:xfrm>
        </p:spPr>
        <p:txBody>
          <a:bodyPr>
            <a:normAutofit/>
          </a:bodyPr>
          <a:lstStyle>
            <a:lvl1pPr>
              <a:defRPr sz="2600"/>
            </a:lvl1pPr>
            <a:lvl2pPr>
              <a:defRPr sz="2200"/>
            </a:lvl2pPr>
            <a:lvl3pPr>
              <a:defRPr sz="2000"/>
            </a:lvl3pPr>
            <a:lvl4pPr>
              <a:defRPr sz="1700"/>
            </a:lvl4pPr>
            <a:lvl5pPr>
              <a:defRPr sz="1700"/>
            </a:lvl5pPr>
            <a:lvl6pPr marL="2124515">
              <a:defRPr sz="1700"/>
            </a:lvl6pPr>
            <a:lvl7pPr marL="2124515">
              <a:defRPr sz="1700"/>
            </a:lvl7pPr>
            <a:lvl8pPr marL="2124515">
              <a:defRPr sz="1700" baseline="0"/>
            </a:lvl8pPr>
            <a:lvl9pPr marL="2124515">
              <a:defRPr sz="17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24388F29-4817-46DB-9D1D-F643FAAE9876}" type="datetimeFigureOut">
              <a:rPr lang="en-US" smtClean="0"/>
              <a:pPr/>
              <a:t>12/2/2022</a:t>
            </a:fld>
            <a:endParaRPr lang="en-US"/>
          </a:p>
        </p:txBody>
      </p:sp>
      <p:sp>
        <p:nvSpPr>
          <p:cNvPr id="7" name="Slide Number Placeholder 6"/>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16832941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lstStyle>
            <a:lvl1pPr>
              <a:defRPr/>
            </a:lvl1pPr>
          </a:lstStyle>
          <a:p>
            <a:r>
              <a:rPr lang="en-US" smtClean="0"/>
              <a:t>Click to edit Master title style</a:t>
            </a:r>
            <a:endParaRPr/>
          </a:p>
        </p:txBody>
      </p:sp>
      <p:grpSp>
        <p:nvGrpSpPr>
          <p:cNvPr id="10" name="line" descr="Line graphic"/>
          <p:cNvGrpSpPr/>
          <p:nvPr/>
        </p:nvGrpSpPr>
        <p:grpSpPr bwMode="invGray">
          <a:xfrm>
            <a:off x="1519044" y="1635776"/>
            <a:ext cx="10546174" cy="69134"/>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19043" y="2057576"/>
            <a:ext cx="4406774" cy="823031"/>
          </a:xfrm>
        </p:spPr>
        <p:txBody>
          <a:bodyPr anchor="ctr"/>
          <a:lstStyle>
            <a:lvl1pPr marL="0" indent="0">
              <a:spcBef>
                <a:spcPts val="0"/>
              </a:spcBef>
              <a:buNone/>
              <a:defRPr sz="2600" b="0"/>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1519043" y="3045217"/>
            <a:ext cx="4406774" cy="3621335"/>
          </a:xfrm>
        </p:spPr>
        <p:txBody>
          <a:bodyPr/>
          <a:lstStyle>
            <a:lvl1pPr>
              <a:defRPr sz="2600"/>
            </a:lvl1pPr>
            <a:lvl2pPr>
              <a:defRPr sz="2200"/>
            </a:lvl2pPr>
            <a:lvl3pPr>
              <a:defRPr sz="2000"/>
            </a:lvl3pPr>
            <a:lvl4pPr>
              <a:defRPr sz="1700"/>
            </a:lvl4pPr>
            <a:lvl5pPr>
              <a:defRPr sz="1700"/>
            </a:lvl5pPr>
            <a:lvl6pPr marL="2124515">
              <a:defRPr sz="1700"/>
            </a:lvl6pPr>
            <a:lvl7pPr marL="2124515">
              <a:defRPr sz="1700" baseline="0"/>
            </a:lvl7pPr>
            <a:lvl8pPr marL="2124515">
              <a:defRPr sz="1700" baseline="0"/>
            </a:lvl8pPr>
            <a:lvl9pPr marL="2124515">
              <a:defRPr sz="17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36024" y="2057576"/>
            <a:ext cx="4406774" cy="823031"/>
          </a:xfrm>
        </p:spPr>
        <p:txBody>
          <a:bodyPr anchor="ctr"/>
          <a:lstStyle>
            <a:lvl1pPr marL="0" indent="0">
              <a:spcBef>
                <a:spcPts val="0"/>
              </a:spcBef>
              <a:buNone/>
              <a:defRPr sz="2600" b="0"/>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6236024" y="3045217"/>
            <a:ext cx="4406774" cy="3621335"/>
          </a:xfrm>
        </p:spPr>
        <p:txBody>
          <a:bodyPr/>
          <a:lstStyle>
            <a:lvl1pPr>
              <a:defRPr sz="2600"/>
            </a:lvl1pPr>
            <a:lvl2pPr>
              <a:defRPr sz="2200"/>
            </a:lvl2pPr>
            <a:lvl3pPr>
              <a:defRPr sz="2000"/>
            </a:lvl3pPr>
            <a:lvl4pPr>
              <a:defRPr sz="1700"/>
            </a:lvl4pPr>
            <a:lvl5pPr marL="2124515">
              <a:defRPr sz="1700"/>
            </a:lvl5pPr>
            <a:lvl6pPr marL="2124515">
              <a:defRPr sz="1700"/>
            </a:lvl6pPr>
            <a:lvl7pPr marL="2124515">
              <a:defRPr sz="1700"/>
            </a:lvl7pPr>
            <a:lvl8pPr marL="2124515">
              <a:defRPr sz="1700"/>
            </a:lvl8pPr>
            <a:lvl9pPr marL="2124515">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4388F29-4817-46DB-9D1D-F643FAAE9876}" type="datetimeFigureOut">
              <a:rPr lang="en-US" smtClean="0"/>
              <a:pPr/>
              <a:t>12/2/2022</a:t>
            </a:fld>
            <a:endParaRPr lang="en-US"/>
          </a:p>
        </p:txBody>
      </p:sp>
      <p:sp>
        <p:nvSpPr>
          <p:cNvPr id="9" name="Slide Number Placeholder 8"/>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418249181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grpSp>
        <p:nvGrpSpPr>
          <p:cNvPr id="6" name="line" descr="Line graphic"/>
          <p:cNvGrpSpPr/>
          <p:nvPr/>
        </p:nvGrpSpPr>
        <p:grpSpPr bwMode="invGray">
          <a:xfrm>
            <a:off x="1519044" y="1635776"/>
            <a:ext cx="10546174" cy="69134"/>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24388F29-4817-46DB-9D1D-F643FAAE9876}" type="datetimeFigureOut">
              <a:rPr lang="en-US" smtClean="0"/>
              <a:pPr/>
              <a:t>12/2/2022</a:t>
            </a:fld>
            <a:endParaRPr lang="en-US"/>
          </a:p>
        </p:txBody>
      </p:sp>
      <p:sp>
        <p:nvSpPr>
          <p:cNvPr id="5" name="Slide Number Placeholder 4"/>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25315614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24388F29-4817-46DB-9D1D-F643FAAE9876}" type="datetimeFigureOut">
              <a:rPr lang="en-US" smtClean="0"/>
              <a:pPr/>
              <a:t>12/2/2022</a:t>
            </a:fld>
            <a:endParaRPr lang="en-US"/>
          </a:p>
        </p:txBody>
      </p:sp>
      <p:sp>
        <p:nvSpPr>
          <p:cNvPr id="4" name="Slide Number Placeholder 3"/>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14059666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nchor="b">
            <a:noAutofit/>
          </a:bodyPr>
          <a:lstStyle>
            <a:lvl1pPr algn="l">
              <a:defRPr sz="3500" b="0"/>
            </a:lvl1pPr>
          </a:lstStyle>
          <a:p>
            <a:r>
              <a:rPr lang="en-US" smtClean="0"/>
              <a:t>Click to edit Master title style</a:t>
            </a:r>
            <a:endParaRPr/>
          </a:p>
        </p:txBody>
      </p:sp>
      <p:sp>
        <p:nvSpPr>
          <p:cNvPr id="4" name="Text Placeholder 3"/>
          <p:cNvSpPr>
            <a:spLocks noGrp="1"/>
          </p:cNvSpPr>
          <p:nvPr>
            <p:ph type="body" sz="half" idx="2"/>
          </p:nvPr>
        </p:nvSpPr>
        <p:spPr>
          <a:xfrm>
            <a:off x="1519044" y="3703638"/>
            <a:ext cx="2737127" cy="2962910"/>
          </a:xfrm>
        </p:spPr>
        <p:txBody>
          <a:bodyPr anchor="b">
            <a:normAutofit/>
          </a:bodyPr>
          <a:lstStyle>
            <a:lvl1pPr marL="0" indent="0">
              <a:spcBef>
                <a:spcPts val="1303"/>
              </a:spcBef>
              <a:buNone/>
              <a:defRPr sz="17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3" name="Content Placeholder 2"/>
          <p:cNvSpPr>
            <a:spLocks noGrp="1"/>
          </p:cNvSpPr>
          <p:nvPr>
            <p:ph idx="1"/>
          </p:nvPr>
        </p:nvSpPr>
        <p:spPr>
          <a:xfrm>
            <a:off x="4699595" y="2057576"/>
            <a:ext cx="5656729" cy="4362062"/>
          </a:xfrm>
        </p:spPr>
        <p:txBody>
          <a:bodyPr>
            <a:normAutofit/>
          </a:bodyPr>
          <a:lstStyle>
            <a:lvl1pPr>
              <a:defRPr sz="2600"/>
            </a:lvl1pPr>
            <a:lvl2pPr>
              <a:defRPr sz="2200"/>
            </a:lvl2pPr>
            <a:lvl3pPr>
              <a:defRPr sz="2000"/>
            </a:lvl3pPr>
            <a:lvl4pPr>
              <a:defRPr sz="1700"/>
            </a:lvl4pPr>
            <a:lvl5pPr>
              <a:defRPr sz="1700"/>
            </a:lvl5pPr>
            <a:lvl6pPr>
              <a:defRPr sz="1700"/>
            </a:lvl6pPr>
            <a:lvl7pPr>
              <a:defRPr sz="1700" baseline="0"/>
            </a:lvl7pPr>
            <a:lvl8pPr>
              <a:defRPr sz="1700" baseline="0"/>
            </a:lvl8pPr>
            <a:lvl9pPr>
              <a:defRPr sz="17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grpSp>
        <p:nvGrpSpPr>
          <p:cNvPr id="8" name="frame" descr="Box graphic"/>
          <p:cNvGrpSpPr/>
          <p:nvPr/>
        </p:nvGrpSpPr>
        <p:grpSpPr bwMode="invGray">
          <a:xfrm>
            <a:off x="4408059" y="1761440"/>
            <a:ext cx="6277099" cy="4942379"/>
            <a:chOff x="4417839" y="1630821"/>
            <a:chExt cx="6291028" cy="4575885"/>
          </a:xfrm>
        </p:grpSpPr>
        <p:grpSp>
          <p:nvGrpSpPr>
            <p:cNvPr id="9" name="Group 615"/>
            <p:cNvGrpSpPr/>
            <p:nvPr/>
          </p:nvGrpSpPr>
          <p:grpSpPr bwMode="invGray">
            <a:xfrm>
              <a:off x="5414491" y="1630821"/>
              <a:ext cx="5294376" cy="4114800"/>
              <a:chOff x="3310555" y="716546"/>
              <a:chExt cx="5294376" cy="4114800"/>
            </a:xfrm>
          </p:grpSpPr>
          <p:grpSp>
            <p:nvGrpSpPr>
              <p:cNvPr id="10"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1"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12" name="Group 616"/>
            <p:cNvGrpSpPr/>
            <p:nvPr/>
          </p:nvGrpSpPr>
          <p:grpSpPr bwMode="invGray">
            <a:xfrm rot="10800000">
              <a:off x="4417839" y="2091906"/>
              <a:ext cx="5294376" cy="4114800"/>
              <a:chOff x="3310555" y="716546"/>
              <a:chExt cx="5294376" cy="4114800"/>
            </a:xfrm>
          </p:grpSpPr>
          <p:grpSp>
            <p:nvGrpSpPr>
              <p:cNvPr id="13"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4"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24388F29-4817-46DB-9D1D-F643FAAE9876}" type="datetimeFigureOut">
              <a:rPr lang="en-US" smtClean="0"/>
              <a:pPr/>
              <a:t>12/2/2022</a:t>
            </a:fld>
            <a:endParaRPr lang="en-US"/>
          </a:p>
        </p:txBody>
      </p:sp>
      <p:sp>
        <p:nvSpPr>
          <p:cNvPr id="7" name="Slide Number Placeholder 6"/>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9621166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9044" y="296637"/>
            <a:ext cx="9123754" cy="1102518"/>
          </a:xfrm>
        </p:spPr>
        <p:txBody>
          <a:bodyPr anchor="b">
            <a:noAutofit/>
          </a:bodyPr>
          <a:lstStyle>
            <a:lvl1pPr algn="l">
              <a:defRPr sz="3500" b="0"/>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1973" y="2035231"/>
            <a:ext cx="5656729" cy="4365354"/>
          </a:xfrm>
          <a:solidFill>
            <a:schemeClr val="bg1"/>
          </a:solidFill>
        </p:spPr>
        <p:txBody>
          <a:bodyPr tIns="992764">
            <a:normAutofit/>
          </a:bodyPr>
          <a:lstStyle>
            <a:lvl1pPr marL="0" indent="0" algn="ctr">
              <a:buNone/>
              <a:defRPr sz="26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r>
              <a:rPr lang="en-US" smtClean="0"/>
              <a:t>Click icon to add picture</a:t>
            </a:r>
            <a:endParaRPr/>
          </a:p>
        </p:txBody>
      </p:sp>
      <p:grpSp>
        <p:nvGrpSpPr>
          <p:cNvPr id="8" name="frame" descr="Box graphic"/>
          <p:cNvGrpSpPr/>
          <p:nvPr/>
        </p:nvGrpSpPr>
        <p:grpSpPr bwMode="invGray">
          <a:xfrm flipH="1">
            <a:off x="1444297" y="1761440"/>
            <a:ext cx="6277099" cy="4942379"/>
            <a:chOff x="4417839" y="1630821"/>
            <a:chExt cx="6291028" cy="4575885"/>
          </a:xfrm>
        </p:grpSpPr>
        <p:grpSp>
          <p:nvGrpSpPr>
            <p:cNvPr id="9" name="Group 614"/>
            <p:cNvGrpSpPr/>
            <p:nvPr/>
          </p:nvGrpSpPr>
          <p:grpSpPr bwMode="invGray">
            <a:xfrm>
              <a:off x="5414491" y="1630821"/>
              <a:ext cx="5294376" cy="4114800"/>
              <a:chOff x="3310555" y="716546"/>
              <a:chExt cx="5294376" cy="4114800"/>
            </a:xfrm>
          </p:grpSpPr>
          <p:grpSp>
            <p:nvGrpSpPr>
              <p:cNvPr id="10"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1"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12" name="Group 615"/>
            <p:cNvGrpSpPr/>
            <p:nvPr/>
          </p:nvGrpSpPr>
          <p:grpSpPr bwMode="invGray">
            <a:xfrm rot="10800000">
              <a:off x="4417839" y="2091906"/>
              <a:ext cx="5294376" cy="4114800"/>
              <a:chOff x="3310555" y="716546"/>
              <a:chExt cx="5294376" cy="4114800"/>
            </a:xfrm>
          </p:grpSpPr>
          <p:grpSp>
            <p:nvGrpSpPr>
              <p:cNvPr id="13"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14"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888456" y="3685004"/>
            <a:ext cx="2737127" cy="2962910"/>
          </a:xfrm>
        </p:spPr>
        <p:txBody>
          <a:bodyPr anchor="b">
            <a:normAutofit/>
          </a:bodyPr>
          <a:lstStyle>
            <a:lvl1pPr marL="0" indent="0">
              <a:spcBef>
                <a:spcPts val="1303"/>
              </a:spcBef>
              <a:buNone/>
              <a:defRPr sz="17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24388F29-4817-46DB-9D1D-F643FAAE9876}" type="datetimeFigureOut">
              <a:rPr lang="en-US" smtClean="0"/>
              <a:pPr/>
              <a:t>12/2/2022</a:t>
            </a:fld>
            <a:endParaRPr lang="en-US"/>
          </a:p>
        </p:txBody>
      </p:sp>
      <p:sp>
        <p:nvSpPr>
          <p:cNvPr id="7" name="Slide Number Placeholder 6"/>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36176941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grpSp>
        <p:nvGrpSpPr>
          <p:cNvPr id="7" name="line" descr="Line graphic"/>
          <p:cNvGrpSpPr/>
          <p:nvPr/>
        </p:nvGrpSpPr>
        <p:grpSpPr bwMode="invGray">
          <a:xfrm>
            <a:off x="1519044" y="1635776"/>
            <a:ext cx="10546174" cy="69134"/>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2124515">
              <a:defRPr/>
            </a:lvl6pPr>
            <a:lvl7pPr marL="2124515">
              <a:defRPr/>
            </a:lvl7pPr>
            <a:lvl8pPr marL="2124515">
              <a:defRPr/>
            </a:lvl8pPr>
            <a:lvl9pPr marL="2124515">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4388F29-4817-46DB-9D1D-F643FAAE9876}" type="datetimeFigureOut">
              <a:rPr lang="en-US" smtClean="0"/>
              <a:pPr/>
              <a:t>12/2/2022</a:t>
            </a:fld>
            <a:endParaRPr lang="en-US"/>
          </a:p>
        </p:txBody>
      </p:sp>
      <p:sp>
        <p:nvSpPr>
          <p:cNvPr id="6" name="Slide Number Placeholder 5"/>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21267935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38671" y="296639"/>
            <a:ext cx="1368564" cy="6374433"/>
          </a:xfrm>
        </p:spPr>
        <p:txBody>
          <a:bodyPr vert="eaVert"/>
          <a:lstStyle/>
          <a:p>
            <a:r>
              <a:rPr lang="en-US" smtClean="0"/>
              <a:t>Click to edit Master title style</a:t>
            </a:r>
            <a:endParaRPr/>
          </a:p>
        </p:txBody>
      </p:sp>
      <p:grpSp>
        <p:nvGrpSpPr>
          <p:cNvPr id="7" name="line" descr="Line graphic"/>
          <p:cNvGrpSpPr/>
          <p:nvPr/>
        </p:nvGrpSpPr>
        <p:grpSpPr bwMode="invGray">
          <a:xfrm rot="5400000">
            <a:off x="6582035" y="3753365"/>
            <a:ext cx="7012220" cy="63867"/>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6666" y="300068"/>
            <a:ext cx="9123756" cy="6371005"/>
          </a:xfrm>
        </p:spPr>
        <p:txBody>
          <a:bodyPr vert="eaVert"/>
          <a:lstStyle>
            <a:lvl5pPr>
              <a:defRPr/>
            </a:lvl5pPr>
            <a:lvl6pPr marL="1370014"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4388F29-4817-46DB-9D1D-F643FAAE9876}" type="datetimeFigureOut">
              <a:rPr lang="en-US" smtClean="0"/>
              <a:pPr/>
              <a:t>12/2/2022</a:t>
            </a:fld>
            <a:endParaRPr lang="en-US"/>
          </a:p>
        </p:txBody>
      </p:sp>
      <p:sp>
        <p:nvSpPr>
          <p:cNvPr id="6" name="Slide Number Placeholder 5"/>
          <p:cNvSpPr>
            <a:spLocks noGrp="1"/>
          </p:cNvSpPr>
          <p:nvPr>
            <p:ph type="sldNum" sz="quarter" idx="12"/>
          </p:nvPr>
        </p:nvSpPr>
        <p:spPr/>
        <p:txBody>
          <a:body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22117910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32301" y="6411635"/>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1D8BD707-D9CF-40AE-B4C6-C98DA3205C09}" type="datetimeFigureOut">
              <a:rPr lang="en-US" smtClean="0"/>
              <a:pPr/>
              <a:t>12/2/2022</a:t>
            </a:fld>
            <a:endParaRPr lang="en-US"/>
          </a:p>
        </p:txBody>
      </p:sp>
      <p:sp>
        <p:nvSpPr>
          <p:cNvPr id="5" name="Footer Placeholder 4"/>
          <p:cNvSpPr>
            <a:spLocks noGrp="1"/>
          </p:cNvSpPr>
          <p:nvPr>
            <p:ph type="ftr" sz="quarter" idx="3"/>
          </p:nvPr>
        </p:nvSpPr>
        <p:spPr>
          <a:xfrm>
            <a:off x="678638" y="6411636"/>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02914"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376286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200" kern="1200">
          <a:solidFill>
            <a:schemeClr val="tx1"/>
          </a:solidFill>
          <a:effectLst>
            <a:outerShdw blurRad="228600" algn="ctr" rotWithShape="0">
              <a:prstClr val="black">
                <a:alpha val="53000"/>
              </a:prstClr>
            </a:outerShdw>
          </a:effectLst>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effectLst>
            <a:outerShdw blurRad="228600" algn="ctr" rotWithShape="0">
              <a:prstClr val="black">
                <a:alpha val="53000"/>
              </a:prstClr>
            </a:outerShdw>
          </a:effectLst>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effectLst>
            <a:outerShdw blurRad="228600" algn="ctr" rotWithShape="0">
              <a:prstClr val="black">
                <a:alpha val="53000"/>
              </a:prstClr>
            </a:outerShdw>
          </a:effectLst>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effectLst>
            <a:outerShdw blurRad="228600" algn="ctr" rotWithShape="0">
              <a:prstClr val="black">
                <a:alpha val="53000"/>
              </a:prstClr>
            </a:outerShdw>
          </a:effectLst>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32301" y="6411637"/>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9D6E9DEC-419B-4CC5-A080-3B06BD5A8291}" type="datetimeFigureOut">
              <a:rPr lang="en-US" dirty="0"/>
              <a:pPr/>
              <a:t>12/2/2022</a:t>
            </a:fld>
            <a:endParaRPr lang="en-US" dirty="0"/>
          </a:p>
        </p:txBody>
      </p:sp>
      <p:sp>
        <p:nvSpPr>
          <p:cNvPr id="5" name="Footer Placeholder 4"/>
          <p:cNvSpPr>
            <a:spLocks noGrp="1"/>
          </p:cNvSpPr>
          <p:nvPr>
            <p:ph type="ftr" sz="quarter" idx="3"/>
          </p:nvPr>
        </p:nvSpPr>
        <p:spPr>
          <a:xfrm>
            <a:off x="678641" y="6411638"/>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02916"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600" kern="1200">
          <a:solidFill>
            <a:schemeClr val="tx1"/>
          </a:solidFill>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200" kern="1200">
          <a:solidFill>
            <a:schemeClr val="tx1"/>
          </a:solidFill>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32301" y="6411640"/>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9D6E9DEC-419B-4CC5-A080-3B06BD5A8291}" type="datetimeFigureOut">
              <a:rPr lang="en-US" smtClean="0"/>
              <a:pPr/>
              <a:t>12/2/2022</a:t>
            </a:fld>
            <a:endParaRPr lang="en-US" dirty="0"/>
          </a:p>
        </p:txBody>
      </p:sp>
      <p:sp>
        <p:nvSpPr>
          <p:cNvPr id="5" name="Footer Placeholder 4"/>
          <p:cNvSpPr>
            <a:spLocks noGrp="1"/>
          </p:cNvSpPr>
          <p:nvPr>
            <p:ph type="ftr" sz="quarter" idx="3"/>
          </p:nvPr>
        </p:nvSpPr>
        <p:spPr>
          <a:xfrm>
            <a:off x="678641" y="6411642"/>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02917"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47582661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600" kern="1200">
          <a:solidFill>
            <a:schemeClr val="tx1"/>
          </a:solidFill>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200" kern="1200">
          <a:solidFill>
            <a:schemeClr val="tx1"/>
          </a:solidFill>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 xmlns:a14="http://schemas.microsoft.com/office/drawing/2010/main" val="0"/>
              </a:ext>
            </a:extLst>
          </a:blip>
          <a:stretch>
            <a:fillRect/>
          </a:stretch>
        </p:blipFill>
        <p:spPr>
          <a:xfrm>
            <a:off x="0" y="0"/>
            <a:ext cx="12161838" cy="7407275"/>
          </a:xfrm>
          <a:prstGeom prst="rect">
            <a:avLst/>
          </a:prstGeom>
        </p:spPr>
      </p:pic>
      <p:sp>
        <p:nvSpPr>
          <p:cNvPr id="2" name="Title Placeholder 1"/>
          <p:cNvSpPr>
            <a:spLocks noGrp="1"/>
          </p:cNvSpPr>
          <p:nvPr>
            <p:ph type="title"/>
          </p:nvPr>
        </p:nvSpPr>
        <p:spPr>
          <a:xfrm>
            <a:off x="678638" y="813558"/>
            <a:ext cx="9590078" cy="1167514"/>
          </a:xfrm>
          <a:prstGeom prst="rect">
            <a:avLst/>
          </a:prstGeom>
        </p:spPr>
        <p:txBody>
          <a:bodyPr vert="horz" lIns="99276" tIns="49638" rIns="99276" bIns="49638"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8638" y="2524040"/>
            <a:ext cx="9590078" cy="3887594"/>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32301" y="6411643"/>
            <a:ext cx="2736414" cy="394369"/>
          </a:xfrm>
          <a:prstGeom prst="rect">
            <a:avLst/>
          </a:prstGeom>
        </p:spPr>
        <p:txBody>
          <a:bodyPr vert="horz" lIns="99276" tIns="49638" rIns="99276" bIns="49638" rtlCol="0" anchor="ctr"/>
          <a:lstStyle>
            <a:lvl1pPr algn="r">
              <a:defRPr sz="1100">
                <a:solidFill>
                  <a:schemeClr val="tx1">
                    <a:tint val="75000"/>
                  </a:schemeClr>
                </a:solidFill>
              </a:defRPr>
            </a:lvl1pPr>
          </a:lstStyle>
          <a:p>
            <a:fld id="{9D6E9DEC-419B-4CC5-A080-3B06BD5A8291}" type="datetimeFigureOut">
              <a:rPr lang="en-US" smtClean="0"/>
              <a:pPr/>
              <a:t>12/2/2022</a:t>
            </a:fld>
            <a:endParaRPr lang="en-US" dirty="0"/>
          </a:p>
        </p:txBody>
      </p:sp>
      <p:sp>
        <p:nvSpPr>
          <p:cNvPr id="5" name="Footer Placeholder 4"/>
          <p:cNvSpPr>
            <a:spLocks noGrp="1"/>
          </p:cNvSpPr>
          <p:nvPr>
            <p:ph type="ftr" sz="quarter" idx="3"/>
          </p:nvPr>
        </p:nvSpPr>
        <p:spPr>
          <a:xfrm>
            <a:off x="678641" y="6411644"/>
            <a:ext cx="6853664" cy="394369"/>
          </a:xfrm>
          <a:prstGeom prst="rect">
            <a:avLst/>
          </a:prstGeom>
        </p:spPr>
        <p:txBody>
          <a:bodyPr vert="horz" lIns="99276" tIns="49638" rIns="99276" bIns="49638" rtlCol="0" anchor="ctr"/>
          <a:lstStyle>
            <a:lvl1pPr algn="l">
              <a:defRPr sz="11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02918" y="813557"/>
            <a:ext cx="1151295" cy="1178153"/>
          </a:xfrm>
          <a:prstGeom prst="rect">
            <a:avLst/>
          </a:prstGeom>
        </p:spPr>
        <p:txBody>
          <a:bodyPr vert="horz" lIns="99276" tIns="49638" rIns="99276" bIns="49638" rtlCol="0" anchor="ctr"/>
          <a:lstStyle>
            <a:lvl1pPr algn="l">
              <a:defRPr sz="39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52689765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defTabSz="992764" rtl="0" eaLnBrk="1" latinLnBrk="0" hangingPunct="1">
        <a:lnSpc>
          <a:spcPct val="90000"/>
        </a:lnSpc>
        <a:spcBef>
          <a:spcPct val="0"/>
        </a:spcBef>
        <a:buNone/>
        <a:defRPr sz="3900" kern="1200">
          <a:solidFill>
            <a:schemeClr val="tx1"/>
          </a:solidFill>
          <a:latin typeface="+mj-lt"/>
          <a:ea typeface="+mj-ea"/>
          <a:cs typeface="+mj-cs"/>
        </a:defRPr>
      </a:lvl1pPr>
    </p:titleStyle>
    <p:bodyStyle>
      <a:lvl1pPr marL="248191" indent="-248191" algn="l" defTabSz="992764" rtl="0" eaLnBrk="1" latinLnBrk="0" hangingPunct="1">
        <a:lnSpc>
          <a:spcPct val="90000"/>
        </a:lnSpc>
        <a:spcBef>
          <a:spcPts val="1086"/>
        </a:spcBef>
        <a:buFont typeface="Arial" panose="020B0604020202020204" pitchFamily="34" charset="0"/>
        <a:buChar char="•"/>
        <a:defRPr sz="2600" kern="1200">
          <a:solidFill>
            <a:schemeClr val="tx1"/>
          </a:solidFill>
          <a:latin typeface="+mn-lt"/>
          <a:ea typeface="+mn-ea"/>
          <a:cs typeface="+mn-cs"/>
        </a:defRPr>
      </a:lvl1pPr>
      <a:lvl2pPr marL="744573" indent="-248191" algn="l" defTabSz="992764" rtl="0" eaLnBrk="1" latinLnBrk="0" hangingPunct="1">
        <a:lnSpc>
          <a:spcPct val="90000"/>
        </a:lnSpc>
        <a:spcBef>
          <a:spcPts val="543"/>
        </a:spcBef>
        <a:buFont typeface="Arial" panose="020B0604020202020204" pitchFamily="34" charset="0"/>
        <a:buChar char="•"/>
        <a:defRPr sz="2200" kern="1200">
          <a:solidFill>
            <a:schemeClr val="tx1"/>
          </a:solidFill>
          <a:latin typeface="+mn-lt"/>
          <a:ea typeface="+mn-ea"/>
          <a:cs typeface="+mn-cs"/>
        </a:defRPr>
      </a:lvl2pPr>
      <a:lvl3pPr marL="1240955" indent="-248191" algn="l" defTabSz="992764" rtl="0" eaLnBrk="1" latinLnBrk="0" hangingPunct="1">
        <a:lnSpc>
          <a:spcPct val="90000"/>
        </a:lnSpc>
        <a:spcBef>
          <a:spcPts val="543"/>
        </a:spcBef>
        <a:buFont typeface="Arial" panose="020B0604020202020204" pitchFamily="34" charset="0"/>
        <a:buChar char="•"/>
        <a:defRPr sz="2000" kern="1200">
          <a:solidFill>
            <a:schemeClr val="tx1"/>
          </a:solidFill>
          <a:latin typeface="+mn-lt"/>
          <a:ea typeface="+mn-ea"/>
          <a:cs typeface="+mn-cs"/>
        </a:defRPr>
      </a:lvl3pPr>
      <a:lvl4pPr marL="1737337"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4pPr>
      <a:lvl5pPr marL="2233719" indent="-248191" algn="l" defTabSz="992764" rtl="0" eaLnBrk="1" latinLnBrk="0" hangingPunct="1">
        <a:lnSpc>
          <a:spcPct val="90000"/>
        </a:lnSpc>
        <a:spcBef>
          <a:spcPts val="543"/>
        </a:spcBef>
        <a:buFont typeface="Arial" panose="020B0604020202020204" pitchFamily="34" charset="0"/>
        <a:buChar char="•"/>
        <a:defRPr sz="1700" kern="1200">
          <a:solidFill>
            <a:schemeClr val="tx1"/>
          </a:solidFill>
          <a:latin typeface="+mn-lt"/>
          <a:ea typeface="+mn-ea"/>
          <a:cs typeface="+mn-cs"/>
        </a:defRPr>
      </a:lvl5pPr>
      <a:lvl6pPr marL="2730101"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6pPr>
      <a:lvl7pPr marL="3226483"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7pPr>
      <a:lvl8pPr marL="3722865"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8pPr>
      <a:lvl9pPr marL="4219247" indent="-248191" algn="l" defTabSz="992764" rtl="0" eaLnBrk="1" latinLnBrk="0" hangingPunct="1">
        <a:lnSpc>
          <a:spcPct val="90000"/>
        </a:lnSpc>
        <a:spcBef>
          <a:spcPts val="543"/>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9044" y="296637"/>
            <a:ext cx="9123754" cy="1102518"/>
          </a:xfrm>
          <a:prstGeom prst="rect">
            <a:avLst/>
          </a:prstGeom>
        </p:spPr>
        <p:txBody>
          <a:bodyPr vert="horz" lIns="99276" tIns="49638" rIns="99276" bIns="49638"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19044" y="2057576"/>
            <a:ext cx="9123755" cy="4608971"/>
          </a:xfrm>
          <a:prstGeom prst="rect">
            <a:avLst/>
          </a:prstGeom>
        </p:spPr>
        <p:txBody>
          <a:bodyPr vert="horz" lIns="99276" tIns="49638" rIns="99276" bIns="4963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519044" y="6913460"/>
            <a:ext cx="6310597" cy="298350"/>
          </a:xfrm>
          <a:prstGeom prst="rect">
            <a:avLst/>
          </a:prstGeom>
        </p:spPr>
        <p:txBody>
          <a:bodyPr vert="horz" lIns="99276" tIns="49638" rIns="99276" bIns="49638" rtlCol="0" anchor="ctr"/>
          <a:lstStyle>
            <a:lvl1pPr algn="l">
              <a:defRPr sz="1300">
                <a:solidFill>
                  <a:schemeClr val="tx1">
                    <a:tint val="75000"/>
                  </a:schemeClr>
                </a:solidFill>
              </a:defRPr>
            </a:lvl1pPr>
          </a:lstStyle>
          <a:p>
            <a:endParaRPr lang="en-US"/>
          </a:p>
        </p:txBody>
      </p:sp>
      <p:sp>
        <p:nvSpPr>
          <p:cNvPr id="4" name="Date Placeholder 3"/>
          <p:cNvSpPr>
            <a:spLocks noGrp="1"/>
          </p:cNvSpPr>
          <p:nvPr>
            <p:ph type="dt" sz="half" idx="2"/>
          </p:nvPr>
        </p:nvSpPr>
        <p:spPr>
          <a:xfrm>
            <a:off x="8057735" y="6913460"/>
            <a:ext cx="1241105" cy="298350"/>
          </a:xfrm>
          <a:prstGeom prst="rect">
            <a:avLst/>
          </a:prstGeom>
        </p:spPr>
        <p:txBody>
          <a:bodyPr vert="horz" lIns="99276" tIns="49638" rIns="99276" bIns="49638" rtlCol="0" anchor="ctr"/>
          <a:lstStyle>
            <a:lvl1pPr algn="r">
              <a:defRPr sz="1300">
                <a:solidFill>
                  <a:schemeClr val="tx1">
                    <a:tint val="75000"/>
                  </a:schemeClr>
                </a:solidFill>
              </a:defRPr>
            </a:lvl1pPr>
          </a:lstStyle>
          <a:p>
            <a:fld id="{24388F29-4817-46DB-9D1D-F643FAAE9876}" type="datetimeFigureOut">
              <a:rPr lang="en-US" smtClean="0"/>
              <a:pPr/>
              <a:t>12/2/2022</a:t>
            </a:fld>
            <a:endParaRPr lang="en-US"/>
          </a:p>
        </p:txBody>
      </p:sp>
      <p:sp>
        <p:nvSpPr>
          <p:cNvPr id="6" name="Slide Number Placeholder 5"/>
          <p:cNvSpPr>
            <a:spLocks noGrp="1"/>
          </p:cNvSpPr>
          <p:nvPr>
            <p:ph type="sldNum" sz="quarter" idx="4"/>
          </p:nvPr>
        </p:nvSpPr>
        <p:spPr>
          <a:xfrm>
            <a:off x="9502327" y="6913460"/>
            <a:ext cx="1140473" cy="298350"/>
          </a:xfrm>
          <a:prstGeom prst="rect">
            <a:avLst/>
          </a:prstGeom>
        </p:spPr>
        <p:txBody>
          <a:bodyPr vert="horz" lIns="99276" tIns="49638" rIns="99276" bIns="49638" rtlCol="0" anchor="ctr"/>
          <a:lstStyle>
            <a:lvl1pPr algn="r">
              <a:defRPr sz="1300">
                <a:solidFill>
                  <a:schemeClr val="tx1">
                    <a:tint val="75000"/>
                  </a:schemeClr>
                </a:solidFill>
              </a:defRPr>
            </a:lvl1pPr>
          </a:lstStyle>
          <a:p>
            <a:fld id="{DFBA2133-46BF-4A4D-9B6A-7C81C5CF8CE5}" type="slidenum">
              <a:rPr lang="en-US" smtClean="0"/>
              <a:pPr/>
              <a:t>‹#›</a:t>
            </a:fld>
            <a:endParaRPr lang="en-US"/>
          </a:p>
        </p:txBody>
      </p:sp>
    </p:spTree>
    <p:extLst>
      <p:ext uri="{BB962C8B-B14F-4D97-AF65-F5344CB8AC3E}">
        <p14:creationId xmlns=""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92764"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97829" indent="-297829" algn="l" defTabSz="992764" rtl="0" eaLnBrk="1" latinLnBrk="0" hangingPunct="1">
        <a:lnSpc>
          <a:spcPct val="90000"/>
        </a:lnSpc>
        <a:spcBef>
          <a:spcPts val="1954"/>
        </a:spcBef>
        <a:buSzPct val="100000"/>
        <a:buFont typeface="Arial" pitchFamily="34" charset="0"/>
        <a:buChar char="▪"/>
        <a:defRPr sz="2600" kern="1200">
          <a:solidFill>
            <a:schemeClr val="tx1"/>
          </a:solidFill>
          <a:latin typeface="+mn-lt"/>
          <a:ea typeface="+mn-ea"/>
          <a:cs typeface="+mn-cs"/>
        </a:defRPr>
      </a:lvl1pPr>
      <a:lvl2pPr marL="625441" indent="-297829" algn="l" defTabSz="992764" rtl="0" eaLnBrk="1" latinLnBrk="0" hangingPunct="1">
        <a:lnSpc>
          <a:spcPct val="90000"/>
        </a:lnSpc>
        <a:spcBef>
          <a:spcPts val="651"/>
        </a:spcBef>
        <a:buSzPct val="100000"/>
        <a:buFont typeface="Consolas" pitchFamily="49" charset="0"/>
        <a:buChar char="–"/>
        <a:defRPr sz="2200" kern="1200">
          <a:solidFill>
            <a:schemeClr val="tx1"/>
          </a:solidFill>
          <a:latin typeface="+mn-lt"/>
          <a:ea typeface="+mn-ea"/>
          <a:cs typeface="+mn-cs"/>
        </a:defRPr>
      </a:lvl2pPr>
      <a:lvl3pPr marL="873632" indent="-248191" algn="l" defTabSz="992764" rtl="0" eaLnBrk="1" latinLnBrk="0" hangingPunct="1">
        <a:lnSpc>
          <a:spcPct val="90000"/>
        </a:lnSpc>
        <a:spcBef>
          <a:spcPts val="651"/>
        </a:spcBef>
        <a:buSzPct val="100000"/>
        <a:buFont typeface="Arial" pitchFamily="34" charset="0"/>
        <a:buChar char="▪"/>
        <a:defRPr sz="2000" kern="1200">
          <a:solidFill>
            <a:schemeClr val="tx1"/>
          </a:solidFill>
          <a:latin typeface="+mn-lt"/>
          <a:ea typeface="+mn-ea"/>
          <a:cs typeface="+mn-cs"/>
        </a:defRPr>
      </a:lvl3pPr>
      <a:lvl4pPr marL="1121823" indent="-248191" algn="l" defTabSz="992764" rtl="0" eaLnBrk="1" latinLnBrk="0" hangingPunct="1">
        <a:lnSpc>
          <a:spcPct val="90000"/>
        </a:lnSpc>
        <a:spcBef>
          <a:spcPts val="651"/>
        </a:spcBef>
        <a:buSzPct val="100000"/>
        <a:buFont typeface="Consolas" pitchFamily="49" charset="0"/>
        <a:buChar char="–"/>
        <a:defRPr sz="1700" kern="1200">
          <a:solidFill>
            <a:schemeClr val="tx1"/>
          </a:solidFill>
          <a:latin typeface="+mn-lt"/>
          <a:ea typeface="+mn-ea"/>
          <a:cs typeface="+mn-cs"/>
        </a:defRPr>
      </a:lvl4pPr>
      <a:lvl5pPr marL="1370014" indent="-248191" algn="l" defTabSz="992764" rtl="0" eaLnBrk="1" latinLnBrk="0" hangingPunct="1">
        <a:lnSpc>
          <a:spcPct val="90000"/>
        </a:lnSpc>
        <a:spcBef>
          <a:spcPts val="651"/>
        </a:spcBef>
        <a:buSzPct val="100000"/>
        <a:buFont typeface="Arial" pitchFamily="34" charset="0"/>
        <a:buChar char="▪"/>
        <a:defRPr sz="1700" kern="1200">
          <a:solidFill>
            <a:schemeClr val="tx1"/>
          </a:solidFill>
          <a:latin typeface="+mn-lt"/>
          <a:ea typeface="+mn-ea"/>
          <a:cs typeface="+mn-cs"/>
        </a:defRPr>
      </a:lvl5pPr>
      <a:lvl6pPr marL="1618205" indent="-248191" algn="l" defTabSz="992764" rtl="0" eaLnBrk="1" latinLnBrk="0" hangingPunct="1">
        <a:lnSpc>
          <a:spcPct val="90000"/>
        </a:lnSpc>
        <a:spcBef>
          <a:spcPts val="651"/>
        </a:spcBef>
        <a:buSzPct val="100000"/>
        <a:buFont typeface="Consolas" pitchFamily="49" charset="0"/>
        <a:buChar char="–"/>
        <a:defRPr sz="1700" kern="1200">
          <a:solidFill>
            <a:schemeClr val="tx1"/>
          </a:solidFill>
          <a:latin typeface="+mn-lt"/>
          <a:ea typeface="+mn-ea"/>
          <a:cs typeface="+mn-cs"/>
        </a:defRPr>
      </a:lvl6pPr>
      <a:lvl7pPr marL="1866396" indent="-248191" algn="l" defTabSz="992764" rtl="0" eaLnBrk="1" latinLnBrk="0" hangingPunct="1">
        <a:lnSpc>
          <a:spcPct val="90000"/>
        </a:lnSpc>
        <a:spcBef>
          <a:spcPts val="651"/>
        </a:spcBef>
        <a:buSzPct val="100000"/>
        <a:buFont typeface="Arial" pitchFamily="34" charset="0"/>
        <a:buChar char="▪"/>
        <a:defRPr sz="1700" kern="1200">
          <a:solidFill>
            <a:schemeClr val="tx1"/>
          </a:solidFill>
          <a:latin typeface="+mn-lt"/>
          <a:ea typeface="+mn-ea"/>
          <a:cs typeface="+mn-cs"/>
        </a:defRPr>
      </a:lvl7pPr>
      <a:lvl8pPr marL="2114587" indent="-248191" algn="l" defTabSz="992764" rtl="0" eaLnBrk="1" latinLnBrk="0" hangingPunct="1">
        <a:lnSpc>
          <a:spcPct val="90000"/>
        </a:lnSpc>
        <a:spcBef>
          <a:spcPts val="651"/>
        </a:spcBef>
        <a:buSzPct val="100000"/>
        <a:buFont typeface="Consolas" pitchFamily="49" charset="0"/>
        <a:buChar char="–"/>
        <a:defRPr sz="1700" kern="1200">
          <a:solidFill>
            <a:schemeClr val="tx1"/>
          </a:solidFill>
          <a:latin typeface="+mn-lt"/>
          <a:ea typeface="+mn-ea"/>
          <a:cs typeface="+mn-cs"/>
        </a:defRPr>
      </a:lvl8pPr>
      <a:lvl9pPr marL="2362779" indent="-248191" algn="l" defTabSz="992764" rtl="0" eaLnBrk="1" latinLnBrk="0" hangingPunct="1">
        <a:lnSpc>
          <a:spcPct val="90000"/>
        </a:lnSpc>
        <a:spcBef>
          <a:spcPts val="651"/>
        </a:spcBef>
        <a:buSzPct val="100000"/>
        <a:buFont typeface="Arial" pitchFamily="34" charset="0"/>
        <a:buChar char="▪"/>
        <a:defRPr sz="1700" kern="1200">
          <a:solidFill>
            <a:schemeClr val="tx1"/>
          </a:solidFill>
          <a:latin typeface="+mn-lt"/>
          <a:ea typeface="+mn-ea"/>
          <a:cs typeface="+mn-cs"/>
        </a:defRPr>
      </a:lvl9pPr>
    </p:bodyStyle>
    <p:otherStyle>
      <a:defPPr>
        <a:defRPr/>
      </a:defPPr>
      <a:lvl1pPr marL="0" algn="l" defTabSz="992764" rtl="0" eaLnBrk="1" latinLnBrk="0" hangingPunct="1">
        <a:defRPr sz="2000" kern="1200">
          <a:solidFill>
            <a:schemeClr val="tx1"/>
          </a:solidFill>
          <a:latin typeface="+mn-lt"/>
          <a:ea typeface="+mn-ea"/>
          <a:cs typeface="+mn-cs"/>
        </a:defRPr>
      </a:lvl1pPr>
      <a:lvl2pPr marL="496382" algn="l" defTabSz="992764" rtl="0" eaLnBrk="1" latinLnBrk="0" hangingPunct="1">
        <a:defRPr sz="2000" kern="1200">
          <a:solidFill>
            <a:schemeClr val="tx1"/>
          </a:solidFill>
          <a:latin typeface="+mn-lt"/>
          <a:ea typeface="+mn-ea"/>
          <a:cs typeface="+mn-cs"/>
        </a:defRPr>
      </a:lvl2pPr>
      <a:lvl3pPr marL="992764" algn="l" defTabSz="992764" rtl="0" eaLnBrk="1" latinLnBrk="0" hangingPunct="1">
        <a:defRPr sz="2000" kern="1200">
          <a:solidFill>
            <a:schemeClr val="tx1"/>
          </a:solidFill>
          <a:latin typeface="+mn-lt"/>
          <a:ea typeface="+mn-ea"/>
          <a:cs typeface="+mn-cs"/>
        </a:defRPr>
      </a:lvl3pPr>
      <a:lvl4pPr marL="1489146" algn="l" defTabSz="992764" rtl="0" eaLnBrk="1" latinLnBrk="0" hangingPunct="1">
        <a:defRPr sz="2000" kern="1200">
          <a:solidFill>
            <a:schemeClr val="tx1"/>
          </a:solidFill>
          <a:latin typeface="+mn-lt"/>
          <a:ea typeface="+mn-ea"/>
          <a:cs typeface="+mn-cs"/>
        </a:defRPr>
      </a:lvl4pPr>
      <a:lvl5pPr marL="1985528" algn="l" defTabSz="992764" rtl="0" eaLnBrk="1" latinLnBrk="0" hangingPunct="1">
        <a:defRPr sz="2000" kern="1200">
          <a:solidFill>
            <a:schemeClr val="tx1"/>
          </a:solidFill>
          <a:latin typeface="+mn-lt"/>
          <a:ea typeface="+mn-ea"/>
          <a:cs typeface="+mn-cs"/>
        </a:defRPr>
      </a:lvl5pPr>
      <a:lvl6pPr marL="2481910" algn="l" defTabSz="992764" rtl="0" eaLnBrk="1" latinLnBrk="0" hangingPunct="1">
        <a:defRPr sz="2000" kern="1200">
          <a:solidFill>
            <a:schemeClr val="tx1"/>
          </a:solidFill>
          <a:latin typeface="+mn-lt"/>
          <a:ea typeface="+mn-ea"/>
          <a:cs typeface="+mn-cs"/>
        </a:defRPr>
      </a:lvl6pPr>
      <a:lvl7pPr marL="2978292" algn="l" defTabSz="992764" rtl="0" eaLnBrk="1" latinLnBrk="0" hangingPunct="1">
        <a:defRPr sz="2000" kern="1200">
          <a:solidFill>
            <a:schemeClr val="tx1"/>
          </a:solidFill>
          <a:latin typeface="+mn-lt"/>
          <a:ea typeface="+mn-ea"/>
          <a:cs typeface="+mn-cs"/>
        </a:defRPr>
      </a:lvl7pPr>
      <a:lvl8pPr marL="3474674" algn="l" defTabSz="992764" rtl="0" eaLnBrk="1" latinLnBrk="0" hangingPunct="1">
        <a:defRPr sz="2000" kern="1200">
          <a:solidFill>
            <a:schemeClr val="tx1"/>
          </a:solidFill>
          <a:latin typeface="+mn-lt"/>
          <a:ea typeface="+mn-ea"/>
          <a:cs typeface="+mn-cs"/>
        </a:defRPr>
      </a:lvl8pPr>
      <a:lvl9pPr marL="3971056" algn="l" defTabSz="992764" rtl="0" eaLnBrk="1" latinLnBrk="0" hangingPunct="1">
        <a:defRPr sz="20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7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Baskerville Old Face" pitchFamily="18" charset="0"/>
              </a:rPr>
              <a:t>Unit-7 </a:t>
            </a:r>
            <a:br>
              <a:rPr lang="en-US" dirty="0" smtClean="0">
                <a:latin typeface="Baskerville Old Face" pitchFamily="18" charset="0"/>
              </a:rPr>
            </a:br>
            <a:r>
              <a:rPr lang="en-US" dirty="0" smtClean="0">
                <a:latin typeface="Baskerville Old Face" pitchFamily="18" charset="0"/>
              </a:rPr>
              <a:t>REFERRAL SYSTEM</a:t>
            </a:r>
            <a:endParaRPr lang="en-US" dirty="0">
              <a:latin typeface="Baskerville Old Face" pitchFamily="18" charset="0"/>
            </a:endParaRPr>
          </a:p>
        </p:txBody>
      </p:sp>
      <p:sp>
        <p:nvSpPr>
          <p:cNvPr id="3" name="Subtitle 2"/>
          <p:cNvSpPr>
            <a:spLocks noGrp="1"/>
          </p:cNvSpPr>
          <p:nvPr>
            <p:ph type="subTitle" idx="1"/>
          </p:nvPr>
        </p:nvSpPr>
        <p:spPr>
          <a:xfrm>
            <a:off x="810791" y="5514305"/>
            <a:ext cx="10742956" cy="1152243"/>
          </a:xfrm>
        </p:spPr>
        <p:txBody>
          <a:bodyPr>
            <a:noAutofit/>
          </a:bodyPr>
          <a:lstStyle/>
          <a:p>
            <a:pPr algn="ctr"/>
            <a:r>
              <a:rPr lang="en-US" sz="3900" b="1" dirty="0" smtClean="0">
                <a:latin typeface="Berlin Sans FB Demi" pitchFamily="34" charset="0"/>
              </a:rPr>
              <a:t>LEVEL OF HEALTH CARE AND HEALTH CARE SETTING</a:t>
            </a:r>
            <a:endParaRPr lang="en-US" sz="3900" b="1" dirty="0">
              <a:latin typeface="Berlin Sans FB Demi" pitchFamily="34" charset="0"/>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INTRODUCTION</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smtClean="0">
                <a:latin typeface="Arial Rounded MT Bold" pitchFamily="34" charset="0"/>
              </a:rPr>
              <a:t>	</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
        <p:nvSpPr>
          <p:cNvPr id="5" name="TextBox 4"/>
          <p:cNvSpPr txBox="1"/>
          <p:nvPr/>
        </p:nvSpPr>
        <p:spPr>
          <a:xfrm>
            <a:off x="823119" y="1722437"/>
            <a:ext cx="10363200" cy="5650971"/>
          </a:xfrm>
          <a:prstGeom prst="rect">
            <a:avLst/>
          </a:prstGeom>
          <a:noFill/>
        </p:spPr>
        <p:txBody>
          <a:bodyPr wrap="square" rtlCol="0">
            <a:spAutoFit/>
          </a:bodyPr>
          <a:lstStyle/>
          <a:p>
            <a:pPr algn="just">
              <a:lnSpc>
                <a:spcPct val="150000"/>
              </a:lnSpc>
              <a:buFont typeface="Wingdings" pitchFamily="2" charset="2"/>
              <a:buChar char="v"/>
            </a:pPr>
            <a:r>
              <a:rPr lang="en-US" sz="3500" dirty="0" smtClean="0"/>
              <a:t>Health care is a multitude of services rendered to individual, family or communities by the agent of health services or profession for the purposes of promoting, maintaining monitoring or restoring health.</a:t>
            </a:r>
          </a:p>
          <a:p>
            <a:pPr algn="just">
              <a:lnSpc>
                <a:spcPct val="150000"/>
              </a:lnSpc>
              <a:buFont typeface="Wingdings" pitchFamily="2" charset="2"/>
              <a:buChar char="v"/>
            </a:pPr>
            <a:r>
              <a:rPr lang="en-US" sz="3500" dirty="0" smtClean="0"/>
              <a:t>The health care goal of system is health development i.e. a process of continuous and progress improvement of health status of a population.</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sp>
        <p:nvSpPr>
          <p:cNvPr id="3" name="Content Placeholder 2"/>
          <p:cNvSpPr>
            <a:spLocks noGrp="1"/>
          </p:cNvSpPr>
          <p:nvPr>
            <p:ph idx="1"/>
          </p:nvPr>
        </p:nvSpPr>
        <p:spPr>
          <a:xfrm>
            <a:off x="899319" y="2027237"/>
            <a:ext cx="10337562" cy="4608971"/>
          </a:xfrm>
        </p:spPr>
        <p:txBody>
          <a:bodyPr>
            <a:normAutofit/>
          </a:bodyPr>
          <a:lstStyle/>
          <a:p>
            <a:pPr algn="just">
              <a:lnSpc>
                <a:spcPct val="200000"/>
              </a:lnSpc>
              <a:buFont typeface="Wingdings" pitchFamily="2" charset="2"/>
              <a:buChar char="v"/>
            </a:pPr>
            <a:r>
              <a:rPr lang="en-US" sz="2800" dirty="0" smtClean="0"/>
              <a:t>To achieve this goal health care services are usually organized at three level, each level supported by a higher level to which the client is referred. This levels are:</a:t>
            </a:r>
            <a:endParaRPr lang="en-US" sz="2800" dirty="0"/>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LEVELS OF HEALTH CARE</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smtClean="0">
                <a:latin typeface="Arial Rounded MT Bold" pitchFamily="34" charset="0"/>
              </a:rPr>
              <a:t>	</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graphicFrame>
        <p:nvGraphicFramePr>
          <p:cNvPr id="5" name="Diagram 4"/>
          <p:cNvGraphicFramePr/>
          <p:nvPr/>
        </p:nvGraphicFramePr>
        <p:xfrm>
          <a:off x="2026973" y="1646237"/>
          <a:ext cx="8473546" cy="5633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PRIMARY HEALTH CARE</a:t>
            </a:r>
            <a:endParaRPr lang="en-US" sz="4300" b="1" dirty="0">
              <a:latin typeface="Bodoni MT" pitchFamily="18" charset="0"/>
            </a:endParaRPr>
          </a:p>
        </p:txBody>
      </p:sp>
      <p:sp>
        <p:nvSpPr>
          <p:cNvPr id="3" name="Content Placeholder 2"/>
          <p:cNvSpPr>
            <a:spLocks noGrp="1"/>
          </p:cNvSpPr>
          <p:nvPr>
            <p:ph idx="1"/>
          </p:nvPr>
        </p:nvSpPr>
        <p:spPr>
          <a:xfrm>
            <a:off x="912138" y="1722437"/>
            <a:ext cx="10337562" cy="4608971"/>
          </a:xfrm>
        </p:spPr>
        <p:txBody>
          <a:bodyPr>
            <a:noAutofit/>
          </a:bodyPr>
          <a:lstStyle/>
          <a:p>
            <a:pPr algn="just">
              <a:lnSpc>
                <a:spcPct val="200000"/>
              </a:lnSpc>
              <a:buFont typeface="Wingdings" pitchFamily="2" charset="2"/>
              <a:buChar char="v"/>
            </a:pPr>
            <a:r>
              <a:rPr lang="en-US" dirty="0" smtClean="0">
                <a:latin typeface="Arial Rounded MT Bold" pitchFamily="34" charset="0"/>
              </a:rPr>
              <a:t> also called as essential health care or health care at door step.</a:t>
            </a:r>
          </a:p>
          <a:p>
            <a:pPr algn="just">
              <a:lnSpc>
                <a:spcPct val="200000"/>
              </a:lnSpc>
              <a:buFont typeface="Wingdings" pitchFamily="2" charset="2"/>
              <a:buChar char="v"/>
            </a:pPr>
            <a:r>
              <a:rPr lang="en-US" dirty="0" smtClean="0">
                <a:latin typeface="Arial Rounded MT Bold" pitchFamily="34" charset="0"/>
              </a:rPr>
              <a:t>It is the first level of conduct of individual, the family and community with national health.</a:t>
            </a:r>
          </a:p>
          <a:p>
            <a:pPr algn="just">
              <a:lnSpc>
                <a:spcPct val="200000"/>
              </a:lnSpc>
              <a:buFont typeface="Wingdings" pitchFamily="2" charset="2"/>
              <a:buChar char="v"/>
            </a:pPr>
            <a:r>
              <a:rPr lang="en-US" dirty="0" smtClean="0">
                <a:latin typeface="Arial Rounded MT Bold" pitchFamily="34" charset="0"/>
              </a:rPr>
              <a:t>A level of health care, it is close to the people, where most of the health problem can be dealt with and resolved.</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
        <p:nvSpPr>
          <p:cNvPr id="5" name="Content Placeholder 4"/>
          <p:cNvSpPr>
            <a:spLocks noGrp="1"/>
          </p:cNvSpPr>
          <p:nvPr>
            <p:ph idx="1"/>
          </p:nvPr>
        </p:nvSpPr>
        <p:spPr>
          <a:xfrm>
            <a:off x="899319" y="1837866"/>
            <a:ext cx="10439399" cy="4608971"/>
          </a:xfrm>
        </p:spPr>
        <p:txBody>
          <a:bodyPr>
            <a:noAutofit/>
          </a:bodyPr>
          <a:lstStyle/>
          <a:p>
            <a:pPr algn="just">
              <a:lnSpc>
                <a:spcPct val="200000"/>
              </a:lnSpc>
              <a:buFont typeface="Wingdings" pitchFamily="2" charset="2"/>
              <a:buChar char="v"/>
            </a:pPr>
            <a:r>
              <a:rPr lang="en-US" sz="2400" dirty="0" smtClean="0">
                <a:latin typeface="Arial Rounded MT Bold" pitchFamily="34" charset="0"/>
              </a:rPr>
              <a:t> it provided at village level and through primary health centers and their sub-centers through the agency of multi-purposes health worker, village health guide, ASHA workers and trained dais.</a:t>
            </a:r>
          </a:p>
          <a:p>
            <a:pPr algn="just">
              <a:lnSpc>
                <a:spcPct val="200000"/>
              </a:lnSpc>
              <a:buFont typeface="Wingdings" pitchFamily="2" charset="2"/>
              <a:buChar char="v"/>
            </a:pPr>
            <a:r>
              <a:rPr lang="en-US" sz="2400" dirty="0" smtClean="0">
                <a:latin typeface="Arial Rounded MT Bold" pitchFamily="34" charset="0"/>
              </a:rPr>
              <a:t>The measures of health promotion and prevention are taken a maximum effort at this level of health care.</a:t>
            </a:r>
          </a:p>
          <a:p>
            <a:pPr algn="just">
              <a:lnSpc>
                <a:spcPct val="200000"/>
              </a:lnSpc>
              <a:buFont typeface="Wingdings" pitchFamily="2" charset="2"/>
              <a:buChar char="v"/>
            </a:pPr>
            <a:r>
              <a:rPr lang="en-US" sz="2400" dirty="0" smtClean="0">
                <a:latin typeface="Arial Rounded MT Bold" pitchFamily="34" charset="0"/>
              </a:rPr>
              <a:t>Bedsides providing primary health care the village “health team”.</a:t>
            </a:r>
          </a:p>
          <a:p>
            <a:pPr algn="just">
              <a:lnSpc>
                <a:spcPct val="200000"/>
              </a:lnSpc>
              <a:buNone/>
            </a:pPr>
            <a:endParaRPr lang="en-US" sz="2400" dirty="0">
              <a:latin typeface="Arial Rounded MT Bold"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SECONDARY HEALTH CARE</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Font typeface="Wingdings" pitchFamily="2" charset="2"/>
              <a:buChar char="v"/>
            </a:pPr>
            <a:r>
              <a:rPr lang="en-US" dirty="0" smtClean="0">
                <a:latin typeface="Arial Rounded MT Bold" pitchFamily="34" charset="0"/>
              </a:rPr>
              <a:t> the next higher level of care is the secondary (intermediate) health care level.</a:t>
            </a:r>
          </a:p>
          <a:p>
            <a:pPr algn="just">
              <a:lnSpc>
                <a:spcPct val="200000"/>
              </a:lnSpc>
              <a:buFont typeface="Wingdings" pitchFamily="2" charset="2"/>
              <a:buChar char="v"/>
            </a:pPr>
            <a:r>
              <a:rPr lang="en-US" dirty="0" smtClean="0">
                <a:latin typeface="Arial Rounded MT Bold" pitchFamily="34" charset="0"/>
              </a:rPr>
              <a:t>At this level more complex problem are deal with.</a:t>
            </a:r>
          </a:p>
          <a:p>
            <a:pPr algn="just">
              <a:lnSpc>
                <a:spcPct val="200000"/>
              </a:lnSpc>
              <a:buFont typeface="Wingdings" pitchFamily="2" charset="2"/>
              <a:buChar char="v"/>
            </a:pPr>
            <a:r>
              <a:rPr lang="en-US" dirty="0" smtClean="0">
                <a:latin typeface="Arial Rounded MT Bold" pitchFamily="34" charset="0"/>
              </a:rPr>
              <a:t>Care is generally provided in district hospital and community centers which also serves as the first referral level.</a:t>
            </a:r>
          </a:p>
          <a:p>
            <a:pPr algn="just">
              <a:lnSpc>
                <a:spcPct val="200000"/>
              </a:lnSpc>
              <a:buNone/>
            </a:pP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TERTIARY LEVEL</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fontScale="92500" lnSpcReduction="20000"/>
          </a:bodyPr>
          <a:lstStyle/>
          <a:p>
            <a:pPr marL="514350" indent="-514350" algn="just">
              <a:lnSpc>
                <a:spcPct val="200000"/>
              </a:lnSpc>
              <a:buFont typeface="Wingdings" pitchFamily="2" charset="2"/>
              <a:buChar char="v"/>
            </a:pPr>
            <a:r>
              <a:rPr lang="en-US" dirty="0" smtClean="0">
                <a:latin typeface="Arial Rounded MT Bold" pitchFamily="34" charset="0"/>
              </a:rPr>
              <a:t>The tertiary level is a more, specialized specific facilities and attention of highly specialized health workers.</a:t>
            </a:r>
          </a:p>
          <a:p>
            <a:pPr marL="514350" indent="-514350" algn="just">
              <a:lnSpc>
                <a:spcPct val="200000"/>
              </a:lnSpc>
              <a:buFont typeface="Wingdings" pitchFamily="2" charset="2"/>
              <a:buChar char="v"/>
            </a:pPr>
            <a:r>
              <a:rPr lang="en-US" dirty="0" smtClean="0">
                <a:latin typeface="Arial Rounded MT Bold" pitchFamily="34" charset="0"/>
              </a:rPr>
              <a:t>This care is provide by the regional or central level institutions. E.g. medical college hospital.</a:t>
            </a:r>
          </a:p>
          <a:p>
            <a:pPr marL="514350" indent="-514350" algn="just">
              <a:lnSpc>
                <a:spcPct val="200000"/>
              </a:lnSpc>
              <a:buFont typeface="Wingdings" pitchFamily="2" charset="2"/>
              <a:buChar char="v"/>
            </a:pPr>
            <a:r>
              <a:rPr lang="en-US" dirty="0" smtClean="0">
                <a:latin typeface="Arial Rounded MT Bold" pitchFamily="34" charset="0"/>
              </a:rPr>
              <a:t>All </a:t>
            </a:r>
            <a:r>
              <a:rPr lang="en-US" dirty="0" err="1" smtClean="0">
                <a:latin typeface="Arial Rounded MT Bold" pitchFamily="34" charset="0"/>
              </a:rPr>
              <a:t>indian</a:t>
            </a:r>
            <a:r>
              <a:rPr lang="en-US" dirty="0" smtClean="0">
                <a:latin typeface="Arial Rounded MT Bold" pitchFamily="34" charset="0"/>
              </a:rPr>
              <a:t> institutes, regional hospitals, specialized hospital and other apex institutions. </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HEALTH CARE SETTINGS</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smtClean="0">
                <a:latin typeface="Arial Rounded MT Bold" pitchFamily="34" charset="0"/>
              </a:rPr>
              <a:t>	To meet the global commitment of “HFA” the health care setting are restructured through primary health care approach to provide universal comprehensive health care to the people which they can accept and afford.</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Health care setting classified are</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fontScale="92500" lnSpcReduction="10000"/>
          </a:bodyPr>
          <a:lstStyle/>
          <a:p>
            <a:pPr marL="514350" indent="-514350" algn="just">
              <a:lnSpc>
                <a:spcPct val="200000"/>
              </a:lnSpc>
              <a:buFont typeface="+mj-lt"/>
              <a:buAutoNum type="alphaUcPeriod"/>
            </a:pPr>
            <a:r>
              <a:rPr lang="en-US" dirty="0" smtClean="0">
                <a:latin typeface="Arial Rounded MT Bold" pitchFamily="34" charset="0"/>
              </a:rPr>
              <a:t>Public system</a:t>
            </a:r>
          </a:p>
          <a:p>
            <a:pPr marL="514350" indent="-514350" algn="just">
              <a:lnSpc>
                <a:spcPct val="200000"/>
              </a:lnSpc>
              <a:buFont typeface="+mj-lt"/>
              <a:buAutoNum type="alphaUcPeriod"/>
            </a:pPr>
            <a:r>
              <a:rPr lang="en-US" dirty="0" smtClean="0">
                <a:latin typeface="Arial Rounded MT Bold" pitchFamily="34" charset="0"/>
              </a:rPr>
              <a:t>Private sector</a:t>
            </a:r>
          </a:p>
          <a:p>
            <a:pPr marL="514350" indent="-514350" algn="just">
              <a:lnSpc>
                <a:spcPct val="200000"/>
              </a:lnSpc>
              <a:buFont typeface="+mj-lt"/>
              <a:buAutoNum type="alphaUcPeriod"/>
            </a:pPr>
            <a:r>
              <a:rPr lang="en-US" dirty="0" smtClean="0">
                <a:latin typeface="Arial Rounded MT Bold" pitchFamily="34" charset="0"/>
              </a:rPr>
              <a:t>Voluntary health agencies.</a:t>
            </a:r>
          </a:p>
          <a:p>
            <a:pPr marL="514350" indent="-514350" algn="just">
              <a:lnSpc>
                <a:spcPct val="200000"/>
              </a:lnSpc>
              <a:buFont typeface="+mj-lt"/>
              <a:buAutoNum type="alphaUcPeriod"/>
            </a:pPr>
            <a:r>
              <a:rPr lang="en-US" dirty="0" smtClean="0">
                <a:latin typeface="Arial Rounded MT Bold" pitchFamily="34" charset="0"/>
              </a:rPr>
              <a:t>National health </a:t>
            </a:r>
            <a:r>
              <a:rPr lang="en-US" dirty="0" err="1" smtClean="0">
                <a:latin typeface="Arial Rounded MT Bold" pitchFamily="34" charset="0"/>
              </a:rPr>
              <a:t>programme</a:t>
            </a:r>
            <a:endParaRPr lang="en-US" dirty="0" smtClean="0">
              <a:latin typeface="Arial Rounded MT Bold" pitchFamily="34" charset="0"/>
            </a:endParaRPr>
          </a:p>
          <a:p>
            <a:pPr marL="514350" indent="-514350" algn="just">
              <a:lnSpc>
                <a:spcPct val="200000"/>
              </a:lnSpc>
              <a:buFont typeface="+mj-lt"/>
              <a:buAutoNum type="alphaUcPeriod"/>
            </a:pPr>
            <a:r>
              <a:rPr lang="en-US" dirty="0" smtClean="0">
                <a:latin typeface="Arial Rounded MT Bold" pitchFamily="34" charset="0"/>
              </a:rPr>
              <a:t>Indigenous system of medicine</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PUBLIC SYSTEM</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5151261"/>
          </a:xfrm>
        </p:spPr>
        <p:txBody>
          <a:bodyPr>
            <a:normAutofit fontScale="62500" lnSpcReduction="20000"/>
          </a:bodyPr>
          <a:lstStyle/>
          <a:p>
            <a:pPr algn="just">
              <a:lnSpc>
                <a:spcPct val="200000"/>
              </a:lnSpc>
              <a:buFont typeface="Wingdings" pitchFamily="2" charset="2"/>
              <a:buChar char="ü"/>
            </a:pPr>
            <a:r>
              <a:rPr lang="en-US" dirty="0" smtClean="0">
                <a:latin typeface="Arial Rounded MT Bold" pitchFamily="34" charset="0"/>
              </a:rPr>
              <a:t>Public sector is a government sponsored system. It is financed by public funds generated through taxes. Services are provided to rural and urban area through block level, district level, state level.</a:t>
            </a:r>
          </a:p>
          <a:p>
            <a:pPr algn="just">
              <a:lnSpc>
                <a:spcPct val="200000"/>
              </a:lnSpc>
              <a:buFont typeface="Wingdings" pitchFamily="2" charset="2"/>
              <a:buChar char="ü"/>
            </a:pPr>
            <a:r>
              <a:rPr lang="en-US" dirty="0" smtClean="0">
                <a:latin typeface="Arial Rounded MT Bold" pitchFamily="34" charset="0"/>
              </a:rPr>
              <a:t>BLOCK LEVEL-: Organizational structure at block level is developed under:</a:t>
            </a:r>
            <a:endParaRPr lang="en-US" dirty="0">
              <a:latin typeface="Arial Rounded MT Bold" pitchFamily="34" charset="0"/>
            </a:endParaRPr>
          </a:p>
          <a:p>
            <a:pPr marL="514350" indent="-514350" algn="just">
              <a:lnSpc>
                <a:spcPct val="200000"/>
              </a:lnSpc>
              <a:buFont typeface="+mj-lt"/>
              <a:buAutoNum type="arabicPeriod"/>
            </a:pPr>
            <a:r>
              <a:rPr lang="en-US" dirty="0" smtClean="0">
                <a:latin typeface="Arial Rounded MT Bold" pitchFamily="34" charset="0"/>
              </a:rPr>
              <a:t>village level</a:t>
            </a:r>
          </a:p>
          <a:p>
            <a:pPr marL="514350" indent="-514350" algn="just">
              <a:lnSpc>
                <a:spcPct val="200000"/>
              </a:lnSpc>
              <a:buFont typeface="+mj-lt"/>
              <a:buAutoNum type="arabicPeriod"/>
            </a:pPr>
            <a:r>
              <a:rPr lang="en-US" dirty="0" smtClean="0">
                <a:latin typeface="Arial Rounded MT Bold" pitchFamily="34" charset="0"/>
              </a:rPr>
              <a:t>SC</a:t>
            </a:r>
          </a:p>
          <a:p>
            <a:pPr marL="514350" indent="-514350" algn="just">
              <a:lnSpc>
                <a:spcPct val="200000"/>
              </a:lnSpc>
              <a:buFont typeface="+mj-lt"/>
              <a:buAutoNum type="arabicPeriod"/>
            </a:pPr>
            <a:r>
              <a:rPr lang="en-US" dirty="0" smtClean="0">
                <a:latin typeface="Arial Rounded MT Bold" pitchFamily="34" charset="0"/>
              </a:rPr>
              <a:t>PHC</a:t>
            </a:r>
          </a:p>
          <a:p>
            <a:pPr marL="514350" indent="-514350" algn="just">
              <a:lnSpc>
                <a:spcPct val="200000"/>
              </a:lnSpc>
              <a:buFont typeface="+mj-lt"/>
              <a:buAutoNum type="arabicPeriod"/>
            </a:pPr>
            <a:r>
              <a:rPr lang="en-US" dirty="0" smtClean="0">
                <a:latin typeface="Arial Rounded MT Bold" pitchFamily="34" charset="0"/>
              </a:rPr>
              <a:t>CHC</a:t>
            </a: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1. VILLAGE LEVEL</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Font typeface="Wingdings" pitchFamily="2" charset="2"/>
              <a:buChar char="Ø"/>
            </a:pPr>
            <a:r>
              <a:rPr lang="en-US" dirty="0" smtClean="0">
                <a:latin typeface="Arial Rounded MT Bold" pitchFamily="34" charset="0"/>
              </a:rPr>
              <a:t>Village health guide</a:t>
            </a:r>
          </a:p>
          <a:p>
            <a:pPr algn="just">
              <a:lnSpc>
                <a:spcPct val="200000"/>
              </a:lnSpc>
              <a:buFont typeface="Wingdings" pitchFamily="2" charset="2"/>
              <a:buChar char="Ø"/>
            </a:pPr>
            <a:r>
              <a:rPr lang="en-US" dirty="0" smtClean="0">
                <a:latin typeface="Arial Rounded MT Bold" pitchFamily="34" charset="0"/>
              </a:rPr>
              <a:t>Traditional birth attendants(TBA)</a:t>
            </a:r>
          </a:p>
          <a:p>
            <a:pPr algn="just">
              <a:lnSpc>
                <a:spcPct val="200000"/>
              </a:lnSpc>
              <a:buFont typeface="Wingdings" pitchFamily="2" charset="2"/>
              <a:buChar char="Ø"/>
            </a:pPr>
            <a:r>
              <a:rPr lang="en-US" dirty="0" err="1" smtClean="0">
                <a:latin typeface="Arial Rounded MT Bold" pitchFamily="34" charset="0"/>
              </a:rPr>
              <a:t>Aganwadi</a:t>
            </a:r>
            <a:r>
              <a:rPr lang="en-US" dirty="0" smtClean="0">
                <a:latin typeface="Arial Rounded MT Bold" pitchFamily="34" charset="0"/>
              </a:rPr>
              <a:t> worker</a:t>
            </a:r>
          </a:p>
          <a:p>
            <a:pPr algn="just">
              <a:lnSpc>
                <a:spcPct val="200000"/>
              </a:lnSpc>
              <a:buFont typeface="Wingdings" pitchFamily="2" charset="2"/>
              <a:buChar char="Ø"/>
            </a:pPr>
            <a:r>
              <a:rPr lang="en-US" dirty="0" smtClean="0">
                <a:latin typeface="Arial Rounded MT Bold" pitchFamily="34" charset="0"/>
              </a:rPr>
              <a:t>ASHA</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00" b="1" dirty="0" smtClean="0">
                <a:latin typeface="Bodoni MT" pitchFamily="18" charset="0"/>
              </a:rPr>
              <a:t>2. SUB CENTER</a:t>
            </a:r>
            <a:endParaRPr lang="en-US" sz="4300" b="1" dirty="0">
              <a:latin typeface="Bodoni MT" pitchFamily="18" charset="0"/>
            </a:endParaRPr>
          </a:p>
        </p:txBody>
      </p:sp>
      <p:sp>
        <p:nvSpPr>
          <p:cNvPr id="3" name="Content Placeholder 2"/>
          <p:cNvSpPr>
            <a:spLocks noGrp="1"/>
          </p:cNvSpPr>
          <p:nvPr>
            <p:ph idx="1"/>
          </p:nvPr>
        </p:nvSpPr>
        <p:spPr>
          <a:xfrm>
            <a:off x="912138" y="1837866"/>
            <a:ext cx="10337562" cy="5370971"/>
          </a:xfrm>
        </p:spPr>
        <p:txBody>
          <a:bodyPr>
            <a:normAutofit fontScale="92500" lnSpcReduction="20000"/>
          </a:bodyPr>
          <a:lstStyle/>
          <a:p>
            <a:pPr algn="just">
              <a:lnSpc>
                <a:spcPct val="200000"/>
              </a:lnSpc>
              <a:buNone/>
            </a:pPr>
            <a:r>
              <a:rPr lang="en-US" dirty="0" smtClean="0">
                <a:latin typeface="Arial Rounded MT Bold" pitchFamily="34" charset="0"/>
              </a:rPr>
              <a:t>	FUNCTION-: </a:t>
            </a:r>
          </a:p>
          <a:p>
            <a:pPr marL="514350" indent="-514350" algn="just">
              <a:lnSpc>
                <a:spcPct val="200000"/>
              </a:lnSpc>
              <a:buFont typeface="+mj-lt"/>
              <a:buAutoNum type="arabicPeriod"/>
            </a:pPr>
            <a:r>
              <a:rPr lang="en-US" dirty="0" smtClean="0">
                <a:latin typeface="Arial Rounded MT Bold" pitchFamily="34" charset="0"/>
              </a:rPr>
              <a:t>field visit</a:t>
            </a:r>
          </a:p>
          <a:p>
            <a:pPr marL="514350" indent="-514350" algn="just">
              <a:lnSpc>
                <a:spcPct val="200000"/>
              </a:lnSpc>
              <a:buFont typeface="+mj-lt"/>
              <a:buAutoNum type="arabicPeriod"/>
            </a:pPr>
            <a:r>
              <a:rPr lang="en-US" dirty="0" smtClean="0">
                <a:latin typeface="Arial Rounded MT Bold" pitchFamily="34" charset="0"/>
              </a:rPr>
              <a:t>MCH care and family women and children under 1 year</a:t>
            </a:r>
          </a:p>
          <a:p>
            <a:pPr marL="514350" indent="-514350" algn="just">
              <a:lnSpc>
                <a:spcPct val="200000"/>
              </a:lnSpc>
              <a:buFont typeface="+mj-lt"/>
              <a:buAutoNum type="arabicPeriod"/>
            </a:pPr>
            <a:r>
              <a:rPr lang="en-US" dirty="0" smtClean="0">
                <a:latin typeface="Arial Rounded MT Bold" pitchFamily="34" charset="0"/>
              </a:rPr>
              <a:t>Training and supervision of dais.</a:t>
            </a:r>
          </a:p>
          <a:p>
            <a:pPr marL="514350" indent="-514350" algn="just">
              <a:lnSpc>
                <a:spcPct val="200000"/>
              </a:lnSpc>
              <a:buFont typeface="+mj-lt"/>
              <a:buAutoNum type="arabicPeriod"/>
            </a:pPr>
            <a:r>
              <a:rPr lang="en-US" dirty="0" smtClean="0">
                <a:latin typeface="Arial Rounded MT Bold" pitchFamily="34" charset="0"/>
              </a:rPr>
              <a:t>IUD Insertion</a:t>
            </a:r>
          </a:p>
          <a:p>
            <a:pPr marL="514350" indent="-514350" algn="just">
              <a:lnSpc>
                <a:spcPct val="200000"/>
              </a:lnSpc>
              <a:buFont typeface="+mj-lt"/>
              <a:buAutoNum type="arabicPeriod"/>
            </a:pPr>
            <a:r>
              <a:rPr lang="en-US" dirty="0" smtClean="0">
                <a:latin typeface="Arial Rounded MT Bold" pitchFamily="34" charset="0"/>
              </a:rPr>
              <a:t>Simple lab investigation</a:t>
            </a:r>
          </a:p>
          <a:p>
            <a:pPr marL="514350" indent="-514350" algn="just">
              <a:lnSpc>
                <a:spcPct val="200000"/>
              </a:lnSpc>
              <a:buFont typeface="+mj-lt"/>
              <a:buAutoNum type="arabicPeriod"/>
            </a:pPr>
            <a:endParaRPr lang="en-US" dirty="0" smtClean="0">
              <a:latin typeface="Arial Rounded MT Bold" pitchFamily="34" charset="0"/>
            </a:endParaRPr>
          </a:p>
          <a:p>
            <a:pPr algn="just">
              <a:lnSpc>
                <a:spcPct val="200000"/>
              </a:lnSpc>
              <a:buNone/>
            </a:pP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smtClean="0">
                <a:latin typeface="Arial Rounded MT Bold" pitchFamily="34" charset="0"/>
              </a:rPr>
              <a:t>	</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pic>
        <p:nvPicPr>
          <p:cNvPr id="5" name="Picture 4" descr="Free-Google-Slides-Classroom-Background.jpg"/>
          <p:cNvPicPr>
            <a:picLocks noChangeAspect="1"/>
          </p:cNvPicPr>
          <p:nvPr/>
        </p:nvPicPr>
        <p:blipFill>
          <a:blip r:embed="rId3" cstate="print"/>
          <a:stretch>
            <a:fillRect/>
          </a:stretch>
        </p:blipFill>
        <p:spPr>
          <a:xfrm>
            <a:off x="0" y="-1"/>
            <a:ext cx="12161838" cy="7407275"/>
          </a:xfrm>
          <a:prstGeom prst="rect">
            <a:avLst/>
          </a:prstGeom>
        </p:spPr>
      </p:pic>
      <p:sp>
        <p:nvSpPr>
          <p:cNvPr id="7" name="TextBox 6"/>
          <p:cNvSpPr txBox="1"/>
          <p:nvPr/>
        </p:nvSpPr>
        <p:spPr>
          <a:xfrm>
            <a:off x="1356519" y="1265237"/>
            <a:ext cx="9601200" cy="5632311"/>
          </a:xfrm>
          <a:prstGeom prst="rect">
            <a:avLst/>
          </a:prstGeom>
          <a:noFill/>
        </p:spPr>
        <p:txBody>
          <a:bodyPr wrap="square" rtlCol="0">
            <a:spAutoFit/>
          </a:bodyPr>
          <a:lstStyle/>
          <a:p>
            <a:pPr>
              <a:lnSpc>
                <a:spcPct val="200000"/>
              </a:lnSpc>
            </a:pPr>
            <a:r>
              <a:rPr lang="en-US" sz="3600" dirty="0" smtClean="0">
                <a:solidFill>
                  <a:schemeClr val="bg2"/>
                </a:solidFill>
              </a:rPr>
              <a:t>7. Health education</a:t>
            </a:r>
          </a:p>
          <a:p>
            <a:pPr>
              <a:lnSpc>
                <a:spcPct val="200000"/>
              </a:lnSpc>
            </a:pPr>
            <a:r>
              <a:rPr lang="en-US" sz="3600" dirty="0" smtClean="0">
                <a:solidFill>
                  <a:schemeClr val="bg2"/>
                </a:solidFill>
              </a:rPr>
              <a:t>8. Birth and death registration</a:t>
            </a:r>
          </a:p>
          <a:p>
            <a:pPr>
              <a:lnSpc>
                <a:spcPct val="200000"/>
              </a:lnSpc>
            </a:pPr>
            <a:r>
              <a:rPr lang="en-US" sz="3600" dirty="0" smtClean="0">
                <a:solidFill>
                  <a:schemeClr val="bg2"/>
                </a:solidFill>
              </a:rPr>
              <a:t>9. Record maintenance</a:t>
            </a:r>
          </a:p>
          <a:p>
            <a:pPr>
              <a:lnSpc>
                <a:spcPct val="200000"/>
              </a:lnSpc>
            </a:pPr>
            <a:r>
              <a:rPr lang="en-US" sz="3600" dirty="0" smtClean="0">
                <a:solidFill>
                  <a:schemeClr val="bg2"/>
                </a:solidFill>
              </a:rPr>
              <a:t>10. health services</a:t>
            </a:r>
          </a:p>
          <a:p>
            <a:pPr>
              <a:lnSpc>
                <a:spcPct val="200000"/>
              </a:lnSpc>
            </a:pPr>
            <a:endParaRPr lang="en-US" sz="3600" dirty="0">
              <a:solidFill>
                <a:schemeClr val="bg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smtClean="0">
                <a:latin typeface="Arial Rounded MT Bold" pitchFamily="34" charset="0"/>
              </a:rPr>
              <a:t>	</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pic>
        <p:nvPicPr>
          <p:cNvPr id="5" name="Picture 4" descr="educational-background-google-slide.jpg"/>
          <p:cNvPicPr>
            <a:picLocks noChangeAspect="1"/>
          </p:cNvPicPr>
          <p:nvPr/>
        </p:nvPicPr>
        <p:blipFill>
          <a:blip r:embed="rId3" cstate="print"/>
          <a:stretch>
            <a:fillRect/>
          </a:stretch>
        </p:blipFill>
        <p:spPr>
          <a:xfrm>
            <a:off x="0" y="-1"/>
            <a:ext cx="12161838" cy="7407275"/>
          </a:xfrm>
          <a:prstGeom prst="rect">
            <a:avLst/>
          </a:prstGeom>
        </p:spPr>
      </p:pic>
      <p:sp>
        <p:nvSpPr>
          <p:cNvPr id="7" name="TextBox 6"/>
          <p:cNvSpPr txBox="1"/>
          <p:nvPr/>
        </p:nvSpPr>
        <p:spPr>
          <a:xfrm>
            <a:off x="899319" y="314106"/>
            <a:ext cx="10591800" cy="646331"/>
          </a:xfrm>
          <a:prstGeom prst="rect">
            <a:avLst/>
          </a:prstGeom>
          <a:noFill/>
        </p:spPr>
        <p:txBody>
          <a:bodyPr wrap="square" rtlCol="0">
            <a:spAutoFit/>
          </a:bodyPr>
          <a:lstStyle/>
          <a:p>
            <a:pPr>
              <a:lnSpc>
                <a:spcPct val="90000"/>
              </a:lnSpc>
            </a:pPr>
            <a:r>
              <a:rPr lang="en-US" sz="4000" b="1" dirty="0" smtClean="0">
                <a:solidFill>
                  <a:schemeClr val="bg2"/>
                </a:solidFill>
              </a:rPr>
              <a:t>3. Primary health Center (PHC)</a:t>
            </a:r>
            <a:endParaRPr lang="en-US" sz="4000" b="1" dirty="0">
              <a:solidFill>
                <a:schemeClr val="bg2"/>
              </a:solidFill>
            </a:endParaRPr>
          </a:p>
        </p:txBody>
      </p:sp>
      <p:sp>
        <p:nvSpPr>
          <p:cNvPr id="8" name="TextBox 7"/>
          <p:cNvSpPr txBox="1"/>
          <p:nvPr/>
        </p:nvSpPr>
        <p:spPr>
          <a:xfrm>
            <a:off x="823119" y="1172190"/>
            <a:ext cx="10363200" cy="4893647"/>
          </a:xfrm>
          <a:prstGeom prst="rect">
            <a:avLst/>
          </a:prstGeom>
          <a:noFill/>
        </p:spPr>
        <p:txBody>
          <a:bodyPr wrap="square" rtlCol="0">
            <a:spAutoFit/>
          </a:bodyPr>
          <a:lstStyle/>
          <a:p>
            <a:pPr algn="just">
              <a:lnSpc>
                <a:spcPct val="150000"/>
              </a:lnSpc>
              <a:buFont typeface="Arial" pitchFamily="34" charset="0"/>
              <a:buChar char="•"/>
            </a:pPr>
            <a:r>
              <a:rPr lang="en-US" sz="2600" dirty="0" smtClean="0">
                <a:solidFill>
                  <a:schemeClr val="bg2"/>
                </a:solidFill>
              </a:rPr>
              <a:t>PHC is first contact between the village community .</a:t>
            </a:r>
          </a:p>
          <a:p>
            <a:pPr algn="just">
              <a:lnSpc>
                <a:spcPct val="150000"/>
              </a:lnSpc>
              <a:buFont typeface="Arial" pitchFamily="34" charset="0"/>
              <a:buChar char="•"/>
            </a:pPr>
            <a:r>
              <a:rPr lang="en-US" sz="2600" dirty="0" smtClean="0">
                <a:solidFill>
                  <a:schemeClr val="bg2"/>
                </a:solidFill>
              </a:rPr>
              <a:t>It is the 1</a:t>
            </a:r>
            <a:r>
              <a:rPr lang="en-US" sz="2600" baseline="30000" dirty="0" smtClean="0">
                <a:solidFill>
                  <a:schemeClr val="bg2"/>
                </a:solidFill>
              </a:rPr>
              <a:t>st</a:t>
            </a:r>
            <a:r>
              <a:rPr lang="en-US" sz="2600" dirty="0" smtClean="0">
                <a:solidFill>
                  <a:schemeClr val="bg2"/>
                </a:solidFill>
              </a:rPr>
              <a:t> structural and functional unit of public health services for rendering primary health services and health care peripheral area.</a:t>
            </a:r>
          </a:p>
          <a:p>
            <a:pPr algn="just">
              <a:lnSpc>
                <a:spcPct val="150000"/>
              </a:lnSpc>
              <a:buFont typeface="Arial" pitchFamily="34" charset="0"/>
              <a:buChar char="•"/>
            </a:pPr>
            <a:r>
              <a:rPr lang="en-US" sz="2600" dirty="0" smtClean="0">
                <a:solidFill>
                  <a:schemeClr val="bg2"/>
                </a:solidFill>
              </a:rPr>
              <a:t>PHC are established and maintained by the state govt. under the minimum need program.</a:t>
            </a:r>
          </a:p>
          <a:p>
            <a:pPr algn="just">
              <a:lnSpc>
                <a:spcPct val="150000"/>
              </a:lnSpc>
              <a:buFont typeface="Arial" pitchFamily="34" charset="0"/>
              <a:buChar char="•"/>
            </a:pPr>
            <a:r>
              <a:rPr lang="en-US" sz="2600" dirty="0" smtClean="0">
                <a:solidFill>
                  <a:schemeClr val="bg2"/>
                </a:solidFill>
              </a:rPr>
              <a:t>A PHC acts as a referral unit for SC and cover a population of 30,000 in plain area and 20,000 in hilly, area.</a:t>
            </a:r>
          </a:p>
          <a:p>
            <a:pPr algn="just">
              <a:lnSpc>
                <a:spcPct val="150000"/>
              </a:lnSpc>
            </a:pPr>
            <a:endParaRPr lang="en-US" sz="2600" dirty="0">
              <a:solidFill>
                <a:schemeClr val="bg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719" y="296637"/>
            <a:ext cx="9123754" cy="1102518"/>
          </a:xfrm>
        </p:spPr>
        <p:txBody>
          <a:bodyPr>
            <a:normAutofit fontScale="90000"/>
          </a:bodyPr>
          <a:lstStyle/>
          <a:p>
            <a:pPr algn="ctr"/>
            <a:r>
              <a:rPr lang="en-US" sz="4300" b="1" dirty="0" smtClean="0">
                <a:latin typeface="Bodoni MT" pitchFamily="18" charset="0"/>
              </a:rPr>
              <a:t>RECOMMENTED STAFFING PATTERN OF PHC</a:t>
            </a:r>
            <a:endParaRPr lang="en-US" sz="4300" b="1" dirty="0">
              <a:latin typeface="Bodoni MT" pitchFamily="18" charset="0"/>
            </a:endParaRPr>
          </a:p>
        </p:txBody>
      </p:sp>
      <p:sp>
        <p:nvSpPr>
          <p:cNvPr id="3" name="Content Placeholder 2"/>
          <p:cNvSpPr>
            <a:spLocks noGrp="1"/>
          </p:cNvSpPr>
          <p:nvPr>
            <p:ph idx="1"/>
          </p:nvPr>
        </p:nvSpPr>
        <p:spPr>
          <a:xfrm>
            <a:off x="912138" y="2057576"/>
            <a:ext cx="10337562" cy="4608971"/>
          </a:xfrm>
        </p:spPr>
        <p:txBody>
          <a:bodyPr>
            <a:normAutofit/>
          </a:bodyPr>
          <a:lstStyle/>
          <a:p>
            <a:pPr algn="just">
              <a:lnSpc>
                <a:spcPct val="200000"/>
              </a:lnSpc>
              <a:buNone/>
            </a:pPr>
            <a:r>
              <a:rPr lang="en-US" dirty="0" smtClean="0">
                <a:latin typeface="Arial Rounded MT Bold" pitchFamily="34" charset="0"/>
              </a:rPr>
              <a:t>	</a:t>
            </a:r>
            <a:endParaRPr lang="en-US" dirty="0">
              <a:latin typeface="Arial Rounded MT Bold" pitchFamily="34" charset="0"/>
            </a:endParaRPr>
          </a:p>
        </p:txBody>
      </p:sp>
      <p:pic>
        <p:nvPicPr>
          <p:cNvPr id="6" name="Picture 5" descr="BIU LOGO UPDATE.jpg"/>
          <p:cNvPicPr>
            <a:picLocks noChangeAspect="1"/>
          </p:cNvPicPr>
          <p:nvPr/>
        </p:nvPicPr>
        <p:blipFill>
          <a:blip r:embed="rId2" cstate="print"/>
          <a:stretch>
            <a:fillRect/>
          </a:stretch>
        </p:blipFill>
        <p:spPr>
          <a:xfrm>
            <a:off x="9298740" y="82303"/>
            <a:ext cx="2761751" cy="1481455"/>
          </a:xfrm>
          <a:prstGeom prst="rect">
            <a:avLst/>
          </a:prstGeom>
          <a:ln>
            <a:noFill/>
          </a:ln>
          <a:effectLst>
            <a:softEdge rad="112500"/>
          </a:effectLst>
        </p:spPr>
      </p:pic>
      <p:sp>
        <p:nvSpPr>
          <p:cNvPr id="5" name="TextBox 4"/>
          <p:cNvSpPr txBox="1"/>
          <p:nvPr/>
        </p:nvSpPr>
        <p:spPr>
          <a:xfrm>
            <a:off x="975519" y="1646237"/>
            <a:ext cx="9829800" cy="5693866"/>
          </a:xfrm>
          <a:prstGeom prst="rect">
            <a:avLst/>
          </a:prstGeom>
          <a:noFill/>
        </p:spPr>
        <p:txBody>
          <a:bodyPr wrap="square" rtlCol="0">
            <a:spAutoFit/>
          </a:bodyPr>
          <a:lstStyle/>
          <a:p>
            <a:pPr>
              <a:buFont typeface="Arial" pitchFamily="34" charset="0"/>
              <a:buChar char="•"/>
            </a:pPr>
            <a:r>
              <a:rPr lang="en-US" sz="2800" b="1" dirty="0" smtClean="0"/>
              <a:t>Medical officer =1</a:t>
            </a:r>
          </a:p>
          <a:p>
            <a:pPr>
              <a:buFont typeface="Arial" pitchFamily="34" charset="0"/>
              <a:buChar char="•"/>
            </a:pPr>
            <a:r>
              <a:rPr lang="en-US" sz="2800" b="1" dirty="0" smtClean="0"/>
              <a:t>Nurses midwife =1</a:t>
            </a:r>
          </a:p>
          <a:p>
            <a:pPr>
              <a:buFont typeface="Arial" pitchFamily="34" charset="0"/>
              <a:buChar char="•"/>
            </a:pPr>
            <a:r>
              <a:rPr lang="en-US" sz="2800" b="1" dirty="0" smtClean="0"/>
              <a:t>Pharmacist =1</a:t>
            </a:r>
          </a:p>
          <a:p>
            <a:pPr>
              <a:buFont typeface="Arial" pitchFamily="34" charset="0"/>
              <a:buChar char="•"/>
            </a:pPr>
            <a:r>
              <a:rPr lang="en-US" sz="2800" b="1" dirty="0" smtClean="0"/>
              <a:t>Health worker =1</a:t>
            </a:r>
          </a:p>
          <a:p>
            <a:pPr>
              <a:buFont typeface="Arial" pitchFamily="34" charset="0"/>
              <a:buChar char="•"/>
            </a:pPr>
            <a:r>
              <a:rPr lang="en-US" sz="2800" b="1" dirty="0" smtClean="0"/>
              <a:t>Block extension educator =1</a:t>
            </a:r>
          </a:p>
          <a:p>
            <a:pPr>
              <a:buFont typeface="Arial" pitchFamily="34" charset="0"/>
              <a:buChar char="•"/>
            </a:pPr>
            <a:r>
              <a:rPr lang="en-US" sz="2800" b="1" dirty="0" smtClean="0"/>
              <a:t>Health assistant female =1</a:t>
            </a:r>
          </a:p>
          <a:p>
            <a:pPr>
              <a:buFont typeface="Arial" pitchFamily="34" charset="0"/>
              <a:buChar char="•"/>
            </a:pPr>
            <a:r>
              <a:rPr lang="en-US" sz="2800" b="1" dirty="0" smtClean="0"/>
              <a:t>Health assistant male =1</a:t>
            </a:r>
          </a:p>
          <a:p>
            <a:pPr>
              <a:buFont typeface="Arial" pitchFamily="34" charset="0"/>
              <a:buChar char="•"/>
            </a:pPr>
            <a:r>
              <a:rPr lang="en-US" sz="2800" b="1" dirty="0" smtClean="0"/>
              <a:t>Lab technician =1</a:t>
            </a:r>
          </a:p>
          <a:p>
            <a:pPr>
              <a:buFont typeface="Arial" pitchFamily="34" charset="0"/>
              <a:buChar char="•"/>
            </a:pPr>
            <a:r>
              <a:rPr lang="en-US" sz="2800" b="1" dirty="0" smtClean="0"/>
              <a:t>Drivers = 1</a:t>
            </a:r>
          </a:p>
          <a:p>
            <a:pPr>
              <a:buFont typeface="Arial" pitchFamily="34" charset="0"/>
              <a:buChar char="•"/>
            </a:pPr>
            <a:r>
              <a:rPr lang="en-US" sz="2800" b="1" dirty="0" smtClean="0"/>
              <a:t>Class IV Employee =4</a:t>
            </a:r>
          </a:p>
          <a:p>
            <a:pPr>
              <a:buFont typeface="Arial" pitchFamily="34" charset="0"/>
              <a:buChar char="•"/>
            </a:pPr>
            <a:r>
              <a:rPr lang="en-US" sz="2800" b="1" dirty="0" smtClean="0"/>
              <a:t>UDC &amp; LDC =2</a:t>
            </a:r>
          </a:p>
          <a:p>
            <a:endParaRPr lang="en-US" sz="2800" b="1" dirty="0" smtClean="0"/>
          </a:p>
          <a:p>
            <a:r>
              <a:rPr lang="en-US" sz="2800" b="1" dirty="0" smtClean="0"/>
              <a:t>TOTAL STAFF= 15</a:t>
            </a:r>
            <a:endParaRPr lang="en-US" sz="2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4. COMMUNITY HEALTH CENTER</a:t>
            </a:r>
            <a:endParaRPr lang="en-US" b="1" dirty="0"/>
          </a:p>
        </p:txBody>
      </p:sp>
      <p:sp>
        <p:nvSpPr>
          <p:cNvPr id="3" name="Content Placeholder 2"/>
          <p:cNvSpPr>
            <a:spLocks noGrp="1"/>
          </p:cNvSpPr>
          <p:nvPr>
            <p:ph idx="1"/>
          </p:nvPr>
        </p:nvSpPr>
        <p:spPr>
          <a:xfrm>
            <a:off x="1051719" y="2057576"/>
            <a:ext cx="10286999" cy="4922661"/>
          </a:xfrm>
        </p:spPr>
        <p:txBody>
          <a:bodyPr>
            <a:normAutofit/>
          </a:bodyPr>
          <a:lstStyle/>
          <a:p>
            <a:pPr algn="just">
              <a:lnSpc>
                <a:spcPct val="150000"/>
              </a:lnSpc>
            </a:pPr>
            <a:r>
              <a:rPr lang="en-US" dirty="0" smtClean="0"/>
              <a:t>The community health center constitute the secondary level of health care, were designed to provide referral as well as specialist health care to the rural population.</a:t>
            </a:r>
          </a:p>
          <a:p>
            <a:pPr algn="just">
              <a:lnSpc>
                <a:spcPct val="150000"/>
              </a:lnSpc>
            </a:pPr>
            <a:r>
              <a:rPr lang="en-US" dirty="0" smtClean="0"/>
              <a:t>Community health center are maintained by the state government under minimum need </a:t>
            </a:r>
            <a:r>
              <a:rPr lang="en-US" dirty="0" err="1" smtClean="0"/>
              <a:t>programe</a:t>
            </a:r>
            <a:r>
              <a:rPr lang="en-US" dirty="0" smtClean="0"/>
              <a:t>.</a:t>
            </a:r>
          </a:p>
          <a:p>
            <a:pPr algn="just">
              <a:lnSpc>
                <a:spcPct val="150000"/>
              </a:lnSpc>
            </a:pPr>
            <a:r>
              <a:rPr lang="en-US" dirty="0" smtClean="0"/>
              <a:t>Each CHC has 30 sectioned bed. It covers population 120,000 in plain and 80,000 in tribal ad backward area.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SPECIALIST SERVICES PROVIDED AT CHC</a:t>
            </a:r>
            <a:endParaRPr lang="en-US" b="1" dirty="0"/>
          </a:p>
        </p:txBody>
      </p:sp>
      <p:sp>
        <p:nvSpPr>
          <p:cNvPr id="3" name="Content Placeholder 2"/>
          <p:cNvSpPr>
            <a:spLocks noGrp="1"/>
          </p:cNvSpPr>
          <p:nvPr>
            <p:ph idx="1"/>
          </p:nvPr>
        </p:nvSpPr>
        <p:spPr/>
        <p:txBody>
          <a:bodyPr/>
          <a:lstStyle/>
          <a:p>
            <a:pPr>
              <a:lnSpc>
                <a:spcPct val="150000"/>
              </a:lnSpc>
            </a:pPr>
            <a:r>
              <a:rPr lang="en-US" dirty="0" smtClean="0"/>
              <a:t>Surgery</a:t>
            </a:r>
          </a:p>
          <a:p>
            <a:pPr>
              <a:lnSpc>
                <a:spcPct val="150000"/>
              </a:lnSpc>
            </a:pPr>
            <a:r>
              <a:rPr lang="en-US" dirty="0" smtClean="0"/>
              <a:t>Medicine</a:t>
            </a:r>
          </a:p>
          <a:p>
            <a:pPr>
              <a:lnSpc>
                <a:spcPct val="150000"/>
              </a:lnSpc>
            </a:pPr>
            <a:r>
              <a:rPr lang="en-US" dirty="0" smtClean="0"/>
              <a:t>Obstetrics and gynecology</a:t>
            </a:r>
          </a:p>
          <a:p>
            <a:pPr>
              <a:lnSpc>
                <a:spcPct val="150000"/>
              </a:lnSpc>
            </a:pPr>
            <a:r>
              <a:rPr lang="en-US" dirty="0" smtClean="0"/>
              <a:t>Pediatrics</a:t>
            </a:r>
          </a:p>
          <a:p>
            <a:pPr>
              <a:lnSpc>
                <a:spcPct val="150000"/>
              </a:lnSpc>
            </a:pPr>
            <a:r>
              <a:rPr lang="en-US" dirty="0" smtClean="0"/>
              <a:t>Dental and ENT</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FUNTION OF CHC </a:t>
            </a:r>
            <a:endParaRPr lang="en-US" b="1" dirty="0"/>
          </a:p>
        </p:txBody>
      </p:sp>
      <p:sp>
        <p:nvSpPr>
          <p:cNvPr id="3" name="Content Placeholder 2"/>
          <p:cNvSpPr>
            <a:spLocks noGrp="1"/>
          </p:cNvSpPr>
          <p:nvPr>
            <p:ph idx="1"/>
          </p:nvPr>
        </p:nvSpPr>
        <p:spPr>
          <a:xfrm>
            <a:off x="975519" y="1646237"/>
            <a:ext cx="10896599" cy="5562600"/>
          </a:xfrm>
        </p:spPr>
        <p:txBody>
          <a:bodyPr>
            <a:normAutofit/>
          </a:bodyPr>
          <a:lstStyle/>
          <a:p>
            <a:pPr algn="just">
              <a:lnSpc>
                <a:spcPct val="150000"/>
              </a:lnSpc>
            </a:pPr>
            <a:r>
              <a:rPr lang="en-US" dirty="0" smtClean="0"/>
              <a:t>Routine and emergency surgery</a:t>
            </a:r>
          </a:p>
          <a:p>
            <a:pPr algn="just">
              <a:lnSpc>
                <a:spcPct val="150000"/>
              </a:lnSpc>
            </a:pPr>
            <a:r>
              <a:rPr lang="en-US" dirty="0" smtClean="0"/>
              <a:t>Routine and emergency medical care</a:t>
            </a:r>
          </a:p>
          <a:p>
            <a:pPr algn="just">
              <a:lnSpc>
                <a:spcPct val="150000"/>
              </a:lnSpc>
            </a:pPr>
            <a:r>
              <a:rPr lang="en-US" dirty="0" smtClean="0"/>
              <a:t>24 hours delivery services including surgical intervention like CS.</a:t>
            </a:r>
          </a:p>
          <a:p>
            <a:pPr algn="just">
              <a:lnSpc>
                <a:spcPct val="150000"/>
              </a:lnSpc>
            </a:pPr>
            <a:r>
              <a:rPr lang="en-US" dirty="0" smtClean="0"/>
              <a:t>Essential and emergency obstetric care</a:t>
            </a:r>
          </a:p>
          <a:p>
            <a:pPr algn="just">
              <a:lnSpc>
                <a:spcPct val="150000"/>
              </a:lnSpc>
            </a:pPr>
            <a:r>
              <a:rPr lang="en-US" dirty="0" smtClean="0"/>
              <a:t>Newborn care</a:t>
            </a:r>
          </a:p>
          <a:p>
            <a:pPr algn="just">
              <a:lnSpc>
                <a:spcPct val="150000"/>
              </a:lnSpc>
            </a:pPr>
            <a:r>
              <a:rPr lang="en-US" dirty="0" smtClean="0"/>
              <a:t>Routine and emergency care sick children</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Bodoni MT" pitchFamily="18" charset="0"/>
              </a:rPr>
              <a:t>RECOMMENTED STAFFING PATTERN OF CHC</a:t>
            </a:r>
            <a:endParaRPr lang="en-US" dirty="0"/>
          </a:p>
        </p:txBody>
      </p:sp>
      <p:sp>
        <p:nvSpPr>
          <p:cNvPr id="3" name="Content Placeholder 2"/>
          <p:cNvSpPr>
            <a:spLocks noGrp="1"/>
          </p:cNvSpPr>
          <p:nvPr>
            <p:ph idx="1"/>
          </p:nvPr>
        </p:nvSpPr>
        <p:spPr/>
        <p:txBody>
          <a:bodyPr>
            <a:normAutofit/>
          </a:bodyPr>
          <a:lstStyle/>
          <a:p>
            <a:r>
              <a:rPr lang="en-US" b="1" dirty="0" smtClean="0"/>
              <a:t>Medical officer- 04</a:t>
            </a:r>
          </a:p>
          <a:p>
            <a:r>
              <a:rPr lang="en-US" b="1" dirty="0" smtClean="0"/>
              <a:t>Nurses &amp; Mid wife (staff nurse)- 07</a:t>
            </a:r>
          </a:p>
          <a:p>
            <a:r>
              <a:rPr lang="en-US" b="1" dirty="0" smtClean="0"/>
              <a:t>Dresser -01</a:t>
            </a:r>
          </a:p>
          <a:p>
            <a:r>
              <a:rPr lang="en-US" b="1" dirty="0" smtClean="0"/>
              <a:t>Pharmacist/compounder-01</a:t>
            </a:r>
          </a:p>
          <a:p>
            <a:r>
              <a:rPr lang="en-US" b="1" dirty="0" smtClean="0"/>
              <a:t>Laboratory technician-01</a:t>
            </a:r>
          </a:p>
          <a:p>
            <a:r>
              <a:rPr lang="en-US" b="1" dirty="0" smtClean="0"/>
              <a:t>Radiographer-01</a:t>
            </a:r>
          </a:p>
          <a:p>
            <a:r>
              <a:rPr lang="en-US" b="1" dirty="0" smtClean="0"/>
              <a:t>Ward boys-02</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Dhobi-01 </a:t>
            </a:r>
            <a:endParaRPr lang="en-US" b="1" dirty="0" smtClean="0"/>
          </a:p>
          <a:p>
            <a:r>
              <a:rPr lang="en-US" b="1" dirty="0" smtClean="0"/>
              <a:t>Sweepers-03 </a:t>
            </a:r>
            <a:endParaRPr lang="en-US" b="1" dirty="0" smtClean="0"/>
          </a:p>
          <a:p>
            <a:r>
              <a:rPr lang="en-US" b="1" dirty="0" smtClean="0"/>
              <a:t>Mali </a:t>
            </a:r>
            <a:r>
              <a:rPr lang="en-US" b="1" dirty="0" smtClean="0"/>
              <a:t>-01</a:t>
            </a:r>
            <a:endParaRPr lang="en-US" b="1" dirty="0" smtClean="0"/>
          </a:p>
          <a:p>
            <a:r>
              <a:rPr lang="en-US" b="1" dirty="0" smtClean="0"/>
              <a:t>Chowkidar-01</a:t>
            </a:r>
            <a:endParaRPr lang="en-US" b="1" dirty="0" smtClean="0"/>
          </a:p>
          <a:p>
            <a:r>
              <a:rPr lang="en-US" b="1" dirty="0" err="1" smtClean="0"/>
              <a:t>Aya</a:t>
            </a:r>
            <a:r>
              <a:rPr lang="en-US" b="1" dirty="0" smtClean="0"/>
              <a:t> -01</a:t>
            </a:r>
          </a:p>
          <a:p>
            <a:r>
              <a:rPr lang="en-US" b="1" dirty="0" smtClean="0"/>
              <a:t>Peon -01</a:t>
            </a:r>
          </a:p>
          <a:p>
            <a:r>
              <a:rPr lang="en-US" b="1" dirty="0" smtClean="0"/>
              <a:t>Total staff = 25</a:t>
            </a:r>
            <a:endParaRPr lang="en-US"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 Public system</a:t>
            </a:r>
            <a:endParaRPr lang="en-US" b="1" dirty="0"/>
          </a:p>
        </p:txBody>
      </p:sp>
      <p:sp>
        <p:nvSpPr>
          <p:cNvPr id="3" name="Content Placeholder 2"/>
          <p:cNvSpPr>
            <a:spLocks noGrp="1"/>
          </p:cNvSpPr>
          <p:nvPr>
            <p:ph idx="1"/>
          </p:nvPr>
        </p:nvSpPr>
        <p:spPr>
          <a:xfrm>
            <a:off x="1204120" y="2057576"/>
            <a:ext cx="9906000" cy="4998861"/>
          </a:xfrm>
        </p:spPr>
        <p:txBody>
          <a:bodyPr>
            <a:normAutofit/>
          </a:bodyPr>
          <a:lstStyle/>
          <a:p>
            <a:pPr algn="just">
              <a:lnSpc>
                <a:spcPct val="200000"/>
              </a:lnSpc>
            </a:pPr>
            <a:r>
              <a:rPr lang="en-US" sz="2800" dirty="0" smtClean="0"/>
              <a:t>In private sectors ,there are specialty hospitals, super specialist hospitals, medical college hospitals and health clinics.</a:t>
            </a:r>
          </a:p>
          <a:p>
            <a:pPr algn="just">
              <a:lnSpc>
                <a:spcPct val="200000"/>
              </a:lnSpc>
            </a:pPr>
            <a:r>
              <a:rPr lang="en-US" sz="2800" dirty="0" smtClean="0"/>
              <a:t>Mission/ religious hospital; this type of hospital are charitable and run by trust or mission. They provide medical services FOC free of cost or minimum rate.</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 VOLUNTARY HEALTH AGENCIES</a:t>
            </a:r>
            <a:endParaRPr lang="en-US" b="1" dirty="0"/>
          </a:p>
        </p:txBody>
      </p:sp>
      <p:sp>
        <p:nvSpPr>
          <p:cNvPr id="3" name="Content Placeholder 2"/>
          <p:cNvSpPr>
            <a:spLocks noGrp="1"/>
          </p:cNvSpPr>
          <p:nvPr>
            <p:ph idx="1"/>
          </p:nvPr>
        </p:nvSpPr>
        <p:spPr/>
        <p:txBody>
          <a:bodyPr/>
          <a:lstStyle/>
          <a:p>
            <a:r>
              <a:rPr lang="en-US" dirty="0" smtClean="0"/>
              <a:t>These agencies are non-government and non-profit making. They are initiated, established and administered by private citizens.</a:t>
            </a:r>
          </a:p>
          <a:p>
            <a:r>
              <a:rPr lang="en-US" dirty="0" smtClean="0"/>
              <a:t>The members of the agencies hold meeting, collect funds for its functioning from private sources.</a:t>
            </a:r>
          </a:p>
          <a:p>
            <a:pPr>
              <a:buNone/>
            </a:pPr>
            <a:r>
              <a:rPr lang="en-US" b="1" dirty="0" smtClean="0"/>
              <a:t>FUNCTION-: </a:t>
            </a:r>
          </a:p>
          <a:p>
            <a:r>
              <a:rPr lang="en-US" dirty="0" smtClean="0"/>
              <a:t>Government can not provide complete health services because of financial restriction.</a:t>
            </a:r>
          </a:p>
          <a:p>
            <a:pPr>
              <a:buNone/>
            </a:pPr>
            <a:endParaRPr lang="en-US" dirty="0" smtClean="0"/>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 NATIONAL HEALTH PROGRAMS</a:t>
            </a:r>
            <a:endParaRPr lang="en-US" b="1" dirty="0"/>
          </a:p>
        </p:txBody>
      </p:sp>
      <p:sp>
        <p:nvSpPr>
          <p:cNvPr id="3" name="Content Placeholder 2"/>
          <p:cNvSpPr>
            <a:spLocks noGrp="1"/>
          </p:cNvSpPr>
          <p:nvPr>
            <p:ph idx="1"/>
          </p:nvPr>
        </p:nvSpPr>
        <p:spPr/>
        <p:txBody>
          <a:bodyPr/>
          <a:lstStyle/>
          <a:p>
            <a:pPr algn="just">
              <a:lnSpc>
                <a:spcPct val="200000"/>
              </a:lnSpc>
            </a:pPr>
            <a:r>
              <a:rPr lang="en-US" dirty="0" smtClean="0"/>
              <a:t>These problems include communicable and non communicable diseases, environmental sanitation, nutrition problem and population problem etc</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 INDIGENOYS SYSTEM OF MEDICINE</a:t>
            </a:r>
            <a:endParaRPr lang="en-US" b="1" dirty="0"/>
          </a:p>
        </p:txBody>
      </p:sp>
      <p:sp>
        <p:nvSpPr>
          <p:cNvPr id="3" name="Content Placeholder 2"/>
          <p:cNvSpPr>
            <a:spLocks noGrp="1"/>
          </p:cNvSpPr>
          <p:nvPr>
            <p:ph idx="1"/>
          </p:nvPr>
        </p:nvSpPr>
        <p:spPr/>
        <p:txBody>
          <a:bodyPr/>
          <a:lstStyle/>
          <a:p>
            <a:pPr algn="just">
              <a:lnSpc>
                <a:spcPct val="200000"/>
              </a:lnSpc>
            </a:pPr>
            <a:r>
              <a:rPr lang="en-US" dirty="0" smtClean="0"/>
              <a:t>These services of indigenous system are provided through OPD, and hospitals.</a:t>
            </a:r>
          </a:p>
          <a:p>
            <a:pPr algn="just">
              <a:lnSpc>
                <a:spcPct val="200000"/>
              </a:lnSpc>
            </a:pPr>
            <a:r>
              <a:rPr lang="en-US" dirty="0" smtClean="0"/>
              <a:t>This system includes </a:t>
            </a:r>
            <a:r>
              <a:rPr lang="en-US" dirty="0" err="1" smtClean="0"/>
              <a:t>Ayurveda</a:t>
            </a:r>
            <a:r>
              <a:rPr lang="en-US" dirty="0" smtClean="0"/>
              <a:t>, Yoga and naturopathy, </a:t>
            </a:r>
            <a:r>
              <a:rPr lang="en-US" dirty="0" err="1" smtClean="0"/>
              <a:t>Unani</a:t>
            </a:r>
            <a:r>
              <a:rPr lang="en-US" dirty="0" smtClean="0"/>
              <a:t>, </a:t>
            </a:r>
            <a:r>
              <a:rPr lang="en-US" dirty="0" err="1" smtClean="0"/>
              <a:t>siddha</a:t>
            </a:r>
            <a:r>
              <a:rPr lang="en-US" dirty="0" smtClean="0"/>
              <a:t>, Homeopathy (AYUSH).</a:t>
            </a:r>
          </a:p>
          <a:p>
            <a:pPr algn="just">
              <a:lnSpc>
                <a:spcPct val="200000"/>
              </a:lnSpc>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endParaRPr lang="en-US" sz="8800" b="1" dirty="0" smtClean="0"/>
          </a:p>
          <a:p>
            <a:pPr algn="ctr">
              <a:buNone/>
            </a:pPr>
            <a:r>
              <a:rPr lang="en-US" sz="8800" b="1" dirty="0" smtClean="0"/>
              <a:t>THANK YOU</a:t>
            </a:r>
            <a:endParaRPr lang="en-US" sz="8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anand">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B587E4A9-1405-4B4F-8BC3-512EE08D2EBF}"/>
    </a:ext>
  </a:extLst>
</a:theme>
</file>

<file path=ppt/theme/theme2.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C0CBE056-4EF4-4D92-969E-947779DA7AAA}"/>
    </a:ext>
  </a:extLst>
</a:theme>
</file>

<file path=ppt/theme/theme3.xml><?xml version="1.0" encoding="utf-8"?>
<a:theme xmlns:a="http://schemas.openxmlformats.org/drawingml/2006/main" name="2_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C7DC10E3-4FF5-456B-A359-A0F378C1E5FB}"/>
    </a:ext>
  </a:extLst>
</a:theme>
</file>

<file path=ppt/theme/theme4.xml><?xml version="1.0" encoding="utf-8"?>
<a:theme xmlns:a="http://schemas.openxmlformats.org/drawingml/2006/main" name="3_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7D30EEFE-7128-4DE5-8A0D-8D4EF32CB0AF}"/>
    </a:ext>
  </a:extLst>
</a:theme>
</file>

<file path=ppt/theme/theme5.xml><?xml version="1.0" encoding="utf-8"?>
<a:theme xmlns:a="http://schemas.openxmlformats.org/drawingml/2006/main" name="Chalkboard 16x9">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 xmlns:thm15="http://schemas.microsoft.com/office/thememl/2012/main" name="TF00001018.potx" id="{D19C2884-2C55-4C1A-A5C2-5D03FF1F35A4}" vid="{5F7A9C6A-558C-4654-B762-2F22BC904FAE}"/>
    </a:ext>
  </a:extLst>
</a:theme>
</file>

<file path=docProps/app.xml><?xml version="1.0" encoding="utf-8"?>
<Properties xmlns="http://schemas.openxmlformats.org/officeDocument/2006/extended-properties" xmlns:vt="http://schemas.openxmlformats.org/officeDocument/2006/docPropsVTypes">
  <Template>anand</Template>
  <TotalTime>189</TotalTime>
  <Words>915</Words>
  <Application>Microsoft Office PowerPoint</Application>
  <PresentationFormat>Custom</PresentationFormat>
  <Paragraphs>127</Paragraphs>
  <Slides>26</Slides>
  <Notes>0</Notes>
  <HiddenSlides>0</HiddenSlides>
  <MMClips>0</MMClips>
  <ScaleCrop>false</ScaleCrop>
  <HeadingPairs>
    <vt:vector size="4" baseType="variant">
      <vt:variant>
        <vt:lpstr>Theme</vt:lpstr>
      </vt:variant>
      <vt:variant>
        <vt:i4>5</vt:i4>
      </vt:variant>
      <vt:variant>
        <vt:lpstr>Slide Titles</vt:lpstr>
      </vt:variant>
      <vt:variant>
        <vt:i4>26</vt:i4>
      </vt:variant>
    </vt:vector>
  </HeadingPairs>
  <TitlesOfParts>
    <vt:vector size="31" baseType="lpstr">
      <vt:lpstr>anand</vt:lpstr>
      <vt:lpstr>Berlin</vt:lpstr>
      <vt:lpstr>2_Berlin</vt:lpstr>
      <vt:lpstr>3_Berlin</vt:lpstr>
      <vt:lpstr>Chalkboard 16x9</vt:lpstr>
      <vt:lpstr>Unit-7  REFERRAL SYSTEM</vt:lpstr>
      <vt:lpstr>INTRODUCTION</vt:lpstr>
      <vt:lpstr>Slide 3</vt:lpstr>
      <vt:lpstr>LEVELS OF HEALTH CARE</vt:lpstr>
      <vt:lpstr>PRIMARY HEALTH CARE</vt:lpstr>
      <vt:lpstr>Slide 6</vt:lpstr>
      <vt:lpstr>SECONDARY HEALTH CARE</vt:lpstr>
      <vt:lpstr>TERTIARY LEVEL</vt:lpstr>
      <vt:lpstr>HEALTH CARE SETTINGS</vt:lpstr>
      <vt:lpstr>Health care setting classified are</vt:lpstr>
      <vt:lpstr>PUBLIC SYSTEM</vt:lpstr>
      <vt:lpstr>1. VILLAGE LEVEL</vt:lpstr>
      <vt:lpstr>2. SUB CENTER</vt:lpstr>
      <vt:lpstr>Slide 14</vt:lpstr>
      <vt:lpstr>Slide 15</vt:lpstr>
      <vt:lpstr>RECOMMENTED STAFFING PATTERN OF PHC</vt:lpstr>
      <vt:lpstr>4. COMMUNITY HEALTH CENTER</vt:lpstr>
      <vt:lpstr>SPECIALIST SERVICES PROVIDED AT CHC</vt:lpstr>
      <vt:lpstr>FUNTION OF CHC </vt:lpstr>
      <vt:lpstr>RECOMMENTED STAFFING PATTERN OF CHC</vt:lpstr>
      <vt:lpstr>Slide 21</vt:lpstr>
      <vt:lpstr>B. Public system</vt:lpstr>
      <vt:lpstr>C. VOLUNTARY HEALTH AGENCIES</vt:lpstr>
      <vt:lpstr>D. NATIONAL HEALTH PROGRAMS</vt:lpstr>
      <vt:lpstr>E. INDIGENOYS SYSTEM OF MEDICINE</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Unit-7  REFERRAL SYSTEM</dc:title>
  <dc:creator>asus</dc:creator>
  <cp:lastModifiedBy>asus</cp:lastModifiedBy>
  <cp:revision>23</cp:revision>
  <dcterms:created xsi:type="dcterms:W3CDTF">2006-08-16T00:00:00Z</dcterms:created>
  <dcterms:modified xsi:type="dcterms:W3CDTF">2022-12-02T06:36:18Z</dcterms:modified>
</cp:coreProperties>
</file>