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8102600" cy="6070600"/>
  <p:notesSz cx="8102600" cy="6070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3447" autoAdjust="0"/>
  </p:normalViewPr>
  <p:slideViewPr>
    <p:cSldViewPr>
      <p:cViewPr varScale="1">
        <p:scale>
          <a:sx n="72" d="100"/>
          <a:sy n="72" d="100"/>
        </p:scale>
        <p:origin x="19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502" y="-7496"/>
            <a:ext cx="8125465" cy="6085591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1833" y="2128458"/>
            <a:ext cx="5163120" cy="1457282"/>
          </a:xfrm>
        </p:spPr>
        <p:txBody>
          <a:bodyPr anchor="b">
            <a:noAutofit/>
          </a:bodyPr>
          <a:lstStyle>
            <a:lvl1pPr algn="r">
              <a:defRPr sz="478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1833" y="3585739"/>
            <a:ext cx="5163120" cy="97095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04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9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4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18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2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32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37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34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409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172" y="2390769"/>
            <a:ext cx="5624781" cy="1616862"/>
          </a:xfrm>
        </p:spPr>
        <p:txBody>
          <a:bodyPr anchor="b"/>
          <a:lstStyle>
            <a:lvl1pPr algn="l">
              <a:defRPr sz="3541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172" y="4007630"/>
            <a:ext cx="5624781" cy="761613"/>
          </a:xfrm>
        </p:spPr>
        <p:txBody>
          <a:bodyPr anchor="t"/>
          <a:lstStyle>
            <a:lvl1pPr marL="0" indent="0" algn="l">
              <a:buNone/>
              <a:defRPr sz="177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04713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809427" indent="0">
              <a:buNone/>
              <a:defRPr sz="1416">
                <a:solidFill>
                  <a:schemeClr val="tx1">
                    <a:tint val="75000"/>
                  </a:schemeClr>
                </a:solidFill>
              </a:defRPr>
            </a:lvl3pPr>
            <a:lvl4pPr marL="1214140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4pPr>
            <a:lvl5pPr marL="161885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5pPr>
            <a:lvl6pPr marL="2023567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6pPr>
            <a:lvl7pPr marL="2428281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7pPr>
            <a:lvl8pPr marL="283299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8pPr>
            <a:lvl9pPr marL="3237708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3435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173" y="539609"/>
            <a:ext cx="5624780" cy="11691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174" y="1912521"/>
            <a:ext cx="2736408" cy="3435202"/>
          </a:xfrm>
        </p:spPr>
        <p:txBody>
          <a:bodyPr>
            <a:normAutofit/>
          </a:bodyPr>
          <a:lstStyle>
            <a:lvl1pPr>
              <a:defRPr sz="1593"/>
            </a:lvl1pPr>
            <a:lvl2pPr>
              <a:defRPr sz="1416"/>
            </a:lvl2pPr>
            <a:lvl3pPr>
              <a:defRPr sz="1239"/>
            </a:lvl3pPr>
            <a:lvl4pPr>
              <a:defRPr sz="1062"/>
            </a:lvl4pPr>
            <a:lvl5pPr>
              <a:defRPr sz="1062"/>
            </a:lvl5pPr>
            <a:lvl6pPr>
              <a:defRPr sz="1062"/>
            </a:lvl6pPr>
            <a:lvl7pPr>
              <a:defRPr sz="1062"/>
            </a:lvl7pPr>
            <a:lvl8pPr>
              <a:defRPr sz="1062"/>
            </a:lvl8pPr>
            <a:lvl9pPr>
              <a:defRPr sz="10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8544" y="1912523"/>
            <a:ext cx="2736409" cy="3435203"/>
          </a:xfrm>
        </p:spPr>
        <p:txBody>
          <a:bodyPr>
            <a:normAutofit/>
          </a:bodyPr>
          <a:lstStyle>
            <a:lvl1pPr>
              <a:defRPr sz="1593"/>
            </a:lvl1pPr>
            <a:lvl2pPr>
              <a:defRPr sz="1416"/>
            </a:lvl2pPr>
            <a:lvl3pPr>
              <a:defRPr sz="1239"/>
            </a:lvl3pPr>
            <a:lvl4pPr>
              <a:defRPr sz="1062"/>
            </a:lvl4pPr>
            <a:lvl5pPr>
              <a:defRPr sz="1062"/>
            </a:lvl5pPr>
            <a:lvl6pPr>
              <a:defRPr sz="1062"/>
            </a:lvl6pPr>
            <a:lvl7pPr>
              <a:defRPr sz="1062"/>
            </a:lvl7pPr>
            <a:lvl8pPr>
              <a:defRPr sz="1062"/>
            </a:lvl8pPr>
            <a:lvl9pPr>
              <a:defRPr sz="10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451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173" y="539609"/>
            <a:ext cx="5624779" cy="116915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172" y="1912870"/>
            <a:ext cx="2738679" cy="510099"/>
          </a:xfrm>
        </p:spPr>
        <p:txBody>
          <a:bodyPr anchor="b">
            <a:noAutofit/>
          </a:bodyPr>
          <a:lstStyle>
            <a:lvl1pPr marL="0" indent="0">
              <a:buNone/>
              <a:defRPr sz="2124" b="0"/>
            </a:lvl1pPr>
            <a:lvl2pPr marL="404713" indent="0">
              <a:buNone/>
              <a:defRPr sz="1770" b="1"/>
            </a:lvl2pPr>
            <a:lvl3pPr marL="809427" indent="0">
              <a:buNone/>
              <a:defRPr sz="1593" b="1"/>
            </a:lvl3pPr>
            <a:lvl4pPr marL="1214140" indent="0">
              <a:buNone/>
              <a:defRPr sz="1416" b="1"/>
            </a:lvl4pPr>
            <a:lvl5pPr marL="1618854" indent="0">
              <a:buNone/>
              <a:defRPr sz="1416" b="1"/>
            </a:lvl5pPr>
            <a:lvl6pPr marL="2023567" indent="0">
              <a:buNone/>
              <a:defRPr sz="1416" b="1"/>
            </a:lvl6pPr>
            <a:lvl7pPr marL="2428281" indent="0">
              <a:buNone/>
              <a:defRPr sz="1416" b="1"/>
            </a:lvl7pPr>
            <a:lvl8pPr marL="2832994" indent="0">
              <a:buNone/>
              <a:defRPr sz="1416" b="1"/>
            </a:lvl8pPr>
            <a:lvl9pPr marL="3237708" indent="0">
              <a:buNone/>
              <a:defRPr sz="14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172" y="2422970"/>
            <a:ext cx="2738679" cy="292475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273" y="1912870"/>
            <a:ext cx="2738679" cy="510099"/>
          </a:xfrm>
        </p:spPr>
        <p:txBody>
          <a:bodyPr anchor="b">
            <a:noAutofit/>
          </a:bodyPr>
          <a:lstStyle>
            <a:lvl1pPr marL="0" indent="0">
              <a:buNone/>
              <a:defRPr sz="2124" b="0"/>
            </a:lvl1pPr>
            <a:lvl2pPr marL="404713" indent="0">
              <a:buNone/>
              <a:defRPr sz="1770" b="1"/>
            </a:lvl2pPr>
            <a:lvl3pPr marL="809427" indent="0">
              <a:buNone/>
              <a:defRPr sz="1593" b="1"/>
            </a:lvl3pPr>
            <a:lvl4pPr marL="1214140" indent="0">
              <a:buNone/>
              <a:defRPr sz="1416" b="1"/>
            </a:lvl4pPr>
            <a:lvl5pPr marL="1618854" indent="0">
              <a:buNone/>
              <a:defRPr sz="1416" b="1"/>
            </a:lvl5pPr>
            <a:lvl6pPr marL="2023567" indent="0">
              <a:buNone/>
              <a:defRPr sz="1416" b="1"/>
            </a:lvl6pPr>
            <a:lvl7pPr marL="2428281" indent="0">
              <a:buNone/>
              <a:defRPr sz="1416" b="1"/>
            </a:lvl7pPr>
            <a:lvl8pPr marL="2832994" indent="0">
              <a:buNone/>
              <a:defRPr sz="1416" b="1"/>
            </a:lvl8pPr>
            <a:lvl9pPr marL="3237708" indent="0">
              <a:buNone/>
              <a:defRPr sz="14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26273" y="2422970"/>
            <a:ext cx="2738679" cy="292475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03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172" y="539609"/>
            <a:ext cx="5624780" cy="11691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31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0564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173" y="1326542"/>
            <a:ext cx="2472411" cy="1131679"/>
          </a:xfrm>
        </p:spPr>
        <p:txBody>
          <a:bodyPr anchor="b">
            <a:normAutofit/>
          </a:bodyPr>
          <a:lstStyle>
            <a:lvl1pPr>
              <a:defRPr sz="17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4547" y="455805"/>
            <a:ext cx="3000405" cy="489192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0173" y="2458221"/>
            <a:ext cx="2472411" cy="2287716"/>
          </a:xfrm>
        </p:spPr>
        <p:txBody>
          <a:bodyPr>
            <a:normAutofit/>
          </a:bodyPr>
          <a:lstStyle>
            <a:lvl1pPr marL="0" indent="0">
              <a:buNone/>
              <a:defRPr sz="1239"/>
            </a:lvl1pPr>
            <a:lvl2pPr marL="303535" indent="0">
              <a:buNone/>
              <a:defRPr sz="929"/>
            </a:lvl2pPr>
            <a:lvl3pPr marL="607070" indent="0">
              <a:buNone/>
              <a:defRPr sz="797"/>
            </a:lvl3pPr>
            <a:lvl4pPr marL="910605" indent="0">
              <a:buNone/>
              <a:defRPr sz="664"/>
            </a:lvl4pPr>
            <a:lvl5pPr marL="1214140" indent="0">
              <a:buNone/>
              <a:defRPr sz="664"/>
            </a:lvl5pPr>
            <a:lvl6pPr marL="1517675" indent="0">
              <a:buNone/>
              <a:defRPr sz="664"/>
            </a:lvl6pPr>
            <a:lvl7pPr marL="1821210" indent="0">
              <a:buNone/>
              <a:defRPr sz="664"/>
            </a:lvl7pPr>
            <a:lvl8pPr marL="2124746" indent="0">
              <a:buNone/>
              <a:defRPr sz="664"/>
            </a:lvl8pPr>
            <a:lvl9pPr marL="2428281" indent="0">
              <a:buNone/>
              <a:defRPr sz="6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657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172" y="4249420"/>
            <a:ext cx="5624780" cy="501668"/>
          </a:xfrm>
        </p:spPr>
        <p:txBody>
          <a:bodyPr anchor="b">
            <a:normAutofit/>
          </a:bodyPr>
          <a:lstStyle>
            <a:lvl1pPr algn="l">
              <a:defRPr sz="2124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0172" y="539609"/>
            <a:ext cx="5624780" cy="3404173"/>
          </a:xfrm>
        </p:spPr>
        <p:txBody>
          <a:bodyPr anchor="t">
            <a:normAutofit/>
          </a:bodyPr>
          <a:lstStyle>
            <a:lvl1pPr marL="0" indent="0" algn="ctr">
              <a:buNone/>
              <a:defRPr sz="1416"/>
            </a:lvl1pPr>
            <a:lvl2pPr marL="404713" indent="0">
              <a:buNone/>
              <a:defRPr sz="1416"/>
            </a:lvl2pPr>
            <a:lvl3pPr marL="809427" indent="0">
              <a:buNone/>
              <a:defRPr sz="1416"/>
            </a:lvl3pPr>
            <a:lvl4pPr marL="1214140" indent="0">
              <a:buNone/>
              <a:defRPr sz="1416"/>
            </a:lvl4pPr>
            <a:lvl5pPr marL="1618854" indent="0">
              <a:buNone/>
              <a:defRPr sz="1416"/>
            </a:lvl5pPr>
            <a:lvl6pPr marL="2023567" indent="0">
              <a:buNone/>
              <a:defRPr sz="1416"/>
            </a:lvl6pPr>
            <a:lvl7pPr marL="2428281" indent="0">
              <a:buNone/>
              <a:defRPr sz="1416"/>
            </a:lvl7pPr>
            <a:lvl8pPr marL="2832994" indent="0">
              <a:buNone/>
              <a:defRPr sz="1416"/>
            </a:lvl8pPr>
            <a:lvl9pPr marL="3237708" indent="0">
              <a:buNone/>
              <a:defRPr sz="141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0172" y="4751088"/>
            <a:ext cx="5624780" cy="596636"/>
          </a:xfrm>
        </p:spPr>
        <p:txBody>
          <a:bodyPr>
            <a:normAutofit/>
          </a:bodyPr>
          <a:lstStyle>
            <a:lvl1pPr marL="0" indent="0">
              <a:buNone/>
              <a:defRPr sz="1062"/>
            </a:lvl1pPr>
            <a:lvl2pPr marL="404713" indent="0">
              <a:buNone/>
              <a:defRPr sz="1062"/>
            </a:lvl2pPr>
            <a:lvl3pPr marL="809427" indent="0">
              <a:buNone/>
              <a:defRPr sz="885"/>
            </a:lvl3pPr>
            <a:lvl4pPr marL="1214140" indent="0">
              <a:buNone/>
              <a:defRPr sz="797"/>
            </a:lvl4pPr>
            <a:lvl5pPr marL="1618854" indent="0">
              <a:buNone/>
              <a:defRPr sz="797"/>
            </a:lvl5pPr>
            <a:lvl6pPr marL="2023567" indent="0">
              <a:buNone/>
              <a:defRPr sz="797"/>
            </a:lvl6pPr>
            <a:lvl7pPr marL="2428281" indent="0">
              <a:buNone/>
              <a:defRPr sz="797"/>
            </a:lvl7pPr>
            <a:lvl8pPr marL="2832994" indent="0">
              <a:buNone/>
              <a:defRPr sz="797"/>
            </a:lvl8pPr>
            <a:lvl9pPr marL="3237708" indent="0">
              <a:buNone/>
              <a:defRPr sz="7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585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173" y="539609"/>
            <a:ext cx="5624780" cy="3012816"/>
          </a:xfrm>
        </p:spPr>
        <p:txBody>
          <a:bodyPr anchor="ctr">
            <a:normAutofit/>
          </a:bodyPr>
          <a:lstStyle>
            <a:lvl1pPr algn="l">
              <a:defRPr sz="3895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173" y="3957132"/>
            <a:ext cx="5624780" cy="1390592"/>
          </a:xfrm>
        </p:spPr>
        <p:txBody>
          <a:bodyPr anchor="ctr">
            <a:normAutofit/>
          </a:bodyPr>
          <a:lstStyle>
            <a:lvl1pPr marL="0" indent="0" algn="l">
              <a:buNone/>
              <a:defRPr sz="159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4713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809427" indent="0">
              <a:buNone/>
              <a:defRPr sz="1416">
                <a:solidFill>
                  <a:schemeClr val="tx1">
                    <a:tint val="75000"/>
                  </a:schemeClr>
                </a:solidFill>
              </a:defRPr>
            </a:lvl3pPr>
            <a:lvl4pPr marL="1214140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4pPr>
            <a:lvl5pPr marL="161885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5pPr>
            <a:lvl6pPr marL="2023567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6pPr>
            <a:lvl7pPr marL="2428281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7pPr>
            <a:lvl8pPr marL="283299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8pPr>
            <a:lvl9pPr marL="3237708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064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634" y="539609"/>
            <a:ext cx="5380628" cy="2675561"/>
          </a:xfrm>
        </p:spPr>
        <p:txBody>
          <a:bodyPr anchor="ctr">
            <a:normAutofit/>
          </a:bodyPr>
          <a:lstStyle>
            <a:lvl1pPr algn="l">
              <a:defRPr sz="3895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75674" y="3215169"/>
            <a:ext cx="4802549" cy="337256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1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04713" indent="0">
              <a:buFontTx/>
              <a:buNone/>
              <a:defRPr/>
            </a:lvl2pPr>
            <a:lvl3pPr marL="809427" indent="0">
              <a:buFontTx/>
              <a:buNone/>
              <a:defRPr/>
            </a:lvl3pPr>
            <a:lvl4pPr marL="1214140" indent="0">
              <a:buFontTx/>
              <a:buNone/>
              <a:defRPr/>
            </a:lvl4pPr>
            <a:lvl5pPr marL="16188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172" y="3957132"/>
            <a:ext cx="5624781" cy="1390592"/>
          </a:xfrm>
        </p:spPr>
        <p:txBody>
          <a:bodyPr anchor="ctr">
            <a:normAutofit/>
          </a:bodyPr>
          <a:lstStyle>
            <a:lvl1pPr marL="0" indent="0" algn="l">
              <a:buNone/>
              <a:defRPr sz="159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4713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809427" indent="0">
              <a:buNone/>
              <a:defRPr sz="1416">
                <a:solidFill>
                  <a:schemeClr val="tx1">
                    <a:tint val="75000"/>
                  </a:schemeClr>
                </a:solidFill>
              </a:defRPr>
            </a:lvl3pPr>
            <a:lvl4pPr marL="1214140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4pPr>
            <a:lvl5pPr marL="161885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5pPr>
            <a:lvl6pPr marL="2023567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6pPr>
            <a:lvl7pPr marL="2428281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7pPr>
            <a:lvl8pPr marL="283299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8pPr>
            <a:lvl9pPr marL="3237708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27736" y="699631"/>
            <a:ext cx="405235" cy="517635"/>
          </a:xfrm>
          <a:prstGeom prst="rect">
            <a:avLst/>
          </a:prstGeom>
        </p:spPr>
        <p:txBody>
          <a:bodyPr vert="horz" lIns="80941" tIns="40471" rIns="80941" bIns="40471" rtlCol="0" anchor="ctr">
            <a:noAutofit/>
          </a:bodyPr>
          <a:lstStyle/>
          <a:p>
            <a:pPr lvl="0"/>
            <a:r>
              <a:rPr lang="en-US" sz="708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79212" y="2555137"/>
            <a:ext cx="405235" cy="517635"/>
          </a:xfrm>
          <a:prstGeom prst="rect">
            <a:avLst/>
          </a:prstGeom>
        </p:spPr>
        <p:txBody>
          <a:bodyPr vert="horz" lIns="80941" tIns="40471" rIns="80941" bIns="40471" rtlCol="0" anchor="ctr">
            <a:noAutofit/>
          </a:bodyPr>
          <a:lstStyle/>
          <a:p>
            <a:pPr lvl="0"/>
            <a:r>
              <a:rPr lang="en-US" sz="708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5160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172" y="1710167"/>
            <a:ext cx="5624781" cy="2297463"/>
          </a:xfrm>
        </p:spPr>
        <p:txBody>
          <a:bodyPr anchor="b">
            <a:normAutofit/>
          </a:bodyPr>
          <a:lstStyle>
            <a:lvl1pPr algn="l">
              <a:defRPr sz="3895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172" y="4007630"/>
            <a:ext cx="5624781" cy="1340094"/>
          </a:xfrm>
        </p:spPr>
        <p:txBody>
          <a:bodyPr anchor="t">
            <a:normAutofit/>
          </a:bodyPr>
          <a:lstStyle>
            <a:lvl1pPr marL="0" indent="0" algn="l">
              <a:buNone/>
              <a:defRPr sz="159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4713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809427" indent="0">
              <a:buNone/>
              <a:defRPr sz="1416">
                <a:solidFill>
                  <a:schemeClr val="tx1">
                    <a:tint val="75000"/>
                  </a:schemeClr>
                </a:solidFill>
              </a:defRPr>
            </a:lvl3pPr>
            <a:lvl4pPr marL="1214140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4pPr>
            <a:lvl5pPr marL="161885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5pPr>
            <a:lvl6pPr marL="2023567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6pPr>
            <a:lvl7pPr marL="2428281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7pPr>
            <a:lvl8pPr marL="283299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8pPr>
            <a:lvl9pPr marL="3237708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8050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634" y="539609"/>
            <a:ext cx="5380628" cy="2675561"/>
          </a:xfrm>
        </p:spPr>
        <p:txBody>
          <a:bodyPr anchor="ctr">
            <a:normAutofit/>
          </a:bodyPr>
          <a:lstStyle>
            <a:lvl1pPr algn="l">
              <a:defRPr sz="3895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40171" y="3552425"/>
            <a:ext cx="5624782" cy="45520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12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4713" indent="0">
              <a:buFontTx/>
              <a:buNone/>
              <a:defRPr/>
            </a:lvl2pPr>
            <a:lvl3pPr marL="809427" indent="0">
              <a:buFontTx/>
              <a:buNone/>
              <a:defRPr/>
            </a:lvl3pPr>
            <a:lvl4pPr marL="1214140" indent="0">
              <a:buFontTx/>
              <a:buNone/>
              <a:defRPr/>
            </a:lvl4pPr>
            <a:lvl5pPr marL="16188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172" y="4007630"/>
            <a:ext cx="5624781" cy="1340094"/>
          </a:xfrm>
        </p:spPr>
        <p:txBody>
          <a:bodyPr anchor="t">
            <a:normAutofit/>
          </a:bodyPr>
          <a:lstStyle>
            <a:lvl1pPr marL="0" indent="0" algn="l">
              <a:buNone/>
              <a:defRPr sz="159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04713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809427" indent="0">
              <a:buNone/>
              <a:defRPr sz="1416">
                <a:solidFill>
                  <a:schemeClr val="tx1">
                    <a:tint val="75000"/>
                  </a:schemeClr>
                </a:solidFill>
              </a:defRPr>
            </a:lvl3pPr>
            <a:lvl4pPr marL="1214140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4pPr>
            <a:lvl5pPr marL="161885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5pPr>
            <a:lvl6pPr marL="2023567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6pPr>
            <a:lvl7pPr marL="2428281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7pPr>
            <a:lvl8pPr marL="283299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8pPr>
            <a:lvl9pPr marL="3237708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27736" y="699631"/>
            <a:ext cx="405235" cy="517635"/>
          </a:xfrm>
          <a:prstGeom prst="rect">
            <a:avLst/>
          </a:prstGeom>
        </p:spPr>
        <p:txBody>
          <a:bodyPr vert="horz" lIns="80941" tIns="40471" rIns="80941" bIns="40471" rtlCol="0" anchor="ctr">
            <a:noAutofit/>
          </a:bodyPr>
          <a:lstStyle/>
          <a:p>
            <a:pPr lvl="0"/>
            <a:r>
              <a:rPr lang="en-US" sz="708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79212" y="2555137"/>
            <a:ext cx="405235" cy="517635"/>
          </a:xfrm>
          <a:prstGeom prst="rect">
            <a:avLst/>
          </a:prstGeom>
        </p:spPr>
        <p:txBody>
          <a:bodyPr vert="horz" lIns="80941" tIns="40471" rIns="80941" bIns="40471" rtlCol="0" anchor="ctr">
            <a:noAutofit/>
          </a:bodyPr>
          <a:lstStyle/>
          <a:p>
            <a:pPr lvl="0"/>
            <a:r>
              <a:rPr lang="en-US" sz="708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9059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710" y="539609"/>
            <a:ext cx="5619243" cy="2675561"/>
          </a:xfrm>
        </p:spPr>
        <p:txBody>
          <a:bodyPr anchor="ctr">
            <a:normAutofit/>
          </a:bodyPr>
          <a:lstStyle>
            <a:lvl1pPr algn="l">
              <a:defRPr sz="3895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40171" y="3552425"/>
            <a:ext cx="5624782" cy="45520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124">
                <a:solidFill>
                  <a:schemeClr val="accent1"/>
                </a:solidFill>
              </a:defRPr>
            </a:lvl1pPr>
            <a:lvl2pPr marL="404713" indent="0">
              <a:buFontTx/>
              <a:buNone/>
              <a:defRPr/>
            </a:lvl2pPr>
            <a:lvl3pPr marL="809427" indent="0">
              <a:buFontTx/>
              <a:buNone/>
              <a:defRPr/>
            </a:lvl3pPr>
            <a:lvl4pPr marL="1214140" indent="0">
              <a:buFontTx/>
              <a:buNone/>
              <a:defRPr/>
            </a:lvl4pPr>
            <a:lvl5pPr marL="16188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172" y="4007630"/>
            <a:ext cx="5624781" cy="1340094"/>
          </a:xfrm>
        </p:spPr>
        <p:txBody>
          <a:bodyPr anchor="t">
            <a:normAutofit/>
          </a:bodyPr>
          <a:lstStyle>
            <a:lvl1pPr marL="0" indent="0" algn="l">
              <a:buNone/>
              <a:defRPr sz="159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04713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809427" indent="0">
              <a:buNone/>
              <a:defRPr sz="1416">
                <a:solidFill>
                  <a:schemeClr val="tx1">
                    <a:tint val="75000"/>
                  </a:schemeClr>
                </a:solidFill>
              </a:defRPr>
            </a:lvl3pPr>
            <a:lvl4pPr marL="1214140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4pPr>
            <a:lvl5pPr marL="161885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5pPr>
            <a:lvl6pPr marL="2023567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6pPr>
            <a:lvl7pPr marL="2428281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7pPr>
            <a:lvl8pPr marL="2832994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8pPr>
            <a:lvl9pPr marL="3237708" indent="0">
              <a:buNone/>
              <a:defRPr sz="12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4207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937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96563" y="539609"/>
            <a:ext cx="867336" cy="464850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173" y="539609"/>
            <a:ext cx="4603370" cy="46485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913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7695" y="1881886"/>
            <a:ext cx="6887210" cy="12748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15390" y="3399536"/>
            <a:ext cx="5671820" cy="151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372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7502" y="-7496"/>
            <a:ext cx="8125466" cy="6085591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173" y="539609"/>
            <a:ext cx="5624779" cy="1169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172" y="1912523"/>
            <a:ext cx="5624780" cy="3435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89659" y="5347726"/>
            <a:ext cx="606217" cy="323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0173" y="5347726"/>
            <a:ext cx="4096468" cy="323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0699" y="5347726"/>
            <a:ext cx="454254" cy="323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97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52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04713" rtl="0" eaLnBrk="1" latinLnBrk="0" hangingPunct="1">
        <a:spcBef>
          <a:spcPct val="0"/>
        </a:spcBef>
        <a:buNone/>
        <a:defRPr sz="3187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3535" indent="-303535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9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57659" indent="-252946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11784" indent="-202357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3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16497" indent="-202357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6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1210" indent="-202357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6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25924" indent="-202357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6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630637" indent="-202357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6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035351" indent="-202357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6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440064" indent="-202357" algn="l" defTabSz="404713" rtl="0" eaLnBrk="1" latinLnBrk="0" hangingPunct="1">
        <a:spcBef>
          <a:spcPts val="88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6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1pPr>
      <a:lvl2pPr marL="404713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2pPr>
      <a:lvl3pPr marL="809427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3pPr>
      <a:lvl4pPr marL="1214140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4pPr>
      <a:lvl5pPr marL="1618854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5pPr>
      <a:lvl6pPr marL="2023567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6pPr>
      <a:lvl7pPr marL="2428281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7pPr>
      <a:lvl8pPr marL="2832994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8pPr>
      <a:lvl9pPr marL="3237708" algn="l" defTabSz="404713" rtl="0" eaLnBrk="1" latinLnBrk="0" hangingPunct="1">
        <a:defRPr sz="15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921A5-8B76-0755-8380-8BB7176DE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695" y="1881886"/>
            <a:ext cx="6887210" cy="1231106"/>
          </a:xfrm>
        </p:spPr>
        <p:txBody>
          <a:bodyPr/>
          <a:lstStyle/>
          <a:p>
            <a:pPr algn="ctr"/>
            <a:r>
              <a:rPr lang="en-US" sz="4000" b="1" dirty="0">
                <a:latin typeface="Algerian" panose="04020705040A02060702" pitchFamily="82" charset="0"/>
                <a:cs typeface="Times New Roman" panose="02020603050405020304" pitchFamily="18" charset="0"/>
              </a:rPr>
              <a:t>TRAINING AND SUPERVISION OF HEALTH WORKERS</a:t>
            </a:r>
            <a:endParaRPr lang="en-IN" sz="4000" b="1" dirty="0">
              <a:latin typeface="Algerian" panose="04020705040A02060702" pitchFamily="82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ED67DF-FE58-3486-C074-D9A5DBBA43D4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960880" y="4257238"/>
            <a:ext cx="5671820" cy="1523494"/>
          </a:xfrm>
        </p:spPr>
        <p:txBody>
          <a:bodyPr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by-:</a:t>
            </a:r>
          </a:p>
          <a:p>
            <a:pPr marL="0" indent="0" algn="r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Anand Prakash</a:t>
            </a:r>
          </a:p>
          <a:p>
            <a:pPr marL="0" indent="0" algn="r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Tutor</a:t>
            </a:r>
            <a:endParaRPr lang="en-IN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478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890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6350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2600" cy="6070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13</Words>
  <Application>Microsoft Office PowerPoint</Application>
  <PresentationFormat>Custom</PresentationFormat>
  <Paragraphs>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Algerian</vt:lpstr>
      <vt:lpstr>Arial</vt:lpstr>
      <vt:lpstr>Times New Roman</vt:lpstr>
      <vt:lpstr>Trebuchet MS</vt:lpstr>
      <vt:lpstr>Wingdings 3</vt:lpstr>
      <vt:lpstr>Facet</vt:lpstr>
      <vt:lpstr>TRAINING AND SUPERVISION OF HEALTH WORKERS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AND SUPERVISION OF HEALTH WORKERS</dc:title>
  <dc:creator>pc7</dc:creator>
  <cp:lastModifiedBy>Windows User</cp:lastModifiedBy>
  <cp:revision>4</cp:revision>
  <dcterms:created xsi:type="dcterms:W3CDTF">2023-12-18T05:58:05Z</dcterms:created>
  <dcterms:modified xsi:type="dcterms:W3CDTF">2024-06-01T03:22:30Z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2023-12-18T00:00:00Z</vt:filetime>
  </property>
  <property fmtid="{D5CDD505-2E9C-101B-9397-08002B2CF9AE}" pid="3" name="LastSaved">
    <vt:filetime>2023-12-18T00:00:00Z</vt:filetime>
  </property>
</Properties>
</file>