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jp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jp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jp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5.jp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6.jp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7.jp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8.jp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9.jp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0.jp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2.jp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3.jp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4.jp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5.jp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6.jp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7.jp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8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9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Suture-Materials-and-Suturing-Techniques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Suture-Materials-and-Suturing-Techniques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Suture-Materials-and-Suturing-Techniques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Suture-Materials-and-Suturing-Techniques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Suture-Materials-and-Suturing-Techniques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Suture-Materials-and-Suturing-Techniques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Suture-Materials-and-Suturing-Techniques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Suture-Materials-and-Suturing-Techniques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Suture-Materials-and-Suturing-Techniques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Suture-Materials-and-Suturing-Techniques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Suture-Materials-and-Suturing-Techniques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Suture-Materials-and-Suturing-Techniques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Suture-Materials-and-Suturing-Techniques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Suture-Materials-and-Suturing-Techniques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-Suture-Materials-and-Suturing-Techniques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-Suture-Materials-and-Suturing-Techniques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-Suture-Materials-and-Suturing-Techniques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-Suture-Materials-and-Suturing-Techniques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-Suture-Materials-and-Suturing-Techniques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-Suture-Materials-and-Suturing-Techniques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1-Suture-Materials-and-Suturing-Techniques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2-Suture-Materials-and-Suturing-Techniques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3-Suture-Materials-and-Suturing-Techniques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4-Suture-Materials-and-Suturing-Techniques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5-Suture-Materials-and-Suturing-Techniques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6-Suture-Materials-and-Suturing-Techniques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7-Suture-Materials-and-Suturing-Techniques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8-Suture-Materials-and-Suturing-Techniques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9-Suture-Materials-and-Suturing-Techniques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0-Suture-Materials-and-Suturing-Techniques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1-Suture-Materials-and-Suturing-Techniques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2-Suture-Materials-and-Suturing-Techniques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3-Suture-Materials-and-Suturing-Techniques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4-Suture-Materials-and-Suturing-Techniques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5-Suture-Materials-and-Suturing-Techniques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6-Suture-Materials-and-Suturing-Techniques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7-Suture-Materials-and-Suturing-Techniques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8-Suture-Materials-and-Suturing-Techniques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9-Suture-Materials-and-Suturing-Techniques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0-Suture-Materials-and-Suturing-Techniques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1-Suture-Materials-and-Suturing-Techniques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2-Suture-Materials-and-Suturing-Techniques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3-Suture-Materials-and-Suturing-Techniques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4-Suture-Materials-and-Suturing-Techniques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5-Suture-Materials-and-Suturing-Techniques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6-Suture-Materials-and-Suturing-Techniques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7-Suture-Materials-and-Suturing-Techniques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8-Suture-Materials-and-Suturing-Techniques-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9-Suture-Materials-and-Suturing-Techniques-4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0-Suture-Materials-and-Suturing-Techniques-5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1-Suture-Materials-and-Suturing-Techniques-5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2-Suture-Materials-and-Suturing-Techniques-5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-Suture-Materials-and-Suturing-Techniques-5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4-Suture-Materials-and-Suturing-Techniques-5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5-Suture-Materials-and-Suturing-Techniques-5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6-Suture-Materials-and-Suturing-Techniques-5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7-Suture-Materials-and-Suturing-Techniques-5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-Suture-Materials-and-Suturing-Techniques-5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9-Suture-Materials-and-Suturing-Techniques-5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0-Suture-Materials-and-Suturing-Techniques-6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1-Suture-Materials-and-Suturing-Techniques-6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2-Suture-Materials-and-Suturing-Techniques-6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3-Suture-Materials-and-Suturing-Techniques-6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4-Suture-Materials-and-Suturing-Techniques-6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5-Suture-Materials-and-Suturing-Techniques-6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-Suture-Materials-and-Suturing-Techniques-6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7-Suture-Materials-and-Suturing-Techniques-6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8-Suture-Materials-and-Suturing-Techniques-6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9-Suture-Materials-and-Suturing-Techniques-6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0-Suture-Materials-and-Suturing-Techniques-7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1-Suture-Materials-and-Suturing-Techniques-7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2-Suture-Materials-and-Suturing-Techniques-7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3-Suture-Materials-and-Suturing-Techniques-7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-Suture-Materials-and-Suturing-Techniques-7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5-Suture-Materials-and-Suturing-Techniques-7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6-Suture-Materials-and-Suturing-Techniques-7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-Suture-Materials-and-Suturing-Techniques-7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8-Suture-Materials-and-Suturing-Techniques-7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9-Suture-Materials-and-Suturing-Techniques-7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80-Suture-Materials-and-Suturing-Techniques-8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81-Suture-Materials-and-Suturing-Techniques-8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82-Suture-Materials-and-Suturing-Techniques-8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83-Suture-Materials-and-Suturing-Techniques-8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84-Suture-Materials-and-Suturing-Techniques-8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85-Suture-Materials-and-Suturing-Techniques-8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86-Suture-Materials-and-Suturing-Techniques-8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87-Suture-Materials-and-Suturing-Techniques-8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88-Suture-Materials-and-Suturing-Techniques-8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89-Suture-Materials-and-Suturing-Techniques-8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