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116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898988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196" y="0"/>
            <a:ext cx="912880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58</Words>
  <Application>Microsoft Office PowerPoint</Application>
  <PresentationFormat>On-screen Show (16:9)</PresentationFormat>
  <Paragraphs>58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8</cp:revision>
  <dcterms:created xsi:type="dcterms:W3CDTF">2022-12-07T07:26:48Z</dcterms:created>
  <dcterms:modified xsi:type="dcterms:W3CDTF">2022-12-07T08:07:27Z</dcterms:modified>
</cp:coreProperties>
</file>