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5" r:id="rId10"/>
    <p:sldId id="263" r:id="rId11"/>
    <p:sldId id="264" r:id="rId12"/>
    <p:sldId id="266" r:id="rId13"/>
    <p:sldId id="272" r:id="rId14"/>
    <p:sldId id="267" r:id="rId15"/>
    <p:sldId id="268" r:id="rId16"/>
    <p:sldId id="269" r:id="rId17"/>
    <p:sldId id="270" r:id="rId18"/>
    <p:sldId id="271" r:id="rId19"/>
    <p:sldId id="273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305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D2E59-41E5-4149-86A2-00B89ADDD584}" type="datetimeFigureOut">
              <a:rPr lang="en-US" smtClean="0"/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339BD-6D4E-4BD9-A2D7-106ABBE5E4E6}" type="slidenum">
              <a:rPr lang="en-US" smtClean="0"/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D2E59-41E5-4149-86A2-00B89ADDD58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339BD-6D4E-4BD9-A2D7-106ABBE5E4E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415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D2E59-41E5-4149-86A2-00B89ADDD58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339BD-6D4E-4BD9-A2D7-106ABBE5E4E6}" type="slidenum">
              <a:rPr lang="en-US" smtClean="0"/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D2E59-41E5-4149-86A2-00B89ADDD58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339BD-6D4E-4BD9-A2D7-106ABBE5E4E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135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135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065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065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D2E59-41E5-4149-86A2-00B89ADDD58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339BD-6D4E-4BD9-A2D7-106ABBE5E4E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D2E59-41E5-4149-86A2-00B89ADDD58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339BD-6D4E-4BD9-A2D7-106ABBE5E4E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D2E59-41E5-4149-86A2-00B89ADDD58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339BD-6D4E-4BD9-A2D7-106ABBE5E4E6}" type="slidenum">
              <a:rPr lang="en-US" smtClean="0"/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D2E59-41E5-4149-86A2-00B89ADDD58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339BD-6D4E-4BD9-A2D7-106ABBE5E4E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D2E59-41E5-4149-86A2-00B89ADDD58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339BD-6D4E-4BD9-A2D7-106ABBE5E4E6}" type="slidenum">
              <a:rPr lang="en-US" smtClean="0"/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210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D2E59-41E5-4149-86A2-00B89ADDD58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339BD-6D4E-4BD9-A2D7-106ABBE5E4E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D2E59-41E5-4149-86A2-00B89ADDD58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339BD-6D4E-4BD9-A2D7-106ABBE5E4E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  <a:p>
            <a:pPr lvl="1" eaLnBrk="1" latinLnBrk="0" hangingPunct="1"/>
            <a:r>
              <a:rPr kumimoji="0" lang="en-US" smtClean="0"/>
              <a:t>Second level</a:t>
            </a:r>
            <a:endParaRPr kumimoji="0" lang="en-US" smtClean="0"/>
          </a:p>
          <a:p>
            <a:pPr lvl="2" eaLnBrk="1" latinLnBrk="0" hangingPunct="1"/>
            <a:r>
              <a:rPr kumimoji="0" lang="en-US" smtClean="0"/>
              <a:t>Third level</a:t>
            </a:r>
            <a:endParaRPr kumimoji="0" lang="en-US" smtClean="0"/>
          </a:p>
          <a:p>
            <a:pPr lvl="3" eaLnBrk="1" latinLnBrk="0" hangingPunct="1"/>
            <a:r>
              <a:rPr kumimoji="0" lang="en-US" smtClean="0"/>
              <a:t>Fourth level</a:t>
            </a:r>
            <a:endParaRPr kumimoji="0" lang="en-US" smtClean="0"/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</a:lstStyle>
          <a:p>
            <a:fld id="{BD6D2E59-41E5-4149-86A2-00B89ADDD584}" type="datetimeFigureOut">
              <a:rPr lang="en-US" smtClean="0"/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fld id="{0E0339BD-6D4E-4BD9-A2D7-106ABBE5E4E6}" type="slidenum">
              <a:rPr lang="en-US" smtClean="0"/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83210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490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 panose="020B0604030504040204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7095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990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575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8945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425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hyperlink" Target="https://www.mayoclinic.org/diseases-conditions/ringworm-body/symptoms-causes/syc-20353780" TargetMode="External"/><Relationship Id="rId1" Type="http://schemas.openxmlformats.org/officeDocument/2006/relationships/hyperlink" Target="https://www.healthline.com/health/home-remedies-for-ringworm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9.jpeg"/><Relationship Id="rId1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162800" cy="1828800"/>
          </a:xfrm>
        </p:spPr>
        <p:txBody>
          <a:bodyPr>
            <a:normAutofit/>
          </a:bodyPr>
          <a:lstStyle/>
          <a:p>
            <a:pPr algn="ctr"/>
            <a:r>
              <a:rPr lang="en-US" sz="8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RINGWORM</a:t>
            </a:r>
            <a:r>
              <a:rPr lang="en-US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8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6" name="AutoShape 2" descr="Ringworm in infants and children | Vinme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028" name="AutoShape 4" descr="Ringworm in infants and children | Vinme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pic>
        <p:nvPicPr>
          <p:cNvPr id="5" name="Picture 4" descr="ringworm pic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0600" y="2057400"/>
            <a:ext cx="5334000" cy="48006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324600" y="5715000"/>
            <a:ext cx="2819400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PARUL GANGWAR </a:t>
            </a:r>
            <a:endParaRPr lang="en-US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BSC.(N) 3 YEAR</a:t>
            </a: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Ringworm often causes a </a:t>
            </a:r>
            <a:r>
              <a:rPr lang="en-US" dirty="0" smtClean="0">
                <a:solidFill>
                  <a:srgbClr val="FF0000"/>
                </a:solidFill>
              </a:rPr>
              <a:t>ring-shaped rash </a:t>
            </a:r>
            <a:r>
              <a:rPr lang="en-US" dirty="0" smtClean="0"/>
              <a:t>that is itchy, scaly and slightly raised. The rings usually start small and then expand outward. Ringworm of the body </a:t>
            </a:r>
            <a:r>
              <a:rPr lang="en-US" dirty="0" smtClean="0">
                <a:solidFill>
                  <a:srgbClr val="FF0000"/>
                </a:solidFill>
              </a:rPr>
              <a:t>(</a:t>
            </a:r>
            <a:r>
              <a:rPr lang="en-US" dirty="0" err="1" smtClean="0">
                <a:solidFill>
                  <a:srgbClr val="FF0000"/>
                </a:solidFill>
              </a:rPr>
              <a:t>tinea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corporis</a:t>
            </a:r>
            <a:r>
              <a:rPr lang="en-US" dirty="0" smtClean="0">
                <a:solidFill>
                  <a:srgbClr val="FF0000"/>
                </a:solidFill>
              </a:rPr>
              <a:t>)</a:t>
            </a:r>
            <a:r>
              <a:rPr lang="en-US" dirty="0" smtClean="0"/>
              <a:t> is a rash caused by a </a:t>
            </a:r>
            <a:r>
              <a:rPr lang="en-US" dirty="0" smtClean="0">
                <a:solidFill>
                  <a:srgbClr val="C00000"/>
                </a:solidFill>
              </a:rPr>
              <a:t>fungal infection</a:t>
            </a:r>
            <a:r>
              <a:rPr lang="en-US" dirty="0" smtClean="0"/>
              <a:t>. It's usually an itchy, circular rash with clearer skin in the middle.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rg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67400" y="5960745"/>
            <a:ext cx="3276600" cy="897255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Ringworm infection are aerobic fungi present in the soil.  It is a highly specialized fungal infection of skin and its appendages. It maybe superficial or deep.</a:t>
            </a:r>
            <a:endParaRPr lang="en-US" dirty="0" smtClean="0"/>
          </a:p>
          <a:p>
            <a:r>
              <a:rPr lang="en-US" dirty="0" smtClean="0"/>
              <a:t>It is also known as </a:t>
            </a:r>
            <a:r>
              <a:rPr lang="en-US" dirty="0" err="1" smtClean="0">
                <a:solidFill>
                  <a:srgbClr val="002060"/>
                </a:solidFill>
              </a:rPr>
              <a:t>Dermatophytoses</a:t>
            </a:r>
            <a:r>
              <a:rPr lang="en-US" dirty="0" smtClean="0">
                <a:solidFill>
                  <a:srgbClr val="002060"/>
                </a:solidFill>
              </a:rPr>
              <a:t>.</a:t>
            </a:r>
            <a:endParaRPr lang="en-US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152400"/>
            <a:ext cx="7498080" cy="1066800"/>
          </a:xfrm>
        </p:spPr>
        <p:txBody>
          <a:bodyPr/>
          <a:lstStyle/>
          <a:p>
            <a:r>
              <a:rPr lang="en-US" dirty="0" smtClean="0"/>
              <a:t>TYPES OF RINGWORM</a:t>
            </a:r>
            <a:endParaRPr lang="en-US" dirty="0"/>
          </a:p>
        </p:txBody>
      </p:sp>
      <p:pic>
        <p:nvPicPr>
          <p:cNvPr id="4" name="Content Placeholder 3" descr="types.png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321473" y="1447800"/>
            <a:ext cx="5726604" cy="4800600"/>
          </a:xfrm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39750" indent="-457200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Athlete’s foot(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Tinea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pedis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)-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common condition mostly affects teen and adults males. Contributing causes include sweating, not drying the feet well after swimming&amp; bathing, wearing tight socks and shoes . And symptoms are; Whitening of the skin between the toes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itchy rash ,blisters on the feet.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9750" indent="-457200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Jock itch(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tinea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cruris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)- 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its occurs more often during warm weather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comdition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It is very rare in females. Symptoms are; red , ring like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patches,pain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the groin area.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9750" indent="-457200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Scalp ringworm (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tinea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capitis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)-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scalp ringworm is highly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contagious,especially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aomg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children occurs in between the age of 2-10 yrs. Symptoms are; hair loss.</a:t>
            </a:r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39750" indent="-457200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Nail ringworm (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tinea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unguium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)-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its occurs more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oftern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adolescents and adults rather than young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children.It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is an infection of the finger or toenail. Symptoms are ; yellow color and thickening of the nails.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9750" indent="-457200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Body ringworm(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tinea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corporis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)-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is skin infection is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charaterized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by a ring like rash anywhere on the body and the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face.it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seen more frequently in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children.symptoms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are-red ,circular lesion with raised edges.</a:t>
            </a:r>
            <a:endParaRPr lang="en-US" sz="2400" b="1" dirty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ETIOLOGY &amp; RISK FACTORS</a:t>
            </a:r>
            <a:br>
              <a:rPr lang="en-US" dirty="0" smtClean="0"/>
            </a:br>
            <a:r>
              <a:rPr lang="en-US" sz="1300" dirty="0" smtClean="0"/>
              <a:t>flash card</a:t>
            </a:r>
            <a:endParaRPr lang="en-US" sz="1300" dirty="0"/>
          </a:p>
        </p:txBody>
      </p:sp>
      <p:pic>
        <p:nvPicPr>
          <p:cNvPr id="4" name="Content Placeholder 3" descr="ringworm_causes-.png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584042" y="1447800"/>
            <a:ext cx="3201466" cy="4800600"/>
          </a:xfr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SIGN &amp; SYMPTOMS</a:t>
            </a:r>
            <a:br>
              <a:rPr lang="en-US" dirty="0" smtClean="0"/>
            </a:br>
            <a:endParaRPr lang="en-US" sz="1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darkening of the skin, peeling, red rashes, or scaly patches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Also common: hair loss or itchy scalp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Pain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Blisters on the feet.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DIAGNOSE 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History collection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examination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Culture of skin scraping of the lesion is done to confirm the diagnosis.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dg ev rg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8600" y="3657600"/>
            <a:ext cx="4573523" cy="32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smtClean="0"/>
              <a:t>MEDICAL MANAGEMENT 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Used topical antifungal agent such as </a:t>
            </a:r>
            <a:r>
              <a:rPr lang="en-US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clotrimazole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Oral anti fungal medication ;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medication is usually prescribed for 4-8weeks. Some children require longer treatment.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 a special shampoo( to help eliminate the fungus).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Also steroids are prescribed to help reduce the swelling</a:t>
            </a:r>
            <a:r>
              <a:rPr lang="en-US" sz="2800" dirty="0" smtClean="0"/>
              <a:t>.</a:t>
            </a:r>
            <a:endParaRPr lang="en-US" dirty="0"/>
          </a:p>
        </p:txBody>
      </p:sp>
      <p:pic>
        <p:nvPicPr>
          <p:cNvPr id="4" name="Picture 3" descr="download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5257800"/>
            <a:ext cx="2819400" cy="16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Home remedies </a:t>
            </a:r>
            <a:br>
              <a:rPr lang="en-US" dirty="0" smtClean="0"/>
            </a:br>
            <a:r>
              <a:rPr lang="en-US" dirty="0" smtClean="0"/>
              <a:t>chart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Nursing management </a:t>
            </a:r>
            <a:r>
              <a:rPr lang="en-US" dirty="0" err="1" smtClean="0"/>
              <a:t>pamplets</a:t>
            </a:r>
            <a:endParaRPr lang="en-US" dirty="0"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PREVENTIONS;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keeping skin clean and dry</a:t>
            </a:r>
            <a:endParaRPr lang="en-US" dirty="0" smtClean="0"/>
          </a:p>
          <a:p>
            <a:r>
              <a:rPr lang="en-US" dirty="0" smtClean="0"/>
              <a:t>never walking barefoot in communal showers or changing areas</a:t>
            </a:r>
            <a:endParaRPr lang="en-US" dirty="0" smtClean="0"/>
          </a:p>
          <a:p>
            <a:r>
              <a:rPr lang="en-US" dirty="0" smtClean="0"/>
              <a:t>wearing open-toed or loose shoes whenever possible to allow air to circulate around the feet</a:t>
            </a:r>
            <a:endParaRPr lang="en-US" dirty="0" smtClean="0"/>
          </a:p>
          <a:p>
            <a:r>
              <a:rPr lang="en-US" dirty="0" smtClean="0"/>
              <a:t>changing socks daily</a:t>
            </a:r>
            <a:endParaRPr lang="en-US" dirty="0" smtClean="0"/>
          </a:p>
          <a:p>
            <a:r>
              <a:rPr lang="en-US" dirty="0" smtClean="0"/>
              <a:t>keeping fingernails and toenails clipped and clean</a:t>
            </a:r>
            <a:endParaRPr lang="en-US" dirty="0" smtClean="0"/>
          </a:p>
          <a:p>
            <a:r>
              <a:rPr lang="en-US" dirty="0" smtClean="0"/>
              <a:t>avoiding sharing clothing, towels, or bed linen with a person who has a ringworm infection</a:t>
            </a:r>
            <a:endParaRPr lang="en-US" dirty="0" smtClean="0"/>
          </a:p>
          <a:p>
            <a:r>
              <a:rPr lang="en-US" dirty="0" smtClean="0"/>
              <a:t>washing hands with soap and water regularly — especially after contact with animals, which can be carriers </a:t>
            </a:r>
            <a:r>
              <a:rPr lang="en-US" smtClean="0"/>
              <a:t>of ringworm.</a:t>
            </a:r>
            <a:endParaRPr lang="en-US" dirty="0" smtClean="0"/>
          </a:p>
          <a:p>
            <a:r>
              <a:rPr lang="en-US" dirty="0" smtClean="0"/>
              <a:t>taking a shower immediately after games or practice sessions</a:t>
            </a:r>
            <a:endParaRPr lang="en-US" dirty="0" smtClean="0"/>
          </a:p>
          <a:p>
            <a:r>
              <a:rPr lang="en-US" dirty="0" smtClean="0"/>
              <a:t>washing sports gear regularly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SUMMARY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Ringworm is a common infection of the skin and nails that is caused by fungus. The infection is called “ringworm” because it can cause an itchy, red, circular rash. Ringworm is also called “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tinea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 or “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dermatophytosis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.” The different types of ringworm are usually named for the location of the infection on the body</a:t>
            </a:r>
            <a:r>
              <a:rPr lang="en-US" dirty="0" smtClean="0"/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Ringworm doesn't always go away on its own and should be treated. When not treated properly, ringworm can lead to a number of complications (including the spread of the infection to other parts of the body,6 bacterial skin infections, and skin disorders such as contact dermatitis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lvl="0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Sharma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rimple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essentials of pediatric nursing 2ndedition EMCA House 23/23-B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ansari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road,daryaganj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new- Delhi 110002, India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jaypee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brothers 2017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P.455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Sharma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rimple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essentials of pediatric nursing 3rd edition EMCA House,23/23-B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ansari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road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daryaganj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new Delhi 110002 India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jaypee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brothers 2021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P.357-58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Datta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parul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pediatric nursing 2nd edition 4838 24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ansari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road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daryaganj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New delhi-110002,India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jaypeebrothers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2009 P. 382-83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Piyush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essential pediatric nursing II edition, CBC plaza, 4819 XI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prahalad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street, 24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ansari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road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Dayaganj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new Delhi- 110002, India 2007 P. 455-56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Viswanathan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Desai J III edition orient Longman private Limited 1/24,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Asaf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Ali road new Delhi 110 002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Asaf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Ali road new Delhi P 372-73 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u="sng" dirty="0" smtClean="0">
                <a:hlinkClick r:id="rId1"/>
              </a:rPr>
              <a:t>https://www.healthline.com/health/home-remedies-for-ringworm</a:t>
            </a:r>
            <a:r>
              <a:rPr lang="en-US" dirty="0" smtClean="0"/>
              <a:t>.</a:t>
            </a:r>
            <a:endParaRPr lang="en-US" dirty="0" smtClean="0"/>
          </a:p>
          <a:p>
            <a:pPr lvl="0"/>
            <a:r>
              <a:rPr lang="en-US" u="sng" dirty="0" smtClean="0">
                <a:hlinkClick r:id="rId2"/>
              </a:rPr>
              <a:t>https://www.mayoclinic.org/diseases-conditions/ringworm-body/symptoms-causes/syc-20353780#:~:text=Ringworm%20is%20a%20contagious%20fungal,contact%20with%20an%20infected%20person</a:t>
            </a:r>
            <a:r>
              <a:rPr lang="en-US" dirty="0" smtClean="0"/>
              <a:t>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304800"/>
            <a:ext cx="7498080" cy="4191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ASSIGNMENT -2 NCP ON RINGWORM INFECTION.</a:t>
            </a:r>
            <a:endParaRPr lang="en-US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dark_thumbnail2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91000" y="3257550"/>
            <a:ext cx="762000" cy="342900"/>
          </a:xfrm>
          <a:prstGeom prst="rect">
            <a:avLst/>
          </a:prstGeom>
        </p:spPr>
      </p:pic>
      <p:pic>
        <p:nvPicPr>
          <p:cNvPr id="5" name="Picture 4" descr="277448a877a33e8d0efc778025291c8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959" y="0"/>
            <a:ext cx="8170041" cy="670560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anks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71600" y="990600"/>
            <a:ext cx="73914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0</TotalTime>
  <Words>4432</Words>
  <Application>WPS Presentation</Application>
  <PresentationFormat>On-screen Show (4:3)</PresentationFormat>
  <Paragraphs>88</Paragraphs>
  <Slides>18</Slides>
  <Notes>0</Notes>
  <HiddenSlides>3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0" baseType="lpstr">
      <vt:lpstr>Arial</vt:lpstr>
      <vt:lpstr>SimSun</vt:lpstr>
      <vt:lpstr>Wingdings</vt:lpstr>
      <vt:lpstr>Wingdings 2</vt:lpstr>
      <vt:lpstr>Wingdings</vt:lpstr>
      <vt:lpstr>Verdana</vt:lpstr>
      <vt:lpstr>Times New Roman</vt:lpstr>
      <vt:lpstr>Gill Sans MT</vt:lpstr>
      <vt:lpstr>Microsoft YaHei</vt:lpstr>
      <vt:lpstr>Arial Unicode MS</vt:lpstr>
      <vt:lpstr>Calibri</vt:lpstr>
      <vt:lpstr>Solstice</vt:lpstr>
      <vt:lpstr>RINGWORM </vt:lpstr>
      <vt:lpstr>INTRODUCTION</vt:lpstr>
      <vt:lpstr>DEFINITION</vt:lpstr>
      <vt:lpstr>TYPES OF RINGWORM</vt:lpstr>
      <vt:lpstr>Cont…</vt:lpstr>
      <vt:lpstr>Cont…</vt:lpstr>
      <vt:lpstr>ETIOLOGY &amp; RISK FACTORS flash card</vt:lpstr>
      <vt:lpstr>SIGN &amp; SYMPTOMS </vt:lpstr>
      <vt:lpstr>DIAGNOSE EVALUATION</vt:lpstr>
      <vt:lpstr>MEDICAL MANAGEMENT </vt:lpstr>
      <vt:lpstr>Home remedies  chart</vt:lpstr>
      <vt:lpstr>PREVENTIONS;</vt:lpstr>
      <vt:lpstr>SUMMARY </vt:lpstr>
      <vt:lpstr>CONCLUSION</vt:lpstr>
      <vt:lpstr>REFRENCES</vt:lpstr>
      <vt:lpstr>ASSIGNMENT -2 NCP ON RINGWORM INFECTION.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RINGWORM</dc:title>
  <dc:creator>Sonu</dc:creator>
  <cp:lastModifiedBy>tanuj</cp:lastModifiedBy>
  <cp:revision>22</cp:revision>
  <dcterms:created xsi:type="dcterms:W3CDTF">2023-06-12T07:16:00Z</dcterms:created>
  <dcterms:modified xsi:type="dcterms:W3CDTF">2023-06-22T07:10:26Z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D5E79EA6F0994D86BD6C41054D3A6343</vt:lpwstr>
  </property>
  <property fmtid="{D5CDD505-2E9C-101B-9397-08002B2CF9AE}" pid="3" name="KSOProductBuildVer">
    <vt:lpwstr>1033-11.2.0.11219</vt:lpwstr>
  </property>
</Properties>
</file>