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4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64287-76C6-4C17-A4D2-734FEF8A745E}" type="datetimeFigureOut">
              <a:rPr lang="en-US" smtClean="0"/>
              <a:t>14-Feb-23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C0E68-FFD2-48D7-B633-9616C81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0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C0E68-FFD2-48D7-B633-9616C8133CD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2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14-Feb-23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14-Feb-23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14-Feb-23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14-Feb-23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14-Feb-23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9422" y="307924"/>
            <a:ext cx="5972175" cy="1214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00" b="1" i="1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9546" y="1901658"/>
            <a:ext cx="9061450" cy="2384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14-Feb-23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line.com/health/stupo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ealthline.com/health/agitation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242815"/>
            <a:ext cx="8968740" cy="275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11995" y="4244340"/>
            <a:ext cx="3076955" cy="275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90800"/>
            <a:ext cx="9144000" cy="1659889"/>
          </a:xfrm>
          <a:custGeom>
            <a:avLst/>
            <a:gdLst/>
            <a:ahLst/>
            <a:cxnLst/>
            <a:rect l="l" t="t" r="r" b="b"/>
            <a:pathLst>
              <a:path w="8968740" h="1659889">
                <a:moveTo>
                  <a:pt x="0" y="1659636"/>
                </a:moveTo>
                <a:lnTo>
                  <a:pt x="8968740" y="1659636"/>
                </a:lnTo>
                <a:lnTo>
                  <a:pt x="8968740" y="0"/>
                </a:lnTo>
                <a:lnTo>
                  <a:pt x="0" y="0"/>
                </a:lnTo>
                <a:lnTo>
                  <a:pt x="0" y="1659636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11995" y="2590800"/>
            <a:ext cx="3077210" cy="1659889"/>
          </a:xfrm>
          <a:custGeom>
            <a:avLst/>
            <a:gdLst/>
            <a:ahLst/>
            <a:cxnLst/>
            <a:rect l="l" t="t" r="r" b="b"/>
            <a:pathLst>
              <a:path w="3077209" h="1659889">
                <a:moveTo>
                  <a:pt x="0" y="1659636"/>
                </a:moveTo>
                <a:lnTo>
                  <a:pt x="3076955" y="1659636"/>
                </a:lnTo>
                <a:lnTo>
                  <a:pt x="3076955" y="0"/>
                </a:lnTo>
                <a:lnTo>
                  <a:pt x="0" y="0"/>
                </a:lnTo>
                <a:lnTo>
                  <a:pt x="0" y="1659636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2504" y="3306344"/>
            <a:ext cx="8661400" cy="88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834"/>
              </a:lnSpc>
            </a:pPr>
            <a:r>
              <a:rPr sz="6000" spc="-55" dirty="0">
                <a:solidFill>
                  <a:srgbClr val="FFFFFF"/>
                </a:solidFill>
                <a:latin typeface="Trebuchet MS"/>
                <a:cs typeface="Trebuchet MS"/>
              </a:rPr>
              <a:t>PSYCHIATRIC</a:t>
            </a:r>
            <a:r>
              <a:rPr sz="6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000" dirty="0">
                <a:solidFill>
                  <a:srgbClr val="FFFFFF"/>
                </a:solidFill>
                <a:latin typeface="Trebuchet MS"/>
                <a:cs typeface="Trebuchet MS"/>
              </a:rPr>
              <a:t>EMERGENCY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2590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703275"/>
            <a:ext cx="571055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0" i="0" spc="-5" dirty="0">
                <a:latin typeface="Trebuchet MS"/>
                <a:cs typeface="Trebuchet MS"/>
              </a:rPr>
              <a:t>INTRODUCTION</a:t>
            </a:r>
            <a:endParaRPr sz="6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1368" y="1992833"/>
            <a:ext cx="10374630" cy="352234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4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Conditions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which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there is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alteration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in behaviors,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emotion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or 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thought, presenting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in an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acute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form, in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need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immediate  attention and</a:t>
            </a:r>
            <a:r>
              <a:rPr sz="280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care.</a:t>
            </a:r>
            <a:endParaRPr sz="2800">
              <a:latin typeface="Trebuchet MS"/>
              <a:cs typeface="Trebuchet MS"/>
            </a:endParaRPr>
          </a:p>
          <a:p>
            <a:pPr marL="241300" marR="31115" indent="-228600">
              <a:lnSpc>
                <a:spcPts val="3020"/>
              </a:lnSpc>
              <a:spcBef>
                <a:spcPts val="105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Any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condition/ situation making the patient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&amp; relatives to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seek  immediate</a:t>
            </a:r>
            <a:r>
              <a:rPr sz="28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treatment.</a:t>
            </a:r>
            <a:endParaRPr sz="2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Disharmony between subject and</a:t>
            </a:r>
            <a:r>
              <a:rPr sz="2800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environment.</a:t>
            </a:r>
            <a:endParaRPr sz="2800">
              <a:latin typeface="Trebuchet MS"/>
              <a:cs typeface="Trebuchet MS"/>
            </a:endParaRPr>
          </a:p>
          <a:p>
            <a:pPr marL="241300" marR="254000" indent="-228600">
              <a:lnSpc>
                <a:spcPts val="302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Sudden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disorganization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personality which affects the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socio- 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occupational</a:t>
            </a:r>
            <a:r>
              <a:rPr sz="28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functioning.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0540" y="364236"/>
            <a:ext cx="11131296" cy="60457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9053" y="755091"/>
            <a:ext cx="38652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-5" dirty="0">
                <a:solidFill>
                  <a:srgbClr val="001F5F"/>
                </a:solidFill>
                <a:latin typeface="Trebuchet MS"/>
                <a:cs typeface="Trebuchet MS"/>
              </a:rPr>
              <a:t>DEFINITION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866" y="1913331"/>
            <a:ext cx="10805160" cy="37795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411480">
              <a:lnSpc>
                <a:spcPts val="3890"/>
              </a:lnSpc>
              <a:spcBef>
                <a:spcPts val="590"/>
              </a:spcBef>
            </a:pPr>
            <a:r>
              <a:rPr sz="3600" b="1" dirty="0">
                <a:latin typeface="Trebuchet MS"/>
                <a:cs typeface="Trebuchet MS"/>
              </a:rPr>
              <a:t>“A psychiatric emergency </a:t>
            </a:r>
            <a:r>
              <a:rPr sz="3600" b="1" spc="-5" dirty="0">
                <a:latin typeface="Trebuchet MS"/>
                <a:cs typeface="Trebuchet MS"/>
              </a:rPr>
              <a:t>is </a:t>
            </a:r>
            <a:r>
              <a:rPr sz="3600" b="1" dirty="0">
                <a:latin typeface="Trebuchet MS"/>
                <a:cs typeface="Trebuchet MS"/>
              </a:rPr>
              <a:t>defined as an  unforeseen </a:t>
            </a:r>
            <a:r>
              <a:rPr sz="3600" b="1" spc="-5" dirty="0">
                <a:latin typeface="Trebuchet MS"/>
                <a:cs typeface="Trebuchet MS"/>
              </a:rPr>
              <a:t>combination </a:t>
            </a:r>
            <a:r>
              <a:rPr sz="3600" b="1" dirty="0">
                <a:latin typeface="Trebuchet MS"/>
                <a:cs typeface="Trebuchet MS"/>
              </a:rPr>
              <a:t>of circumstances which  calls for an </a:t>
            </a:r>
            <a:r>
              <a:rPr sz="3600" b="1" spc="-5" dirty="0">
                <a:latin typeface="Trebuchet MS"/>
                <a:cs typeface="Trebuchet MS"/>
              </a:rPr>
              <a:t>immediate</a:t>
            </a:r>
            <a:r>
              <a:rPr sz="3600" b="1" dirty="0">
                <a:latin typeface="Trebuchet MS"/>
                <a:cs typeface="Trebuchet MS"/>
              </a:rPr>
              <a:t> </a:t>
            </a:r>
            <a:r>
              <a:rPr sz="3600" b="1" spc="-5" dirty="0">
                <a:latin typeface="Trebuchet MS"/>
                <a:cs typeface="Trebuchet MS"/>
              </a:rPr>
              <a:t>action.”</a:t>
            </a:r>
            <a:endParaRPr sz="3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050">
              <a:latin typeface="Times New Roman"/>
              <a:cs typeface="Times New Roman"/>
            </a:endParaRPr>
          </a:p>
          <a:p>
            <a:pPr marL="12700" marR="5080">
              <a:lnSpc>
                <a:spcPct val="90100"/>
              </a:lnSpc>
              <a:spcBef>
                <a:spcPts val="5"/>
              </a:spcBef>
            </a:pPr>
            <a:r>
              <a:rPr sz="3600" b="1" spc="-5" dirty="0">
                <a:latin typeface="Trebuchet MS"/>
                <a:cs typeface="Trebuchet MS"/>
              </a:rPr>
              <a:t>Condition </a:t>
            </a:r>
            <a:r>
              <a:rPr sz="3600" b="1" dirty="0">
                <a:latin typeface="Trebuchet MS"/>
                <a:cs typeface="Trebuchet MS"/>
              </a:rPr>
              <a:t>which </a:t>
            </a:r>
            <a:r>
              <a:rPr sz="3600" b="1" spc="-5" dirty="0">
                <a:latin typeface="Trebuchet MS"/>
                <a:cs typeface="Trebuchet MS"/>
              </a:rPr>
              <a:t>is in </a:t>
            </a:r>
            <a:r>
              <a:rPr sz="3600" b="1" spc="-10" dirty="0">
                <a:latin typeface="Trebuchet MS"/>
                <a:cs typeface="Trebuchet MS"/>
              </a:rPr>
              <a:t>need </a:t>
            </a:r>
            <a:r>
              <a:rPr sz="3600" b="1" dirty="0">
                <a:latin typeface="Trebuchet MS"/>
                <a:cs typeface="Trebuchet MS"/>
              </a:rPr>
              <a:t>of </a:t>
            </a:r>
            <a:r>
              <a:rPr sz="3600" b="1" spc="-5" dirty="0">
                <a:latin typeface="Trebuchet MS"/>
                <a:cs typeface="Trebuchet MS"/>
              </a:rPr>
              <a:t>immediate attention  </a:t>
            </a:r>
            <a:r>
              <a:rPr sz="3600" b="1" dirty="0">
                <a:latin typeface="Trebuchet MS"/>
                <a:cs typeface="Trebuchet MS"/>
              </a:rPr>
              <a:t>and care </a:t>
            </a:r>
            <a:r>
              <a:rPr sz="3500" b="1" spc="-5" dirty="0">
                <a:solidFill>
                  <a:srgbClr val="0D0D0D"/>
                </a:solidFill>
                <a:latin typeface="Trebuchet MS"/>
                <a:cs typeface="Trebuchet MS"/>
              </a:rPr>
              <a:t>if </a:t>
            </a:r>
            <a:r>
              <a:rPr sz="3500" b="1" dirty="0">
                <a:solidFill>
                  <a:srgbClr val="0D0D0D"/>
                </a:solidFill>
                <a:latin typeface="Trebuchet MS"/>
                <a:cs typeface="Trebuchet MS"/>
              </a:rPr>
              <a:t>situation </a:t>
            </a:r>
            <a:r>
              <a:rPr sz="3500" b="1" spc="-5" dirty="0">
                <a:solidFill>
                  <a:srgbClr val="0D0D0D"/>
                </a:solidFill>
                <a:latin typeface="Trebuchet MS"/>
                <a:cs typeface="Trebuchet MS"/>
              </a:rPr>
              <a:t>is </a:t>
            </a:r>
            <a:r>
              <a:rPr sz="3500" b="1" dirty="0">
                <a:solidFill>
                  <a:srgbClr val="0D0D0D"/>
                </a:solidFill>
                <a:latin typeface="Trebuchet MS"/>
                <a:cs typeface="Trebuchet MS"/>
              </a:rPr>
              <a:t>avoided </a:t>
            </a:r>
            <a:r>
              <a:rPr sz="3500" b="1" spc="-5" dirty="0">
                <a:solidFill>
                  <a:srgbClr val="0D0D0D"/>
                </a:solidFill>
                <a:latin typeface="Trebuchet MS"/>
                <a:cs typeface="Trebuchet MS"/>
              </a:rPr>
              <a:t>then there is </a:t>
            </a:r>
            <a:r>
              <a:rPr sz="3500" b="1" dirty="0">
                <a:solidFill>
                  <a:srgbClr val="0D0D0D"/>
                </a:solidFill>
                <a:latin typeface="Trebuchet MS"/>
                <a:cs typeface="Trebuchet MS"/>
              </a:rPr>
              <a:t>a </a:t>
            </a:r>
            <a:r>
              <a:rPr sz="3500" b="1" spc="-5" dirty="0">
                <a:solidFill>
                  <a:srgbClr val="0D0D0D"/>
                </a:solidFill>
                <a:latin typeface="Trebuchet MS"/>
                <a:cs typeface="Trebuchet MS"/>
              </a:rPr>
              <a:t>risk  </a:t>
            </a:r>
            <a:r>
              <a:rPr sz="3500" b="1" dirty="0">
                <a:solidFill>
                  <a:srgbClr val="0D0D0D"/>
                </a:solidFill>
                <a:latin typeface="Trebuchet MS"/>
                <a:cs typeface="Trebuchet MS"/>
              </a:rPr>
              <a:t>for </a:t>
            </a:r>
            <a:r>
              <a:rPr sz="3500" b="1" spc="10" dirty="0">
                <a:solidFill>
                  <a:srgbClr val="0D0D0D"/>
                </a:solidFill>
                <a:latin typeface="Trebuchet MS"/>
                <a:cs typeface="Trebuchet MS"/>
              </a:rPr>
              <a:t>individual </a:t>
            </a:r>
            <a:r>
              <a:rPr sz="3500" b="1" spc="5" dirty="0">
                <a:solidFill>
                  <a:srgbClr val="0D0D0D"/>
                </a:solidFill>
                <a:latin typeface="Trebuchet MS"/>
                <a:cs typeface="Trebuchet MS"/>
              </a:rPr>
              <a:t>as </a:t>
            </a:r>
            <a:r>
              <a:rPr sz="3500" b="1" dirty="0">
                <a:solidFill>
                  <a:srgbClr val="0D0D0D"/>
                </a:solidFill>
                <a:latin typeface="Trebuchet MS"/>
                <a:cs typeface="Trebuchet MS"/>
              </a:rPr>
              <a:t>well as for</a:t>
            </a:r>
            <a:r>
              <a:rPr sz="3500" b="1" spc="-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3500" b="1" dirty="0">
                <a:solidFill>
                  <a:srgbClr val="0D0D0D"/>
                </a:solidFill>
                <a:latin typeface="Trebuchet MS"/>
                <a:cs typeface="Trebuchet MS"/>
              </a:rPr>
              <a:t>others.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17829"/>
            <a:ext cx="103390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10" dirty="0">
                <a:latin typeface="Trebuchet MS"/>
                <a:cs typeface="Trebuchet MS"/>
              </a:rPr>
              <a:t>OBJECTIVE FOR EMERGENCY </a:t>
            </a:r>
            <a:r>
              <a:rPr sz="4000" i="0" spc="-20" dirty="0">
                <a:latin typeface="Trebuchet MS"/>
                <a:cs typeface="Trebuchet MS"/>
              </a:rPr>
              <a:t>INTERVENTION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2891" y="2085936"/>
            <a:ext cx="9022715" cy="28784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241300" algn="l"/>
              </a:tabLst>
            </a:pPr>
            <a:r>
              <a:rPr sz="3600" spc="-22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3600" dirty="0">
                <a:solidFill>
                  <a:srgbClr val="FFFFFF"/>
                </a:solidFill>
                <a:latin typeface="Trebuchet MS"/>
                <a:cs typeface="Trebuchet MS"/>
              </a:rPr>
              <a:t>safeguard </a:t>
            </a:r>
            <a:r>
              <a:rPr sz="3600" spc="-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600" dirty="0">
                <a:solidFill>
                  <a:srgbClr val="FFFFFF"/>
                </a:solidFill>
                <a:latin typeface="Trebuchet MS"/>
                <a:cs typeface="Trebuchet MS"/>
              </a:rPr>
              <a:t>life of</a:t>
            </a:r>
            <a:r>
              <a:rPr sz="3600" spc="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rebuchet MS"/>
                <a:cs typeface="Trebuchet MS"/>
              </a:rPr>
              <a:t>patient.</a:t>
            </a:r>
            <a:endParaRPr sz="3600">
              <a:latin typeface="Trebuchet MS"/>
              <a:cs typeface="Trebuchet MS"/>
            </a:endParaRPr>
          </a:p>
          <a:p>
            <a:pPr marL="241300" marR="1479550" indent="-228600">
              <a:lnSpc>
                <a:spcPts val="3890"/>
              </a:lnSpc>
              <a:spcBef>
                <a:spcPts val="1065"/>
              </a:spcBef>
              <a:buFont typeface="Arial"/>
              <a:buChar char="•"/>
              <a:tabLst>
                <a:tab pos="241300" algn="l"/>
              </a:tabLst>
            </a:pPr>
            <a:r>
              <a:rPr sz="3600" spc="-22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3600" dirty="0">
                <a:solidFill>
                  <a:srgbClr val="FFFFFF"/>
                </a:solidFill>
                <a:latin typeface="Trebuchet MS"/>
                <a:cs typeface="Trebuchet MS"/>
              </a:rPr>
              <a:t>bring </a:t>
            </a:r>
            <a:r>
              <a:rPr sz="3600" spc="-5" dirty="0">
                <a:solidFill>
                  <a:srgbClr val="FFFFFF"/>
                </a:solidFill>
                <a:latin typeface="Trebuchet MS"/>
                <a:cs typeface="Trebuchet MS"/>
              </a:rPr>
              <a:t>down </a:t>
            </a:r>
            <a:r>
              <a:rPr sz="36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600" spc="-5" dirty="0">
                <a:solidFill>
                  <a:srgbClr val="FFFFFF"/>
                </a:solidFill>
                <a:latin typeface="Trebuchet MS"/>
                <a:cs typeface="Trebuchet MS"/>
              </a:rPr>
              <a:t>anxiety </a:t>
            </a:r>
            <a:r>
              <a:rPr sz="36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3600" spc="-5" dirty="0">
                <a:solidFill>
                  <a:srgbClr val="FFFFFF"/>
                </a:solidFill>
                <a:latin typeface="Trebuchet MS"/>
                <a:cs typeface="Trebuchet MS"/>
              </a:rPr>
              <a:t>family  members.</a:t>
            </a:r>
            <a:endParaRPr sz="3600">
              <a:latin typeface="Trebuchet MS"/>
              <a:cs typeface="Trebuchet MS"/>
            </a:endParaRPr>
          </a:p>
          <a:p>
            <a:pPr marL="241300" marR="5080" indent="-228600">
              <a:lnSpc>
                <a:spcPts val="3890"/>
              </a:lnSpc>
              <a:spcBef>
                <a:spcPts val="990"/>
              </a:spcBef>
              <a:buFont typeface="Arial"/>
              <a:buChar char="•"/>
              <a:tabLst>
                <a:tab pos="241300" algn="l"/>
              </a:tabLst>
            </a:pPr>
            <a:r>
              <a:rPr sz="3600" spc="-22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3600" spc="-5" dirty="0">
                <a:solidFill>
                  <a:srgbClr val="FFFFFF"/>
                </a:solidFill>
                <a:latin typeface="Trebuchet MS"/>
                <a:cs typeface="Trebuchet MS"/>
              </a:rPr>
              <a:t>enhance emotional </a:t>
            </a:r>
            <a:r>
              <a:rPr sz="3600" dirty="0">
                <a:solidFill>
                  <a:srgbClr val="FFFFFF"/>
                </a:solidFill>
                <a:latin typeface="Trebuchet MS"/>
                <a:cs typeface="Trebuchet MS"/>
              </a:rPr>
              <a:t>security of others </a:t>
            </a:r>
            <a:r>
              <a:rPr sz="3600" spc="-5" dirty="0">
                <a:solidFill>
                  <a:srgbClr val="FFFFFF"/>
                </a:solidFill>
                <a:latin typeface="Trebuchet MS"/>
                <a:cs typeface="Trebuchet MS"/>
              </a:rPr>
              <a:t>in  the</a:t>
            </a:r>
            <a:r>
              <a:rPr sz="36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FFFFFF"/>
                </a:solidFill>
                <a:latin typeface="Trebuchet MS"/>
                <a:cs typeface="Trebuchet MS"/>
              </a:rPr>
              <a:t>environment.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503" y="3325367"/>
            <a:ext cx="10894060" cy="99060"/>
          </a:xfrm>
          <a:custGeom>
            <a:avLst/>
            <a:gdLst/>
            <a:ahLst/>
            <a:cxnLst/>
            <a:rect l="l" t="t" r="r" b="b"/>
            <a:pathLst>
              <a:path w="10894060" h="99060">
                <a:moveTo>
                  <a:pt x="0" y="0"/>
                </a:moveTo>
                <a:lnTo>
                  <a:pt x="10893526" y="0"/>
                </a:lnTo>
                <a:lnTo>
                  <a:pt x="10893526" y="99060"/>
                </a:lnTo>
                <a:lnTo>
                  <a:pt x="0" y="9906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36828" y="2166950"/>
            <a:ext cx="1092517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i="0" dirty="0">
                <a:solidFill>
                  <a:srgbClr val="001F5F"/>
                </a:solidFill>
                <a:latin typeface="Trebuchet MS"/>
                <a:cs typeface="Trebuchet MS"/>
              </a:rPr>
              <a:t>TYPES OF</a:t>
            </a:r>
            <a:r>
              <a:rPr sz="8000" i="0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8000" i="0" spc="-70" dirty="0">
                <a:solidFill>
                  <a:srgbClr val="001F5F"/>
                </a:solidFill>
                <a:latin typeface="Trebuchet MS"/>
                <a:cs typeface="Trebuchet MS"/>
              </a:rPr>
              <a:t>PSYCHIATRIC</a:t>
            </a:r>
            <a:endParaRPr sz="8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24910" y="3264789"/>
            <a:ext cx="5746750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001F5F"/>
                </a:solidFill>
                <a:latin typeface="Trebuchet MS"/>
                <a:cs typeface="Trebuchet MS"/>
              </a:rPr>
              <a:t>EMERGENCY</a:t>
            </a:r>
            <a:endParaRPr sz="80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7229" y="4422647"/>
            <a:ext cx="5716905" cy="99060"/>
          </a:xfrm>
          <a:custGeom>
            <a:avLst/>
            <a:gdLst/>
            <a:ahLst/>
            <a:cxnLst/>
            <a:rect l="l" t="t" r="r" b="b"/>
            <a:pathLst>
              <a:path w="5716905" h="99060">
                <a:moveTo>
                  <a:pt x="0" y="0"/>
                </a:moveTo>
                <a:lnTo>
                  <a:pt x="5716524" y="0"/>
                </a:lnTo>
                <a:lnTo>
                  <a:pt x="5716524" y="99059"/>
                </a:lnTo>
                <a:lnTo>
                  <a:pt x="0" y="99059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3943" y="198120"/>
            <a:ext cx="5562600" cy="871855"/>
          </a:xfrm>
          <a:custGeom>
            <a:avLst/>
            <a:gdLst/>
            <a:ahLst/>
            <a:cxnLst/>
            <a:rect l="l" t="t" r="r" b="b"/>
            <a:pathLst>
              <a:path w="5562600" h="871855">
                <a:moveTo>
                  <a:pt x="5475478" y="0"/>
                </a:moveTo>
                <a:lnTo>
                  <a:pt x="87172" y="0"/>
                </a:lnTo>
                <a:lnTo>
                  <a:pt x="53240" y="6844"/>
                </a:lnTo>
                <a:lnTo>
                  <a:pt x="25531" y="25511"/>
                </a:lnTo>
                <a:lnTo>
                  <a:pt x="6850" y="53203"/>
                </a:lnTo>
                <a:lnTo>
                  <a:pt x="0" y="87122"/>
                </a:lnTo>
                <a:lnTo>
                  <a:pt x="0" y="784605"/>
                </a:lnTo>
                <a:lnTo>
                  <a:pt x="6850" y="818524"/>
                </a:lnTo>
                <a:lnTo>
                  <a:pt x="25531" y="846216"/>
                </a:lnTo>
                <a:lnTo>
                  <a:pt x="53240" y="864883"/>
                </a:lnTo>
                <a:lnTo>
                  <a:pt x="87172" y="871727"/>
                </a:lnTo>
                <a:lnTo>
                  <a:pt x="5475478" y="871727"/>
                </a:lnTo>
                <a:lnTo>
                  <a:pt x="5509396" y="864883"/>
                </a:lnTo>
                <a:lnTo>
                  <a:pt x="5537088" y="846216"/>
                </a:lnTo>
                <a:lnTo>
                  <a:pt x="5555755" y="818524"/>
                </a:lnTo>
                <a:lnTo>
                  <a:pt x="5562600" y="784605"/>
                </a:lnTo>
                <a:lnTo>
                  <a:pt x="5562600" y="87122"/>
                </a:lnTo>
                <a:lnTo>
                  <a:pt x="5555755" y="53203"/>
                </a:lnTo>
                <a:lnTo>
                  <a:pt x="5537088" y="25511"/>
                </a:lnTo>
                <a:lnTo>
                  <a:pt x="5509396" y="6844"/>
                </a:lnTo>
                <a:lnTo>
                  <a:pt x="5475478" y="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3943" y="198120"/>
            <a:ext cx="5562600" cy="871855"/>
          </a:xfrm>
          <a:custGeom>
            <a:avLst/>
            <a:gdLst/>
            <a:ahLst/>
            <a:cxnLst/>
            <a:rect l="l" t="t" r="r" b="b"/>
            <a:pathLst>
              <a:path w="5562600" h="871855">
                <a:moveTo>
                  <a:pt x="0" y="87122"/>
                </a:moveTo>
                <a:lnTo>
                  <a:pt x="6850" y="53203"/>
                </a:lnTo>
                <a:lnTo>
                  <a:pt x="25531" y="25511"/>
                </a:lnTo>
                <a:lnTo>
                  <a:pt x="53240" y="6844"/>
                </a:lnTo>
                <a:lnTo>
                  <a:pt x="87172" y="0"/>
                </a:lnTo>
                <a:lnTo>
                  <a:pt x="5475478" y="0"/>
                </a:lnTo>
                <a:lnTo>
                  <a:pt x="5509396" y="6844"/>
                </a:lnTo>
                <a:lnTo>
                  <a:pt x="5537088" y="25511"/>
                </a:lnTo>
                <a:lnTo>
                  <a:pt x="5555755" y="53203"/>
                </a:lnTo>
                <a:lnTo>
                  <a:pt x="5562600" y="87122"/>
                </a:lnTo>
                <a:lnTo>
                  <a:pt x="5562600" y="784605"/>
                </a:lnTo>
                <a:lnTo>
                  <a:pt x="5555755" y="818524"/>
                </a:lnTo>
                <a:lnTo>
                  <a:pt x="5537088" y="846216"/>
                </a:lnTo>
                <a:lnTo>
                  <a:pt x="5509396" y="864883"/>
                </a:lnTo>
                <a:lnTo>
                  <a:pt x="5475478" y="871727"/>
                </a:lnTo>
                <a:lnTo>
                  <a:pt x="87172" y="871727"/>
                </a:lnTo>
                <a:lnTo>
                  <a:pt x="53240" y="864883"/>
                </a:lnTo>
                <a:lnTo>
                  <a:pt x="25531" y="846216"/>
                </a:lnTo>
                <a:lnTo>
                  <a:pt x="6850" y="818524"/>
                </a:lnTo>
                <a:lnTo>
                  <a:pt x="0" y="784605"/>
                </a:lnTo>
                <a:lnTo>
                  <a:pt x="0" y="8712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30883" y="187528"/>
            <a:ext cx="37293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Trebuchet MS"/>
                <a:cs typeface="Trebuchet MS"/>
              </a:rPr>
              <a:t>COMMON</a:t>
            </a:r>
            <a:r>
              <a:rPr sz="28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Trebuchet MS"/>
                <a:cs typeface="Trebuchet MS"/>
              </a:rPr>
              <a:t>PSYCHIATRIC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8688" y="560069"/>
            <a:ext cx="2291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Trebuchet MS"/>
                <a:cs typeface="Trebuchet MS"/>
              </a:rPr>
              <a:t>EMERGENCIES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0203" y="1069847"/>
            <a:ext cx="633095" cy="644525"/>
          </a:xfrm>
          <a:custGeom>
            <a:avLst/>
            <a:gdLst/>
            <a:ahLst/>
            <a:cxnLst/>
            <a:rect l="l" t="t" r="r" b="b"/>
            <a:pathLst>
              <a:path w="633094" h="644525">
                <a:moveTo>
                  <a:pt x="0" y="0"/>
                </a:moveTo>
                <a:lnTo>
                  <a:pt x="0" y="644525"/>
                </a:lnTo>
                <a:lnTo>
                  <a:pt x="632841" y="644525"/>
                </a:lnTo>
              </a:path>
            </a:pathLst>
          </a:custGeom>
          <a:ln w="12192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02663" y="1278636"/>
            <a:ext cx="3362325" cy="871855"/>
          </a:xfrm>
          <a:custGeom>
            <a:avLst/>
            <a:gdLst/>
            <a:ahLst/>
            <a:cxnLst/>
            <a:rect l="l" t="t" r="r" b="b"/>
            <a:pathLst>
              <a:path w="3362325" h="871855">
                <a:moveTo>
                  <a:pt x="3274822" y="0"/>
                </a:moveTo>
                <a:lnTo>
                  <a:pt x="87122" y="0"/>
                </a:lnTo>
                <a:lnTo>
                  <a:pt x="53203" y="6844"/>
                </a:lnTo>
                <a:lnTo>
                  <a:pt x="25511" y="25511"/>
                </a:lnTo>
                <a:lnTo>
                  <a:pt x="6844" y="53203"/>
                </a:lnTo>
                <a:lnTo>
                  <a:pt x="0" y="87122"/>
                </a:lnTo>
                <a:lnTo>
                  <a:pt x="0" y="784605"/>
                </a:lnTo>
                <a:lnTo>
                  <a:pt x="6844" y="818524"/>
                </a:lnTo>
                <a:lnTo>
                  <a:pt x="25511" y="846216"/>
                </a:lnTo>
                <a:lnTo>
                  <a:pt x="53203" y="864883"/>
                </a:lnTo>
                <a:lnTo>
                  <a:pt x="87122" y="871727"/>
                </a:lnTo>
                <a:lnTo>
                  <a:pt x="3274822" y="871727"/>
                </a:lnTo>
                <a:lnTo>
                  <a:pt x="3308740" y="864883"/>
                </a:lnTo>
                <a:lnTo>
                  <a:pt x="3336432" y="846216"/>
                </a:lnTo>
                <a:lnTo>
                  <a:pt x="3355099" y="818524"/>
                </a:lnTo>
                <a:lnTo>
                  <a:pt x="3361944" y="784605"/>
                </a:lnTo>
                <a:lnTo>
                  <a:pt x="3361944" y="87122"/>
                </a:lnTo>
                <a:lnTo>
                  <a:pt x="3355099" y="53203"/>
                </a:lnTo>
                <a:lnTo>
                  <a:pt x="3336432" y="25511"/>
                </a:lnTo>
                <a:lnTo>
                  <a:pt x="3308740" y="6844"/>
                </a:lnTo>
                <a:lnTo>
                  <a:pt x="327482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02663" y="1278636"/>
            <a:ext cx="3362325" cy="871855"/>
          </a:xfrm>
          <a:custGeom>
            <a:avLst/>
            <a:gdLst/>
            <a:ahLst/>
            <a:cxnLst/>
            <a:rect l="l" t="t" r="r" b="b"/>
            <a:pathLst>
              <a:path w="3362325" h="871855">
                <a:moveTo>
                  <a:pt x="0" y="87122"/>
                </a:moveTo>
                <a:lnTo>
                  <a:pt x="6844" y="53203"/>
                </a:lnTo>
                <a:lnTo>
                  <a:pt x="25511" y="25511"/>
                </a:lnTo>
                <a:lnTo>
                  <a:pt x="53203" y="6844"/>
                </a:lnTo>
                <a:lnTo>
                  <a:pt x="87122" y="0"/>
                </a:lnTo>
                <a:lnTo>
                  <a:pt x="3274822" y="0"/>
                </a:lnTo>
                <a:lnTo>
                  <a:pt x="3308740" y="6844"/>
                </a:lnTo>
                <a:lnTo>
                  <a:pt x="3336432" y="25511"/>
                </a:lnTo>
                <a:lnTo>
                  <a:pt x="3355099" y="53203"/>
                </a:lnTo>
                <a:lnTo>
                  <a:pt x="3361944" y="87122"/>
                </a:lnTo>
                <a:lnTo>
                  <a:pt x="3361944" y="784605"/>
                </a:lnTo>
                <a:lnTo>
                  <a:pt x="3355099" y="818524"/>
                </a:lnTo>
                <a:lnTo>
                  <a:pt x="3336432" y="846216"/>
                </a:lnTo>
                <a:lnTo>
                  <a:pt x="3308740" y="864883"/>
                </a:lnTo>
                <a:lnTo>
                  <a:pt x="3274822" y="871727"/>
                </a:lnTo>
                <a:lnTo>
                  <a:pt x="87122" y="871727"/>
                </a:lnTo>
                <a:lnTo>
                  <a:pt x="53203" y="864883"/>
                </a:lnTo>
                <a:lnTo>
                  <a:pt x="25511" y="846216"/>
                </a:lnTo>
                <a:lnTo>
                  <a:pt x="6844" y="818524"/>
                </a:lnTo>
                <a:lnTo>
                  <a:pt x="0" y="784605"/>
                </a:lnTo>
                <a:lnTo>
                  <a:pt x="0" y="87122"/>
                </a:lnTo>
                <a:close/>
              </a:path>
            </a:pathLst>
          </a:custGeom>
          <a:ln w="12192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134870" y="1268044"/>
            <a:ext cx="2095500" cy="82423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490855" marR="5080" indent="-478790">
              <a:lnSpc>
                <a:spcPts val="2930"/>
              </a:lnSpc>
              <a:spcBef>
                <a:spcPts val="555"/>
              </a:spcBef>
            </a:pPr>
            <a:r>
              <a:rPr sz="2800" b="1" spc="-5" dirty="0">
                <a:latin typeface="Trebuchet MS"/>
                <a:cs typeface="Trebuchet MS"/>
              </a:rPr>
              <a:t>1.1.</a:t>
            </a:r>
            <a:r>
              <a:rPr sz="2800" b="1" spc="-55" dirty="0">
                <a:latin typeface="Trebuchet MS"/>
                <a:cs typeface="Trebuchet MS"/>
              </a:rPr>
              <a:t> </a:t>
            </a:r>
            <a:r>
              <a:rPr sz="2800" b="1" spc="-10" dirty="0">
                <a:latin typeface="Trebuchet MS"/>
                <a:cs typeface="Trebuchet MS"/>
              </a:rPr>
              <a:t>Suicidal  </a:t>
            </a:r>
            <a:r>
              <a:rPr sz="2800" b="1" spc="-5" dirty="0">
                <a:latin typeface="Trebuchet MS"/>
                <a:cs typeface="Trebuchet MS"/>
              </a:rPr>
              <a:t>Threat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70203" y="1069847"/>
            <a:ext cx="633095" cy="1774825"/>
          </a:xfrm>
          <a:custGeom>
            <a:avLst/>
            <a:gdLst/>
            <a:ahLst/>
            <a:cxnLst/>
            <a:rect l="l" t="t" r="r" b="b"/>
            <a:pathLst>
              <a:path w="633094" h="1774825">
                <a:moveTo>
                  <a:pt x="0" y="0"/>
                </a:moveTo>
                <a:lnTo>
                  <a:pt x="0" y="1774571"/>
                </a:lnTo>
                <a:lnTo>
                  <a:pt x="632841" y="1774571"/>
                </a:lnTo>
              </a:path>
            </a:pathLst>
          </a:custGeom>
          <a:ln w="12191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02663" y="2368295"/>
            <a:ext cx="3363595" cy="952500"/>
          </a:xfrm>
          <a:custGeom>
            <a:avLst/>
            <a:gdLst/>
            <a:ahLst/>
            <a:cxnLst/>
            <a:rect l="l" t="t" r="r" b="b"/>
            <a:pathLst>
              <a:path w="3363595" h="952500">
                <a:moveTo>
                  <a:pt x="3268218" y="0"/>
                </a:moveTo>
                <a:lnTo>
                  <a:pt x="95250" y="0"/>
                </a:lnTo>
                <a:lnTo>
                  <a:pt x="58185" y="7489"/>
                </a:lnTo>
                <a:lnTo>
                  <a:pt x="27908" y="27908"/>
                </a:lnTo>
                <a:lnTo>
                  <a:pt x="7489" y="58185"/>
                </a:lnTo>
                <a:lnTo>
                  <a:pt x="0" y="95250"/>
                </a:lnTo>
                <a:lnTo>
                  <a:pt x="0" y="857250"/>
                </a:lnTo>
                <a:lnTo>
                  <a:pt x="7489" y="894314"/>
                </a:lnTo>
                <a:lnTo>
                  <a:pt x="27908" y="924591"/>
                </a:lnTo>
                <a:lnTo>
                  <a:pt x="58185" y="945010"/>
                </a:lnTo>
                <a:lnTo>
                  <a:pt x="95250" y="952500"/>
                </a:lnTo>
                <a:lnTo>
                  <a:pt x="3268218" y="952500"/>
                </a:lnTo>
                <a:lnTo>
                  <a:pt x="3305282" y="945010"/>
                </a:lnTo>
                <a:lnTo>
                  <a:pt x="3335559" y="924591"/>
                </a:lnTo>
                <a:lnTo>
                  <a:pt x="3355978" y="894314"/>
                </a:lnTo>
                <a:lnTo>
                  <a:pt x="3363468" y="857250"/>
                </a:lnTo>
                <a:lnTo>
                  <a:pt x="3363468" y="95250"/>
                </a:lnTo>
                <a:lnTo>
                  <a:pt x="3355978" y="58185"/>
                </a:lnTo>
                <a:lnTo>
                  <a:pt x="3335559" y="27908"/>
                </a:lnTo>
                <a:lnTo>
                  <a:pt x="3305282" y="7489"/>
                </a:lnTo>
                <a:lnTo>
                  <a:pt x="3268218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02663" y="2368295"/>
            <a:ext cx="3363595" cy="952500"/>
          </a:xfrm>
          <a:custGeom>
            <a:avLst/>
            <a:gdLst/>
            <a:ahLst/>
            <a:cxnLst/>
            <a:rect l="l" t="t" r="r" b="b"/>
            <a:pathLst>
              <a:path w="3363595" h="952500">
                <a:moveTo>
                  <a:pt x="0" y="95250"/>
                </a:moveTo>
                <a:lnTo>
                  <a:pt x="7489" y="58185"/>
                </a:lnTo>
                <a:lnTo>
                  <a:pt x="27908" y="27908"/>
                </a:lnTo>
                <a:lnTo>
                  <a:pt x="58185" y="7489"/>
                </a:lnTo>
                <a:lnTo>
                  <a:pt x="95250" y="0"/>
                </a:lnTo>
                <a:lnTo>
                  <a:pt x="3268218" y="0"/>
                </a:lnTo>
                <a:lnTo>
                  <a:pt x="3305282" y="7489"/>
                </a:lnTo>
                <a:lnTo>
                  <a:pt x="3335559" y="27908"/>
                </a:lnTo>
                <a:lnTo>
                  <a:pt x="3355978" y="58185"/>
                </a:lnTo>
                <a:lnTo>
                  <a:pt x="3363468" y="95250"/>
                </a:lnTo>
                <a:lnTo>
                  <a:pt x="3363468" y="857250"/>
                </a:lnTo>
                <a:lnTo>
                  <a:pt x="3355978" y="894314"/>
                </a:lnTo>
                <a:lnTo>
                  <a:pt x="3335559" y="924591"/>
                </a:lnTo>
                <a:lnTo>
                  <a:pt x="3305282" y="945010"/>
                </a:lnTo>
                <a:lnTo>
                  <a:pt x="3268218" y="952500"/>
                </a:lnTo>
                <a:lnTo>
                  <a:pt x="95250" y="952500"/>
                </a:lnTo>
                <a:lnTo>
                  <a:pt x="58185" y="945010"/>
                </a:lnTo>
                <a:lnTo>
                  <a:pt x="27908" y="924591"/>
                </a:lnTo>
                <a:lnTo>
                  <a:pt x="7489" y="894314"/>
                </a:lnTo>
                <a:lnTo>
                  <a:pt x="0" y="857250"/>
                </a:lnTo>
                <a:lnTo>
                  <a:pt x="0" y="95250"/>
                </a:lnTo>
                <a:close/>
              </a:path>
            </a:pathLst>
          </a:custGeom>
          <a:ln w="12192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748789" y="2301316"/>
            <a:ext cx="2874010" cy="1029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8480">
              <a:lnSpc>
                <a:spcPts val="2695"/>
              </a:lnSpc>
              <a:spcBef>
                <a:spcPts val="100"/>
              </a:spcBef>
            </a:pPr>
            <a:r>
              <a:rPr sz="2400" b="1" dirty="0">
                <a:latin typeface="Trebuchet MS"/>
                <a:cs typeface="Trebuchet MS"/>
              </a:rPr>
              <a:t>1.2.</a:t>
            </a:r>
            <a:r>
              <a:rPr sz="2400" b="1" spc="-15" dirty="0">
                <a:latin typeface="Trebuchet MS"/>
                <a:cs typeface="Trebuchet MS"/>
              </a:rPr>
              <a:t> Violent,</a:t>
            </a:r>
            <a:endParaRPr sz="2400">
              <a:latin typeface="Trebuchet MS"/>
              <a:cs typeface="Trebuchet MS"/>
            </a:endParaRPr>
          </a:p>
          <a:p>
            <a:pPr marL="320040" marR="5080" indent="-307975">
              <a:lnSpc>
                <a:spcPts val="2510"/>
              </a:lnSpc>
              <a:spcBef>
                <a:spcPts val="209"/>
              </a:spcBef>
            </a:pPr>
            <a:r>
              <a:rPr sz="2400" b="1" spc="-5" dirty="0">
                <a:latin typeface="Trebuchet MS"/>
                <a:cs typeface="Trebuchet MS"/>
              </a:rPr>
              <a:t>Aggressive</a:t>
            </a:r>
            <a:r>
              <a:rPr sz="2400" b="1" spc="-65" dirty="0">
                <a:latin typeface="Trebuchet MS"/>
                <a:cs typeface="Trebuchet MS"/>
              </a:rPr>
              <a:t> </a:t>
            </a:r>
            <a:r>
              <a:rPr sz="2400" b="1" spc="5" dirty="0">
                <a:latin typeface="Trebuchet MS"/>
                <a:cs typeface="Trebuchet MS"/>
              </a:rPr>
              <a:t>Behavior  </a:t>
            </a:r>
            <a:r>
              <a:rPr sz="2400" b="1" dirty="0">
                <a:latin typeface="Trebuchet MS"/>
                <a:cs typeface="Trebuchet MS"/>
              </a:rPr>
              <a:t>and</a:t>
            </a:r>
            <a:r>
              <a:rPr sz="2400" b="1" spc="-25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Excitement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70203" y="1069847"/>
            <a:ext cx="633095" cy="2905125"/>
          </a:xfrm>
          <a:custGeom>
            <a:avLst/>
            <a:gdLst/>
            <a:ahLst/>
            <a:cxnLst/>
            <a:rect l="l" t="t" r="r" b="b"/>
            <a:pathLst>
              <a:path w="633094" h="2905125">
                <a:moveTo>
                  <a:pt x="0" y="0"/>
                </a:moveTo>
                <a:lnTo>
                  <a:pt x="0" y="2904744"/>
                </a:lnTo>
                <a:lnTo>
                  <a:pt x="632841" y="2904744"/>
                </a:lnTo>
              </a:path>
            </a:pathLst>
          </a:custGeom>
          <a:ln w="12192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02663" y="3538728"/>
            <a:ext cx="3380740" cy="871855"/>
          </a:xfrm>
          <a:custGeom>
            <a:avLst/>
            <a:gdLst/>
            <a:ahLst/>
            <a:cxnLst/>
            <a:rect l="l" t="t" r="r" b="b"/>
            <a:pathLst>
              <a:path w="3380740" h="871854">
                <a:moveTo>
                  <a:pt x="3293110" y="0"/>
                </a:moveTo>
                <a:lnTo>
                  <a:pt x="87122" y="0"/>
                </a:lnTo>
                <a:lnTo>
                  <a:pt x="53203" y="6844"/>
                </a:lnTo>
                <a:lnTo>
                  <a:pt x="25511" y="25511"/>
                </a:lnTo>
                <a:lnTo>
                  <a:pt x="6844" y="53203"/>
                </a:lnTo>
                <a:lnTo>
                  <a:pt x="0" y="87122"/>
                </a:lnTo>
                <a:lnTo>
                  <a:pt x="0" y="784606"/>
                </a:lnTo>
                <a:lnTo>
                  <a:pt x="6844" y="818524"/>
                </a:lnTo>
                <a:lnTo>
                  <a:pt x="25511" y="846216"/>
                </a:lnTo>
                <a:lnTo>
                  <a:pt x="53203" y="864883"/>
                </a:lnTo>
                <a:lnTo>
                  <a:pt x="87122" y="871728"/>
                </a:lnTo>
                <a:lnTo>
                  <a:pt x="3293110" y="871728"/>
                </a:lnTo>
                <a:lnTo>
                  <a:pt x="3327028" y="864883"/>
                </a:lnTo>
                <a:lnTo>
                  <a:pt x="3354720" y="846216"/>
                </a:lnTo>
                <a:lnTo>
                  <a:pt x="3373387" y="818524"/>
                </a:lnTo>
                <a:lnTo>
                  <a:pt x="3380232" y="784606"/>
                </a:lnTo>
                <a:lnTo>
                  <a:pt x="3380232" y="87122"/>
                </a:lnTo>
                <a:lnTo>
                  <a:pt x="3373387" y="53203"/>
                </a:lnTo>
                <a:lnTo>
                  <a:pt x="3354720" y="25511"/>
                </a:lnTo>
                <a:lnTo>
                  <a:pt x="3327028" y="6844"/>
                </a:lnTo>
                <a:lnTo>
                  <a:pt x="329311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02663" y="3538728"/>
            <a:ext cx="3380740" cy="871855"/>
          </a:xfrm>
          <a:custGeom>
            <a:avLst/>
            <a:gdLst/>
            <a:ahLst/>
            <a:cxnLst/>
            <a:rect l="l" t="t" r="r" b="b"/>
            <a:pathLst>
              <a:path w="3380740" h="871854">
                <a:moveTo>
                  <a:pt x="0" y="87122"/>
                </a:moveTo>
                <a:lnTo>
                  <a:pt x="6844" y="53203"/>
                </a:lnTo>
                <a:lnTo>
                  <a:pt x="25511" y="25511"/>
                </a:lnTo>
                <a:lnTo>
                  <a:pt x="53203" y="6844"/>
                </a:lnTo>
                <a:lnTo>
                  <a:pt x="87122" y="0"/>
                </a:lnTo>
                <a:lnTo>
                  <a:pt x="3293110" y="0"/>
                </a:lnTo>
                <a:lnTo>
                  <a:pt x="3327028" y="6844"/>
                </a:lnTo>
                <a:lnTo>
                  <a:pt x="3354720" y="25511"/>
                </a:lnTo>
                <a:lnTo>
                  <a:pt x="3373387" y="53203"/>
                </a:lnTo>
                <a:lnTo>
                  <a:pt x="3380232" y="87122"/>
                </a:lnTo>
                <a:lnTo>
                  <a:pt x="3380232" y="784606"/>
                </a:lnTo>
                <a:lnTo>
                  <a:pt x="3373387" y="818524"/>
                </a:lnTo>
                <a:lnTo>
                  <a:pt x="3354720" y="846216"/>
                </a:lnTo>
                <a:lnTo>
                  <a:pt x="3327028" y="864883"/>
                </a:lnTo>
                <a:lnTo>
                  <a:pt x="3293110" y="871728"/>
                </a:lnTo>
                <a:lnTo>
                  <a:pt x="87122" y="871728"/>
                </a:lnTo>
                <a:lnTo>
                  <a:pt x="53203" y="864883"/>
                </a:lnTo>
                <a:lnTo>
                  <a:pt x="25511" y="846216"/>
                </a:lnTo>
                <a:lnTo>
                  <a:pt x="6844" y="818524"/>
                </a:lnTo>
                <a:lnTo>
                  <a:pt x="0" y="784606"/>
                </a:lnTo>
                <a:lnTo>
                  <a:pt x="0" y="87122"/>
                </a:lnTo>
                <a:close/>
              </a:path>
            </a:pathLst>
          </a:custGeom>
          <a:ln w="12191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692910" y="3715003"/>
            <a:ext cx="30003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rebuchet MS"/>
                <a:cs typeface="Trebuchet MS"/>
              </a:rPr>
              <a:t>1.3. </a:t>
            </a:r>
            <a:r>
              <a:rPr sz="2800" b="1" spc="-30" dirty="0">
                <a:latin typeface="Trebuchet MS"/>
                <a:cs typeface="Trebuchet MS"/>
              </a:rPr>
              <a:t>Panic</a:t>
            </a:r>
            <a:r>
              <a:rPr sz="2800" b="1" spc="-215" dirty="0">
                <a:latin typeface="Trebuchet MS"/>
                <a:cs typeface="Trebuchet MS"/>
              </a:rPr>
              <a:t> </a:t>
            </a:r>
            <a:r>
              <a:rPr sz="2800" b="1" spc="-10" dirty="0">
                <a:latin typeface="Trebuchet MS"/>
                <a:cs typeface="Trebuchet MS"/>
              </a:rPr>
              <a:t>Attacks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70203" y="1069847"/>
            <a:ext cx="633095" cy="3994150"/>
          </a:xfrm>
          <a:custGeom>
            <a:avLst/>
            <a:gdLst/>
            <a:ahLst/>
            <a:cxnLst/>
            <a:rect l="l" t="t" r="r" b="b"/>
            <a:pathLst>
              <a:path w="633094" h="3994150">
                <a:moveTo>
                  <a:pt x="0" y="0"/>
                </a:moveTo>
                <a:lnTo>
                  <a:pt x="0" y="3994150"/>
                </a:lnTo>
                <a:lnTo>
                  <a:pt x="632841" y="3994150"/>
                </a:lnTo>
              </a:path>
            </a:pathLst>
          </a:custGeom>
          <a:ln w="12192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02663" y="4628388"/>
            <a:ext cx="3362325" cy="871855"/>
          </a:xfrm>
          <a:custGeom>
            <a:avLst/>
            <a:gdLst/>
            <a:ahLst/>
            <a:cxnLst/>
            <a:rect l="l" t="t" r="r" b="b"/>
            <a:pathLst>
              <a:path w="3362325" h="871854">
                <a:moveTo>
                  <a:pt x="3274822" y="0"/>
                </a:moveTo>
                <a:lnTo>
                  <a:pt x="87122" y="0"/>
                </a:lnTo>
                <a:lnTo>
                  <a:pt x="53203" y="6844"/>
                </a:lnTo>
                <a:lnTo>
                  <a:pt x="25511" y="25511"/>
                </a:lnTo>
                <a:lnTo>
                  <a:pt x="6844" y="53203"/>
                </a:lnTo>
                <a:lnTo>
                  <a:pt x="0" y="87122"/>
                </a:lnTo>
                <a:lnTo>
                  <a:pt x="0" y="784606"/>
                </a:lnTo>
                <a:lnTo>
                  <a:pt x="6844" y="818524"/>
                </a:lnTo>
                <a:lnTo>
                  <a:pt x="25511" y="846216"/>
                </a:lnTo>
                <a:lnTo>
                  <a:pt x="53203" y="864883"/>
                </a:lnTo>
                <a:lnTo>
                  <a:pt x="87122" y="871728"/>
                </a:lnTo>
                <a:lnTo>
                  <a:pt x="3274822" y="871728"/>
                </a:lnTo>
                <a:lnTo>
                  <a:pt x="3308740" y="864883"/>
                </a:lnTo>
                <a:lnTo>
                  <a:pt x="3336432" y="846216"/>
                </a:lnTo>
                <a:lnTo>
                  <a:pt x="3355099" y="818524"/>
                </a:lnTo>
                <a:lnTo>
                  <a:pt x="3361944" y="784606"/>
                </a:lnTo>
                <a:lnTo>
                  <a:pt x="3361944" y="87122"/>
                </a:lnTo>
                <a:lnTo>
                  <a:pt x="3355099" y="53203"/>
                </a:lnTo>
                <a:lnTo>
                  <a:pt x="3336432" y="25511"/>
                </a:lnTo>
                <a:lnTo>
                  <a:pt x="3308740" y="6844"/>
                </a:lnTo>
                <a:lnTo>
                  <a:pt x="327482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02663" y="4628388"/>
            <a:ext cx="3362325" cy="871855"/>
          </a:xfrm>
          <a:custGeom>
            <a:avLst/>
            <a:gdLst/>
            <a:ahLst/>
            <a:cxnLst/>
            <a:rect l="l" t="t" r="r" b="b"/>
            <a:pathLst>
              <a:path w="3362325" h="871854">
                <a:moveTo>
                  <a:pt x="0" y="87122"/>
                </a:moveTo>
                <a:lnTo>
                  <a:pt x="6844" y="53203"/>
                </a:lnTo>
                <a:lnTo>
                  <a:pt x="25511" y="25511"/>
                </a:lnTo>
                <a:lnTo>
                  <a:pt x="53203" y="6844"/>
                </a:lnTo>
                <a:lnTo>
                  <a:pt x="87122" y="0"/>
                </a:lnTo>
                <a:lnTo>
                  <a:pt x="3274822" y="0"/>
                </a:lnTo>
                <a:lnTo>
                  <a:pt x="3308740" y="6844"/>
                </a:lnTo>
                <a:lnTo>
                  <a:pt x="3336432" y="25511"/>
                </a:lnTo>
                <a:lnTo>
                  <a:pt x="3355099" y="53203"/>
                </a:lnTo>
                <a:lnTo>
                  <a:pt x="3361944" y="87122"/>
                </a:lnTo>
                <a:lnTo>
                  <a:pt x="3361944" y="784606"/>
                </a:lnTo>
                <a:lnTo>
                  <a:pt x="3355099" y="818524"/>
                </a:lnTo>
                <a:lnTo>
                  <a:pt x="3336432" y="846216"/>
                </a:lnTo>
                <a:lnTo>
                  <a:pt x="3308740" y="864883"/>
                </a:lnTo>
                <a:lnTo>
                  <a:pt x="3274822" y="871728"/>
                </a:lnTo>
                <a:lnTo>
                  <a:pt x="87122" y="871728"/>
                </a:lnTo>
                <a:lnTo>
                  <a:pt x="53203" y="864883"/>
                </a:lnTo>
                <a:lnTo>
                  <a:pt x="25511" y="846216"/>
                </a:lnTo>
                <a:lnTo>
                  <a:pt x="6844" y="818524"/>
                </a:lnTo>
                <a:lnTo>
                  <a:pt x="0" y="784606"/>
                </a:lnTo>
                <a:lnTo>
                  <a:pt x="0" y="87122"/>
                </a:lnTo>
                <a:close/>
              </a:path>
            </a:pathLst>
          </a:custGeom>
          <a:ln w="12191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741677" y="4680966"/>
            <a:ext cx="2884805" cy="70993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indent="318135">
              <a:lnSpc>
                <a:spcPts val="2510"/>
              </a:lnSpc>
              <a:spcBef>
                <a:spcPts val="490"/>
              </a:spcBef>
            </a:pPr>
            <a:r>
              <a:rPr sz="2400" b="1" dirty="0">
                <a:latin typeface="Trebuchet MS"/>
                <a:cs typeface="Trebuchet MS"/>
              </a:rPr>
              <a:t>1.4. </a:t>
            </a:r>
            <a:r>
              <a:rPr sz="2400" b="1" spc="-5" dirty="0">
                <a:latin typeface="Trebuchet MS"/>
                <a:cs typeface="Trebuchet MS"/>
              </a:rPr>
              <a:t>Stupor </a:t>
            </a:r>
            <a:r>
              <a:rPr sz="2400" b="1" dirty="0">
                <a:latin typeface="Trebuchet MS"/>
                <a:cs typeface="Trebuchet MS"/>
              </a:rPr>
              <a:t>and  </a:t>
            </a:r>
            <a:r>
              <a:rPr sz="2400" b="1" spc="-5" dirty="0">
                <a:latin typeface="Trebuchet MS"/>
                <a:cs typeface="Trebuchet MS"/>
              </a:rPr>
              <a:t>Catatonic</a:t>
            </a:r>
            <a:r>
              <a:rPr sz="2400" b="1" spc="-5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Syndrome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70203" y="1069847"/>
            <a:ext cx="633095" cy="5083810"/>
          </a:xfrm>
          <a:custGeom>
            <a:avLst/>
            <a:gdLst/>
            <a:ahLst/>
            <a:cxnLst/>
            <a:rect l="l" t="t" r="r" b="b"/>
            <a:pathLst>
              <a:path w="633094" h="5083810">
                <a:moveTo>
                  <a:pt x="0" y="0"/>
                </a:moveTo>
                <a:lnTo>
                  <a:pt x="0" y="5083556"/>
                </a:lnTo>
                <a:lnTo>
                  <a:pt x="632841" y="5083556"/>
                </a:lnTo>
              </a:path>
            </a:pathLst>
          </a:custGeom>
          <a:ln w="12192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02663" y="5718047"/>
            <a:ext cx="3380740" cy="871855"/>
          </a:xfrm>
          <a:custGeom>
            <a:avLst/>
            <a:gdLst/>
            <a:ahLst/>
            <a:cxnLst/>
            <a:rect l="l" t="t" r="r" b="b"/>
            <a:pathLst>
              <a:path w="3380740" h="871854">
                <a:moveTo>
                  <a:pt x="3293110" y="0"/>
                </a:moveTo>
                <a:lnTo>
                  <a:pt x="87122" y="0"/>
                </a:lnTo>
                <a:lnTo>
                  <a:pt x="53203" y="6850"/>
                </a:lnTo>
                <a:lnTo>
                  <a:pt x="25511" y="25531"/>
                </a:lnTo>
                <a:lnTo>
                  <a:pt x="6844" y="53240"/>
                </a:lnTo>
                <a:lnTo>
                  <a:pt x="0" y="87172"/>
                </a:lnTo>
                <a:lnTo>
                  <a:pt x="0" y="784555"/>
                </a:lnTo>
                <a:lnTo>
                  <a:pt x="6844" y="818487"/>
                </a:lnTo>
                <a:lnTo>
                  <a:pt x="25511" y="846196"/>
                </a:lnTo>
                <a:lnTo>
                  <a:pt x="53203" y="864877"/>
                </a:lnTo>
                <a:lnTo>
                  <a:pt x="87122" y="871727"/>
                </a:lnTo>
                <a:lnTo>
                  <a:pt x="3293110" y="871727"/>
                </a:lnTo>
                <a:lnTo>
                  <a:pt x="3327028" y="864877"/>
                </a:lnTo>
                <a:lnTo>
                  <a:pt x="3354720" y="846196"/>
                </a:lnTo>
                <a:lnTo>
                  <a:pt x="3373387" y="818487"/>
                </a:lnTo>
                <a:lnTo>
                  <a:pt x="3380232" y="784555"/>
                </a:lnTo>
                <a:lnTo>
                  <a:pt x="3380232" y="87172"/>
                </a:lnTo>
                <a:lnTo>
                  <a:pt x="3373387" y="53240"/>
                </a:lnTo>
                <a:lnTo>
                  <a:pt x="3354720" y="25531"/>
                </a:lnTo>
                <a:lnTo>
                  <a:pt x="3327028" y="6850"/>
                </a:lnTo>
                <a:lnTo>
                  <a:pt x="329311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02663" y="5718047"/>
            <a:ext cx="3380740" cy="871855"/>
          </a:xfrm>
          <a:custGeom>
            <a:avLst/>
            <a:gdLst/>
            <a:ahLst/>
            <a:cxnLst/>
            <a:rect l="l" t="t" r="r" b="b"/>
            <a:pathLst>
              <a:path w="3380740" h="871854">
                <a:moveTo>
                  <a:pt x="0" y="87172"/>
                </a:moveTo>
                <a:lnTo>
                  <a:pt x="6844" y="53240"/>
                </a:lnTo>
                <a:lnTo>
                  <a:pt x="25511" y="25531"/>
                </a:lnTo>
                <a:lnTo>
                  <a:pt x="53203" y="6850"/>
                </a:lnTo>
                <a:lnTo>
                  <a:pt x="87122" y="0"/>
                </a:lnTo>
                <a:lnTo>
                  <a:pt x="3293110" y="0"/>
                </a:lnTo>
                <a:lnTo>
                  <a:pt x="3327028" y="6850"/>
                </a:lnTo>
                <a:lnTo>
                  <a:pt x="3354720" y="25531"/>
                </a:lnTo>
                <a:lnTo>
                  <a:pt x="3373387" y="53240"/>
                </a:lnTo>
                <a:lnTo>
                  <a:pt x="3380232" y="87172"/>
                </a:lnTo>
                <a:lnTo>
                  <a:pt x="3380232" y="784555"/>
                </a:lnTo>
                <a:lnTo>
                  <a:pt x="3373387" y="818487"/>
                </a:lnTo>
                <a:lnTo>
                  <a:pt x="3354720" y="846196"/>
                </a:lnTo>
                <a:lnTo>
                  <a:pt x="3327028" y="864877"/>
                </a:lnTo>
                <a:lnTo>
                  <a:pt x="3293110" y="871727"/>
                </a:lnTo>
                <a:lnTo>
                  <a:pt x="87122" y="871727"/>
                </a:lnTo>
                <a:lnTo>
                  <a:pt x="53203" y="864877"/>
                </a:lnTo>
                <a:lnTo>
                  <a:pt x="25511" y="846196"/>
                </a:lnTo>
                <a:lnTo>
                  <a:pt x="6844" y="818487"/>
                </a:lnTo>
                <a:lnTo>
                  <a:pt x="0" y="784555"/>
                </a:lnTo>
                <a:lnTo>
                  <a:pt x="0" y="87172"/>
                </a:lnTo>
                <a:close/>
              </a:path>
            </a:pathLst>
          </a:custGeom>
          <a:ln w="12192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009901" y="5708396"/>
            <a:ext cx="2367915" cy="823594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570230" marR="5080" indent="-558165">
              <a:lnSpc>
                <a:spcPts val="2930"/>
              </a:lnSpc>
              <a:spcBef>
                <a:spcPts val="550"/>
              </a:spcBef>
            </a:pPr>
            <a:r>
              <a:rPr sz="2800" b="1" dirty="0">
                <a:latin typeface="Trebuchet MS"/>
                <a:cs typeface="Trebuchet MS"/>
              </a:rPr>
              <a:t>1</a:t>
            </a:r>
            <a:r>
              <a:rPr sz="2800" b="1" spc="-15" dirty="0">
                <a:latin typeface="Trebuchet MS"/>
                <a:cs typeface="Trebuchet MS"/>
              </a:rPr>
              <a:t>.</a:t>
            </a:r>
            <a:r>
              <a:rPr sz="2800" b="1" spc="-5" dirty="0">
                <a:latin typeface="Trebuchet MS"/>
                <a:cs typeface="Trebuchet MS"/>
              </a:rPr>
              <a:t>5</a:t>
            </a:r>
            <a:r>
              <a:rPr sz="2800" b="1" dirty="0">
                <a:latin typeface="Trebuchet MS"/>
                <a:cs typeface="Trebuchet MS"/>
              </a:rPr>
              <a:t>.</a:t>
            </a:r>
            <a:r>
              <a:rPr sz="2800" b="1" spc="-5" dirty="0">
                <a:latin typeface="Trebuchet MS"/>
                <a:cs typeface="Trebuchet MS"/>
              </a:rPr>
              <a:t>H</a:t>
            </a:r>
            <a:r>
              <a:rPr sz="2800" b="1" spc="-15" dirty="0">
                <a:latin typeface="Trebuchet MS"/>
                <a:cs typeface="Trebuchet MS"/>
              </a:rPr>
              <a:t>y</a:t>
            </a:r>
            <a:r>
              <a:rPr sz="2800" b="1" spc="-5" dirty="0">
                <a:latin typeface="Trebuchet MS"/>
                <a:cs typeface="Trebuchet MS"/>
              </a:rPr>
              <a:t>sterical  </a:t>
            </a:r>
            <a:r>
              <a:rPr sz="2800" b="1" spc="-10" dirty="0">
                <a:latin typeface="Trebuchet MS"/>
                <a:cs typeface="Trebuchet MS"/>
              </a:rPr>
              <a:t>Attacks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388608" y="190500"/>
            <a:ext cx="5495925" cy="870585"/>
          </a:xfrm>
          <a:custGeom>
            <a:avLst/>
            <a:gdLst/>
            <a:ahLst/>
            <a:cxnLst/>
            <a:rect l="l" t="t" r="r" b="b"/>
            <a:pathLst>
              <a:path w="5495925" h="870585">
                <a:moveTo>
                  <a:pt x="5408548" y="0"/>
                </a:moveTo>
                <a:lnTo>
                  <a:pt x="86994" y="0"/>
                </a:lnTo>
                <a:lnTo>
                  <a:pt x="53149" y="6842"/>
                </a:lnTo>
                <a:lnTo>
                  <a:pt x="25495" y="25495"/>
                </a:lnTo>
                <a:lnTo>
                  <a:pt x="6842" y="53149"/>
                </a:lnTo>
                <a:lnTo>
                  <a:pt x="0" y="86995"/>
                </a:lnTo>
                <a:lnTo>
                  <a:pt x="0" y="783209"/>
                </a:lnTo>
                <a:lnTo>
                  <a:pt x="6842" y="817054"/>
                </a:lnTo>
                <a:lnTo>
                  <a:pt x="25495" y="844708"/>
                </a:lnTo>
                <a:lnTo>
                  <a:pt x="53149" y="863361"/>
                </a:lnTo>
                <a:lnTo>
                  <a:pt x="86994" y="870203"/>
                </a:lnTo>
                <a:lnTo>
                  <a:pt x="5408548" y="870203"/>
                </a:lnTo>
                <a:lnTo>
                  <a:pt x="5442394" y="863361"/>
                </a:lnTo>
                <a:lnTo>
                  <a:pt x="5470048" y="844708"/>
                </a:lnTo>
                <a:lnTo>
                  <a:pt x="5488701" y="817054"/>
                </a:lnTo>
                <a:lnTo>
                  <a:pt x="5495544" y="783209"/>
                </a:lnTo>
                <a:lnTo>
                  <a:pt x="5495544" y="86995"/>
                </a:lnTo>
                <a:lnTo>
                  <a:pt x="5488701" y="53149"/>
                </a:lnTo>
                <a:lnTo>
                  <a:pt x="5470048" y="25495"/>
                </a:lnTo>
                <a:lnTo>
                  <a:pt x="5442394" y="6842"/>
                </a:lnTo>
                <a:lnTo>
                  <a:pt x="5408548" y="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88608" y="190500"/>
            <a:ext cx="5495925" cy="870585"/>
          </a:xfrm>
          <a:custGeom>
            <a:avLst/>
            <a:gdLst/>
            <a:ahLst/>
            <a:cxnLst/>
            <a:rect l="l" t="t" r="r" b="b"/>
            <a:pathLst>
              <a:path w="5495925" h="870585">
                <a:moveTo>
                  <a:pt x="0" y="86995"/>
                </a:moveTo>
                <a:lnTo>
                  <a:pt x="6842" y="53149"/>
                </a:lnTo>
                <a:lnTo>
                  <a:pt x="25495" y="25495"/>
                </a:lnTo>
                <a:lnTo>
                  <a:pt x="53149" y="6842"/>
                </a:lnTo>
                <a:lnTo>
                  <a:pt x="86994" y="0"/>
                </a:lnTo>
                <a:lnTo>
                  <a:pt x="5408548" y="0"/>
                </a:lnTo>
                <a:lnTo>
                  <a:pt x="5442394" y="6842"/>
                </a:lnTo>
                <a:lnTo>
                  <a:pt x="5470048" y="25495"/>
                </a:lnTo>
                <a:lnTo>
                  <a:pt x="5488701" y="53149"/>
                </a:lnTo>
                <a:lnTo>
                  <a:pt x="5495544" y="86995"/>
                </a:lnTo>
                <a:lnTo>
                  <a:pt x="5495544" y="783209"/>
                </a:lnTo>
                <a:lnTo>
                  <a:pt x="5488701" y="817054"/>
                </a:lnTo>
                <a:lnTo>
                  <a:pt x="5470048" y="844708"/>
                </a:lnTo>
                <a:lnTo>
                  <a:pt x="5442394" y="863361"/>
                </a:lnTo>
                <a:lnTo>
                  <a:pt x="5408548" y="870203"/>
                </a:lnTo>
                <a:lnTo>
                  <a:pt x="86994" y="870203"/>
                </a:lnTo>
                <a:lnTo>
                  <a:pt x="53149" y="863361"/>
                </a:lnTo>
                <a:lnTo>
                  <a:pt x="25495" y="844708"/>
                </a:lnTo>
                <a:lnTo>
                  <a:pt x="6842" y="817054"/>
                </a:lnTo>
                <a:lnTo>
                  <a:pt x="0" y="783209"/>
                </a:lnTo>
                <a:lnTo>
                  <a:pt x="0" y="86995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7272273" y="178384"/>
            <a:ext cx="37280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10" dirty="0">
                <a:latin typeface="Trebuchet MS"/>
                <a:cs typeface="Trebuchet MS"/>
              </a:rPr>
              <a:t>ORGANIC</a:t>
            </a:r>
            <a:r>
              <a:rPr sz="2800" i="0" spc="-50" dirty="0">
                <a:latin typeface="Trebuchet MS"/>
                <a:cs typeface="Trebuchet MS"/>
              </a:rPr>
              <a:t> </a:t>
            </a:r>
            <a:r>
              <a:rPr sz="2800" i="0" spc="-25" dirty="0">
                <a:latin typeface="Trebuchet MS"/>
                <a:cs typeface="Trebuchet MS"/>
              </a:rPr>
              <a:t>PSYCHIATRIC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91602" y="550925"/>
            <a:ext cx="2291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Trebuchet MS"/>
                <a:cs typeface="Trebuchet MS"/>
              </a:rPr>
              <a:t>EMERGENCIES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937247" y="1060703"/>
            <a:ext cx="549910" cy="654050"/>
          </a:xfrm>
          <a:custGeom>
            <a:avLst/>
            <a:gdLst/>
            <a:ahLst/>
            <a:cxnLst/>
            <a:rect l="l" t="t" r="r" b="b"/>
            <a:pathLst>
              <a:path w="549909" h="654050">
                <a:moveTo>
                  <a:pt x="0" y="0"/>
                </a:moveTo>
                <a:lnTo>
                  <a:pt x="0" y="653669"/>
                </a:lnTo>
                <a:lnTo>
                  <a:pt x="549655" y="653669"/>
                </a:lnTo>
              </a:path>
            </a:pathLst>
          </a:custGeom>
          <a:ln w="12192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87411" y="1278636"/>
            <a:ext cx="3045460" cy="871855"/>
          </a:xfrm>
          <a:custGeom>
            <a:avLst/>
            <a:gdLst/>
            <a:ahLst/>
            <a:cxnLst/>
            <a:rect l="l" t="t" r="r" b="b"/>
            <a:pathLst>
              <a:path w="3045459" h="871855">
                <a:moveTo>
                  <a:pt x="2957830" y="0"/>
                </a:moveTo>
                <a:lnTo>
                  <a:pt x="87122" y="0"/>
                </a:lnTo>
                <a:lnTo>
                  <a:pt x="53203" y="6844"/>
                </a:lnTo>
                <a:lnTo>
                  <a:pt x="25511" y="25511"/>
                </a:lnTo>
                <a:lnTo>
                  <a:pt x="6844" y="53203"/>
                </a:lnTo>
                <a:lnTo>
                  <a:pt x="0" y="87122"/>
                </a:lnTo>
                <a:lnTo>
                  <a:pt x="0" y="784605"/>
                </a:lnTo>
                <a:lnTo>
                  <a:pt x="6844" y="818524"/>
                </a:lnTo>
                <a:lnTo>
                  <a:pt x="25511" y="846216"/>
                </a:lnTo>
                <a:lnTo>
                  <a:pt x="53203" y="864883"/>
                </a:lnTo>
                <a:lnTo>
                  <a:pt x="87122" y="871727"/>
                </a:lnTo>
                <a:lnTo>
                  <a:pt x="2957830" y="871727"/>
                </a:lnTo>
                <a:lnTo>
                  <a:pt x="2991748" y="864883"/>
                </a:lnTo>
                <a:lnTo>
                  <a:pt x="3019440" y="846216"/>
                </a:lnTo>
                <a:lnTo>
                  <a:pt x="3038107" y="818524"/>
                </a:lnTo>
                <a:lnTo>
                  <a:pt x="3044952" y="784605"/>
                </a:lnTo>
                <a:lnTo>
                  <a:pt x="3044952" y="87122"/>
                </a:lnTo>
                <a:lnTo>
                  <a:pt x="3038107" y="53203"/>
                </a:lnTo>
                <a:lnTo>
                  <a:pt x="3019440" y="25511"/>
                </a:lnTo>
                <a:lnTo>
                  <a:pt x="2991748" y="6844"/>
                </a:lnTo>
                <a:lnTo>
                  <a:pt x="295783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87411" y="1278636"/>
            <a:ext cx="3045460" cy="871855"/>
          </a:xfrm>
          <a:custGeom>
            <a:avLst/>
            <a:gdLst/>
            <a:ahLst/>
            <a:cxnLst/>
            <a:rect l="l" t="t" r="r" b="b"/>
            <a:pathLst>
              <a:path w="3045459" h="871855">
                <a:moveTo>
                  <a:pt x="0" y="87122"/>
                </a:moveTo>
                <a:lnTo>
                  <a:pt x="6844" y="53203"/>
                </a:lnTo>
                <a:lnTo>
                  <a:pt x="25511" y="25511"/>
                </a:lnTo>
                <a:lnTo>
                  <a:pt x="53203" y="6844"/>
                </a:lnTo>
                <a:lnTo>
                  <a:pt x="87122" y="0"/>
                </a:lnTo>
                <a:lnTo>
                  <a:pt x="2957830" y="0"/>
                </a:lnTo>
                <a:lnTo>
                  <a:pt x="2991748" y="6844"/>
                </a:lnTo>
                <a:lnTo>
                  <a:pt x="3019440" y="25511"/>
                </a:lnTo>
                <a:lnTo>
                  <a:pt x="3038107" y="53203"/>
                </a:lnTo>
                <a:lnTo>
                  <a:pt x="3044952" y="87122"/>
                </a:lnTo>
                <a:lnTo>
                  <a:pt x="3044952" y="784605"/>
                </a:lnTo>
                <a:lnTo>
                  <a:pt x="3038107" y="818524"/>
                </a:lnTo>
                <a:lnTo>
                  <a:pt x="3019440" y="846216"/>
                </a:lnTo>
                <a:lnTo>
                  <a:pt x="2991748" y="864883"/>
                </a:lnTo>
                <a:lnTo>
                  <a:pt x="2957830" y="871727"/>
                </a:lnTo>
                <a:lnTo>
                  <a:pt x="87122" y="871727"/>
                </a:lnTo>
                <a:lnTo>
                  <a:pt x="53203" y="864883"/>
                </a:lnTo>
                <a:lnTo>
                  <a:pt x="25511" y="846216"/>
                </a:lnTo>
                <a:lnTo>
                  <a:pt x="6844" y="818524"/>
                </a:lnTo>
                <a:lnTo>
                  <a:pt x="0" y="784605"/>
                </a:lnTo>
                <a:lnTo>
                  <a:pt x="0" y="87122"/>
                </a:lnTo>
                <a:close/>
              </a:path>
            </a:pathLst>
          </a:custGeom>
          <a:ln w="12192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895970" y="1268044"/>
            <a:ext cx="2228850" cy="82423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408940" marR="5080" indent="-396875">
              <a:lnSpc>
                <a:spcPts val="2930"/>
              </a:lnSpc>
              <a:spcBef>
                <a:spcPts val="555"/>
              </a:spcBef>
            </a:pPr>
            <a:r>
              <a:rPr sz="2800" b="1" spc="-5" dirty="0">
                <a:latin typeface="Trebuchet MS"/>
                <a:cs typeface="Trebuchet MS"/>
              </a:rPr>
              <a:t>1.1.</a:t>
            </a:r>
            <a:r>
              <a:rPr sz="2800" b="1" spc="-70" dirty="0">
                <a:latin typeface="Trebuchet MS"/>
                <a:cs typeface="Trebuchet MS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Delirium  </a:t>
            </a:r>
            <a:r>
              <a:rPr sz="2800" b="1" spc="-50" dirty="0">
                <a:latin typeface="Trebuchet MS"/>
                <a:cs typeface="Trebuchet MS"/>
              </a:rPr>
              <a:t>Tremens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937247" y="1060703"/>
            <a:ext cx="549910" cy="1743075"/>
          </a:xfrm>
          <a:custGeom>
            <a:avLst/>
            <a:gdLst/>
            <a:ahLst/>
            <a:cxnLst/>
            <a:rect l="l" t="t" r="r" b="b"/>
            <a:pathLst>
              <a:path w="549909" h="1743075">
                <a:moveTo>
                  <a:pt x="0" y="0"/>
                </a:moveTo>
                <a:lnTo>
                  <a:pt x="0" y="1743075"/>
                </a:lnTo>
                <a:lnTo>
                  <a:pt x="549655" y="1743075"/>
                </a:lnTo>
              </a:path>
            </a:pathLst>
          </a:custGeom>
          <a:ln w="12192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87411" y="2368295"/>
            <a:ext cx="3118485" cy="871855"/>
          </a:xfrm>
          <a:custGeom>
            <a:avLst/>
            <a:gdLst/>
            <a:ahLst/>
            <a:cxnLst/>
            <a:rect l="l" t="t" r="r" b="b"/>
            <a:pathLst>
              <a:path w="3118484" h="871855">
                <a:moveTo>
                  <a:pt x="3030982" y="0"/>
                </a:moveTo>
                <a:lnTo>
                  <a:pt x="87122" y="0"/>
                </a:lnTo>
                <a:lnTo>
                  <a:pt x="53203" y="6844"/>
                </a:lnTo>
                <a:lnTo>
                  <a:pt x="25511" y="25511"/>
                </a:lnTo>
                <a:lnTo>
                  <a:pt x="6844" y="53203"/>
                </a:lnTo>
                <a:lnTo>
                  <a:pt x="0" y="87121"/>
                </a:lnTo>
                <a:lnTo>
                  <a:pt x="0" y="784605"/>
                </a:lnTo>
                <a:lnTo>
                  <a:pt x="6844" y="818524"/>
                </a:lnTo>
                <a:lnTo>
                  <a:pt x="25511" y="846216"/>
                </a:lnTo>
                <a:lnTo>
                  <a:pt x="53203" y="864883"/>
                </a:lnTo>
                <a:lnTo>
                  <a:pt x="87122" y="871727"/>
                </a:lnTo>
                <a:lnTo>
                  <a:pt x="3030982" y="871727"/>
                </a:lnTo>
                <a:lnTo>
                  <a:pt x="3064900" y="864883"/>
                </a:lnTo>
                <a:lnTo>
                  <a:pt x="3092592" y="846216"/>
                </a:lnTo>
                <a:lnTo>
                  <a:pt x="3111259" y="818524"/>
                </a:lnTo>
                <a:lnTo>
                  <a:pt x="3118104" y="784605"/>
                </a:lnTo>
                <a:lnTo>
                  <a:pt x="3118104" y="87121"/>
                </a:lnTo>
                <a:lnTo>
                  <a:pt x="3111259" y="53203"/>
                </a:lnTo>
                <a:lnTo>
                  <a:pt x="3092592" y="25511"/>
                </a:lnTo>
                <a:lnTo>
                  <a:pt x="3064900" y="6844"/>
                </a:lnTo>
                <a:lnTo>
                  <a:pt x="303098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487411" y="2368295"/>
            <a:ext cx="3118485" cy="871855"/>
          </a:xfrm>
          <a:custGeom>
            <a:avLst/>
            <a:gdLst/>
            <a:ahLst/>
            <a:cxnLst/>
            <a:rect l="l" t="t" r="r" b="b"/>
            <a:pathLst>
              <a:path w="3118484" h="871855">
                <a:moveTo>
                  <a:pt x="0" y="87121"/>
                </a:moveTo>
                <a:lnTo>
                  <a:pt x="6844" y="53203"/>
                </a:lnTo>
                <a:lnTo>
                  <a:pt x="25511" y="25511"/>
                </a:lnTo>
                <a:lnTo>
                  <a:pt x="53203" y="6844"/>
                </a:lnTo>
                <a:lnTo>
                  <a:pt x="87122" y="0"/>
                </a:lnTo>
                <a:lnTo>
                  <a:pt x="3030982" y="0"/>
                </a:lnTo>
                <a:lnTo>
                  <a:pt x="3064900" y="6844"/>
                </a:lnTo>
                <a:lnTo>
                  <a:pt x="3092592" y="25511"/>
                </a:lnTo>
                <a:lnTo>
                  <a:pt x="3111259" y="53203"/>
                </a:lnTo>
                <a:lnTo>
                  <a:pt x="3118104" y="87121"/>
                </a:lnTo>
                <a:lnTo>
                  <a:pt x="3118104" y="784605"/>
                </a:lnTo>
                <a:lnTo>
                  <a:pt x="3111259" y="818524"/>
                </a:lnTo>
                <a:lnTo>
                  <a:pt x="3092592" y="846216"/>
                </a:lnTo>
                <a:lnTo>
                  <a:pt x="3064900" y="864883"/>
                </a:lnTo>
                <a:lnTo>
                  <a:pt x="3030982" y="871727"/>
                </a:lnTo>
                <a:lnTo>
                  <a:pt x="87122" y="871727"/>
                </a:lnTo>
                <a:lnTo>
                  <a:pt x="53203" y="864883"/>
                </a:lnTo>
                <a:lnTo>
                  <a:pt x="25511" y="846216"/>
                </a:lnTo>
                <a:lnTo>
                  <a:pt x="6844" y="818524"/>
                </a:lnTo>
                <a:lnTo>
                  <a:pt x="0" y="784605"/>
                </a:lnTo>
                <a:lnTo>
                  <a:pt x="0" y="87121"/>
                </a:lnTo>
                <a:close/>
              </a:path>
            </a:pathLst>
          </a:custGeom>
          <a:ln w="12192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911465" y="2358008"/>
            <a:ext cx="2271395" cy="82423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681355" marR="5080" indent="-669290">
              <a:lnSpc>
                <a:spcPts val="2930"/>
              </a:lnSpc>
              <a:spcBef>
                <a:spcPts val="550"/>
              </a:spcBef>
            </a:pPr>
            <a:r>
              <a:rPr sz="2800" b="1" spc="-5" dirty="0">
                <a:latin typeface="Trebuchet MS"/>
                <a:cs typeface="Trebuchet MS"/>
              </a:rPr>
              <a:t>1.2.</a:t>
            </a:r>
            <a:r>
              <a:rPr sz="2800" b="1" spc="-50" dirty="0">
                <a:latin typeface="Trebuchet MS"/>
                <a:cs typeface="Trebuchet MS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Epileptic  </a:t>
            </a:r>
            <a:r>
              <a:rPr sz="2800" b="1" spc="-30" dirty="0">
                <a:latin typeface="Trebuchet MS"/>
                <a:cs typeface="Trebuchet MS"/>
              </a:rPr>
              <a:t>Furor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937247" y="1060703"/>
            <a:ext cx="549910" cy="2832735"/>
          </a:xfrm>
          <a:custGeom>
            <a:avLst/>
            <a:gdLst/>
            <a:ahLst/>
            <a:cxnLst/>
            <a:rect l="l" t="t" r="r" b="b"/>
            <a:pathLst>
              <a:path w="549909" h="2832735">
                <a:moveTo>
                  <a:pt x="0" y="0"/>
                </a:moveTo>
                <a:lnTo>
                  <a:pt x="0" y="2832481"/>
                </a:lnTo>
                <a:lnTo>
                  <a:pt x="549655" y="2832481"/>
                </a:lnTo>
              </a:path>
            </a:pathLst>
          </a:custGeom>
          <a:ln w="12191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487411" y="3457955"/>
            <a:ext cx="3091180" cy="871855"/>
          </a:xfrm>
          <a:custGeom>
            <a:avLst/>
            <a:gdLst/>
            <a:ahLst/>
            <a:cxnLst/>
            <a:rect l="l" t="t" r="r" b="b"/>
            <a:pathLst>
              <a:path w="3091179" h="871854">
                <a:moveTo>
                  <a:pt x="3003550" y="0"/>
                </a:moveTo>
                <a:lnTo>
                  <a:pt x="87122" y="0"/>
                </a:lnTo>
                <a:lnTo>
                  <a:pt x="53203" y="6844"/>
                </a:lnTo>
                <a:lnTo>
                  <a:pt x="25511" y="25511"/>
                </a:lnTo>
                <a:lnTo>
                  <a:pt x="6844" y="53203"/>
                </a:lnTo>
                <a:lnTo>
                  <a:pt x="0" y="87122"/>
                </a:lnTo>
                <a:lnTo>
                  <a:pt x="0" y="784606"/>
                </a:lnTo>
                <a:lnTo>
                  <a:pt x="6844" y="818524"/>
                </a:lnTo>
                <a:lnTo>
                  <a:pt x="25511" y="846216"/>
                </a:lnTo>
                <a:lnTo>
                  <a:pt x="53203" y="864883"/>
                </a:lnTo>
                <a:lnTo>
                  <a:pt x="87122" y="871728"/>
                </a:lnTo>
                <a:lnTo>
                  <a:pt x="3003550" y="871728"/>
                </a:lnTo>
                <a:lnTo>
                  <a:pt x="3037468" y="864883"/>
                </a:lnTo>
                <a:lnTo>
                  <a:pt x="3065160" y="846216"/>
                </a:lnTo>
                <a:lnTo>
                  <a:pt x="3083827" y="818524"/>
                </a:lnTo>
                <a:lnTo>
                  <a:pt x="3090672" y="784606"/>
                </a:lnTo>
                <a:lnTo>
                  <a:pt x="3090672" y="87122"/>
                </a:lnTo>
                <a:lnTo>
                  <a:pt x="3083827" y="53203"/>
                </a:lnTo>
                <a:lnTo>
                  <a:pt x="3065160" y="25511"/>
                </a:lnTo>
                <a:lnTo>
                  <a:pt x="3037468" y="6844"/>
                </a:lnTo>
                <a:lnTo>
                  <a:pt x="300355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487411" y="3457955"/>
            <a:ext cx="3091180" cy="871855"/>
          </a:xfrm>
          <a:custGeom>
            <a:avLst/>
            <a:gdLst/>
            <a:ahLst/>
            <a:cxnLst/>
            <a:rect l="l" t="t" r="r" b="b"/>
            <a:pathLst>
              <a:path w="3091179" h="871854">
                <a:moveTo>
                  <a:pt x="0" y="87122"/>
                </a:moveTo>
                <a:lnTo>
                  <a:pt x="6844" y="53203"/>
                </a:lnTo>
                <a:lnTo>
                  <a:pt x="25511" y="25511"/>
                </a:lnTo>
                <a:lnTo>
                  <a:pt x="53203" y="6844"/>
                </a:lnTo>
                <a:lnTo>
                  <a:pt x="87122" y="0"/>
                </a:lnTo>
                <a:lnTo>
                  <a:pt x="3003550" y="0"/>
                </a:lnTo>
                <a:lnTo>
                  <a:pt x="3037468" y="6844"/>
                </a:lnTo>
                <a:lnTo>
                  <a:pt x="3065160" y="25511"/>
                </a:lnTo>
                <a:lnTo>
                  <a:pt x="3083827" y="53203"/>
                </a:lnTo>
                <a:lnTo>
                  <a:pt x="3090672" y="87122"/>
                </a:lnTo>
                <a:lnTo>
                  <a:pt x="3090672" y="784606"/>
                </a:lnTo>
                <a:lnTo>
                  <a:pt x="3083827" y="818524"/>
                </a:lnTo>
                <a:lnTo>
                  <a:pt x="3065160" y="846216"/>
                </a:lnTo>
                <a:lnTo>
                  <a:pt x="3037468" y="864883"/>
                </a:lnTo>
                <a:lnTo>
                  <a:pt x="3003550" y="871728"/>
                </a:lnTo>
                <a:lnTo>
                  <a:pt x="87122" y="871728"/>
                </a:lnTo>
                <a:lnTo>
                  <a:pt x="53203" y="864883"/>
                </a:lnTo>
                <a:lnTo>
                  <a:pt x="25511" y="846216"/>
                </a:lnTo>
                <a:lnTo>
                  <a:pt x="6844" y="818524"/>
                </a:lnTo>
                <a:lnTo>
                  <a:pt x="0" y="784606"/>
                </a:lnTo>
                <a:lnTo>
                  <a:pt x="0" y="87122"/>
                </a:lnTo>
                <a:close/>
              </a:path>
            </a:pathLst>
          </a:custGeom>
          <a:ln w="12192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614031" y="3437890"/>
            <a:ext cx="2838450" cy="8629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391795">
              <a:lnSpc>
                <a:spcPts val="2090"/>
              </a:lnSpc>
              <a:spcBef>
                <a:spcPts val="430"/>
              </a:spcBef>
            </a:pPr>
            <a:r>
              <a:rPr sz="2000" b="1" dirty="0">
                <a:latin typeface="Trebuchet MS"/>
                <a:cs typeface="Trebuchet MS"/>
              </a:rPr>
              <a:t>1.3. </a:t>
            </a:r>
            <a:r>
              <a:rPr sz="2000" b="1" spc="-5" dirty="0">
                <a:latin typeface="Trebuchet MS"/>
                <a:cs typeface="Trebuchet MS"/>
              </a:rPr>
              <a:t>Acute Drug </a:t>
            </a:r>
            <a:r>
              <a:rPr sz="2000" b="1" dirty="0">
                <a:latin typeface="Trebuchet MS"/>
                <a:cs typeface="Trebuchet MS"/>
              </a:rPr>
              <a:t>-  </a:t>
            </a:r>
            <a:r>
              <a:rPr sz="2000" b="1" spc="-5" dirty="0">
                <a:latin typeface="Trebuchet MS"/>
                <a:cs typeface="Trebuchet MS"/>
              </a:rPr>
              <a:t>Induced</a:t>
            </a:r>
            <a:r>
              <a:rPr sz="2000" b="1" spc="-7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Extrapyramidal</a:t>
            </a:r>
            <a:endParaRPr sz="2000">
              <a:latin typeface="Trebuchet MS"/>
              <a:cs typeface="Trebuchet MS"/>
            </a:endParaRPr>
          </a:p>
          <a:p>
            <a:pPr marL="815975">
              <a:lnSpc>
                <a:spcPts val="2080"/>
              </a:lnSpc>
            </a:pPr>
            <a:r>
              <a:rPr sz="2000" b="1" dirty="0">
                <a:latin typeface="Trebuchet MS"/>
                <a:cs typeface="Trebuchet MS"/>
              </a:rPr>
              <a:t>Symptoms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937247" y="1060703"/>
            <a:ext cx="549910" cy="3922395"/>
          </a:xfrm>
          <a:custGeom>
            <a:avLst/>
            <a:gdLst/>
            <a:ahLst/>
            <a:cxnLst/>
            <a:rect l="l" t="t" r="r" b="b"/>
            <a:pathLst>
              <a:path w="549909" h="3922395">
                <a:moveTo>
                  <a:pt x="0" y="0"/>
                </a:moveTo>
                <a:lnTo>
                  <a:pt x="0" y="3921887"/>
                </a:lnTo>
                <a:lnTo>
                  <a:pt x="549655" y="3921887"/>
                </a:lnTo>
              </a:path>
            </a:pathLst>
          </a:custGeom>
          <a:ln w="12191">
            <a:solidFill>
              <a:srgbClr val="BE7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87411" y="4547615"/>
            <a:ext cx="3063240" cy="871855"/>
          </a:xfrm>
          <a:custGeom>
            <a:avLst/>
            <a:gdLst/>
            <a:ahLst/>
            <a:cxnLst/>
            <a:rect l="l" t="t" r="r" b="b"/>
            <a:pathLst>
              <a:path w="3063240" h="871854">
                <a:moveTo>
                  <a:pt x="2976118" y="0"/>
                </a:moveTo>
                <a:lnTo>
                  <a:pt x="87122" y="0"/>
                </a:lnTo>
                <a:lnTo>
                  <a:pt x="53203" y="6844"/>
                </a:lnTo>
                <a:lnTo>
                  <a:pt x="25511" y="25511"/>
                </a:lnTo>
                <a:lnTo>
                  <a:pt x="6844" y="53203"/>
                </a:lnTo>
                <a:lnTo>
                  <a:pt x="0" y="87121"/>
                </a:lnTo>
                <a:lnTo>
                  <a:pt x="0" y="784605"/>
                </a:lnTo>
                <a:lnTo>
                  <a:pt x="6844" y="818524"/>
                </a:lnTo>
                <a:lnTo>
                  <a:pt x="25511" y="846216"/>
                </a:lnTo>
                <a:lnTo>
                  <a:pt x="53203" y="864883"/>
                </a:lnTo>
                <a:lnTo>
                  <a:pt x="87122" y="871727"/>
                </a:lnTo>
                <a:lnTo>
                  <a:pt x="2976118" y="871727"/>
                </a:lnTo>
                <a:lnTo>
                  <a:pt x="3010036" y="864883"/>
                </a:lnTo>
                <a:lnTo>
                  <a:pt x="3037728" y="846216"/>
                </a:lnTo>
                <a:lnTo>
                  <a:pt x="3056395" y="818524"/>
                </a:lnTo>
                <a:lnTo>
                  <a:pt x="3063240" y="784605"/>
                </a:lnTo>
                <a:lnTo>
                  <a:pt x="3063240" y="87121"/>
                </a:lnTo>
                <a:lnTo>
                  <a:pt x="3056395" y="53203"/>
                </a:lnTo>
                <a:lnTo>
                  <a:pt x="3037728" y="25511"/>
                </a:lnTo>
                <a:lnTo>
                  <a:pt x="3010036" y="6844"/>
                </a:lnTo>
                <a:lnTo>
                  <a:pt x="2976118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87411" y="4547615"/>
            <a:ext cx="3063240" cy="871855"/>
          </a:xfrm>
          <a:custGeom>
            <a:avLst/>
            <a:gdLst/>
            <a:ahLst/>
            <a:cxnLst/>
            <a:rect l="l" t="t" r="r" b="b"/>
            <a:pathLst>
              <a:path w="3063240" h="871854">
                <a:moveTo>
                  <a:pt x="0" y="87121"/>
                </a:moveTo>
                <a:lnTo>
                  <a:pt x="6844" y="53203"/>
                </a:lnTo>
                <a:lnTo>
                  <a:pt x="25511" y="25511"/>
                </a:lnTo>
                <a:lnTo>
                  <a:pt x="53203" y="6844"/>
                </a:lnTo>
                <a:lnTo>
                  <a:pt x="87122" y="0"/>
                </a:lnTo>
                <a:lnTo>
                  <a:pt x="2976118" y="0"/>
                </a:lnTo>
                <a:lnTo>
                  <a:pt x="3010036" y="6844"/>
                </a:lnTo>
                <a:lnTo>
                  <a:pt x="3037728" y="25511"/>
                </a:lnTo>
                <a:lnTo>
                  <a:pt x="3056395" y="53203"/>
                </a:lnTo>
                <a:lnTo>
                  <a:pt x="3063240" y="87121"/>
                </a:lnTo>
                <a:lnTo>
                  <a:pt x="3063240" y="784605"/>
                </a:lnTo>
                <a:lnTo>
                  <a:pt x="3056395" y="818524"/>
                </a:lnTo>
                <a:lnTo>
                  <a:pt x="3037728" y="846216"/>
                </a:lnTo>
                <a:lnTo>
                  <a:pt x="3010036" y="864883"/>
                </a:lnTo>
                <a:lnTo>
                  <a:pt x="2976118" y="871727"/>
                </a:lnTo>
                <a:lnTo>
                  <a:pt x="87122" y="871727"/>
                </a:lnTo>
                <a:lnTo>
                  <a:pt x="53203" y="864883"/>
                </a:lnTo>
                <a:lnTo>
                  <a:pt x="25511" y="846216"/>
                </a:lnTo>
                <a:lnTo>
                  <a:pt x="6844" y="818524"/>
                </a:lnTo>
                <a:lnTo>
                  <a:pt x="0" y="784605"/>
                </a:lnTo>
                <a:lnTo>
                  <a:pt x="0" y="87121"/>
                </a:lnTo>
                <a:close/>
              </a:path>
            </a:pathLst>
          </a:custGeom>
          <a:ln w="12192">
            <a:solidFill>
              <a:srgbClr val="EF93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7702422" y="4723257"/>
            <a:ext cx="2636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rebuchet MS"/>
                <a:cs typeface="Trebuchet MS"/>
              </a:rPr>
              <a:t>4. Drug</a:t>
            </a:r>
            <a:r>
              <a:rPr sz="2800" b="1" spc="-105" dirty="0">
                <a:latin typeface="Trebuchet MS"/>
                <a:cs typeface="Trebuchet MS"/>
              </a:rPr>
              <a:t> </a:t>
            </a:r>
            <a:r>
              <a:rPr sz="2800" b="1" spc="-50" dirty="0">
                <a:latin typeface="Trebuchet MS"/>
                <a:cs typeface="Trebuchet MS"/>
              </a:rPr>
              <a:t>Toxicity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9053" y="808431"/>
            <a:ext cx="55543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0" spc="-5" dirty="0">
                <a:solidFill>
                  <a:srgbClr val="001F5F"/>
                </a:solidFill>
                <a:latin typeface="Trebuchet MS"/>
                <a:cs typeface="Trebuchet MS"/>
              </a:rPr>
              <a:t>SUICIDAL</a:t>
            </a:r>
            <a:r>
              <a:rPr sz="5400" i="0" spc="-36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400" i="0" spc="-85" dirty="0">
                <a:solidFill>
                  <a:srgbClr val="001F5F"/>
                </a:solidFill>
                <a:latin typeface="Trebuchet MS"/>
                <a:cs typeface="Trebuchet MS"/>
              </a:rPr>
              <a:t>THREAT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1909699"/>
            <a:ext cx="11304905" cy="426974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241300" marR="5080" indent="-228600">
              <a:lnSpc>
                <a:spcPts val="3070"/>
              </a:lnSpc>
              <a:spcBef>
                <a:spcPts val="844"/>
              </a:spcBef>
              <a:buFont typeface="Arial"/>
              <a:buChar char="•"/>
              <a:tabLst>
                <a:tab pos="241300" algn="l"/>
              </a:tabLst>
            </a:pPr>
            <a:r>
              <a:rPr sz="3200" b="1" spc="-5" dirty="0">
                <a:latin typeface="Trebuchet MS"/>
                <a:cs typeface="Trebuchet MS"/>
              </a:rPr>
              <a:t>In </a:t>
            </a:r>
            <a:r>
              <a:rPr sz="3200" b="1" dirty="0">
                <a:latin typeface="Trebuchet MS"/>
                <a:cs typeface="Trebuchet MS"/>
              </a:rPr>
              <a:t>psychiatry a suicidal attempt </a:t>
            </a:r>
            <a:r>
              <a:rPr sz="3200" b="1" spc="-5" dirty="0">
                <a:latin typeface="Trebuchet MS"/>
                <a:cs typeface="Trebuchet MS"/>
              </a:rPr>
              <a:t>is </a:t>
            </a:r>
            <a:r>
              <a:rPr sz="3200" b="1" dirty="0">
                <a:latin typeface="Trebuchet MS"/>
                <a:cs typeface="Trebuchet MS"/>
              </a:rPr>
              <a:t>considered </a:t>
            </a:r>
            <a:r>
              <a:rPr sz="3200" b="1" spc="-5" dirty="0">
                <a:latin typeface="Trebuchet MS"/>
                <a:cs typeface="Trebuchet MS"/>
              </a:rPr>
              <a:t>to </a:t>
            </a:r>
            <a:r>
              <a:rPr sz="3200" b="1" dirty="0">
                <a:latin typeface="Trebuchet MS"/>
                <a:cs typeface="Trebuchet MS"/>
              </a:rPr>
              <a:t>be one</a:t>
            </a:r>
            <a:r>
              <a:rPr sz="3200" b="1" spc="-12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of  </a:t>
            </a:r>
            <a:r>
              <a:rPr sz="3200" b="1" spc="-5" dirty="0">
                <a:latin typeface="Trebuchet MS"/>
                <a:cs typeface="Trebuchet MS"/>
              </a:rPr>
              <a:t>the </a:t>
            </a:r>
            <a:r>
              <a:rPr sz="3200" b="1" dirty="0">
                <a:latin typeface="Trebuchet MS"/>
                <a:cs typeface="Trebuchet MS"/>
              </a:rPr>
              <a:t>commonest</a:t>
            </a:r>
            <a:r>
              <a:rPr sz="3200" b="1" spc="-30" dirty="0">
                <a:latin typeface="Trebuchet MS"/>
                <a:cs typeface="Trebuchet MS"/>
              </a:rPr>
              <a:t> </a:t>
            </a:r>
            <a:r>
              <a:rPr sz="3200" b="1" spc="-5" dirty="0">
                <a:latin typeface="Trebuchet MS"/>
                <a:cs typeface="Trebuchet MS"/>
              </a:rPr>
              <a:t>emergencies.</a:t>
            </a:r>
            <a:endParaRPr sz="3200">
              <a:latin typeface="Trebuchet MS"/>
              <a:cs typeface="Trebuchet MS"/>
            </a:endParaRPr>
          </a:p>
          <a:p>
            <a:pPr marL="241300" marR="132080" indent="-228600">
              <a:lnSpc>
                <a:spcPts val="307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3200" b="1" spc="-5" dirty="0">
                <a:latin typeface="Trebuchet MS"/>
                <a:cs typeface="Trebuchet MS"/>
              </a:rPr>
              <a:t>Suicide is </a:t>
            </a:r>
            <a:r>
              <a:rPr sz="3200" b="1" dirty="0">
                <a:latin typeface="Trebuchet MS"/>
                <a:cs typeface="Trebuchet MS"/>
              </a:rPr>
              <a:t>a </a:t>
            </a:r>
            <a:r>
              <a:rPr sz="3200" b="1" spc="-5" dirty="0">
                <a:latin typeface="Trebuchet MS"/>
                <a:cs typeface="Trebuchet MS"/>
              </a:rPr>
              <a:t>type </a:t>
            </a:r>
            <a:r>
              <a:rPr sz="3200" b="1" dirty="0">
                <a:latin typeface="Trebuchet MS"/>
                <a:cs typeface="Trebuchet MS"/>
              </a:rPr>
              <a:t>of </a:t>
            </a:r>
            <a:r>
              <a:rPr sz="3200" b="1" spc="-10" dirty="0">
                <a:latin typeface="Trebuchet MS"/>
                <a:cs typeface="Trebuchet MS"/>
              </a:rPr>
              <a:t>deliberate </a:t>
            </a:r>
            <a:r>
              <a:rPr sz="3200" b="1" dirty="0">
                <a:latin typeface="Trebuchet MS"/>
                <a:cs typeface="Trebuchet MS"/>
              </a:rPr>
              <a:t>self-harm and </a:t>
            </a:r>
            <a:r>
              <a:rPr sz="3200" b="1" spc="-5" dirty="0">
                <a:latin typeface="Trebuchet MS"/>
                <a:cs typeface="Trebuchet MS"/>
              </a:rPr>
              <a:t>is </a:t>
            </a:r>
            <a:r>
              <a:rPr sz="3200" b="1" dirty="0">
                <a:latin typeface="Trebuchet MS"/>
                <a:cs typeface="Trebuchet MS"/>
              </a:rPr>
              <a:t>defined</a:t>
            </a:r>
            <a:r>
              <a:rPr sz="3200" b="1" spc="-114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as  an intentional human act of killing</a:t>
            </a:r>
            <a:r>
              <a:rPr sz="3200" b="1" spc="-114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oneself.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3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i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Types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234"/>
              </a:spcBef>
              <a:buFont typeface="Arial"/>
              <a:buChar char="•"/>
              <a:tabLst>
                <a:tab pos="241300" algn="l"/>
              </a:tabLst>
            </a:pPr>
            <a:r>
              <a:rPr sz="3200" b="1" dirty="0">
                <a:latin typeface="Trebuchet MS"/>
                <a:cs typeface="Trebuchet MS"/>
              </a:rPr>
              <a:t>Suicide- self </a:t>
            </a:r>
            <a:r>
              <a:rPr sz="3200" b="1" spc="-5" dirty="0">
                <a:latin typeface="Trebuchet MS"/>
                <a:cs typeface="Trebuchet MS"/>
              </a:rPr>
              <a:t>murder </a:t>
            </a:r>
            <a:r>
              <a:rPr sz="3200" b="1" dirty="0">
                <a:latin typeface="Trebuchet MS"/>
                <a:cs typeface="Trebuchet MS"/>
              </a:rPr>
              <a:t>or </a:t>
            </a:r>
            <a:r>
              <a:rPr sz="3200" b="1" spc="-10" dirty="0">
                <a:latin typeface="Trebuchet MS"/>
                <a:cs typeface="Trebuchet MS"/>
              </a:rPr>
              <a:t>deliberate </a:t>
            </a:r>
            <a:r>
              <a:rPr sz="3200" b="1" spc="-5" dirty="0">
                <a:latin typeface="Trebuchet MS"/>
                <a:cs typeface="Trebuchet MS"/>
              </a:rPr>
              <a:t>self-harm in</a:t>
            </a:r>
            <a:r>
              <a:rPr sz="3200" b="1" spc="-85" dirty="0">
                <a:latin typeface="Trebuchet MS"/>
                <a:cs typeface="Trebuchet MS"/>
              </a:rPr>
              <a:t> </a:t>
            </a:r>
            <a:r>
              <a:rPr sz="3200" b="1" spc="-5" dirty="0">
                <a:latin typeface="Trebuchet MS"/>
                <a:cs typeface="Trebuchet MS"/>
              </a:rPr>
              <a:t>males</a:t>
            </a:r>
            <a:endParaRPr sz="3200">
              <a:latin typeface="Trebuchet MS"/>
              <a:cs typeface="Trebuchet MS"/>
            </a:endParaRPr>
          </a:p>
          <a:p>
            <a:pPr marL="241300" marR="508634" indent="-228600">
              <a:lnSpc>
                <a:spcPts val="3070"/>
              </a:lnSpc>
              <a:spcBef>
                <a:spcPts val="969"/>
              </a:spcBef>
              <a:buFont typeface="Arial"/>
              <a:buChar char="•"/>
              <a:tabLst>
                <a:tab pos="241300" algn="l"/>
              </a:tabLst>
            </a:pPr>
            <a:r>
              <a:rPr sz="3200" b="1" spc="-15" dirty="0">
                <a:latin typeface="Trebuchet MS"/>
                <a:cs typeface="Trebuchet MS"/>
              </a:rPr>
              <a:t>Parasuicide/pseudocide- </a:t>
            </a:r>
            <a:r>
              <a:rPr sz="3200" b="1" dirty="0">
                <a:latin typeface="Trebuchet MS"/>
                <a:cs typeface="Trebuchet MS"/>
              </a:rPr>
              <a:t>attempted suicide or non-fatal  </a:t>
            </a:r>
            <a:r>
              <a:rPr sz="3200" b="1" spc="-10" dirty="0">
                <a:latin typeface="Trebuchet MS"/>
                <a:cs typeface="Trebuchet MS"/>
              </a:rPr>
              <a:t>deliberate </a:t>
            </a:r>
            <a:r>
              <a:rPr sz="3200" b="1" dirty="0">
                <a:latin typeface="Trebuchet MS"/>
                <a:cs typeface="Trebuchet MS"/>
              </a:rPr>
              <a:t>self-harm </a:t>
            </a:r>
            <a:r>
              <a:rPr sz="3200" b="1" spc="-5" dirty="0">
                <a:latin typeface="Trebuchet MS"/>
                <a:cs typeface="Trebuchet MS"/>
              </a:rPr>
              <a:t>in</a:t>
            </a:r>
            <a:r>
              <a:rPr sz="3200" b="1" spc="-50" dirty="0">
                <a:latin typeface="Trebuchet MS"/>
                <a:cs typeface="Trebuchet MS"/>
              </a:rPr>
              <a:t> </a:t>
            </a:r>
            <a:r>
              <a:rPr sz="3200" b="1" spc="-5" dirty="0">
                <a:latin typeface="Trebuchet MS"/>
                <a:cs typeface="Trebuchet MS"/>
              </a:rPr>
              <a:t>females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0163" y="597408"/>
            <a:ext cx="10951464" cy="5754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60932" y="1760220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0"/>
                </a:moveTo>
                <a:lnTo>
                  <a:pt x="404622" y="0"/>
                </a:lnTo>
                <a:lnTo>
                  <a:pt x="0" y="404621"/>
                </a:lnTo>
                <a:lnTo>
                  <a:pt x="404622" y="809243"/>
                </a:lnTo>
                <a:lnTo>
                  <a:pt x="8970264" y="809243"/>
                </a:lnTo>
                <a:lnTo>
                  <a:pt x="8970264" y="0"/>
                </a:lnTo>
                <a:close/>
              </a:path>
            </a:pathLst>
          </a:custGeom>
          <a:solidFill>
            <a:srgbClr val="5AA6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0932" y="1760220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809243"/>
                </a:moveTo>
                <a:lnTo>
                  <a:pt x="404622" y="809243"/>
                </a:lnTo>
                <a:lnTo>
                  <a:pt x="0" y="404621"/>
                </a:lnTo>
                <a:lnTo>
                  <a:pt x="404622" y="0"/>
                </a:lnTo>
                <a:lnTo>
                  <a:pt x="8970264" y="0"/>
                </a:lnTo>
                <a:lnTo>
                  <a:pt x="8970264" y="809243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5547" y="1760220"/>
            <a:ext cx="809244" cy="8092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5547" y="1760220"/>
            <a:ext cx="809625" cy="809625"/>
          </a:xfrm>
          <a:custGeom>
            <a:avLst/>
            <a:gdLst/>
            <a:ahLst/>
            <a:cxnLst/>
            <a:rect l="l" t="t" r="r" b="b"/>
            <a:pathLst>
              <a:path w="809625" h="809625">
                <a:moveTo>
                  <a:pt x="0" y="404621"/>
                </a:moveTo>
                <a:lnTo>
                  <a:pt x="2722" y="357424"/>
                </a:lnTo>
                <a:lnTo>
                  <a:pt x="10686" y="311829"/>
                </a:lnTo>
                <a:lnTo>
                  <a:pt x="23588" y="268138"/>
                </a:lnTo>
                <a:lnTo>
                  <a:pt x="41125" y="226656"/>
                </a:lnTo>
                <a:lnTo>
                  <a:pt x="62994" y="187685"/>
                </a:lnTo>
                <a:lnTo>
                  <a:pt x="88890" y="151529"/>
                </a:lnTo>
                <a:lnTo>
                  <a:pt x="118510" y="118490"/>
                </a:lnTo>
                <a:lnTo>
                  <a:pt x="151550" y="88874"/>
                </a:lnTo>
                <a:lnTo>
                  <a:pt x="187707" y="62981"/>
                </a:lnTo>
                <a:lnTo>
                  <a:pt x="226678" y="41116"/>
                </a:lnTo>
                <a:lnTo>
                  <a:pt x="268158" y="23583"/>
                </a:lnTo>
                <a:lnTo>
                  <a:pt x="311845" y="10683"/>
                </a:lnTo>
                <a:lnTo>
                  <a:pt x="357434" y="2721"/>
                </a:lnTo>
                <a:lnTo>
                  <a:pt x="404622" y="0"/>
                </a:lnTo>
                <a:lnTo>
                  <a:pt x="451819" y="2721"/>
                </a:lnTo>
                <a:lnTo>
                  <a:pt x="497414" y="10683"/>
                </a:lnTo>
                <a:lnTo>
                  <a:pt x="541105" y="23583"/>
                </a:lnTo>
                <a:lnTo>
                  <a:pt x="582587" y="41116"/>
                </a:lnTo>
                <a:lnTo>
                  <a:pt x="621558" y="62981"/>
                </a:lnTo>
                <a:lnTo>
                  <a:pt x="657714" y="88874"/>
                </a:lnTo>
                <a:lnTo>
                  <a:pt x="690753" y="118491"/>
                </a:lnTo>
                <a:lnTo>
                  <a:pt x="720369" y="151529"/>
                </a:lnTo>
                <a:lnTo>
                  <a:pt x="746262" y="187685"/>
                </a:lnTo>
                <a:lnTo>
                  <a:pt x="768127" y="226656"/>
                </a:lnTo>
                <a:lnTo>
                  <a:pt x="785660" y="268138"/>
                </a:lnTo>
                <a:lnTo>
                  <a:pt x="798560" y="311829"/>
                </a:lnTo>
                <a:lnTo>
                  <a:pt x="806522" y="357424"/>
                </a:lnTo>
                <a:lnTo>
                  <a:pt x="809244" y="404621"/>
                </a:lnTo>
                <a:lnTo>
                  <a:pt x="806522" y="451819"/>
                </a:lnTo>
                <a:lnTo>
                  <a:pt x="798560" y="497414"/>
                </a:lnTo>
                <a:lnTo>
                  <a:pt x="785660" y="541105"/>
                </a:lnTo>
                <a:lnTo>
                  <a:pt x="768127" y="582587"/>
                </a:lnTo>
                <a:lnTo>
                  <a:pt x="746262" y="621558"/>
                </a:lnTo>
                <a:lnTo>
                  <a:pt x="720369" y="657714"/>
                </a:lnTo>
                <a:lnTo>
                  <a:pt x="690753" y="690752"/>
                </a:lnTo>
                <a:lnTo>
                  <a:pt x="657714" y="720369"/>
                </a:lnTo>
                <a:lnTo>
                  <a:pt x="621558" y="746262"/>
                </a:lnTo>
                <a:lnTo>
                  <a:pt x="582587" y="768127"/>
                </a:lnTo>
                <a:lnTo>
                  <a:pt x="541105" y="785660"/>
                </a:lnTo>
                <a:lnTo>
                  <a:pt x="497414" y="798560"/>
                </a:lnTo>
                <a:lnTo>
                  <a:pt x="451819" y="806522"/>
                </a:lnTo>
                <a:lnTo>
                  <a:pt x="404622" y="809243"/>
                </a:lnTo>
                <a:lnTo>
                  <a:pt x="357434" y="806522"/>
                </a:lnTo>
                <a:lnTo>
                  <a:pt x="311845" y="798560"/>
                </a:lnTo>
                <a:lnTo>
                  <a:pt x="268158" y="785660"/>
                </a:lnTo>
                <a:lnTo>
                  <a:pt x="226678" y="768127"/>
                </a:lnTo>
                <a:lnTo>
                  <a:pt x="187707" y="746262"/>
                </a:lnTo>
                <a:lnTo>
                  <a:pt x="151550" y="720369"/>
                </a:lnTo>
                <a:lnTo>
                  <a:pt x="118510" y="690752"/>
                </a:lnTo>
                <a:lnTo>
                  <a:pt x="88890" y="657714"/>
                </a:lnTo>
                <a:lnTo>
                  <a:pt x="62994" y="621558"/>
                </a:lnTo>
                <a:lnTo>
                  <a:pt x="41125" y="582587"/>
                </a:lnTo>
                <a:lnTo>
                  <a:pt x="23588" y="541105"/>
                </a:lnTo>
                <a:lnTo>
                  <a:pt x="10686" y="497414"/>
                </a:lnTo>
                <a:lnTo>
                  <a:pt x="2722" y="451819"/>
                </a:lnTo>
                <a:lnTo>
                  <a:pt x="0" y="404621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60932" y="2788920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0"/>
                </a:moveTo>
                <a:lnTo>
                  <a:pt x="404622" y="0"/>
                </a:lnTo>
                <a:lnTo>
                  <a:pt x="0" y="404621"/>
                </a:lnTo>
                <a:lnTo>
                  <a:pt x="404622" y="809243"/>
                </a:lnTo>
                <a:lnTo>
                  <a:pt x="8970264" y="809243"/>
                </a:lnTo>
                <a:lnTo>
                  <a:pt x="8970264" y="0"/>
                </a:lnTo>
                <a:close/>
              </a:path>
            </a:pathLst>
          </a:custGeom>
          <a:solidFill>
            <a:srgbClr val="5F8B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60932" y="2788920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809243"/>
                </a:moveTo>
                <a:lnTo>
                  <a:pt x="404622" y="809243"/>
                </a:lnTo>
                <a:lnTo>
                  <a:pt x="0" y="404621"/>
                </a:lnTo>
                <a:lnTo>
                  <a:pt x="404622" y="0"/>
                </a:lnTo>
                <a:lnTo>
                  <a:pt x="8970264" y="0"/>
                </a:lnTo>
                <a:lnTo>
                  <a:pt x="8970264" y="809243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5547" y="2788920"/>
            <a:ext cx="809244" cy="8092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5547" y="2788920"/>
            <a:ext cx="809625" cy="809625"/>
          </a:xfrm>
          <a:custGeom>
            <a:avLst/>
            <a:gdLst/>
            <a:ahLst/>
            <a:cxnLst/>
            <a:rect l="l" t="t" r="r" b="b"/>
            <a:pathLst>
              <a:path w="809625" h="809625">
                <a:moveTo>
                  <a:pt x="0" y="404621"/>
                </a:moveTo>
                <a:lnTo>
                  <a:pt x="2722" y="357424"/>
                </a:lnTo>
                <a:lnTo>
                  <a:pt x="10686" y="311829"/>
                </a:lnTo>
                <a:lnTo>
                  <a:pt x="23588" y="268138"/>
                </a:lnTo>
                <a:lnTo>
                  <a:pt x="41125" y="226656"/>
                </a:lnTo>
                <a:lnTo>
                  <a:pt x="62994" y="187685"/>
                </a:lnTo>
                <a:lnTo>
                  <a:pt x="88890" y="151529"/>
                </a:lnTo>
                <a:lnTo>
                  <a:pt x="118510" y="118490"/>
                </a:lnTo>
                <a:lnTo>
                  <a:pt x="151550" y="88874"/>
                </a:lnTo>
                <a:lnTo>
                  <a:pt x="187707" y="62981"/>
                </a:lnTo>
                <a:lnTo>
                  <a:pt x="226678" y="41116"/>
                </a:lnTo>
                <a:lnTo>
                  <a:pt x="268158" y="23583"/>
                </a:lnTo>
                <a:lnTo>
                  <a:pt x="311845" y="10683"/>
                </a:lnTo>
                <a:lnTo>
                  <a:pt x="357434" y="2721"/>
                </a:lnTo>
                <a:lnTo>
                  <a:pt x="404622" y="0"/>
                </a:lnTo>
                <a:lnTo>
                  <a:pt x="451819" y="2721"/>
                </a:lnTo>
                <a:lnTo>
                  <a:pt x="497414" y="10683"/>
                </a:lnTo>
                <a:lnTo>
                  <a:pt x="541105" y="23583"/>
                </a:lnTo>
                <a:lnTo>
                  <a:pt x="582587" y="41116"/>
                </a:lnTo>
                <a:lnTo>
                  <a:pt x="621558" y="62981"/>
                </a:lnTo>
                <a:lnTo>
                  <a:pt x="657714" y="88874"/>
                </a:lnTo>
                <a:lnTo>
                  <a:pt x="690753" y="118491"/>
                </a:lnTo>
                <a:lnTo>
                  <a:pt x="720369" y="151529"/>
                </a:lnTo>
                <a:lnTo>
                  <a:pt x="746262" y="187685"/>
                </a:lnTo>
                <a:lnTo>
                  <a:pt x="768127" y="226656"/>
                </a:lnTo>
                <a:lnTo>
                  <a:pt x="785660" y="268138"/>
                </a:lnTo>
                <a:lnTo>
                  <a:pt x="798560" y="311829"/>
                </a:lnTo>
                <a:lnTo>
                  <a:pt x="806522" y="357424"/>
                </a:lnTo>
                <a:lnTo>
                  <a:pt x="809244" y="404621"/>
                </a:lnTo>
                <a:lnTo>
                  <a:pt x="806522" y="451819"/>
                </a:lnTo>
                <a:lnTo>
                  <a:pt x="798560" y="497414"/>
                </a:lnTo>
                <a:lnTo>
                  <a:pt x="785660" y="541105"/>
                </a:lnTo>
                <a:lnTo>
                  <a:pt x="768127" y="582587"/>
                </a:lnTo>
                <a:lnTo>
                  <a:pt x="746262" y="621558"/>
                </a:lnTo>
                <a:lnTo>
                  <a:pt x="720369" y="657714"/>
                </a:lnTo>
                <a:lnTo>
                  <a:pt x="690753" y="690752"/>
                </a:lnTo>
                <a:lnTo>
                  <a:pt x="657714" y="720369"/>
                </a:lnTo>
                <a:lnTo>
                  <a:pt x="621558" y="746262"/>
                </a:lnTo>
                <a:lnTo>
                  <a:pt x="582587" y="768127"/>
                </a:lnTo>
                <a:lnTo>
                  <a:pt x="541105" y="785660"/>
                </a:lnTo>
                <a:lnTo>
                  <a:pt x="497414" y="798560"/>
                </a:lnTo>
                <a:lnTo>
                  <a:pt x="451819" y="806522"/>
                </a:lnTo>
                <a:lnTo>
                  <a:pt x="404622" y="809243"/>
                </a:lnTo>
                <a:lnTo>
                  <a:pt x="357434" y="806522"/>
                </a:lnTo>
                <a:lnTo>
                  <a:pt x="311845" y="798560"/>
                </a:lnTo>
                <a:lnTo>
                  <a:pt x="268158" y="785660"/>
                </a:lnTo>
                <a:lnTo>
                  <a:pt x="226678" y="768127"/>
                </a:lnTo>
                <a:lnTo>
                  <a:pt x="187707" y="746262"/>
                </a:lnTo>
                <a:lnTo>
                  <a:pt x="151550" y="720369"/>
                </a:lnTo>
                <a:lnTo>
                  <a:pt x="118510" y="690752"/>
                </a:lnTo>
                <a:lnTo>
                  <a:pt x="88890" y="657714"/>
                </a:lnTo>
                <a:lnTo>
                  <a:pt x="62994" y="621558"/>
                </a:lnTo>
                <a:lnTo>
                  <a:pt x="41125" y="582587"/>
                </a:lnTo>
                <a:lnTo>
                  <a:pt x="23588" y="541105"/>
                </a:lnTo>
                <a:lnTo>
                  <a:pt x="10686" y="497414"/>
                </a:lnTo>
                <a:lnTo>
                  <a:pt x="2722" y="451819"/>
                </a:lnTo>
                <a:lnTo>
                  <a:pt x="0" y="404621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60932" y="3819144"/>
            <a:ext cx="8970645" cy="807720"/>
          </a:xfrm>
          <a:custGeom>
            <a:avLst/>
            <a:gdLst/>
            <a:ahLst/>
            <a:cxnLst/>
            <a:rect l="l" t="t" r="r" b="b"/>
            <a:pathLst>
              <a:path w="8970645" h="807720">
                <a:moveTo>
                  <a:pt x="8970264" y="0"/>
                </a:moveTo>
                <a:lnTo>
                  <a:pt x="403860" y="0"/>
                </a:lnTo>
                <a:lnTo>
                  <a:pt x="0" y="403859"/>
                </a:lnTo>
                <a:lnTo>
                  <a:pt x="403860" y="807719"/>
                </a:lnTo>
                <a:lnTo>
                  <a:pt x="8970264" y="807719"/>
                </a:lnTo>
                <a:lnTo>
                  <a:pt x="8970264" y="0"/>
                </a:lnTo>
                <a:close/>
              </a:path>
            </a:pathLst>
          </a:custGeom>
          <a:solidFill>
            <a:srgbClr val="666A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60932" y="3819144"/>
            <a:ext cx="8970645" cy="807720"/>
          </a:xfrm>
          <a:custGeom>
            <a:avLst/>
            <a:gdLst/>
            <a:ahLst/>
            <a:cxnLst/>
            <a:rect l="l" t="t" r="r" b="b"/>
            <a:pathLst>
              <a:path w="8970645" h="807720">
                <a:moveTo>
                  <a:pt x="8970264" y="807719"/>
                </a:moveTo>
                <a:lnTo>
                  <a:pt x="403860" y="807719"/>
                </a:lnTo>
                <a:lnTo>
                  <a:pt x="0" y="403859"/>
                </a:lnTo>
                <a:lnTo>
                  <a:pt x="403860" y="0"/>
                </a:lnTo>
                <a:lnTo>
                  <a:pt x="8970264" y="0"/>
                </a:lnTo>
                <a:lnTo>
                  <a:pt x="8970264" y="80771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5547" y="3819144"/>
            <a:ext cx="809244" cy="8077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5547" y="3819144"/>
            <a:ext cx="809625" cy="807720"/>
          </a:xfrm>
          <a:custGeom>
            <a:avLst/>
            <a:gdLst/>
            <a:ahLst/>
            <a:cxnLst/>
            <a:rect l="l" t="t" r="r" b="b"/>
            <a:pathLst>
              <a:path w="809625" h="807720">
                <a:moveTo>
                  <a:pt x="0" y="403859"/>
                </a:moveTo>
                <a:lnTo>
                  <a:pt x="2722" y="356767"/>
                </a:lnTo>
                <a:lnTo>
                  <a:pt x="10686" y="311269"/>
                </a:lnTo>
                <a:lnTo>
                  <a:pt x="23588" y="267668"/>
                </a:lnTo>
                <a:lnTo>
                  <a:pt x="41125" y="226267"/>
                </a:lnTo>
                <a:lnTo>
                  <a:pt x="62994" y="187370"/>
                </a:lnTo>
                <a:lnTo>
                  <a:pt x="88890" y="151280"/>
                </a:lnTo>
                <a:lnTo>
                  <a:pt x="118510" y="118300"/>
                </a:lnTo>
                <a:lnTo>
                  <a:pt x="151550" y="88734"/>
                </a:lnTo>
                <a:lnTo>
                  <a:pt x="187707" y="62884"/>
                </a:lnTo>
                <a:lnTo>
                  <a:pt x="226678" y="41054"/>
                </a:lnTo>
                <a:lnTo>
                  <a:pt x="268158" y="23548"/>
                </a:lnTo>
                <a:lnTo>
                  <a:pt x="311845" y="10667"/>
                </a:lnTo>
                <a:lnTo>
                  <a:pt x="357434" y="2717"/>
                </a:lnTo>
                <a:lnTo>
                  <a:pt x="404622" y="0"/>
                </a:lnTo>
                <a:lnTo>
                  <a:pt x="451819" y="2717"/>
                </a:lnTo>
                <a:lnTo>
                  <a:pt x="497414" y="10667"/>
                </a:lnTo>
                <a:lnTo>
                  <a:pt x="541105" y="23548"/>
                </a:lnTo>
                <a:lnTo>
                  <a:pt x="582587" y="41054"/>
                </a:lnTo>
                <a:lnTo>
                  <a:pt x="621558" y="62884"/>
                </a:lnTo>
                <a:lnTo>
                  <a:pt x="657714" y="88734"/>
                </a:lnTo>
                <a:lnTo>
                  <a:pt x="690753" y="118300"/>
                </a:lnTo>
                <a:lnTo>
                  <a:pt x="720369" y="151280"/>
                </a:lnTo>
                <a:lnTo>
                  <a:pt x="746262" y="187370"/>
                </a:lnTo>
                <a:lnTo>
                  <a:pt x="768127" y="226267"/>
                </a:lnTo>
                <a:lnTo>
                  <a:pt x="785660" y="267668"/>
                </a:lnTo>
                <a:lnTo>
                  <a:pt x="798560" y="311269"/>
                </a:lnTo>
                <a:lnTo>
                  <a:pt x="806522" y="356767"/>
                </a:lnTo>
                <a:lnTo>
                  <a:pt x="809244" y="403859"/>
                </a:lnTo>
                <a:lnTo>
                  <a:pt x="806522" y="450952"/>
                </a:lnTo>
                <a:lnTo>
                  <a:pt x="798560" y="496450"/>
                </a:lnTo>
                <a:lnTo>
                  <a:pt x="785660" y="540051"/>
                </a:lnTo>
                <a:lnTo>
                  <a:pt x="768127" y="581452"/>
                </a:lnTo>
                <a:lnTo>
                  <a:pt x="746262" y="620349"/>
                </a:lnTo>
                <a:lnTo>
                  <a:pt x="720369" y="656439"/>
                </a:lnTo>
                <a:lnTo>
                  <a:pt x="690753" y="689419"/>
                </a:lnTo>
                <a:lnTo>
                  <a:pt x="657714" y="718985"/>
                </a:lnTo>
                <a:lnTo>
                  <a:pt x="621558" y="744835"/>
                </a:lnTo>
                <a:lnTo>
                  <a:pt x="582587" y="766665"/>
                </a:lnTo>
                <a:lnTo>
                  <a:pt x="541105" y="784171"/>
                </a:lnTo>
                <a:lnTo>
                  <a:pt x="497414" y="797051"/>
                </a:lnTo>
                <a:lnTo>
                  <a:pt x="451819" y="805002"/>
                </a:lnTo>
                <a:lnTo>
                  <a:pt x="404622" y="807719"/>
                </a:lnTo>
                <a:lnTo>
                  <a:pt x="357434" y="805002"/>
                </a:lnTo>
                <a:lnTo>
                  <a:pt x="311845" y="797051"/>
                </a:lnTo>
                <a:lnTo>
                  <a:pt x="268158" y="784171"/>
                </a:lnTo>
                <a:lnTo>
                  <a:pt x="226678" y="766665"/>
                </a:lnTo>
                <a:lnTo>
                  <a:pt x="187707" y="744835"/>
                </a:lnTo>
                <a:lnTo>
                  <a:pt x="151550" y="718985"/>
                </a:lnTo>
                <a:lnTo>
                  <a:pt x="118510" y="689419"/>
                </a:lnTo>
                <a:lnTo>
                  <a:pt x="88890" y="656439"/>
                </a:lnTo>
                <a:lnTo>
                  <a:pt x="62994" y="620349"/>
                </a:lnTo>
                <a:lnTo>
                  <a:pt x="41125" y="581452"/>
                </a:lnTo>
                <a:lnTo>
                  <a:pt x="23588" y="540051"/>
                </a:lnTo>
                <a:lnTo>
                  <a:pt x="10686" y="496450"/>
                </a:lnTo>
                <a:lnTo>
                  <a:pt x="2722" y="450952"/>
                </a:lnTo>
                <a:lnTo>
                  <a:pt x="0" y="40385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60932" y="4847844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0"/>
                </a:moveTo>
                <a:lnTo>
                  <a:pt x="404622" y="0"/>
                </a:lnTo>
                <a:lnTo>
                  <a:pt x="0" y="404621"/>
                </a:lnTo>
                <a:lnTo>
                  <a:pt x="404622" y="809243"/>
                </a:lnTo>
                <a:lnTo>
                  <a:pt x="8970264" y="809243"/>
                </a:lnTo>
                <a:lnTo>
                  <a:pt x="8970264" y="0"/>
                </a:lnTo>
                <a:close/>
              </a:path>
            </a:pathLst>
          </a:custGeom>
          <a:solidFill>
            <a:srgbClr val="996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60932" y="4847844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809243"/>
                </a:moveTo>
                <a:lnTo>
                  <a:pt x="404622" y="809243"/>
                </a:lnTo>
                <a:lnTo>
                  <a:pt x="0" y="404621"/>
                </a:lnTo>
                <a:lnTo>
                  <a:pt x="404622" y="0"/>
                </a:lnTo>
                <a:lnTo>
                  <a:pt x="8970264" y="0"/>
                </a:lnTo>
                <a:lnTo>
                  <a:pt x="8970264" y="809243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55547" y="4847844"/>
            <a:ext cx="809244" cy="8092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5547" y="4847844"/>
            <a:ext cx="809625" cy="809625"/>
          </a:xfrm>
          <a:custGeom>
            <a:avLst/>
            <a:gdLst/>
            <a:ahLst/>
            <a:cxnLst/>
            <a:rect l="l" t="t" r="r" b="b"/>
            <a:pathLst>
              <a:path w="809625" h="809625">
                <a:moveTo>
                  <a:pt x="0" y="404621"/>
                </a:moveTo>
                <a:lnTo>
                  <a:pt x="2722" y="357424"/>
                </a:lnTo>
                <a:lnTo>
                  <a:pt x="10686" y="311829"/>
                </a:lnTo>
                <a:lnTo>
                  <a:pt x="23588" y="268138"/>
                </a:lnTo>
                <a:lnTo>
                  <a:pt x="41125" y="226656"/>
                </a:lnTo>
                <a:lnTo>
                  <a:pt x="62994" y="187685"/>
                </a:lnTo>
                <a:lnTo>
                  <a:pt x="88890" y="151529"/>
                </a:lnTo>
                <a:lnTo>
                  <a:pt x="118510" y="118490"/>
                </a:lnTo>
                <a:lnTo>
                  <a:pt x="151550" y="88874"/>
                </a:lnTo>
                <a:lnTo>
                  <a:pt x="187707" y="62981"/>
                </a:lnTo>
                <a:lnTo>
                  <a:pt x="226678" y="41116"/>
                </a:lnTo>
                <a:lnTo>
                  <a:pt x="268158" y="23583"/>
                </a:lnTo>
                <a:lnTo>
                  <a:pt x="311845" y="10683"/>
                </a:lnTo>
                <a:lnTo>
                  <a:pt x="357434" y="2721"/>
                </a:lnTo>
                <a:lnTo>
                  <a:pt x="404622" y="0"/>
                </a:lnTo>
                <a:lnTo>
                  <a:pt x="451819" y="2721"/>
                </a:lnTo>
                <a:lnTo>
                  <a:pt x="497414" y="10683"/>
                </a:lnTo>
                <a:lnTo>
                  <a:pt x="541105" y="23583"/>
                </a:lnTo>
                <a:lnTo>
                  <a:pt x="582587" y="41116"/>
                </a:lnTo>
                <a:lnTo>
                  <a:pt x="621558" y="62981"/>
                </a:lnTo>
                <a:lnTo>
                  <a:pt x="657714" y="88874"/>
                </a:lnTo>
                <a:lnTo>
                  <a:pt x="690753" y="118490"/>
                </a:lnTo>
                <a:lnTo>
                  <a:pt x="720369" y="151529"/>
                </a:lnTo>
                <a:lnTo>
                  <a:pt x="746262" y="187685"/>
                </a:lnTo>
                <a:lnTo>
                  <a:pt x="768127" y="226656"/>
                </a:lnTo>
                <a:lnTo>
                  <a:pt x="785660" y="268138"/>
                </a:lnTo>
                <a:lnTo>
                  <a:pt x="798560" y="311829"/>
                </a:lnTo>
                <a:lnTo>
                  <a:pt x="806522" y="357424"/>
                </a:lnTo>
                <a:lnTo>
                  <a:pt x="809244" y="404621"/>
                </a:lnTo>
                <a:lnTo>
                  <a:pt x="806522" y="451819"/>
                </a:lnTo>
                <a:lnTo>
                  <a:pt x="798560" y="497414"/>
                </a:lnTo>
                <a:lnTo>
                  <a:pt x="785660" y="541105"/>
                </a:lnTo>
                <a:lnTo>
                  <a:pt x="768127" y="582587"/>
                </a:lnTo>
                <a:lnTo>
                  <a:pt x="746262" y="621558"/>
                </a:lnTo>
                <a:lnTo>
                  <a:pt x="720369" y="657714"/>
                </a:lnTo>
                <a:lnTo>
                  <a:pt x="690753" y="690752"/>
                </a:lnTo>
                <a:lnTo>
                  <a:pt x="657714" y="720369"/>
                </a:lnTo>
                <a:lnTo>
                  <a:pt x="621558" y="746262"/>
                </a:lnTo>
                <a:lnTo>
                  <a:pt x="582587" y="768127"/>
                </a:lnTo>
                <a:lnTo>
                  <a:pt x="541105" y="785660"/>
                </a:lnTo>
                <a:lnTo>
                  <a:pt x="497414" y="798560"/>
                </a:lnTo>
                <a:lnTo>
                  <a:pt x="451819" y="806522"/>
                </a:lnTo>
                <a:lnTo>
                  <a:pt x="404622" y="809243"/>
                </a:lnTo>
                <a:lnTo>
                  <a:pt x="357434" y="806522"/>
                </a:lnTo>
                <a:lnTo>
                  <a:pt x="311845" y="798560"/>
                </a:lnTo>
                <a:lnTo>
                  <a:pt x="268158" y="785660"/>
                </a:lnTo>
                <a:lnTo>
                  <a:pt x="226678" y="768127"/>
                </a:lnTo>
                <a:lnTo>
                  <a:pt x="187707" y="746262"/>
                </a:lnTo>
                <a:lnTo>
                  <a:pt x="151550" y="720369"/>
                </a:lnTo>
                <a:lnTo>
                  <a:pt x="118510" y="690753"/>
                </a:lnTo>
                <a:lnTo>
                  <a:pt x="88890" y="657714"/>
                </a:lnTo>
                <a:lnTo>
                  <a:pt x="62994" y="621558"/>
                </a:lnTo>
                <a:lnTo>
                  <a:pt x="41125" y="582587"/>
                </a:lnTo>
                <a:lnTo>
                  <a:pt x="23588" y="541105"/>
                </a:lnTo>
                <a:lnTo>
                  <a:pt x="10686" y="497414"/>
                </a:lnTo>
                <a:lnTo>
                  <a:pt x="2722" y="451819"/>
                </a:lnTo>
                <a:lnTo>
                  <a:pt x="0" y="404621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60932" y="5876544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0"/>
                </a:moveTo>
                <a:lnTo>
                  <a:pt x="404622" y="0"/>
                </a:lnTo>
                <a:lnTo>
                  <a:pt x="0" y="404621"/>
                </a:lnTo>
                <a:lnTo>
                  <a:pt x="404622" y="809243"/>
                </a:lnTo>
                <a:lnTo>
                  <a:pt x="8970264" y="809243"/>
                </a:lnTo>
                <a:lnTo>
                  <a:pt x="8970264" y="0"/>
                </a:lnTo>
                <a:close/>
              </a:path>
            </a:pathLst>
          </a:custGeom>
          <a:solidFill>
            <a:srgbClr val="D17C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60932" y="5876544"/>
            <a:ext cx="8970645" cy="809625"/>
          </a:xfrm>
          <a:custGeom>
            <a:avLst/>
            <a:gdLst/>
            <a:ahLst/>
            <a:cxnLst/>
            <a:rect l="l" t="t" r="r" b="b"/>
            <a:pathLst>
              <a:path w="8970645" h="809625">
                <a:moveTo>
                  <a:pt x="8970264" y="809243"/>
                </a:moveTo>
                <a:lnTo>
                  <a:pt x="404622" y="809243"/>
                </a:lnTo>
                <a:lnTo>
                  <a:pt x="0" y="404621"/>
                </a:lnTo>
                <a:lnTo>
                  <a:pt x="404622" y="0"/>
                </a:lnTo>
                <a:lnTo>
                  <a:pt x="8970264" y="0"/>
                </a:lnTo>
                <a:lnTo>
                  <a:pt x="8970264" y="809243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302889" y="1814525"/>
            <a:ext cx="5375910" cy="4723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51815" indent="-552450">
              <a:lnSpc>
                <a:spcPct val="100000"/>
              </a:lnSpc>
              <a:spcBef>
                <a:spcPts val="105"/>
              </a:spcBef>
              <a:buSzPct val="97368"/>
              <a:buAutoNum type="arabicPeriod"/>
              <a:tabLst>
                <a:tab pos="552450" algn="l"/>
              </a:tabLst>
            </a:pPr>
            <a:r>
              <a:rPr sz="3800" b="1" dirty="0">
                <a:latin typeface="Trebuchet MS"/>
                <a:cs typeface="Trebuchet MS"/>
              </a:rPr>
              <a:t>Psychiatric</a:t>
            </a:r>
            <a:r>
              <a:rPr sz="3800" b="1" spc="-70" dirty="0">
                <a:latin typeface="Trebuchet MS"/>
                <a:cs typeface="Trebuchet MS"/>
              </a:rPr>
              <a:t> </a:t>
            </a:r>
            <a:r>
              <a:rPr sz="3800" b="1" dirty="0">
                <a:latin typeface="Trebuchet MS"/>
                <a:cs typeface="Trebuchet MS"/>
              </a:rPr>
              <a:t>Disorders</a:t>
            </a:r>
            <a:endParaRPr sz="3800">
              <a:latin typeface="Trebuchet MS"/>
              <a:cs typeface="Trebuchet MS"/>
            </a:endParaRPr>
          </a:p>
          <a:p>
            <a:pPr marL="526415" marR="518795" lvl="1">
              <a:lnSpc>
                <a:spcPct val="177700"/>
              </a:lnSpc>
              <a:buSzPct val="97368"/>
              <a:buAutoNum type="arabicPeriod"/>
              <a:tabLst>
                <a:tab pos="988694" algn="l"/>
              </a:tabLst>
            </a:pPr>
            <a:r>
              <a:rPr sz="3800" b="1" spc="-5" dirty="0">
                <a:latin typeface="Trebuchet MS"/>
                <a:cs typeface="Trebuchet MS"/>
              </a:rPr>
              <a:t>Major</a:t>
            </a:r>
            <a:r>
              <a:rPr sz="3800" b="1" spc="-75" dirty="0">
                <a:latin typeface="Trebuchet MS"/>
                <a:cs typeface="Trebuchet MS"/>
              </a:rPr>
              <a:t> </a:t>
            </a:r>
            <a:r>
              <a:rPr sz="3800" b="1" dirty="0">
                <a:latin typeface="Trebuchet MS"/>
                <a:cs typeface="Trebuchet MS"/>
              </a:rPr>
              <a:t>depression  </a:t>
            </a:r>
            <a:r>
              <a:rPr sz="3800" b="1" spc="-5" dirty="0">
                <a:latin typeface="Trebuchet MS"/>
                <a:cs typeface="Trebuchet MS"/>
              </a:rPr>
              <a:t>1.Schizophrenia</a:t>
            </a:r>
            <a:endParaRPr sz="3800">
              <a:latin typeface="Trebuchet MS"/>
              <a:cs typeface="Trebuchet MS"/>
            </a:endParaRPr>
          </a:p>
          <a:p>
            <a:pPr marL="12065" marR="5080" algn="ctr">
              <a:lnSpc>
                <a:spcPct val="177700"/>
              </a:lnSpc>
              <a:spcBef>
                <a:spcPts val="5"/>
              </a:spcBef>
            </a:pPr>
            <a:r>
              <a:rPr sz="3800" b="1" dirty="0">
                <a:latin typeface="Trebuchet MS"/>
                <a:cs typeface="Trebuchet MS"/>
              </a:rPr>
              <a:t>1.Drug </a:t>
            </a:r>
            <a:r>
              <a:rPr sz="3800" b="1" spc="-5" dirty="0">
                <a:latin typeface="Trebuchet MS"/>
                <a:cs typeface="Trebuchet MS"/>
              </a:rPr>
              <a:t>or alcohol</a:t>
            </a:r>
            <a:r>
              <a:rPr sz="3800" b="1" spc="-70" dirty="0">
                <a:latin typeface="Trebuchet MS"/>
                <a:cs typeface="Trebuchet MS"/>
              </a:rPr>
              <a:t> </a:t>
            </a:r>
            <a:r>
              <a:rPr sz="3800" b="1" dirty="0">
                <a:latin typeface="Trebuchet MS"/>
                <a:cs typeface="Trebuchet MS"/>
              </a:rPr>
              <a:t>abuse  </a:t>
            </a:r>
            <a:r>
              <a:rPr sz="3800" b="1" spc="-5" dirty="0">
                <a:latin typeface="Trebuchet MS"/>
                <a:cs typeface="Trebuchet MS"/>
              </a:rPr>
              <a:t>1.Dementia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55547" y="5876544"/>
            <a:ext cx="809244" cy="8092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5547" y="5876544"/>
            <a:ext cx="809625" cy="809625"/>
          </a:xfrm>
          <a:custGeom>
            <a:avLst/>
            <a:gdLst/>
            <a:ahLst/>
            <a:cxnLst/>
            <a:rect l="l" t="t" r="r" b="b"/>
            <a:pathLst>
              <a:path w="809625" h="809625">
                <a:moveTo>
                  <a:pt x="0" y="404621"/>
                </a:moveTo>
                <a:lnTo>
                  <a:pt x="2722" y="357434"/>
                </a:lnTo>
                <a:lnTo>
                  <a:pt x="10686" y="311845"/>
                </a:lnTo>
                <a:lnTo>
                  <a:pt x="23588" y="268158"/>
                </a:lnTo>
                <a:lnTo>
                  <a:pt x="41125" y="226678"/>
                </a:lnTo>
                <a:lnTo>
                  <a:pt x="62994" y="187707"/>
                </a:lnTo>
                <a:lnTo>
                  <a:pt x="88890" y="151550"/>
                </a:lnTo>
                <a:lnTo>
                  <a:pt x="118510" y="118510"/>
                </a:lnTo>
                <a:lnTo>
                  <a:pt x="151550" y="88890"/>
                </a:lnTo>
                <a:lnTo>
                  <a:pt x="187707" y="62994"/>
                </a:lnTo>
                <a:lnTo>
                  <a:pt x="226678" y="41125"/>
                </a:lnTo>
                <a:lnTo>
                  <a:pt x="268158" y="23588"/>
                </a:lnTo>
                <a:lnTo>
                  <a:pt x="311845" y="10686"/>
                </a:lnTo>
                <a:lnTo>
                  <a:pt x="357434" y="2722"/>
                </a:lnTo>
                <a:lnTo>
                  <a:pt x="404622" y="0"/>
                </a:lnTo>
                <a:lnTo>
                  <a:pt x="451819" y="2722"/>
                </a:lnTo>
                <a:lnTo>
                  <a:pt x="497414" y="10686"/>
                </a:lnTo>
                <a:lnTo>
                  <a:pt x="541105" y="23588"/>
                </a:lnTo>
                <a:lnTo>
                  <a:pt x="582587" y="41125"/>
                </a:lnTo>
                <a:lnTo>
                  <a:pt x="621558" y="62994"/>
                </a:lnTo>
                <a:lnTo>
                  <a:pt x="657714" y="88890"/>
                </a:lnTo>
                <a:lnTo>
                  <a:pt x="690753" y="118510"/>
                </a:lnTo>
                <a:lnTo>
                  <a:pt x="720369" y="151550"/>
                </a:lnTo>
                <a:lnTo>
                  <a:pt x="746262" y="187707"/>
                </a:lnTo>
                <a:lnTo>
                  <a:pt x="768127" y="226678"/>
                </a:lnTo>
                <a:lnTo>
                  <a:pt x="785660" y="268158"/>
                </a:lnTo>
                <a:lnTo>
                  <a:pt x="798560" y="311845"/>
                </a:lnTo>
                <a:lnTo>
                  <a:pt x="806522" y="357434"/>
                </a:lnTo>
                <a:lnTo>
                  <a:pt x="809244" y="404621"/>
                </a:lnTo>
                <a:lnTo>
                  <a:pt x="806522" y="451809"/>
                </a:lnTo>
                <a:lnTo>
                  <a:pt x="798560" y="497398"/>
                </a:lnTo>
                <a:lnTo>
                  <a:pt x="785660" y="541085"/>
                </a:lnTo>
                <a:lnTo>
                  <a:pt x="768127" y="582565"/>
                </a:lnTo>
                <a:lnTo>
                  <a:pt x="746262" y="621536"/>
                </a:lnTo>
                <a:lnTo>
                  <a:pt x="720369" y="657693"/>
                </a:lnTo>
                <a:lnTo>
                  <a:pt x="690753" y="690733"/>
                </a:lnTo>
                <a:lnTo>
                  <a:pt x="657714" y="720353"/>
                </a:lnTo>
                <a:lnTo>
                  <a:pt x="621558" y="746249"/>
                </a:lnTo>
                <a:lnTo>
                  <a:pt x="582587" y="768118"/>
                </a:lnTo>
                <a:lnTo>
                  <a:pt x="541105" y="785655"/>
                </a:lnTo>
                <a:lnTo>
                  <a:pt x="497414" y="798557"/>
                </a:lnTo>
                <a:lnTo>
                  <a:pt x="451819" y="806521"/>
                </a:lnTo>
                <a:lnTo>
                  <a:pt x="404622" y="809243"/>
                </a:lnTo>
                <a:lnTo>
                  <a:pt x="357434" y="806521"/>
                </a:lnTo>
                <a:lnTo>
                  <a:pt x="311845" y="798557"/>
                </a:lnTo>
                <a:lnTo>
                  <a:pt x="268158" y="785655"/>
                </a:lnTo>
                <a:lnTo>
                  <a:pt x="226678" y="768118"/>
                </a:lnTo>
                <a:lnTo>
                  <a:pt x="187707" y="746249"/>
                </a:lnTo>
                <a:lnTo>
                  <a:pt x="151550" y="720353"/>
                </a:lnTo>
                <a:lnTo>
                  <a:pt x="118510" y="690733"/>
                </a:lnTo>
                <a:lnTo>
                  <a:pt x="88890" y="657693"/>
                </a:lnTo>
                <a:lnTo>
                  <a:pt x="62994" y="621536"/>
                </a:lnTo>
                <a:lnTo>
                  <a:pt x="41125" y="582565"/>
                </a:lnTo>
                <a:lnTo>
                  <a:pt x="23588" y="541085"/>
                </a:lnTo>
                <a:lnTo>
                  <a:pt x="10686" y="497398"/>
                </a:lnTo>
                <a:lnTo>
                  <a:pt x="2722" y="451809"/>
                </a:lnTo>
                <a:lnTo>
                  <a:pt x="0" y="404621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58216" y="525856"/>
            <a:ext cx="3354070" cy="1046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700" spc="-10" dirty="0"/>
              <a:t>Etiology</a:t>
            </a:r>
            <a:endParaRPr sz="6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74647" y="210311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0"/>
                </a:moveTo>
                <a:lnTo>
                  <a:pt x="404622" y="0"/>
                </a:lnTo>
                <a:lnTo>
                  <a:pt x="0" y="404622"/>
                </a:lnTo>
                <a:lnTo>
                  <a:pt x="404622" y="809244"/>
                </a:lnTo>
                <a:lnTo>
                  <a:pt x="8831580" y="809244"/>
                </a:lnTo>
                <a:lnTo>
                  <a:pt x="8831580" y="0"/>
                </a:lnTo>
                <a:close/>
              </a:path>
            </a:pathLst>
          </a:custGeom>
          <a:solidFill>
            <a:srgbClr val="D17C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4647" y="210311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809244"/>
                </a:moveTo>
                <a:lnTo>
                  <a:pt x="404622" y="809244"/>
                </a:lnTo>
                <a:lnTo>
                  <a:pt x="0" y="404622"/>
                </a:lnTo>
                <a:lnTo>
                  <a:pt x="404622" y="0"/>
                </a:lnTo>
                <a:lnTo>
                  <a:pt x="8831580" y="0"/>
                </a:lnTo>
                <a:lnTo>
                  <a:pt x="8831580" y="80924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00346" y="282702"/>
            <a:ext cx="2286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dirty="0">
                <a:solidFill>
                  <a:srgbClr val="000000"/>
                </a:solidFill>
                <a:latin typeface="Trebuchet MS"/>
                <a:cs typeface="Trebuchet MS"/>
              </a:rPr>
              <a:t>1.Delirium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34211" y="210311"/>
            <a:ext cx="807719" cy="809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4211" y="210311"/>
            <a:ext cx="807720" cy="809625"/>
          </a:xfrm>
          <a:custGeom>
            <a:avLst/>
            <a:gdLst/>
            <a:ahLst/>
            <a:cxnLst/>
            <a:rect l="l" t="t" r="r" b="b"/>
            <a:pathLst>
              <a:path w="807719" h="809625">
                <a:moveTo>
                  <a:pt x="0" y="404622"/>
                </a:moveTo>
                <a:lnTo>
                  <a:pt x="2716" y="357424"/>
                </a:lnTo>
                <a:lnTo>
                  <a:pt x="10666" y="311829"/>
                </a:lnTo>
                <a:lnTo>
                  <a:pt x="23544" y="268138"/>
                </a:lnTo>
                <a:lnTo>
                  <a:pt x="41048" y="226656"/>
                </a:lnTo>
                <a:lnTo>
                  <a:pt x="62875" y="187685"/>
                </a:lnTo>
                <a:lnTo>
                  <a:pt x="88722" y="151529"/>
                </a:lnTo>
                <a:lnTo>
                  <a:pt x="118286" y="118490"/>
                </a:lnTo>
                <a:lnTo>
                  <a:pt x="151264" y="88874"/>
                </a:lnTo>
                <a:lnTo>
                  <a:pt x="187353" y="62981"/>
                </a:lnTo>
                <a:lnTo>
                  <a:pt x="226250" y="41116"/>
                </a:lnTo>
                <a:lnTo>
                  <a:pt x="267652" y="23583"/>
                </a:lnTo>
                <a:lnTo>
                  <a:pt x="311257" y="10683"/>
                </a:lnTo>
                <a:lnTo>
                  <a:pt x="356760" y="2721"/>
                </a:lnTo>
                <a:lnTo>
                  <a:pt x="403859" y="0"/>
                </a:lnTo>
                <a:lnTo>
                  <a:pt x="450952" y="2721"/>
                </a:lnTo>
                <a:lnTo>
                  <a:pt x="496450" y="10683"/>
                </a:lnTo>
                <a:lnTo>
                  <a:pt x="540051" y="23583"/>
                </a:lnTo>
                <a:lnTo>
                  <a:pt x="581452" y="41116"/>
                </a:lnTo>
                <a:lnTo>
                  <a:pt x="620349" y="62981"/>
                </a:lnTo>
                <a:lnTo>
                  <a:pt x="656439" y="88874"/>
                </a:lnTo>
                <a:lnTo>
                  <a:pt x="689419" y="118490"/>
                </a:lnTo>
                <a:lnTo>
                  <a:pt x="718985" y="151529"/>
                </a:lnTo>
                <a:lnTo>
                  <a:pt x="744835" y="187685"/>
                </a:lnTo>
                <a:lnTo>
                  <a:pt x="766665" y="226656"/>
                </a:lnTo>
                <a:lnTo>
                  <a:pt x="784171" y="268138"/>
                </a:lnTo>
                <a:lnTo>
                  <a:pt x="797051" y="311829"/>
                </a:lnTo>
                <a:lnTo>
                  <a:pt x="805002" y="357424"/>
                </a:lnTo>
                <a:lnTo>
                  <a:pt x="807719" y="404622"/>
                </a:lnTo>
                <a:lnTo>
                  <a:pt x="805002" y="451819"/>
                </a:lnTo>
                <a:lnTo>
                  <a:pt x="797051" y="497414"/>
                </a:lnTo>
                <a:lnTo>
                  <a:pt x="784171" y="541105"/>
                </a:lnTo>
                <a:lnTo>
                  <a:pt x="766665" y="582587"/>
                </a:lnTo>
                <a:lnTo>
                  <a:pt x="744835" y="621558"/>
                </a:lnTo>
                <a:lnTo>
                  <a:pt x="718985" y="657714"/>
                </a:lnTo>
                <a:lnTo>
                  <a:pt x="689419" y="690753"/>
                </a:lnTo>
                <a:lnTo>
                  <a:pt x="656439" y="720369"/>
                </a:lnTo>
                <a:lnTo>
                  <a:pt x="620349" y="746262"/>
                </a:lnTo>
                <a:lnTo>
                  <a:pt x="581452" y="768127"/>
                </a:lnTo>
                <a:lnTo>
                  <a:pt x="540051" y="785660"/>
                </a:lnTo>
                <a:lnTo>
                  <a:pt x="496450" y="798560"/>
                </a:lnTo>
                <a:lnTo>
                  <a:pt x="450952" y="806522"/>
                </a:lnTo>
                <a:lnTo>
                  <a:pt x="403859" y="809244"/>
                </a:lnTo>
                <a:lnTo>
                  <a:pt x="356760" y="806522"/>
                </a:lnTo>
                <a:lnTo>
                  <a:pt x="311257" y="798560"/>
                </a:lnTo>
                <a:lnTo>
                  <a:pt x="267652" y="785660"/>
                </a:lnTo>
                <a:lnTo>
                  <a:pt x="226250" y="768127"/>
                </a:lnTo>
                <a:lnTo>
                  <a:pt x="187353" y="746262"/>
                </a:lnTo>
                <a:lnTo>
                  <a:pt x="151264" y="720369"/>
                </a:lnTo>
                <a:lnTo>
                  <a:pt x="118286" y="690752"/>
                </a:lnTo>
                <a:lnTo>
                  <a:pt x="88722" y="657714"/>
                </a:lnTo>
                <a:lnTo>
                  <a:pt x="62875" y="621558"/>
                </a:lnTo>
                <a:lnTo>
                  <a:pt x="41048" y="582587"/>
                </a:lnTo>
                <a:lnTo>
                  <a:pt x="23544" y="541105"/>
                </a:lnTo>
                <a:lnTo>
                  <a:pt x="10666" y="497414"/>
                </a:lnTo>
                <a:lnTo>
                  <a:pt x="2716" y="451819"/>
                </a:lnTo>
                <a:lnTo>
                  <a:pt x="0" y="40462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38072" y="1260347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0"/>
                </a:moveTo>
                <a:lnTo>
                  <a:pt x="404622" y="0"/>
                </a:lnTo>
                <a:lnTo>
                  <a:pt x="0" y="404622"/>
                </a:lnTo>
                <a:lnTo>
                  <a:pt x="404622" y="809243"/>
                </a:lnTo>
                <a:lnTo>
                  <a:pt x="8831580" y="809243"/>
                </a:lnTo>
                <a:lnTo>
                  <a:pt x="8831580" y="0"/>
                </a:lnTo>
                <a:close/>
              </a:path>
            </a:pathLst>
          </a:custGeom>
          <a:solidFill>
            <a:srgbClr val="769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8072" y="1260347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809243"/>
                </a:moveTo>
                <a:lnTo>
                  <a:pt x="404622" y="809243"/>
                </a:lnTo>
                <a:lnTo>
                  <a:pt x="0" y="404622"/>
                </a:lnTo>
                <a:lnTo>
                  <a:pt x="404622" y="0"/>
                </a:lnTo>
                <a:lnTo>
                  <a:pt x="8831580" y="0"/>
                </a:lnTo>
                <a:lnTo>
                  <a:pt x="8831580" y="809243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4211" y="1260347"/>
            <a:ext cx="807719" cy="809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4211" y="1260347"/>
            <a:ext cx="807720" cy="809625"/>
          </a:xfrm>
          <a:custGeom>
            <a:avLst/>
            <a:gdLst/>
            <a:ahLst/>
            <a:cxnLst/>
            <a:rect l="l" t="t" r="r" b="b"/>
            <a:pathLst>
              <a:path w="807719" h="809625">
                <a:moveTo>
                  <a:pt x="0" y="404622"/>
                </a:moveTo>
                <a:lnTo>
                  <a:pt x="2716" y="357424"/>
                </a:lnTo>
                <a:lnTo>
                  <a:pt x="10666" y="311829"/>
                </a:lnTo>
                <a:lnTo>
                  <a:pt x="23544" y="268138"/>
                </a:lnTo>
                <a:lnTo>
                  <a:pt x="41048" y="226656"/>
                </a:lnTo>
                <a:lnTo>
                  <a:pt x="62875" y="187685"/>
                </a:lnTo>
                <a:lnTo>
                  <a:pt x="88722" y="151529"/>
                </a:lnTo>
                <a:lnTo>
                  <a:pt x="118286" y="118491"/>
                </a:lnTo>
                <a:lnTo>
                  <a:pt x="151264" y="88874"/>
                </a:lnTo>
                <a:lnTo>
                  <a:pt x="187353" y="62981"/>
                </a:lnTo>
                <a:lnTo>
                  <a:pt x="226250" y="41116"/>
                </a:lnTo>
                <a:lnTo>
                  <a:pt x="267652" y="23583"/>
                </a:lnTo>
                <a:lnTo>
                  <a:pt x="311257" y="10683"/>
                </a:lnTo>
                <a:lnTo>
                  <a:pt x="356760" y="2721"/>
                </a:lnTo>
                <a:lnTo>
                  <a:pt x="403859" y="0"/>
                </a:lnTo>
                <a:lnTo>
                  <a:pt x="450952" y="2721"/>
                </a:lnTo>
                <a:lnTo>
                  <a:pt x="496450" y="10683"/>
                </a:lnTo>
                <a:lnTo>
                  <a:pt x="540051" y="23583"/>
                </a:lnTo>
                <a:lnTo>
                  <a:pt x="581452" y="41116"/>
                </a:lnTo>
                <a:lnTo>
                  <a:pt x="620349" y="62981"/>
                </a:lnTo>
                <a:lnTo>
                  <a:pt x="656439" y="88874"/>
                </a:lnTo>
                <a:lnTo>
                  <a:pt x="689419" y="118491"/>
                </a:lnTo>
                <a:lnTo>
                  <a:pt x="718985" y="151529"/>
                </a:lnTo>
                <a:lnTo>
                  <a:pt x="744835" y="187685"/>
                </a:lnTo>
                <a:lnTo>
                  <a:pt x="766665" y="226656"/>
                </a:lnTo>
                <a:lnTo>
                  <a:pt x="784171" y="268138"/>
                </a:lnTo>
                <a:lnTo>
                  <a:pt x="797051" y="311829"/>
                </a:lnTo>
                <a:lnTo>
                  <a:pt x="805002" y="357424"/>
                </a:lnTo>
                <a:lnTo>
                  <a:pt x="807719" y="404622"/>
                </a:lnTo>
                <a:lnTo>
                  <a:pt x="805002" y="451819"/>
                </a:lnTo>
                <a:lnTo>
                  <a:pt x="797051" y="497414"/>
                </a:lnTo>
                <a:lnTo>
                  <a:pt x="784171" y="541105"/>
                </a:lnTo>
                <a:lnTo>
                  <a:pt x="766665" y="582587"/>
                </a:lnTo>
                <a:lnTo>
                  <a:pt x="744835" y="621558"/>
                </a:lnTo>
                <a:lnTo>
                  <a:pt x="718985" y="657714"/>
                </a:lnTo>
                <a:lnTo>
                  <a:pt x="689419" y="690752"/>
                </a:lnTo>
                <a:lnTo>
                  <a:pt x="656439" y="720369"/>
                </a:lnTo>
                <a:lnTo>
                  <a:pt x="620349" y="746262"/>
                </a:lnTo>
                <a:lnTo>
                  <a:pt x="581452" y="768127"/>
                </a:lnTo>
                <a:lnTo>
                  <a:pt x="540051" y="785660"/>
                </a:lnTo>
                <a:lnTo>
                  <a:pt x="496450" y="798560"/>
                </a:lnTo>
                <a:lnTo>
                  <a:pt x="450952" y="806522"/>
                </a:lnTo>
                <a:lnTo>
                  <a:pt x="403859" y="809243"/>
                </a:lnTo>
                <a:lnTo>
                  <a:pt x="356760" y="806522"/>
                </a:lnTo>
                <a:lnTo>
                  <a:pt x="311257" y="798560"/>
                </a:lnTo>
                <a:lnTo>
                  <a:pt x="267652" y="785660"/>
                </a:lnTo>
                <a:lnTo>
                  <a:pt x="226250" y="768127"/>
                </a:lnTo>
                <a:lnTo>
                  <a:pt x="187353" y="746262"/>
                </a:lnTo>
                <a:lnTo>
                  <a:pt x="151264" y="720369"/>
                </a:lnTo>
                <a:lnTo>
                  <a:pt x="118286" y="690752"/>
                </a:lnTo>
                <a:lnTo>
                  <a:pt x="88722" y="657714"/>
                </a:lnTo>
                <a:lnTo>
                  <a:pt x="62875" y="621558"/>
                </a:lnTo>
                <a:lnTo>
                  <a:pt x="41048" y="582587"/>
                </a:lnTo>
                <a:lnTo>
                  <a:pt x="23544" y="541105"/>
                </a:lnTo>
                <a:lnTo>
                  <a:pt x="10666" y="497414"/>
                </a:lnTo>
                <a:lnTo>
                  <a:pt x="2716" y="451819"/>
                </a:lnTo>
                <a:lnTo>
                  <a:pt x="0" y="40462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38072" y="2429255"/>
            <a:ext cx="8831580" cy="574675"/>
          </a:xfrm>
          <a:custGeom>
            <a:avLst/>
            <a:gdLst/>
            <a:ahLst/>
            <a:cxnLst/>
            <a:rect l="l" t="t" r="r" b="b"/>
            <a:pathLst>
              <a:path w="8831580" h="574675">
                <a:moveTo>
                  <a:pt x="8831580" y="0"/>
                </a:moveTo>
                <a:lnTo>
                  <a:pt x="287274" y="0"/>
                </a:lnTo>
                <a:lnTo>
                  <a:pt x="0" y="287274"/>
                </a:lnTo>
                <a:lnTo>
                  <a:pt x="287274" y="574548"/>
                </a:lnTo>
                <a:lnTo>
                  <a:pt x="8831580" y="574548"/>
                </a:lnTo>
                <a:lnTo>
                  <a:pt x="8831580" y="0"/>
                </a:lnTo>
                <a:close/>
              </a:path>
            </a:pathLst>
          </a:custGeom>
          <a:solidFill>
            <a:srgbClr val="6FF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38072" y="2429255"/>
            <a:ext cx="8831580" cy="574675"/>
          </a:xfrm>
          <a:custGeom>
            <a:avLst/>
            <a:gdLst/>
            <a:ahLst/>
            <a:cxnLst/>
            <a:rect l="l" t="t" r="r" b="b"/>
            <a:pathLst>
              <a:path w="8831580" h="574675">
                <a:moveTo>
                  <a:pt x="8831580" y="574548"/>
                </a:moveTo>
                <a:lnTo>
                  <a:pt x="287274" y="574548"/>
                </a:lnTo>
                <a:lnTo>
                  <a:pt x="0" y="287274"/>
                </a:lnTo>
                <a:lnTo>
                  <a:pt x="287274" y="0"/>
                </a:lnTo>
                <a:lnTo>
                  <a:pt x="8831580" y="0"/>
                </a:lnTo>
                <a:lnTo>
                  <a:pt x="8831580" y="574548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34211" y="2311907"/>
            <a:ext cx="807719" cy="8092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4211" y="2311907"/>
            <a:ext cx="807720" cy="809625"/>
          </a:xfrm>
          <a:custGeom>
            <a:avLst/>
            <a:gdLst/>
            <a:ahLst/>
            <a:cxnLst/>
            <a:rect l="l" t="t" r="r" b="b"/>
            <a:pathLst>
              <a:path w="807719" h="809625">
                <a:moveTo>
                  <a:pt x="0" y="404621"/>
                </a:moveTo>
                <a:lnTo>
                  <a:pt x="2716" y="357424"/>
                </a:lnTo>
                <a:lnTo>
                  <a:pt x="10666" y="311829"/>
                </a:lnTo>
                <a:lnTo>
                  <a:pt x="23544" y="268138"/>
                </a:lnTo>
                <a:lnTo>
                  <a:pt x="41048" y="226656"/>
                </a:lnTo>
                <a:lnTo>
                  <a:pt x="62875" y="187685"/>
                </a:lnTo>
                <a:lnTo>
                  <a:pt x="88722" y="151529"/>
                </a:lnTo>
                <a:lnTo>
                  <a:pt x="118286" y="118490"/>
                </a:lnTo>
                <a:lnTo>
                  <a:pt x="151264" y="88874"/>
                </a:lnTo>
                <a:lnTo>
                  <a:pt x="187353" y="62981"/>
                </a:lnTo>
                <a:lnTo>
                  <a:pt x="226250" y="41116"/>
                </a:lnTo>
                <a:lnTo>
                  <a:pt x="267652" y="23583"/>
                </a:lnTo>
                <a:lnTo>
                  <a:pt x="311257" y="10683"/>
                </a:lnTo>
                <a:lnTo>
                  <a:pt x="356760" y="2721"/>
                </a:lnTo>
                <a:lnTo>
                  <a:pt x="403859" y="0"/>
                </a:lnTo>
                <a:lnTo>
                  <a:pt x="450952" y="2721"/>
                </a:lnTo>
                <a:lnTo>
                  <a:pt x="496450" y="10683"/>
                </a:lnTo>
                <a:lnTo>
                  <a:pt x="540051" y="23583"/>
                </a:lnTo>
                <a:lnTo>
                  <a:pt x="581452" y="41116"/>
                </a:lnTo>
                <a:lnTo>
                  <a:pt x="620349" y="62981"/>
                </a:lnTo>
                <a:lnTo>
                  <a:pt x="656439" y="88874"/>
                </a:lnTo>
                <a:lnTo>
                  <a:pt x="689419" y="118491"/>
                </a:lnTo>
                <a:lnTo>
                  <a:pt x="718985" y="151529"/>
                </a:lnTo>
                <a:lnTo>
                  <a:pt x="744835" y="187685"/>
                </a:lnTo>
                <a:lnTo>
                  <a:pt x="766665" y="226656"/>
                </a:lnTo>
                <a:lnTo>
                  <a:pt x="784171" y="268138"/>
                </a:lnTo>
                <a:lnTo>
                  <a:pt x="797051" y="311829"/>
                </a:lnTo>
                <a:lnTo>
                  <a:pt x="805002" y="357424"/>
                </a:lnTo>
                <a:lnTo>
                  <a:pt x="807719" y="404621"/>
                </a:lnTo>
                <a:lnTo>
                  <a:pt x="805002" y="451819"/>
                </a:lnTo>
                <a:lnTo>
                  <a:pt x="797051" y="497414"/>
                </a:lnTo>
                <a:lnTo>
                  <a:pt x="784171" y="541105"/>
                </a:lnTo>
                <a:lnTo>
                  <a:pt x="766665" y="582587"/>
                </a:lnTo>
                <a:lnTo>
                  <a:pt x="744835" y="621558"/>
                </a:lnTo>
                <a:lnTo>
                  <a:pt x="718985" y="657714"/>
                </a:lnTo>
                <a:lnTo>
                  <a:pt x="689419" y="690752"/>
                </a:lnTo>
                <a:lnTo>
                  <a:pt x="656439" y="720369"/>
                </a:lnTo>
                <a:lnTo>
                  <a:pt x="620349" y="746262"/>
                </a:lnTo>
                <a:lnTo>
                  <a:pt x="581452" y="768127"/>
                </a:lnTo>
                <a:lnTo>
                  <a:pt x="540051" y="785660"/>
                </a:lnTo>
                <a:lnTo>
                  <a:pt x="496450" y="798560"/>
                </a:lnTo>
                <a:lnTo>
                  <a:pt x="450952" y="806522"/>
                </a:lnTo>
                <a:lnTo>
                  <a:pt x="403859" y="809243"/>
                </a:lnTo>
                <a:lnTo>
                  <a:pt x="356760" y="806522"/>
                </a:lnTo>
                <a:lnTo>
                  <a:pt x="311257" y="798560"/>
                </a:lnTo>
                <a:lnTo>
                  <a:pt x="267652" y="785660"/>
                </a:lnTo>
                <a:lnTo>
                  <a:pt x="226250" y="768127"/>
                </a:lnTo>
                <a:lnTo>
                  <a:pt x="187353" y="746262"/>
                </a:lnTo>
                <a:lnTo>
                  <a:pt x="151264" y="720369"/>
                </a:lnTo>
                <a:lnTo>
                  <a:pt x="118286" y="690752"/>
                </a:lnTo>
                <a:lnTo>
                  <a:pt x="88722" y="657714"/>
                </a:lnTo>
                <a:lnTo>
                  <a:pt x="62875" y="621558"/>
                </a:lnTo>
                <a:lnTo>
                  <a:pt x="41048" y="582587"/>
                </a:lnTo>
                <a:lnTo>
                  <a:pt x="23544" y="541105"/>
                </a:lnTo>
                <a:lnTo>
                  <a:pt x="10666" y="497414"/>
                </a:lnTo>
                <a:lnTo>
                  <a:pt x="2716" y="451819"/>
                </a:lnTo>
                <a:lnTo>
                  <a:pt x="0" y="404621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38072" y="3361944"/>
            <a:ext cx="8831580" cy="1209040"/>
          </a:xfrm>
          <a:custGeom>
            <a:avLst/>
            <a:gdLst/>
            <a:ahLst/>
            <a:cxnLst/>
            <a:rect l="l" t="t" r="r" b="b"/>
            <a:pathLst>
              <a:path w="8831580" h="1209039">
                <a:moveTo>
                  <a:pt x="8831580" y="0"/>
                </a:moveTo>
                <a:lnTo>
                  <a:pt x="604266" y="0"/>
                </a:lnTo>
                <a:lnTo>
                  <a:pt x="0" y="604265"/>
                </a:lnTo>
                <a:lnTo>
                  <a:pt x="604266" y="1208531"/>
                </a:lnTo>
                <a:lnTo>
                  <a:pt x="8831580" y="1208531"/>
                </a:lnTo>
                <a:lnTo>
                  <a:pt x="8831580" y="0"/>
                </a:lnTo>
                <a:close/>
              </a:path>
            </a:pathLst>
          </a:custGeom>
          <a:solidFill>
            <a:srgbClr val="69F8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38072" y="3361944"/>
            <a:ext cx="8831580" cy="1209040"/>
          </a:xfrm>
          <a:custGeom>
            <a:avLst/>
            <a:gdLst/>
            <a:ahLst/>
            <a:cxnLst/>
            <a:rect l="l" t="t" r="r" b="b"/>
            <a:pathLst>
              <a:path w="8831580" h="1209039">
                <a:moveTo>
                  <a:pt x="8831580" y="1208531"/>
                </a:moveTo>
                <a:lnTo>
                  <a:pt x="604266" y="1208531"/>
                </a:lnTo>
                <a:lnTo>
                  <a:pt x="0" y="604265"/>
                </a:lnTo>
                <a:lnTo>
                  <a:pt x="604266" y="0"/>
                </a:lnTo>
                <a:lnTo>
                  <a:pt x="8831580" y="0"/>
                </a:lnTo>
                <a:lnTo>
                  <a:pt x="8831580" y="1208531"/>
                </a:lnTo>
                <a:close/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4211" y="3561588"/>
            <a:ext cx="807719" cy="8092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4211" y="3561588"/>
            <a:ext cx="807720" cy="809625"/>
          </a:xfrm>
          <a:custGeom>
            <a:avLst/>
            <a:gdLst/>
            <a:ahLst/>
            <a:cxnLst/>
            <a:rect l="l" t="t" r="r" b="b"/>
            <a:pathLst>
              <a:path w="807719" h="809625">
                <a:moveTo>
                  <a:pt x="0" y="404622"/>
                </a:moveTo>
                <a:lnTo>
                  <a:pt x="2716" y="357424"/>
                </a:lnTo>
                <a:lnTo>
                  <a:pt x="10666" y="311829"/>
                </a:lnTo>
                <a:lnTo>
                  <a:pt x="23544" y="268138"/>
                </a:lnTo>
                <a:lnTo>
                  <a:pt x="41048" y="226656"/>
                </a:lnTo>
                <a:lnTo>
                  <a:pt x="62875" y="187685"/>
                </a:lnTo>
                <a:lnTo>
                  <a:pt x="88722" y="151529"/>
                </a:lnTo>
                <a:lnTo>
                  <a:pt x="118286" y="118490"/>
                </a:lnTo>
                <a:lnTo>
                  <a:pt x="151264" y="88874"/>
                </a:lnTo>
                <a:lnTo>
                  <a:pt x="187353" y="62981"/>
                </a:lnTo>
                <a:lnTo>
                  <a:pt x="226250" y="41116"/>
                </a:lnTo>
                <a:lnTo>
                  <a:pt x="267652" y="23583"/>
                </a:lnTo>
                <a:lnTo>
                  <a:pt x="311257" y="10683"/>
                </a:lnTo>
                <a:lnTo>
                  <a:pt x="356760" y="2721"/>
                </a:lnTo>
                <a:lnTo>
                  <a:pt x="403859" y="0"/>
                </a:lnTo>
                <a:lnTo>
                  <a:pt x="450952" y="2721"/>
                </a:lnTo>
                <a:lnTo>
                  <a:pt x="496450" y="10683"/>
                </a:lnTo>
                <a:lnTo>
                  <a:pt x="540051" y="23583"/>
                </a:lnTo>
                <a:lnTo>
                  <a:pt x="581452" y="41116"/>
                </a:lnTo>
                <a:lnTo>
                  <a:pt x="620349" y="62981"/>
                </a:lnTo>
                <a:lnTo>
                  <a:pt x="656439" y="88874"/>
                </a:lnTo>
                <a:lnTo>
                  <a:pt x="689419" y="118491"/>
                </a:lnTo>
                <a:lnTo>
                  <a:pt x="718985" y="151529"/>
                </a:lnTo>
                <a:lnTo>
                  <a:pt x="744835" y="187685"/>
                </a:lnTo>
                <a:lnTo>
                  <a:pt x="766665" y="226656"/>
                </a:lnTo>
                <a:lnTo>
                  <a:pt x="784171" y="268138"/>
                </a:lnTo>
                <a:lnTo>
                  <a:pt x="797051" y="311829"/>
                </a:lnTo>
                <a:lnTo>
                  <a:pt x="805002" y="357424"/>
                </a:lnTo>
                <a:lnTo>
                  <a:pt x="807719" y="404622"/>
                </a:lnTo>
                <a:lnTo>
                  <a:pt x="805002" y="451819"/>
                </a:lnTo>
                <a:lnTo>
                  <a:pt x="797051" y="497414"/>
                </a:lnTo>
                <a:lnTo>
                  <a:pt x="784171" y="541105"/>
                </a:lnTo>
                <a:lnTo>
                  <a:pt x="766665" y="582587"/>
                </a:lnTo>
                <a:lnTo>
                  <a:pt x="744835" y="621558"/>
                </a:lnTo>
                <a:lnTo>
                  <a:pt x="718985" y="657714"/>
                </a:lnTo>
                <a:lnTo>
                  <a:pt x="689419" y="690753"/>
                </a:lnTo>
                <a:lnTo>
                  <a:pt x="656439" y="720369"/>
                </a:lnTo>
                <a:lnTo>
                  <a:pt x="620349" y="746262"/>
                </a:lnTo>
                <a:lnTo>
                  <a:pt x="581452" y="768127"/>
                </a:lnTo>
                <a:lnTo>
                  <a:pt x="540051" y="785660"/>
                </a:lnTo>
                <a:lnTo>
                  <a:pt x="496450" y="798560"/>
                </a:lnTo>
                <a:lnTo>
                  <a:pt x="450952" y="806522"/>
                </a:lnTo>
                <a:lnTo>
                  <a:pt x="403859" y="809244"/>
                </a:lnTo>
                <a:lnTo>
                  <a:pt x="356760" y="806522"/>
                </a:lnTo>
                <a:lnTo>
                  <a:pt x="311257" y="798560"/>
                </a:lnTo>
                <a:lnTo>
                  <a:pt x="267652" y="785660"/>
                </a:lnTo>
                <a:lnTo>
                  <a:pt x="226250" y="768127"/>
                </a:lnTo>
                <a:lnTo>
                  <a:pt x="187353" y="746262"/>
                </a:lnTo>
                <a:lnTo>
                  <a:pt x="151264" y="720369"/>
                </a:lnTo>
                <a:lnTo>
                  <a:pt x="118286" y="690752"/>
                </a:lnTo>
                <a:lnTo>
                  <a:pt x="88722" y="657714"/>
                </a:lnTo>
                <a:lnTo>
                  <a:pt x="62875" y="621558"/>
                </a:lnTo>
                <a:lnTo>
                  <a:pt x="41048" y="582587"/>
                </a:lnTo>
                <a:lnTo>
                  <a:pt x="23544" y="541105"/>
                </a:lnTo>
                <a:lnTo>
                  <a:pt x="10666" y="497414"/>
                </a:lnTo>
                <a:lnTo>
                  <a:pt x="2716" y="451819"/>
                </a:lnTo>
                <a:lnTo>
                  <a:pt x="0" y="40462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38072" y="4812791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0"/>
                </a:moveTo>
                <a:lnTo>
                  <a:pt x="404622" y="0"/>
                </a:lnTo>
                <a:lnTo>
                  <a:pt x="0" y="404621"/>
                </a:lnTo>
                <a:lnTo>
                  <a:pt x="404622" y="809243"/>
                </a:lnTo>
                <a:lnTo>
                  <a:pt x="8831580" y="809243"/>
                </a:lnTo>
                <a:lnTo>
                  <a:pt x="8831580" y="0"/>
                </a:lnTo>
                <a:close/>
              </a:path>
            </a:pathLst>
          </a:custGeom>
          <a:solidFill>
            <a:srgbClr val="E9F9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38072" y="4812791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809243"/>
                </a:moveTo>
                <a:lnTo>
                  <a:pt x="404622" y="809243"/>
                </a:lnTo>
                <a:lnTo>
                  <a:pt x="0" y="404621"/>
                </a:lnTo>
                <a:lnTo>
                  <a:pt x="404622" y="0"/>
                </a:lnTo>
                <a:lnTo>
                  <a:pt x="8831580" y="0"/>
                </a:lnTo>
                <a:lnTo>
                  <a:pt x="8831580" y="809243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4211" y="4812791"/>
            <a:ext cx="807719" cy="8092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34211" y="4812791"/>
            <a:ext cx="807720" cy="809625"/>
          </a:xfrm>
          <a:custGeom>
            <a:avLst/>
            <a:gdLst/>
            <a:ahLst/>
            <a:cxnLst/>
            <a:rect l="l" t="t" r="r" b="b"/>
            <a:pathLst>
              <a:path w="807719" h="809625">
                <a:moveTo>
                  <a:pt x="0" y="404621"/>
                </a:moveTo>
                <a:lnTo>
                  <a:pt x="2716" y="357424"/>
                </a:lnTo>
                <a:lnTo>
                  <a:pt x="10666" y="311829"/>
                </a:lnTo>
                <a:lnTo>
                  <a:pt x="23544" y="268138"/>
                </a:lnTo>
                <a:lnTo>
                  <a:pt x="41048" y="226656"/>
                </a:lnTo>
                <a:lnTo>
                  <a:pt x="62875" y="187685"/>
                </a:lnTo>
                <a:lnTo>
                  <a:pt x="88722" y="151529"/>
                </a:lnTo>
                <a:lnTo>
                  <a:pt x="118286" y="118490"/>
                </a:lnTo>
                <a:lnTo>
                  <a:pt x="151264" y="88874"/>
                </a:lnTo>
                <a:lnTo>
                  <a:pt x="187353" y="62981"/>
                </a:lnTo>
                <a:lnTo>
                  <a:pt x="226250" y="41116"/>
                </a:lnTo>
                <a:lnTo>
                  <a:pt x="267652" y="23583"/>
                </a:lnTo>
                <a:lnTo>
                  <a:pt x="311257" y="10683"/>
                </a:lnTo>
                <a:lnTo>
                  <a:pt x="356760" y="2721"/>
                </a:lnTo>
                <a:lnTo>
                  <a:pt x="403859" y="0"/>
                </a:lnTo>
                <a:lnTo>
                  <a:pt x="450952" y="2721"/>
                </a:lnTo>
                <a:lnTo>
                  <a:pt x="496450" y="10683"/>
                </a:lnTo>
                <a:lnTo>
                  <a:pt x="540051" y="23583"/>
                </a:lnTo>
                <a:lnTo>
                  <a:pt x="581452" y="41116"/>
                </a:lnTo>
                <a:lnTo>
                  <a:pt x="620349" y="62981"/>
                </a:lnTo>
                <a:lnTo>
                  <a:pt x="656439" y="88874"/>
                </a:lnTo>
                <a:lnTo>
                  <a:pt x="689419" y="118490"/>
                </a:lnTo>
                <a:lnTo>
                  <a:pt x="718985" y="151529"/>
                </a:lnTo>
                <a:lnTo>
                  <a:pt x="744835" y="187685"/>
                </a:lnTo>
                <a:lnTo>
                  <a:pt x="766665" y="226656"/>
                </a:lnTo>
                <a:lnTo>
                  <a:pt x="784171" y="268138"/>
                </a:lnTo>
                <a:lnTo>
                  <a:pt x="797051" y="311829"/>
                </a:lnTo>
                <a:lnTo>
                  <a:pt x="805002" y="357424"/>
                </a:lnTo>
                <a:lnTo>
                  <a:pt x="807719" y="404621"/>
                </a:lnTo>
                <a:lnTo>
                  <a:pt x="805002" y="451819"/>
                </a:lnTo>
                <a:lnTo>
                  <a:pt x="797051" y="497414"/>
                </a:lnTo>
                <a:lnTo>
                  <a:pt x="784171" y="541105"/>
                </a:lnTo>
                <a:lnTo>
                  <a:pt x="766665" y="582587"/>
                </a:lnTo>
                <a:lnTo>
                  <a:pt x="744835" y="621558"/>
                </a:lnTo>
                <a:lnTo>
                  <a:pt x="718985" y="657714"/>
                </a:lnTo>
                <a:lnTo>
                  <a:pt x="689419" y="690752"/>
                </a:lnTo>
                <a:lnTo>
                  <a:pt x="656439" y="720369"/>
                </a:lnTo>
                <a:lnTo>
                  <a:pt x="620349" y="746262"/>
                </a:lnTo>
                <a:lnTo>
                  <a:pt x="581452" y="768127"/>
                </a:lnTo>
                <a:lnTo>
                  <a:pt x="540051" y="785660"/>
                </a:lnTo>
                <a:lnTo>
                  <a:pt x="496450" y="798560"/>
                </a:lnTo>
                <a:lnTo>
                  <a:pt x="450952" y="806522"/>
                </a:lnTo>
                <a:lnTo>
                  <a:pt x="403859" y="809243"/>
                </a:lnTo>
                <a:lnTo>
                  <a:pt x="356760" y="806522"/>
                </a:lnTo>
                <a:lnTo>
                  <a:pt x="311257" y="798560"/>
                </a:lnTo>
                <a:lnTo>
                  <a:pt x="267652" y="785660"/>
                </a:lnTo>
                <a:lnTo>
                  <a:pt x="226250" y="768127"/>
                </a:lnTo>
                <a:lnTo>
                  <a:pt x="187353" y="746262"/>
                </a:lnTo>
                <a:lnTo>
                  <a:pt x="151264" y="720369"/>
                </a:lnTo>
                <a:lnTo>
                  <a:pt x="118286" y="690753"/>
                </a:lnTo>
                <a:lnTo>
                  <a:pt x="88722" y="657714"/>
                </a:lnTo>
                <a:lnTo>
                  <a:pt x="62875" y="621558"/>
                </a:lnTo>
                <a:lnTo>
                  <a:pt x="41048" y="582587"/>
                </a:lnTo>
                <a:lnTo>
                  <a:pt x="23544" y="541105"/>
                </a:lnTo>
                <a:lnTo>
                  <a:pt x="10666" y="497414"/>
                </a:lnTo>
                <a:lnTo>
                  <a:pt x="2716" y="451819"/>
                </a:lnTo>
                <a:lnTo>
                  <a:pt x="0" y="404621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38072" y="5862828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0"/>
                </a:moveTo>
                <a:lnTo>
                  <a:pt x="404622" y="0"/>
                </a:lnTo>
                <a:lnTo>
                  <a:pt x="0" y="404622"/>
                </a:lnTo>
                <a:lnTo>
                  <a:pt x="404622" y="809244"/>
                </a:lnTo>
                <a:lnTo>
                  <a:pt x="8831580" y="809244"/>
                </a:lnTo>
                <a:lnTo>
                  <a:pt x="8831580" y="0"/>
                </a:lnTo>
                <a:close/>
              </a:path>
            </a:pathLst>
          </a:custGeom>
          <a:solidFill>
            <a:srgbClr val="F97D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38072" y="5862828"/>
            <a:ext cx="8831580" cy="809625"/>
          </a:xfrm>
          <a:custGeom>
            <a:avLst/>
            <a:gdLst/>
            <a:ahLst/>
            <a:cxnLst/>
            <a:rect l="l" t="t" r="r" b="b"/>
            <a:pathLst>
              <a:path w="8831580" h="809625">
                <a:moveTo>
                  <a:pt x="8831580" y="809244"/>
                </a:moveTo>
                <a:lnTo>
                  <a:pt x="404622" y="809244"/>
                </a:lnTo>
                <a:lnTo>
                  <a:pt x="0" y="404622"/>
                </a:lnTo>
                <a:lnTo>
                  <a:pt x="404622" y="0"/>
                </a:lnTo>
                <a:lnTo>
                  <a:pt x="8831580" y="0"/>
                </a:lnTo>
                <a:lnTo>
                  <a:pt x="8831580" y="80924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294001" y="1367485"/>
            <a:ext cx="7385050" cy="511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14525" marR="123825" indent="-1915160">
              <a:lnSpc>
                <a:spcPct val="100000"/>
              </a:lnSpc>
              <a:spcBef>
                <a:spcPts val="105"/>
              </a:spcBef>
              <a:buSzPct val="96875"/>
              <a:buAutoNum type="arabicPeriod"/>
              <a:tabLst>
                <a:tab pos="1915160" algn="l"/>
              </a:tabLst>
            </a:pPr>
            <a:r>
              <a:rPr sz="3200" b="1" spc="-15" dirty="0">
                <a:latin typeface="Trebuchet MS"/>
                <a:cs typeface="Trebuchet MS"/>
              </a:rPr>
              <a:t>Personality</a:t>
            </a:r>
            <a:r>
              <a:rPr sz="3200" b="1" spc="-4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disorder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rebuchet MS"/>
              <a:buAutoNum type="arabicPeriod"/>
            </a:pPr>
            <a:endParaRPr sz="3850">
              <a:latin typeface="Times New Roman"/>
              <a:cs typeface="Times New Roman"/>
            </a:endParaRPr>
          </a:p>
          <a:p>
            <a:pPr marL="2070735" marR="180975" lvl="1" indent="-2071370">
              <a:lnSpc>
                <a:spcPct val="100000"/>
              </a:lnSpc>
              <a:spcBef>
                <a:spcPts val="5"/>
              </a:spcBef>
              <a:buSzPct val="96875"/>
              <a:buAutoNum type="arabicPeriod"/>
              <a:tabLst>
                <a:tab pos="2071370" algn="l"/>
              </a:tabLst>
            </a:pPr>
            <a:r>
              <a:rPr sz="3200" b="1" dirty="0">
                <a:latin typeface="Trebuchet MS"/>
                <a:cs typeface="Trebuchet MS"/>
              </a:rPr>
              <a:t>Physical</a:t>
            </a:r>
            <a:r>
              <a:rPr sz="3200" b="1" spc="-25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Disorders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550">
              <a:latin typeface="Times New Roman"/>
              <a:cs typeface="Times New Roman"/>
            </a:endParaRPr>
          </a:p>
          <a:p>
            <a:pPr marL="353060" marR="5080" indent="-353060">
              <a:lnSpc>
                <a:spcPts val="2930"/>
              </a:lnSpc>
              <a:buSzPct val="96428"/>
              <a:buAutoNum type="arabicPeriod"/>
              <a:tabLst>
                <a:tab pos="353060" algn="l"/>
              </a:tabLst>
            </a:pPr>
            <a:r>
              <a:rPr sz="2800" b="1" spc="-20" dirty="0">
                <a:latin typeface="Trebuchet MS"/>
                <a:cs typeface="Trebuchet MS"/>
              </a:rPr>
              <a:t>Patients </a:t>
            </a:r>
            <a:r>
              <a:rPr sz="2800" b="1" spc="-5" dirty="0">
                <a:latin typeface="Trebuchet MS"/>
                <a:cs typeface="Trebuchet MS"/>
              </a:rPr>
              <a:t>with </a:t>
            </a:r>
            <a:r>
              <a:rPr sz="2800" b="1" spc="-15" dirty="0">
                <a:latin typeface="Trebuchet MS"/>
                <a:cs typeface="Trebuchet MS"/>
              </a:rPr>
              <a:t>incurable </a:t>
            </a:r>
            <a:r>
              <a:rPr sz="2800" b="1" spc="-5" dirty="0">
                <a:latin typeface="Trebuchet MS"/>
                <a:cs typeface="Trebuchet MS"/>
              </a:rPr>
              <a:t>or painful physical  disorders like, cancer and</a:t>
            </a:r>
            <a:r>
              <a:rPr sz="2800" b="1" spc="-125" dirty="0">
                <a:latin typeface="Trebuchet MS"/>
                <a:cs typeface="Trebuchet MS"/>
              </a:rPr>
              <a:t> </a:t>
            </a:r>
            <a:r>
              <a:rPr sz="2800" b="1" spc="-10" dirty="0">
                <a:latin typeface="Trebuchet MS"/>
                <a:cs typeface="Trebuchet MS"/>
              </a:rPr>
              <a:t>AIDS</a:t>
            </a:r>
            <a:r>
              <a:rPr sz="2400" b="1" spc="-10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 marL="1289050" marR="1415415" lvl="1" indent="1905">
              <a:lnSpc>
                <a:spcPct val="215499"/>
              </a:lnSpc>
              <a:spcBef>
                <a:spcPts val="275"/>
              </a:spcBef>
              <a:buSzPct val="96875"/>
              <a:buAutoNum type="arabicPeriod"/>
              <a:tabLst>
                <a:tab pos="1877060" algn="l"/>
              </a:tabLst>
            </a:pPr>
            <a:r>
              <a:rPr sz="3200" b="1" dirty="0">
                <a:latin typeface="Trebuchet MS"/>
                <a:cs typeface="Trebuchet MS"/>
              </a:rPr>
              <a:t>Psychosocial </a:t>
            </a:r>
            <a:r>
              <a:rPr sz="3200" b="1" spc="-20" dirty="0">
                <a:latin typeface="Trebuchet MS"/>
                <a:cs typeface="Trebuchet MS"/>
              </a:rPr>
              <a:t>Factors  1.Failure </a:t>
            </a:r>
            <a:r>
              <a:rPr sz="3200" b="1" spc="-5" dirty="0">
                <a:latin typeface="Trebuchet MS"/>
                <a:cs typeface="Trebuchet MS"/>
              </a:rPr>
              <a:t>in</a:t>
            </a:r>
            <a:r>
              <a:rPr sz="3200" b="1" spc="-20" dirty="0">
                <a:latin typeface="Trebuchet MS"/>
                <a:cs typeface="Trebuchet MS"/>
              </a:rPr>
              <a:t> </a:t>
            </a:r>
            <a:r>
              <a:rPr sz="3200" b="1" spc="-5" dirty="0">
                <a:latin typeface="Trebuchet MS"/>
                <a:cs typeface="Trebuchet MS"/>
              </a:rPr>
              <a:t>examination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34211" y="5862828"/>
            <a:ext cx="807719" cy="8092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34211" y="5862828"/>
            <a:ext cx="807720" cy="809625"/>
          </a:xfrm>
          <a:custGeom>
            <a:avLst/>
            <a:gdLst/>
            <a:ahLst/>
            <a:cxnLst/>
            <a:rect l="l" t="t" r="r" b="b"/>
            <a:pathLst>
              <a:path w="807719" h="809625">
                <a:moveTo>
                  <a:pt x="0" y="404622"/>
                </a:moveTo>
                <a:lnTo>
                  <a:pt x="2716" y="357434"/>
                </a:lnTo>
                <a:lnTo>
                  <a:pt x="10666" y="311845"/>
                </a:lnTo>
                <a:lnTo>
                  <a:pt x="23544" y="268158"/>
                </a:lnTo>
                <a:lnTo>
                  <a:pt x="41048" y="226678"/>
                </a:lnTo>
                <a:lnTo>
                  <a:pt x="62875" y="187707"/>
                </a:lnTo>
                <a:lnTo>
                  <a:pt x="88722" y="151550"/>
                </a:lnTo>
                <a:lnTo>
                  <a:pt x="118286" y="118510"/>
                </a:lnTo>
                <a:lnTo>
                  <a:pt x="151264" y="88890"/>
                </a:lnTo>
                <a:lnTo>
                  <a:pt x="187353" y="62994"/>
                </a:lnTo>
                <a:lnTo>
                  <a:pt x="226250" y="41125"/>
                </a:lnTo>
                <a:lnTo>
                  <a:pt x="267652" y="23588"/>
                </a:lnTo>
                <a:lnTo>
                  <a:pt x="311257" y="10686"/>
                </a:lnTo>
                <a:lnTo>
                  <a:pt x="356760" y="2722"/>
                </a:lnTo>
                <a:lnTo>
                  <a:pt x="403859" y="0"/>
                </a:lnTo>
                <a:lnTo>
                  <a:pt x="450952" y="2722"/>
                </a:lnTo>
                <a:lnTo>
                  <a:pt x="496450" y="10686"/>
                </a:lnTo>
                <a:lnTo>
                  <a:pt x="540051" y="23588"/>
                </a:lnTo>
                <a:lnTo>
                  <a:pt x="581452" y="41125"/>
                </a:lnTo>
                <a:lnTo>
                  <a:pt x="620349" y="62994"/>
                </a:lnTo>
                <a:lnTo>
                  <a:pt x="656439" y="88890"/>
                </a:lnTo>
                <a:lnTo>
                  <a:pt x="689419" y="118510"/>
                </a:lnTo>
                <a:lnTo>
                  <a:pt x="718985" y="151550"/>
                </a:lnTo>
                <a:lnTo>
                  <a:pt x="744835" y="187707"/>
                </a:lnTo>
                <a:lnTo>
                  <a:pt x="766665" y="226678"/>
                </a:lnTo>
                <a:lnTo>
                  <a:pt x="784171" y="268158"/>
                </a:lnTo>
                <a:lnTo>
                  <a:pt x="797051" y="311845"/>
                </a:lnTo>
                <a:lnTo>
                  <a:pt x="805002" y="357434"/>
                </a:lnTo>
                <a:lnTo>
                  <a:pt x="807719" y="404622"/>
                </a:lnTo>
                <a:lnTo>
                  <a:pt x="805002" y="451809"/>
                </a:lnTo>
                <a:lnTo>
                  <a:pt x="797051" y="497398"/>
                </a:lnTo>
                <a:lnTo>
                  <a:pt x="784171" y="541085"/>
                </a:lnTo>
                <a:lnTo>
                  <a:pt x="766665" y="582565"/>
                </a:lnTo>
                <a:lnTo>
                  <a:pt x="744835" y="621536"/>
                </a:lnTo>
                <a:lnTo>
                  <a:pt x="718985" y="657693"/>
                </a:lnTo>
                <a:lnTo>
                  <a:pt x="689419" y="690733"/>
                </a:lnTo>
                <a:lnTo>
                  <a:pt x="656439" y="720353"/>
                </a:lnTo>
                <a:lnTo>
                  <a:pt x="620349" y="746249"/>
                </a:lnTo>
                <a:lnTo>
                  <a:pt x="581452" y="768118"/>
                </a:lnTo>
                <a:lnTo>
                  <a:pt x="540051" y="785655"/>
                </a:lnTo>
                <a:lnTo>
                  <a:pt x="496450" y="798557"/>
                </a:lnTo>
                <a:lnTo>
                  <a:pt x="450952" y="806521"/>
                </a:lnTo>
                <a:lnTo>
                  <a:pt x="403859" y="809244"/>
                </a:lnTo>
                <a:lnTo>
                  <a:pt x="356760" y="806521"/>
                </a:lnTo>
                <a:lnTo>
                  <a:pt x="311257" y="798557"/>
                </a:lnTo>
                <a:lnTo>
                  <a:pt x="267652" y="785655"/>
                </a:lnTo>
                <a:lnTo>
                  <a:pt x="226250" y="768118"/>
                </a:lnTo>
                <a:lnTo>
                  <a:pt x="187353" y="746249"/>
                </a:lnTo>
                <a:lnTo>
                  <a:pt x="151264" y="720353"/>
                </a:lnTo>
                <a:lnTo>
                  <a:pt x="118286" y="690733"/>
                </a:lnTo>
                <a:lnTo>
                  <a:pt x="88722" y="657693"/>
                </a:lnTo>
                <a:lnTo>
                  <a:pt x="62875" y="621536"/>
                </a:lnTo>
                <a:lnTo>
                  <a:pt x="41048" y="582565"/>
                </a:lnTo>
                <a:lnTo>
                  <a:pt x="23544" y="541085"/>
                </a:lnTo>
                <a:lnTo>
                  <a:pt x="10666" y="497398"/>
                </a:lnTo>
                <a:lnTo>
                  <a:pt x="2716" y="451809"/>
                </a:lnTo>
                <a:lnTo>
                  <a:pt x="0" y="40462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64792" y="25907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0"/>
                </a:moveTo>
                <a:lnTo>
                  <a:pt x="552450" y="0"/>
                </a:lnTo>
                <a:lnTo>
                  <a:pt x="0" y="552450"/>
                </a:lnTo>
                <a:lnTo>
                  <a:pt x="552450" y="1104900"/>
                </a:lnTo>
                <a:lnTo>
                  <a:pt x="8706612" y="1104900"/>
                </a:lnTo>
                <a:lnTo>
                  <a:pt x="8706612" y="0"/>
                </a:lnTo>
                <a:close/>
              </a:path>
            </a:pathLst>
          </a:custGeom>
          <a:solidFill>
            <a:srgbClr val="4AA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4792" y="25907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1104900"/>
                </a:moveTo>
                <a:lnTo>
                  <a:pt x="552450" y="1104900"/>
                </a:lnTo>
                <a:lnTo>
                  <a:pt x="0" y="552450"/>
                </a:lnTo>
                <a:lnTo>
                  <a:pt x="552450" y="0"/>
                </a:lnTo>
                <a:lnTo>
                  <a:pt x="8706612" y="0"/>
                </a:lnTo>
                <a:lnTo>
                  <a:pt x="8706612" y="110490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96815" y="280543"/>
            <a:ext cx="37807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i="0" dirty="0">
                <a:solidFill>
                  <a:srgbClr val="000000"/>
                </a:solidFill>
                <a:latin typeface="Trebuchet MS"/>
                <a:cs typeface="Trebuchet MS"/>
              </a:rPr>
              <a:t>1.Dowry</a:t>
            </a:r>
            <a:r>
              <a:rPr sz="3200" i="0" spc="-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3200" i="0" dirty="0">
                <a:solidFill>
                  <a:srgbClr val="000000"/>
                </a:solidFill>
                <a:latin typeface="Trebuchet MS"/>
                <a:cs typeface="Trebuchet MS"/>
              </a:rPr>
              <a:t>difficulties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11580" y="25907"/>
            <a:ext cx="1104900" cy="1104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1580" y="25907"/>
            <a:ext cx="1104900" cy="1104900"/>
          </a:xfrm>
          <a:custGeom>
            <a:avLst/>
            <a:gdLst/>
            <a:ahLst/>
            <a:cxnLst/>
            <a:rect l="l" t="t" r="r" b="b"/>
            <a:pathLst>
              <a:path w="1104900" h="1104900">
                <a:moveTo>
                  <a:pt x="0" y="552450"/>
                </a:moveTo>
                <a:lnTo>
                  <a:pt x="2028" y="504790"/>
                </a:lnTo>
                <a:lnTo>
                  <a:pt x="8002" y="458255"/>
                </a:lnTo>
                <a:lnTo>
                  <a:pt x="17756" y="413009"/>
                </a:lnTo>
                <a:lnTo>
                  <a:pt x="31124" y="369221"/>
                </a:lnTo>
                <a:lnTo>
                  <a:pt x="47940" y="327054"/>
                </a:lnTo>
                <a:lnTo>
                  <a:pt x="68038" y="286676"/>
                </a:lnTo>
                <a:lnTo>
                  <a:pt x="91251" y="248251"/>
                </a:lnTo>
                <a:lnTo>
                  <a:pt x="117415" y="211947"/>
                </a:lnTo>
                <a:lnTo>
                  <a:pt x="146363" y="177929"/>
                </a:lnTo>
                <a:lnTo>
                  <a:pt x="177929" y="146363"/>
                </a:lnTo>
                <a:lnTo>
                  <a:pt x="211947" y="117415"/>
                </a:lnTo>
                <a:lnTo>
                  <a:pt x="248251" y="91251"/>
                </a:lnTo>
                <a:lnTo>
                  <a:pt x="286676" y="68038"/>
                </a:lnTo>
                <a:lnTo>
                  <a:pt x="327054" y="47940"/>
                </a:lnTo>
                <a:lnTo>
                  <a:pt x="369221" y="31124"/>
                </a:lnTo>
                <a:lnTo>
                  <a:pt x="413009" y="17756"/>
                </a:lnTo>
                <a:lnTo>
                  <a:pt x="458255" y="8002"/>
                </a:lnTo>
                <a:lnTo>
                  <a:pt x="504790" y="2028"/>
                </a:lnTo>
                <a:lnTo>
                  <a:pt x="552450" y="0"/>
                </a:lnTo>
                <a:lnTo>
                  <a:pt x="600109" y="2028"/>
                </a:lnTo>
                <a:lnTo>
                  <a:pt x="646644" y="8002"/>
                </a:lnTo>
                <a:lnTo>
                  <a:pt x="691890" y="17756"/>
                </a:lnTo>
                <a:lnTo>
                  <a:pt x="735678" y="31124"/>
                </a:lnTo>
                <a:lnTo>
                  <a:pt x="777845" y="47940"/>
                </a:lnTo>
                <a:lnTo>
                  <a:pt x="818223" y="68038"/>
                </a:lnTo>
                <a:lnTo>
                  <a:pt x="856648" y="91251"/>
                </a:lnTo>
                <a:lnTo>
                  <a:pt x="892952" y="117415"/>
                </a:lnTo>
                <a:lnTo>
                  <a:pt x="926970" y="146363"/>
                </a:lnTo>
                <a:lnTo>
                  <a:pt x="958536" y="177929"/>
                </a:lnTo>
                <a:lnTo>
                  <a:pt x="987484" y="211947"/>
                </a:lnTo>
                <a:lnTo>
                  <a:pt x="1013648" y="248251"/>
                </a:lnTo>
                <a:lnTo>
                  <a:pt x="1036861" y="286676"/>
                </a:lnTo>
                <a:lnTo>
                  <a:pt x="1056959" y="327054"/>
                </a:lnTo>
                <a:lnTo>
                  <a:pt x="1073775" y="369221"/>
                </a:lnTo>
                <a:lnTo>
                  <a:pt x="1087143" y="413009"/>
                </a:lnTo>
                <a:lnTo>
                  <a:pt x="1096897" y="458255"/>
                </a:lnTo>
                <a:lnTo>
                  <a:pt x="1102871" y="504790"/>
                </a:lnTo>
                <a:lnTo>
                  <a:pt x="1104900" y="552450"/>
                </a:lnTo>
                <a:lnTo>
                  <a:pt x="1102871" y="600109"/>
                </a:lnTo>
                <a:lnTo>
                  <a:pt x="1096897" y="646644"/>
                </a:lnTo>
                <a:lnTo>
                  <a:pt x="1087143" y="691890"/>
                </a:lnTo>
                <a:lnTo>
                  <a:pt x="1073775" y="735678"/>
                </a:lnTo>
                <a:lnTo>
                  <a:pt x="1056959" y="777845"/>
                </a:lnTo>
                <a:lnTo>
                  <a:pt x="1036861" y="818223"/>
                </a:lnTo>
                <a:lnTo>
                  <a:pt x="1013648" y="856648"/>
                </a:lnTo>
                <a:lnTo>
                  <a:pt x="987484" y="892952"/>
                </a:lnTo>
                <a:lnTo>
                  <a:pt x="958536" y="926970"/>
                </a:lnTo>
                <a:lnTo>
                  <a:pt x="926970" y="958536"/>
                </a:lnTo>
                <a:lnTo>
                  <a:pt x="892952" y="987484"/>
                </a:lnTo>
                <a:lnTo>
                  <a:pt x="856648" y="1013648"/>
                </a:lnTo>
                <a:lnTo>
                  <a:pt x="818223" y="1036861"/>
                </a:lnTo>
                <a:lnTo>
                  <a:pt x="777845" y="1056959"/>
                </a:lnTo>
                <a:lnTo>
                  <a:pt x="735678" y="1073775"/>
                </a:lnTo>
                <a:lnTo>
                  <a:pt x="691890" y="1087143"/>
                </a:lnTo>
                <a:lnTo>
                  <a:pt x="646644" y="1096897"/>
                </a:lnTo>
                <a:lnTo>
                  <a:pt x="600109" y="1102871"/>
                </a:lnTo>
                <a:lnTo>
                  <a:pt x="552450" y="1104900"/>
                </a:lnTo>
                <a:lnTo>
                  <a:pt x="504790" y="1102871"/>
                </a:lnTo>
                <a:lnTo>
                  <a:pt x="458255" y="1096897"/>
                </a:lnTo>
                <a:lnTo>
                  <a:pt x="413009" y="1087143"/>
                </a:lnTo>
                <a:lnTo>
                  <a:pt x="369221" y="1073775"/>
                </a:lnTo>
                <a:lnTo>
                  <a:pt x="327054" y="1056959"/>
                </a:lnTo>
                <a:lnTo>
                  <a:pt x="286676" y="1036861"/>
                </a:lnTo>
                <a:lnTo>
                  <a:pt x="248251" y="1013648"/>
                </a:lnTo>
                <a:lnTo>
                  <a:pt x="211947" y="987484"/>
                </a:lnTo>
                <a:lnTo>
                  <a:pt x="177929" y="958536"/>
                </a:lnTo>
                <a:lnTo>
                  <a:pt x="146363" y="926970"/>
                </a:lnTo>
                <a:lnTo>
                  <a:pt x="117415" y="892952"/>
                </a:lnTo>
                <a:lnTo>
                  <a:pt x="91251" y="856648"/>
                </a:lnTo>
                <a:lnTo>
                  <a:pt x="68038" y="818223"/>
                </a:lnTo>
                <a:lnTo>
                  <a:pt x="47940" y="777845"/>
                </a:lnTo>
                <a:lnTo>
                  <a:pt x="31124" y="735678"/>
                </a:lnTo>
                <a:lnTo>
                  <a:pt x="17756" y="691890"/>
                </a:lnTo>
                <a:lnTo>
                  <a:pt x="8002" y="646644"/>
                </a:lnTo>
                <a:lnTo>
                  <a:pt x="2028" y="600109"/>
                </a:lnTo>
                <a:lnTo>
                  <a:pt x="0" y="55245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64792" y="1461516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0"/>
                </a:moveTo>
                <a:lnTo>
                  <a:pt x="552450" y="0"/>
                </a:lnTo>
                <a:lnTo>
                  <a:pt x="0" y="552450"/>
                </a:lnTo>
                <a:lnTo>
                  <a:pt x="552450" y="1104900"/>
                </a:lnTo>
                <a:lnTo>
                  <a:pt x="8706612" y="1104900"/>
                </a:lnTo>
                <a:lnTo>
                  <a:pt x="8706612" y="0"/>
                </a:lnTo>
                <a:close/>
              </a:path>
            </a:pathLst>
          </a:custGeom>
          <a:solidFill>
            <a:srgbClr val="4DB5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64792" y="1461516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1104900"/>
                </a:moveTo>
                <a:lnTo>
                  <a:pt x="552450" y="1104900"/>
                </a:lnTo>
                <a:lnTo>
                  <a:pt x="0" y="552450"/>
                </a:lnTo>
                <a:lnTo>
                  <a:pt x="552450" y="0"/>
                </a:lnTo>
                <a:lnTo>
                  <a:pt x="8706612" y="0"/>
                </a:lnTo>
                <a:lnTo>
                  <a:pt x="8706612" y="110490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11580" y="1461516"/>
            <a:ext cx="1104900" cy="1104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11580" y="1461516"/>
            <a:ext cx="1104900" cy="1104900"/>
          </a:xfrm>
          <a:custGeom>
            <a:avLst/>
            <a:gdLst/>
            <a:ahLst/>
            <a:cxnLst/>
            <a:rect l="l" t="t" r="r" b="b"/>
            <a:pathLst>
              <a:path w="1104900" h="1104900">
                <a:moveTo>
                  <a:pt x="0" y="552450"/>
                </a:moveTo>
                <a:lnTo>
                  <a:pt x="2028" y="504790"/>
                </a:lnTo>
                <a:lnTo>
                  <a:pt x="8002" y="458255"/>
                </a:lnTo>
                <a:lnTo>
                  <a:pt x="17756" y="413009"/>
                </a:lnTo>
                <a:lnTo>
                  <a:pt x="31124" y="369221"/>
                </a:lnTo>
                <a:lnTo>
                  <a:pt x="47940" y="327054"/>
                </a:lnTo>
                <a:lnTo>
                  <a:pt x="68038" y="286676"/>
                </a:lnTo>
                <a:lnTo>
                  <a:pt x="91251" y="248251"/>
                </a:lnTo>
                <a:lnTo>
                  <a:pt x="117415" y="211947"/>
                </a:lnTo>
                <a:lnTo>
                  <a:pt x="146363" y="177929"/>
                </a:lnTo>
                <a:lnTo>
                  <a:pt x="177929" y="146363"/>
                </a:lnTo>
                <a:lnTo>
                  <a:pt x="211947" y="117415"/>
                </a:lnTo>
                <a:lnTo>
                  <a:pt x="248251" y="91251"/>
                </a:lnTo>
                <a:lnTo>
                  <a:pt x="286676" y="68038"/>
                </a:lnTo>
                <a:lnTo>
                  <a:pt x="327054" y="47940"/>
                </a:lnTo>
                <a:lnTo>
                  <a:pt x="369221" y="31124"/>
                </a:lnTo>
                <a:lnTo>
                  <a:pt x="413009" y="17756"/>
                </a:lnTo>
                <a:lnTo>
                  <a:pt x="458255" y="8002"/>
                </a:lnTo>
                <a:lnTo>
                  <a:pt x="504790" y="2028"/>
                </a:lnTo>
                <a:lnTo>
                  <a:pt x="552450" y="0"/>
                </a:lnTo>
                <a:lnTo>
                  <a:pt x="600109" y="2028"/>
                </a:lnTo>
                <a:lnTo>
                  <a:pt x="646644" y="8002"/>
                </a:lnTo>
                <a:lnTo>
                  <a:pt x="691890" y="17756"/>
                </a:lnTo>
                <a:lnTo>
                  <a:pt x="735678" y="31124"/>
                </a:lnTo>
                <a:lnTo>
                  <a:pt x="777845" y="47940"/>
                </a:lnTo>
                <a:lnTo>
                  <a:pt x="818223" y="68038"/>
                </a:lnTo>
                <a:lnTo>
                  <a:pt x="856648" y="91251"/>
                </a:lnTo>
                <a:lnTo>
                  <a:pt x="892952" y="117415"/>
                </a:lnTo>
                <a:lnTo>
                  <a:pt x="926970" y="146363"/>
                </a:lnTo>
                <a:lnTo>
                  <a:pt x="958536" y="177929"/>
                </a:lnTo>
                <a:lnTo>
                  <a:pt x="987484" y="211947"/>
                </a:lnTo>
                <a:lnTo>
                  <a:pt x="1013648" y="248251"/>
                </a:lnTo>
                <a:lnTo>
                  <a:pt x="1036861" y="286676"/>
                </a:lnTo>
                <a:lnTo>
                  <a:pt x="1056959" y="327054"/>
                </a:lnTo>
                <a:lnTo>
                  <a:pt x="1073775" y="369221"/>
                </a:lnTo>
                <a:lnTo>
                  <a:pt x="1087143" y="413009"/>
                </a:lnTo>
                <a:lnTo>
                  <a:pt x="1096897" y="458255"/>
                </a:lnTo>
                <a:lnTo>
                  <a:pt x="1102871" y="504790"/>
                </a:lnTo>
                <a:lnTo>
                  <a:pt x="1104900" y="552450"/>
                </a:lnTo>
                <a:lnTo>
                  <a:pt x="1102871" y="600109"/>
                </a:lnTo>
                <a:lnTo>
                  <a:pt x="1096897" y="646644"/>
                </a:lnTo>
                <a:lnTo>
                  <a:pt x="1087143" y="691890"/>
                </a:lnTo>
                <a:lnTo>
                  <a:pt x="1073775" y="735678"/>
                </a:lnTo>
                <a:lnTo>
                  <a:pt x="1056959" y="777845"/>
                </a:lnTo>
                <a:lnTo>
                  <a:pt x="1036861" y="818223"/>
                </a:lnTo>
                <a:lnTo>
                  <a:pt x="1013648" y="856648"/>
                </a:lnTo>
                <a:lnTo>
                  <a:pt x="987484" y="892952"/>
                </a:lnTo>
                <a:lnTo>
                  <a:pt x="958536" y="926970"/>
                </a:lnTo>
                <a:lnTo>
                  <a:pt x="926970" y="958536"/>
                </a:lnTo>
                <a:lnTo>
                  <a:pt x="892952" y="987484"/>
                </a:lnTo>
                <a:lnTo>
                  <a:pt x="856648" y="1013648"/>
                </a:lnTo>
                <a:lnTo>
                  <a:pt x="818223" y="1036861"/>
                </a:lnTo>
                <a:lnTo>
                  <a:pt x="777845" y="1056959"/>
                </a:lnTo>
                <a:lnTo>
                  <a:pt x="735678" y="1073775"/>
                </a:lnTo>
                <a:lnTo>
                  <a:pt x="691890" y="1087143"/>
                </a:lnTo>
                <a:lnTo>
                  <a:pt x="646644" y="1096897"/>
                </a:lnTo>
                <a:lnTo>
                  <a:pt x="600109" y="1102871"/>
                </a:lnTo>
                <a:lnTo>
                  <a:pt x="552450" y="1104900"/>
                </a:lnTo>
                <a:lnTo>
                  <a:pt x="504790" y="1102871"/>
                </a:lnTo>
                <a:lnTo>
                  <a:pt x="458255" y="1096897"/>
                </a:lnTo>
                <a:lnTo>
                  <a:pt x="413009" y="1087143"/>
                </a:lnTo>
                <a:lnTo>
                  <a:pt x="369221" y="1073775"/>
                </a:lnTo>
                <a:lnTo>
                  <a:pt x="327054" y="1056959"/>
                </a:lnTo>
                <a:lnTo>
                  <a:pt x="286676" y="1036861"/>
                </a:lnTo>
                <a:lnTo>
                  <a:pt x="248251" y="1013648"/>
                </a:lnTo>
                <a:lnTo>
                  <a:pt x="211947" y="987484"/>
                </a:lnTo>
                <a:lnTo>
                  <a:pt x="177929" y="958536"/>
                </a:lnTo>
                <a:lnTo>
                  <a:pt x="146363" y="926970"/>
                </a:lnTo>
                <a:lnTo>
                  <a:pt x="117415" y="892952"/>
                </a:lnTo>
                <a:lnTo>
                  <a:pt x="91251" y="856648"/>
                </a:lnTo>
                <a:lnTo>
                  <a:pt x="68038" y="818223"/>
                </a:lnTo>
                <a:lnTo>
                  <a:pt x="47940" y="777845"/>
                </a:lnTo>
                <a:lnTo>
                  <a:pt x="31124" y="735678"/>
                </a:lnTo>
                <a:lnTo>
                  <a:pt x="17756" y="691890"/>
                </a:lnTo>
                <a:lnTo>
                  <a:pt x="8002" y="646644"/>
                </a:lnTo>
                <a:lnTo>
                  <a:pt x="2028" y="600109"/>
                </a:lnTo>
                <a:lnTo>
                  <a:pt x="0" y="55245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64792" y="2895600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0"/>
                </a:moveTo>
                <a:lnTo>
                  <a:pt x="552450" y="0"/>
                </a:lnTo>
                <a:lnTo>
                  <a:pt x="0" y="552450"/>
                </a:lnTo>
                <a:lnTo>
                  <a:pt x="552450" y="1104900"/>
                </a:lnTo>
                <a:lnTo>
                  <a:pt x="8706612" y="1104900"/>
                </a:lnTo>
                <a:lnTo>
                  <a:pt x="8706612" y="0"/>
                </a:lnTo>
                <a:close/>
              </a:path>
            </a:pathLst>
          </a:custGeom>
          <a:solidFill>
            <a:srgbClr val="51B8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4792" y="2895600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1104900"/>
                </a:moveTo>
                <a:lnTo>
                  <a:pt x="552450" y="1104900"/>
                </a:lnTo>
                <a:lnTo>
                  <a:pt x="0" y="552450"/>
                </a:lnTo>
                <a:lnTo>
                  <a:pt x="552450" y="0"/>
                </a:lnTo>
                <a:lnTo>
                  <a:pt x="8706612" y="0"/>
                </a:lnTo>
                <a:lnTo>
                  <a:pt x="8706612" y="110490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11580" y="2895600"/>
            <a:ext cx="1104900" cy="1104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1580" y="2895600"/>
            <a:ext cx="1104900" cy="1104900"/>
          </a:xfrm>
          <a:custGeom>
            <a:avLst/>
            <a:gdLst/>
            <a:ahLst/>
            <a:cxnLst/>
            <a:rect l="l" t="t" r="r" b="b"/>
            <a:pathLst>
              <a:path w="1104900" h="1104900">
                <a:moveTo>
                  <a:pt x="0" y="552450"/>
                </a:moveTo>
                <a:lnTo>
                  <a:pt x="2028" y="504790"/>
                </a:lnTo>
                <a:lnTo>
                  <a:pt x="8002" y="458255"/>
                </a:lnTo>
                <a:lnTo>
                  <a:pt x="17756" y="413009"/>
                </a:lnTo>
                <a:lnTo>
                  <a:pt x="31124" y="369221"/>
                </a:lnTo>
                <a:lnTo>
                  <a:pt x="47940" y="327054"/>
                </a:lnTo>
                <a:lnTo>
                  <a:pt x="68038" y="286676"/>
                </a:lnTo>
                <a:lnTo>
                  <a:pt x="91251" y="248251"/>
                </a:lnTo>
                <a:lnTo>
                  <a:pt x="117415" y="211947"/>
                </a:lnTo>
                <a:lnTo>
                  <a:pt x="146363" y="177929"/>
                </a:lnTo>
                <a:lnTo>
                  <a:pt x="177929" y="146363"/>
                </a:lnTo>
                <a:lnTo>
                  <a:pt x="211947" y="117415"/>
                </a:lnTo>
                <a:lnTo>
                  <a:pt x="248251" y="91251"/>
                </a:lnTo>
                <a:lnTo>
                  <a:pt x="286676" y="68038"/>
                </a:lnTo>
                <a:lnTo>
                  <a:pt x="327054" y="47940"/>
                </a:lnTo>
                <a:lnTo>
                  <a:pt x="369221" y="31124"/>
                </a:lnTo>
                <a:lnTo>
                  <a:pt x="413009" y="17756"/>
                </a:lnTo>
                <a:lnTo>
                  <a:pt x="458255" y="8002"/>
                </a:lnTo>
                <a:lnTo>
                  <a:pt x="504790" y="2028"/>
                </a:lnTo>
                <a:lnTo>
                  <a:pt x="552450" y="0"/>
                </a:lnTo>
                <a:lnTo>
                  <a:pt x="600109" y="2028"/>
                </a:lnTo>
                <a:lnTo>
                  <a:pt x="646644" y="8002"/>
                </a:lnTo>
                <a:lnTo>
                  <a:pt x="691890" y="17756"/>
                </a:lnTo>
                <a:lnTo>
                  <a:pt x="735678" y="31124"/>
                </a:lnTo>
                <a:lnTo>
                  <a:pt x="777845" y="47940"/>
                </a:lnTo>
                <a:lnTo>
                  <a:pt x="818223" y="68038"/>
                </a:lnTo>
                <a:lnTo>
                  <a:pt x="856648" y="91251"/>
                </a:lnTo>
                <a:lnTo>
                  <a:pt x="892952" y="117415"/>
                </a:lnTo>
                <a:lnTo>
                  <a:pt x="926970" y="146363"/>
                </a:lnTo>
                <a:lnTo>
                  <a:pt x="958536" y="177929"/>
                </a:lnTo>
                <a:lnTo>
                  <a:pt x="987484" y="211947"/>
                </a:lnTo>
                <a:lnTo>
                  <a:pt x="1013648" y="248251"/>
                </a:lnTo>
                <a:lnTo>
                  <a:pt x="1036861" y="286676"/>
                </a:lnTo>
                <a:lnTo>
                  <a:pt x="1056959" y="327054"/>
                </a:lnTo>
                <a:lnTo>
                  <a:pt x="1073775" y="369221"/>
                </a:lnTo>
                <a:lnTo>
                  <a:pt x="1087143" y="413009"/>
                </a:lnTo>
                <a:lnTo>
                  <a:pt x="1096897" y="458255"/>
                </a:lnTo>
                <a:lnTo>
                  <a:pt x="1102871" y="504790"/>
                </a:lnTo>
                <a:lnTo>
                  <a:pt x="1104900" y="552450"/>
                </a:lnTo>
                <a:lnTo>
                  <a:pt x="1102871" y="600109"/>
                </a:lnTo>
                <a:lnTo>
                  <a:pt x="1096897" y="646644"/>
                </a:lnTo>
                <a:lnTo>
                  <a:pt x="1087143" y="691890"/>
                </a:lnTo>
                <a:lnTo>
                  <a:pt x="1073775" y="735678"/>
                </a:lnTo>
                <a:lnTo>
                  <a:pt x="1056959" y="777845"/>
                </a:lnTo>
                <a:lnTo>
                  <a:pt x="1036861" y="818223"/>
                </a:lnTo>
                <a:lnTo>
                  <a:pt x="1013648" y="856648"/>
                </a:lnTo>
                <a:lnTo>
                  <a:pt x="987484" y="892952"/>
                </a:lnTo>
                <a:lnTo>
                  <a:pt x="958536" y="926970"/>
                </a:lnTo>
                <a:lnTo>
                  <a:pt x="926970" y="958536"/>
                </a:lnTo>
                <a:lnTo>
                  <a:pt x="892952" y="987484"/>
                </a:lnTo>
                <a:lnTo>
                  <a:pt x="856648" y="1013648"/>
                </a:lnTo>
                <a:lnTo>
                  <a:pt x="818223" y="1036861"/>
                </a:lnTo>
                <a:lnTo>
                  <a:pt x="777845" y="1056959"/>
                </a:lnTo>
                <a:lnTo>
                  <a:pt x="735678" y="1073775"/>
                </a:lnTo>
                <a:lnTo>
                  <a:pt x="691890" y="1087143"/>
                </a:lnTo>
                <a:lnTo>
                  <a:pt x="646644" y="1096897"/>
                </a:lnTo>
                <a:lnTo>
                  <a:pt x="600109" y="1102871"/>
                </a:lnTo>
                <a:lnTo>
                  <a:pt x="552450" y="1104900"/>
                </a:lnTo>
                <a:lnTo>
                  <a:pt x="504790" y="1102871"/>
                </a:lnTo>
                <a:lnTo>
                  <a:pt x="458255" y="1096897"/>
                </a:lnTo>
                <a:lnTo>
                  <a:pt x="413009" y="1087143"/>
                </a:lnTo>
                <a:lnTo>
                  <a:pt x="369221" y="1073775"/>
                </a:lnTo>
                <a:lnTo>
                  <a:pt x="327054" y="1056959"/>
                </a:lnTo>
                <a:lnTo>
                  <a:pt x="286676" y="1036861"/>
                </a:lnTo>
                <a:lnTo>
                  <a:pt x="248251" y="1013648"/>
                </a:lnTo>
                <a:lnTo>
                  <a:pt x="211947" y="987484"/>
                </a:lnTo>
                <a:lnTo>
                  <a:pt x="177929" y="958536"/>
                </a:lnTo>
                <a:lnTo>
                  <a:pt x="146363" y="926970"/>
                </a:lnTo>
                <a:lnTo>
                  <a:pt x="117415" y="892952"/>
                </a:lnTo>
                <a:lnTo>
                  <a:pt x="91251" y="856648"/>
                </a:lnTo>
                <a:lnTo>
                  <a:pt x="68038" y="818223"/>
                </a:lnTo>
                <a:lnTo>
                  <a:pt x="47940" y="777845"/>
                </a:lnTo>
                <a:lnTo>
                  <a:pt x="31124" y="735678"/>
                </a:lnTo>
                <a:lnTo>
                  <a:pt x="17756" y="691890"/>
                </a:lnTo>
                <a:lnTo>
                  <a:pt x="8002" y="646644"/>
                </a:lnTo>
                <a:lnTo>
                  <a:pt x="2028" y="600109"/>
                </a:lnTo>
                <a:lnTo>
                  <a:pt x="0" y="55245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64792" y="4331208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0"/>
                </a:moveTo>
                <a:lnTo>
                  <a:pt x="552450" y="0"/>
                </a:lnTo>
                <a:lnTo>
                  <a:pt x="0" y="552450"/>
                </a:lnTo>
                <a:lnTo>
                  <a:pt x="552450" y="1104900"/>
                </a:lnTo>
                <a:lnTo>
                  <a:pt x="8706612" y="1104900"/>
                </a:lnTo>
                <a:lnTo>
                  <a:pt x="8706612" y="0"/>
                </a:lnTo>
                <a:close/>
              </a:path>
            </a:pathLst>
          </a:custGeom>
          <a:solidFill>
            <a:srgbClr val="55B8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64792" y="4331208"/>
            <a:ext cx="8707120" cy="1104900"/>
          </a:xfrm>
          <a:custGeom>
            <a:avLst/>
            <a:gdLst/>
            <a:ahLst/>
            <a:cxnLst/>
            <a:rect l="l" t="t" r="r" b="b"/>
            <a:pathLst>
              <a:path w="8707120" h="1104900">
                <a:moveTo>
                  <a:pt x="8706612" y="1104900"/>
                </a:moveTo>
                <a:lnTo>
                  <a:pt x="552450" y="1104900"/>
                </a:lnTo>
                <a:lnTo>
                  <a:pt x="0" y="552450"/>
                </a:lnTo>
                <a:lnTo>
                  <a:pt x="552450" y="0"/>
                </a:lnTo>
                <a:lnTo>
                  <a:pt x="8706612" y="0"/>
                </a:lnTo>
                <a:lnTo>
                  <a:pt x="8706612" y="110490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1580" y="4331208"/>
            <a:ext cx="1104900" cy="1104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11580" y="4331208"/>
            <a:ext cx="1104900" cy="1104900"/>
          </a:xfrm>
          <a:custGeom>
            <a:avLst/>
            <a:gdLst/>
            <a:ahLst/>
            <a:cxnLst/>
            <a:rect l="l" t="t" r="r" b="b"/>
            <a:pathLst>
              <a:path w="1104900" h="1104900">
                <a:moveTo>
                  <a:pt x="0" y="552450"/>
                </a:moveTo>
                <a:lnTo>
                  <a:pt x="2028" y="504790"/>
                </a:lnTo>
                <a:lnTo>
                  <a:pt x="8002" y="458255"/>
                </a:lnTo>
                <a:lnTo>
                  <a:pt x="17756" y="413009"/>
                </a:lnTo>
                <a:lnTo>
                  <a:pt x="31124" y="369221"/>
                </a:lnTo>
                <a:lnTo>
                  <a:pt x="47940" y="327054"/>
                </a:lnTo>
                <a:lnTo>
                  <a:pt x="68038" y="286676"/>
                </a:lnTo>
                <a:lnTo>
                  <a:pt x="91251" y="248251"/>
                </a:lnTo>
                <a:lnTo>
                  <a:pt x="117415" y="211947"/>
                </a:lnTo>
                <a:lnTo>
                  <a:pt x="146363" y="177929"/>
                </a:lnTo>
                <a:lnTo>
                  <a:pt x="177929" y="146363"/>
                </a:lnTo>
                <a:lnTo>
                  <a:pt x="211947" y="117415"/>
                </a:lnTo>
                <a:lnTo>
                  <a:pt x="248251" y="91251"/>
                </a:lnTo>
                <a:lnTo>
                  <a:pt x="286676" y="68038"/>
                </a:lnTo>
                <a:lnTo>
                  <a:pt x="327054" y="47940"/>
                </a:lnTo>
                <a:lnTo>
                  <a:pt x="369221" y="31124"/>
                </a:lnTo>
                <a:lnTo>
                  <a:pt x="413009" y="17756"/>
                </a:lnTo>
                <a:lnTo>
                  <a:pt x="458255" y="8002"/>
                </a:lnTo>
                <a:lnTo>
                  <a:pt x="504790" y="2028"/>
                </a:lnTo>
                <a:lnTo>
                  <a:pt x="552450" y="0"/>
                </a:lnTo>
                <a:lnTo>
                  <a:pt x="600109" y="2028"/>
                </a:lnTo>
                <a:lnTo>
                  <a:pt x="646644" y="8002"/>
                </a:lnTo>
                <a:lnTo>
                  <a:pt x="691890" y="17756"/>
                </a:lnTo>
                <a:lnTo>
                  <a:pt x="735678" y="31124"/>
                </a:lnTo>
                <a:lnTo>
                  <a:pt x="777845" y="47940"/>
                </a:lnTo>
                <a:lnTo>
                  <a:pt x="818223" y="68038"/>
                </a:lnTo>
                <a:lnTo>
                  <a:pt x="856648" y="91251"/>
                </a:lnTo>
                <a:lnTo>
                  <a:pt x="892952" y="117415"/>
                </a:lnTo>
                <a:lnTo>
                  <a:pt x="926970" y="146363"/>
                </a:lnTo>
                <a:lnTo>
                  <a:pt x="958536" y="177929"/>
                </a:lnTo>
                <a:lnTo>
                  <a:pt x="987484" y="211947"/>
                </a:lnTo>
                <a:lnTo>
                  <a:pt x="1013648" y="248251"/>
                </a:lnTo>
                <a:lnTo>
                  <a:pt x="1036861" y="286676"/>
                </a:lnTo>
                <a:lnTo>
                  <a:pt x="1056959" y="327054"/>
                </a:lnTo>
                <a:lnTo>
                  <a:pt x="1073775" y="369221"/>
                </a:lnTo>
                <a:lnTo>
                  <a:pt x="1087143" y="413009"/>
                </a:lnTo>
                <a:lnTo>
                  <a:pt x="1096897" y="458255"/>
                </a:lnTo>
                <a:lnTo>
                  <a:pt x="1102871" y="504790"/>
                </a:lnTo>
                <a:lnTo>
                  <a:pt x="1104900" y="552450"/>
                </a:lnTo>
                <a:lnTo>
                  <a:pt x="1102871" y="600109"/>
                </a:lnTo>
                <a:lnTo>
                  <a:pt x="1096897" y="646644"/>
                </a:lnTo>
                <a:lnTo>
                  <a:pt x="1087143" y="691890"/>
                </a:lnTo>
                <a:lnTo>
                  <a:pt x="1073775" y="735678"/>
                </a:lnTo>
                <a:lnTo>
                  <a:pt x="1056959" y="777845"/>
                </a:lnTo>
                <a:lnTo>
                  <a:pt x="1036861" y="818223"/>
                </a:lnTo>
                <a:lnTo>
                  <a:pt x="1013648" y="856648"/>
                </a:lnTo>
                <a:lnTo>
                  <a:pt x="987484" y="892952"/>
                </a:lnTo>
                <a:lnTo>
                  <a:pt x="958536" y="926970"/>
                </a:lnTo>
                <a:lnTo>
                  <a:pt x="926970" y="958536"/>
                </a:lnTo>
                <a:lnTo>
                  <a:pt x="892952" y="987484"/>
                </a:lnTo>
                <a:lnTo>
                  <a:pt x="856648" y="1013648"/>
                </a:lnTo>
                <a:lnTo>
                  <a:pt x="818223" y="1036861"/>
                </a:lnTo>
                <a:lnTo>
                  <a:pt x="777845" y="1056959"/>
                </a:lnTo>
                <a:lnTo>
                  <a:pt x="735678" y="1073775"/>
                </a:lnTo>
                <a:lnTo>
                  <a:pt x="691890" y="1087143"/>
                </a:lnTo>
                <a:lnTo>
                  <a:pt x="646644" y="1096897"/>
                </a:lnTo>
                <a:lnTo>
                  <a:pt x="600109" y="1102871"/>
                </a:lnTo>
                <a:lnTo>
                  <a:pt x="552450" y="1104900"/>
                </a:lnTo>
                <a:lnTo>
                  <a:pt x="504790" y="1102871"/>
                </a:lnTo>
                <a:lnTo>
                  <a:pt x="458255" y="1096897"/>
                </a:lnTo>
                <a:lnTo>
                  <a:pt x="413009" y="1087143"/>
                </a:lnTo>
                <a:lnTo>
                  <a:pt x="369221" y="1073775"/>
                </a:lnTo>
                <a:lnTo>
                  <a:pt x="327054" y="1056959"/>
                </a:lnTo>
                <a:lnTo>
                  <a:pt x="286676" y="1036861"/>
                </a:lnTo>
                <a:lnTo>
                  <a:pt x="248251" y="1013648"/>
                </a:lnTo>
                <a:lnTo>
                  <a:pt x="211947" y="987484"/>
                </a:lnTo>
                <a:lnTo>
                  <a:pt x="177929" y="958536"/>
                </a:lnTo>
                <a:lnTo>
                  <a:pt x="146363" y="926970"/>
                </a:lnTo>
                <a:lnTo>
                  <a:pt x="117415" y="892952"/>
                </a:lnTo>
                <a:lnTo>
                  <a:pt x="91251" y="856648"/>
                </a:lnTo>
                <a:lnTo>
                  <a:pt x="68038" y="818223"/>
                </a:lnTo>
                <a:lnTo>
                  <a:pt x="47940" y="777845"/>
                </a:lnTo>
                <a:lnTo>
                  <a:pt x="31124" y="735678"/>
                </a:lnTo>
                <a:lnTo>
                  <a:pt x="17756" y="691890"/>
                </a:lnTo>
                <a:lnTo>
                  <a:pt x="8002" y="646644"/>
                </a:lnTo>
                <a:lnTo>
                  <a:pt x="2028" y="600109"/>
                </a:lnTo>
                <a:lnTo>
                  <a:pt x="0" y="55245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64792" y="5766815"/>
            <a:ext cx="8707120" cy="1091565"/>
          </a:xfrm>
          <a:custGeom>
            <a:avLst/>
            <a:gdLst/>
            <a:ahLst/>
            <a:cxnLst/>
            <a:rect l="l" t="t" r="r" b="b"/>
            <a:pathLst>
              <a:path w="8707120" h="1091565">
                <a:moveTo>
                  <a:pt x="8706612" y="0"/>
                </a:moveTo>
                <a:lnTo>
                  <a:pt x="552450" y="0"/>
                </a:lnTo>
                <a:lnTo>
                  <a:pt x="0" y="552450"/>
                </a:lnTo>
                <a:lnTo>
                  <a:pt x="538733" y="1091183"/>
                </a:lnTo>
                <a:lnTo>
                  <a:pt x="8706612" y="1091183"/>
                </a:lnTo>
                <a:lnTo>
                  <a:pt x="8706612" y="0"/>
                </a:lnTo>
                <a:close/>
              </a:path>
            </a:pathLst>
          </a:custGeom>
          <a:solidFill>
            <a:srgbClr val="5AA6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64792" y="5766815"/>
            <a:ext cx="8707120" cy="1091565"/>
          </a:xfrm>
          <a:custGeom>
            <a:avLst/>
            <a:gdLst/>
            <a:ahLst/>
            <a:cxnLst/>
            <a:rect l="l" t="t" r="r" b="b"/>
            <a:pathLst>
              <a:path w="8707120" h="1091565">
                <a:moveTo>
                  <a:pt x="538733" y="1091183"/>
                </a:moveTo>
                <a:lnTo>
                  <a:pt x="0" y="552450"/>
                </a:lnTo>
                <a:lnTo>
                  <a:pt x="552450" y="0"/>
                </a:lnTo>
                <a:lnTo>
                  <a:pt x="8706612" y="0"/>
                </a:lnTo>
                <a:lnTo>
                  <a:pt x="8706612" y="1091183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555239" y="1715770"/>
            <a:ext cx="7662545" cy="4820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Trebuchet MS"/>
                <a:cs typeface="Trebuchet MS"/>
              </a:rPr>
              <a:t>1.Marital</a:t>
            </a:r>
            <a:r>
              <a:rPr sz="3200" b="1" spc="-2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difficulties</a:t>
            </a:r>
            <a:endParaRPr sz="3200">
              <a:latin typeface="Trebuchet MS"/>
              <a:cs typeface="Trebuchet MS"/>
            </a:endParaRPr>
          </a:p>
          <a:p>
            <a:pPr marL="498475" marR="490220" indent="1235710">
              <a:lnSpc>
                <a:spcPct val="250800"/>
              </a:lnSpc>
              <a:spcBef>
                <a:spcPts val="1670"/>
              </a:spcBef>
            </a:pPr>
            <a:r>
              <a:rPr sz="3200" b="1" dirty="0">
                <a:latin typeface="Trebuchet MS"/>
                <a:cs typeface="Trebuchet MS"/>
              </a:rPr>
              <a:t>1.Loss of loved </a:t>
            </a:r>
            <a:r>
              <a:rPr sz="3200" b="1" spc="-5" dirty="0">
                <a:latin typeface="Trebuchet MS"/>
                <a:cs typeface="Trebuchet MS"/>
              </a:rPr>
              <a:t>object  Isolation </a:t>
            </a:r>
            <a:r>
              <a:rPr sz="3200" b="1" dirty="0">
                <a:latin typeface="Trebuchet MS"/>
                <a:cs typeface="Trebuchet MS"/>
              </a:rPr>
              <a:t>and alienation from</a:t>
            </a:r>
            <a:r>
              <a:rPr sz="3200" b="1" spc="-9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social</a:t>
            </a:r>
            <a:endParaRPr sz="3200">
              <a:latin typeface="Trebuchet MS"/>
              <a:cs typeface="Trebuchet MS"/>
            </a:endParaRPr>
          </a:p>
          <a:p>
            <a:pPr algn="ctr">
              <a:lnSpc>
                <a:spcPts val="3350"/>
              </a:lnSpc>
            </a:pPr>
            <a:r>
              <a:rPr sz="3200" b="1" dirty="0">
                <a:latin typeface="Trebuchet MS"/>
                <a:cs typeface="Trebuchet MS"/>
              </a:rPr>
              <a:t>groups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200" b="1" dirty="0">
                <a:latin typeface="Trebuchet MS"/>
                <a:cs typeface="Trebuchet MS"/>
              </a:rPr>
              <a:t>1.Financial and occupational</a:t>
            </a:r>
            <a:r>
              <a:rPr sz="3200" b="1" spc="-13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difficulties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11580" y="5766815"/>
            <a:ext cx="1104900" cy="10911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11580" y="5766815"/>
            <a:ext cx="1104900" cy="1091565"/>
          </a:xfrm>
          <a:custGeom>
            <a:avLst/>
            <a:gdLst/>
            <a:ahLst/>
            <a:cxnLst/>
            <a:rect l="l" t="t" r="r" b="b"/>
            <a:pathLst>
              <a:path w="1104900" h="1091565">
                <a:moveTo>
                  <a:pt x="0" y="552450"/>
                </a:moveTo>
                <a:lnTo>
                  <a:pt x="2028" y="504783"/>
                </a:lnTo>
                <a:lnTo>
                  <a:pt x="8002" y="458242"/>
                </a:lnTo>
                <a:lnTo>
                  <a:pt x="17756" y="412992"/>
                </a:lnTo>
                <a:lnTo>
                  <a:pt x="31124" y="369201"/>
                </a:lnTo>
                <a:lnTo>
                  <a:pt x="47940" y="327032"/>
                </a:lnTo>
                <a:lnTo>
                  <a:pt x="68038" y="286653"/>
                </a:lnTo>
                <a:lnTo>
                  <a:pt x="91251" y="248229"/>
                </a:lnTo>
                <a:lnTo>
                  <a:pt x="117415" y="211926"/>
                </a:lnTo>
                <a:lnTo>
                  <a:pt x="146363" y="177909"/>
                </a:lnTo>
                <a:lnTo>
                  <a:pt x="177929" y="146345"/>
                </a:lnTo>
                <a:lnTo>
                  <a:pt x="211947" y="117400"/>
                </a:lnTo>
                <a:lnTo>
                  <a:pt x="248251" y="91238"/>
                </a:lnTo>
                <a:lnTo>
                  <a:pt x="286676" y="68027"/>
                </a:lnTo>
                <a:lnTo>
                  <a:pt x="327054" y="47932"/>
                </a:lnTo>
                <a:lnTo>
                  <a:pt x="369221" y="31119"/>
                </a:lnTo>
                <a:lnTo>
                  <a:pt x="413009" y="17753"/>
                </a:lnTo>
                <a:lnTo>
                  <a:pt x="458255" y="8000"/>
                </a:lnTo>
                <a:lnTo>
                  <a:pt x="504790" y="2027"/>
                </a:lnTo>
                <a:lnTo>
                  <a:pt x="552450" y="0"/>
                </a:lnTo>
                <a:lnTo>
                  <a:pt x="600109" y="2027"/>
                </a:lnTo>
                <a:lnTo>
                  <a:pt x="646644" y="8000"/>
                </a:lnTo>
                <a:lnTo>
                  <a:pt x="691890" y="17753"/>
                </a:lnTo>
                <a:lnTo>
                  <a:pt x="735678" y="31119"/>
                </a:lnTo>
                <a:lnTo>
                  <a:pt x="777845" y="47932"/>
                </a:lnTo>
                <a:lnTo>
                  <a:pt x="818223" y="68027"/>
                </a:lnTo>
                <a:lnTo>
                  <a:pt x="856648" y="91238"/>
                </a:lnTo>
                <a:lnTo>
                  <a:pt x="892952" y="117400"/>
                </a:lnTo>
                <a:lnTo>
                  <a:pt x="926970" y="146345"/>
                </a:lnTo>
                <a:lnTo>
                  <a:pt x="958536" y="177909"/>
                </a:lnTo>
                <a:lnTo>
                  <a:pt x="987484" y="211926"/>
                </a:lnTo>
                <a:lnTo>
                  <a:pt x="1013648" y="248229"/>
                </a:lnTo>
                <a:lnTo>
                  <a:pt x="1036861" y="286653"/>
                </a:lnTo>
                <a:lnTo>
                  <a:pt x="1056959" y="327032"/>
                </a:lnTo>
                <a:lnTo>
                  <a:pt x="1073775" y="369201"/>
                </a:lnTo>
                <a:lnTo>
                  <a:pt x="1087143" y="412992"/>
                </a:lnTo>
                <a:lnTo>
                  <a:pt x="1096897" y="458242"/>
                </a:lnTo>
                <a:lnTo>
                  <a:pt x="1102871" y="504783"/>
                </a:lnTo>
                <a:lnTo>
                  <a:pt x="1104900" y="552450"/>
                </a:lnTo>
                <a:lnTo>
                  <a:pt x="1102871" y="600116"/>
                </a:lnTo>
                <a:lnTo>
                  <a:pt x="1096897" y="646657"/>
                </a:lnTo>
                <a:lnTo>
                  <a:pt x="1087143" y="691907"/>
                </a:lnTo>
                <a:lnTo>
                  <a:pt x="1073775" y="735698"/>
                </a:lnTo>
                <a:lnTo>
                  <a:pt x="1056959" y="777867"/>
                </a:lnTo>
                <a:lnTo>
                  <a:pt x="1036861" y="818246"/>
                </a:lnTo>
                <a:lnTo>
                  <a:pt x="1013648" y="856670"/>
                </a:lnTo>
                <a:lnTo>
                  <a:pt x="987484" y="892973"/>
                </a:lnTo>
                <a:lnTo>
                  <a:pt x="958536" y="926990"/>
                </a:lnTo>
                <a:lnTo>
                  <a:pt x="926970" y="958554"/>
                </a:lnTo>
                <a:lnTo>
                  <a:pt x="892952" y="987499"/>
                </a:lnTo>
                <a:lnTo>
                  <a:pt x="856648" y="1013661"/>
                </a:lnTo>
                <a:lnTo>
                  <a:pt x="818223" y="1036872"/>
                </a:lnTo>
                <a:lnTo>
                  <a:pt x="777845" y="1056967"/>
                </a:lnTo>
                <a:lnTo>
                  <a:pt x="735678" y="1073780"/>
                </a:lnTo>
                <a:lnTo>
                  <a:pt x="691890" y="1087146"/>
                </a:lnTo>
                <a:lnTo>
                  <a:pt x="673166" y="1091182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11580" y="6319265"/>
            <a:ext cx="431800" cy="539115"/>
          </a:xfrm>
          <a:custGeom>
            <a:avLst/>
            <a:gdLst/>
            <a:ahLst/>
            <a:cxnLst/>
            <a:rect l="l" t="t" r="r" b="b"/>
            <a:pathLst>
              <a:path w="431800" h="539115">
                <a:moveTo>
                  <a:pt x="431733" y="538732"/>
                </a:moveTo>
                <a:lnTo>
                  <a:pt x="369221" y="521330"/>
                </a:lnTo>
                <a:lnTo>
                  <a:pt x="327054" y="504517"/>
                </a:lnTo>
                <a:lnTo>
                  <a:pt x="286676" y="484422"/>
                </a:lnTo>
                <a:lnTo>
                  <a:pt x="248251" y="461211"/>
                </a:lnTo>
                <a:lnTo>
                  <a:pt x="211947" y="435049"/>
                </a:lnTo>
                <a:lnTo>
                  <a:pt x="177929" y="406104"/>
                </a:lnTo>
                <a:lnTo>
                  <a:pt x="146363" y="374540"/>
                </a:lnTo>
                <a:lnTo>
                  <a:pt x="117415" y="340523"/>
                </a:lnTo>
                <a:lnTo>
                  <a:pt x="91251" y="304220"/>
                </a:lnTo>
                <a:lnTo>
                  <a:pt x="68038" y="265796"/>
                </a:lnTo>
                <a:lnTo>
                  <a:pt x="47940" y="225417"/>
                </a:lnTo>
                <a:lnTo>
                  <a:pt x="31124" y="183248"/>
                </a:lnTo>
                <a:lnTo>
                  <a:pt x="17756" y="139457"/>
                </a:lnTo>
                <a:lnTo>
                  <a:pt x="8002" y="94207"/>
                </a:lnTo>
                <a:lnTo>
                  <a:pt x="2028" y="47666"/>
                </a:lnTo>
                <a:lnTo>
                  <a:pt x="0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0875" y="120613"/>
            <a:ext cx="10078720" cy="623189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b="1" i="1" spc="-5" dirty="0">
                <a:latin typeface="Trebuchet MS"/>
                <a:cs typeface="Trebuchet MS"/>
              </a:rPr>
              <a:t>Risk Factors for</a:t>
            </a:r>
            <a:r>
              <a:rPr sz="3200" b="1" i="1" spc="-30" dirty="0">
                <a:latin typeface="Trebuchet MS"/>
                <a:cs typeface="Trebuchet MS"/>
              </a:rPr>
              <a:t> </a:t>
            </a:r>
            <a:r>
              <a:rPr sz="3200" b="1" i="1" dirty="0">
                <a:latin typeface="Trebuchet MS"/>
                <a:cs typeface="Trebuchet MS"/>
              </a:rPr>
              <a:t>Suicide-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3200" b="1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1.</a:t>
            </a:r>
            <a:r>
              <a:rPr sz="3200" b="1" u="heavy" spc="-1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Age-</a:t>
            </a:r>
            <a:endParaRPr sz="3200">
              <a:latin typeface="Trebuchet MS"/>
              <a:cs typeface="Trebuchet MS"/>
            </a:endParaRPr>
          </a:p>
          <a:p>
            <a:pPr marL="336550" indent="-324485">
              <a:lnSpc>
                <a:spcPct val="100000"/>
              </a:lnSpc>
              <a:spcBef>
                <a:spcPts val="229"/>
              </a:spcBef>
              <a:buSzPct val="96875"/>
              <a:buFont typeface="Wingdings"/>
              <a:buChar char=""/>
              <a:tabLst>
                <a:tab pos="337185" algn="l"/>
              </a:tabLst>
            </a:pPr>
            <a:r>
              <a:rPr sz="3200" dirty="0">
                <a:latin typeface="Trebuchet MS"/>
                <a:cs typeface="Trebuchet MS"/>
              </a:rPr>
              <a:t>males </a:t>
            </a:r>
            <a:r>
              <a:rPr sz="3200" spc="-5" dirty="0">
                <a:latin typeface="Trebuchet MS"/>
                <a:cs typeface="Trebuchet MS"/>
              </a:rPr>
              <a:t>above 40 years of</a:t>
            </a:r>
            <a:r>
              <a:rPr sz="3200" spc="-15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age</a:t>
            </a:r>
            <a:endParaRPr sz="3200">
              <a:latin typeface="Trebuchet MS"/>
              <a:cs typeface="Trebuchet MS"/>
            </a:endParaRPr>
          </a:p>
          <a:p>
            <a:pPr marL="336550" indent="-324485">
              <a:lnSpc>
                <a:spcPct val="100000"/>
              </a:lnSpc>
              <a:spcBef>
                <a:spcPts val="240"/>
              </a:spcBef>
              <a:buSzPct val="96875"/>
              <a:buFont typeface="Wingdings"/>
              <a:buChar char=""/>
              <a:tabLst>
                <a:tab pos="337185" algn="l"/>
              </a:tabLst>
            </a:pPr>
            <a:r>
              <a:rPr sz="3200" dirty="0">
                <a:latin typeface="Trebuchet MS"/>
                <a:cs typeface="Trebuchet MS"/>
              </a:rPr>
              <a:t>females </a:t>
            </a:r>
            <a:r>
              <a:rPr sz="3200" spc="-5" dirty="0">
                <a:latin typeface="Trebuchet MS"/>
                <a:cs typeface="Trebuchet MS"/>
              </a:rPr>
              <a:t>above </a:t>
            </a:r>
            <a:r>
              <a:rPr sz="3200" dirty="0">
                <a:latin typeface="Trebuchet MS"/>
                <a:cs typeface="Trebuchet MS"/>
              </a:rPr>
              <a:t>55 </a:t>
            </a:r>
            <a:r>
              <a:rPr sz="3200" spc="-5" dirty="0">
                <a:latin typeface="Trebuchet MS"/>
                <a:cs typeface="Trebuchet MS"/>
              </a:rPr>
              <a:t>years of</a:t>
            </a:r>
            <a:r>
              <a:rPr sz="3200" spc="-20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age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Trebuchet MS"/>
                <a:cs typeface="Trebuchet MS"/>
              </a:rPr>
              <a:t>2.</a:t>
            </a:r>
            <a:r>
              <a:rPr sz="3200" b="1" spc="-15" dirty="0">
                <a:latin typeface="Trebuchet MS"/>
                <a:cs typeface="Trebuchet MS"/>
              </a:rPr>
              <a:t> </a:t>
            </a:r>
            <a:r>
              <a:rPr sz="3200" b="1" spc="-5" dirty="0">
                <a:latin typeface="Trebuchet MS"/>
                <a:cs typeface="Trebuchet MS"/>
              </a:rPr>
              <a:t>Sex</a:t>
            </a:r>
            <a:r>
              <a:rPr sz="3200" spc="-5" dirty="0">
                <a:latin typeface="Trebuchet MS"/>
                <a:cs typeface="Trebuchet MS"/>
              </a:rPr>
              <a:t>-</a:t>
            </a:r>
            <a:endParaRPr sz="3200">
              <a:latin typeface="Trebuchet MS"/>
              <a:cs typeface="Trebuchet MS"/>
            </a:endParaRPr>
          </a:p>
          <a:p>
            <a:pPr marL="336550" indent="-324485">
              <a:lnSpc>
                <a:spcPct val="100000"/>
              </a:lnSpc>
              <a:spcBef>
                <a:spcPts val="240"/>
              </a:spcBef>
              <a:buSzPct val="96875"/>
              <a:buFont typeface="Wingdings"/>
              <a:buChar char=""/>
              <a:tabLst>
                <a:tab pos="337185" algn="l"/>
              </a:tabLst>
            </a:pPr>
            <a:r>
              <a:rPr sz="3200" dirty="0">
                <a:latin typeface="Trebuchet MS"/>
                <a:cs typeface="Trebuchet MS"/>
              </a:rPr>
              <a:t>men </a:t>
            </a:r>
            <a:r>
              <a:rPr sz="3200" spc="-5" dirty="0">
                <a:latin typeface="Trebuchet MS"/>
                <a:cs typeface="Trebuchet MS"/>
              </a:rPr>
              <a:t>have </a:t>
            </a:r>
            <a:r>
              <a:rPr sz="3200" dirty="0">
                <a:latin typeface="Trebuchet MS"/>
                <a:cs typeface="Trebuchet MS"/>
              </a:rPr>
              <a:t>greater risk </a:t>
            </a:r>
            <a:r>
              <a:rPr sz="3200" spc="-5" dirty="0">
                <a:latin typeface="Trebuchet MS"/>
                <a:cs typeface="Trebuchet MS"/>
              </a:rPr>
              <a:t>of</a:t>
            </a:r>
            <a:r>
              <a:rPr sz="3200" spc="5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suicide</a:t>
            </a:r>
            <a:endParaRPr sz="3200">
              <a:latin typeface="Trebuchet MS"/>
              <a:cs typeface="Trebuchet MS"/>
            </a:endParaRPr>
          </a:p>
          <a:p>
            <a:pPr marL="336550" indent="-324485">
              <a:lnSpc>
                <a:spcPct val="100000"/>
              </a:lnSpc>
              <a:spcBef>
                <a:spcPts val="229"/>
              </a:spcBef>
              <a:buSzPct val="96875"/>
              <a:buFont typeface="Wingdings"/>
              <a:buChar char=""/>
              <a:tabLst>
                <a:tab pos="337185" algn="l"/>
              </a:tabLst>
            </a:pPr>
            <a:r>
              <a:rPr sz="3200" dirty="0">
                <a:latin typeface="Trebuchet MS"/>
                <a:cs typeface="Trebuchet MS"/>
              </a:rPr>
              <a:t>suicide </a:t>
            </a:r>
            <a:r>
              <a:rPr sz="3200" spc="-5" dirty="0">
                <a:latin typeface="Trebuchet MS"/>
                <a:cs typeface="Trebuchet MS"/>
              </a:rPr>
              <a:t>is </a:t>
            </a:r>
            <a:r>
              <a:rPr sz="3200" dirty="0">
                <a:latin typeface="Trebuchet MS"/>
                <a:cs typeface="Trebuchet MS"/>
              </a:rPr>
              <a:t>3 times </a:t>
            </a:r>
            <a:r>
              <a:rPr sz="3200" spc="-5" dirty="0">
                <a:latin typeface="Trebuchet MS"/>
                <a:cs typeface="Trebuchet MS"/>
              </a:rPr>
              <a:t>more common in men than</a:t>
            </a:r>
            <a:r>
              <a:rPr sz="3200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women.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700">
              <a:latin typeface="Times New Roman"/>
              <a:cs typeface="Times New Roman"/>
            </a:endParaRPr>
          </a:p>
          <a:p>
            <a:pPr marL="497205" indent="-485140">
              <a:lnSpc>
                <a:spcPct val="100000"/>
              </a:lnSpc>
              <a:buAutoNum type="arabicPeriod" startAt="3"/>
              <a:tabLst>
                <a:tab pos="497840" algn="l"/>
              </a:tabLst>
            </a:pPr>
            <a:r>
              <a:rPr sz="3200" dirty="0">
                <a:latin typeface="Trebuchet MS"/>
                <a:cs typeface="Trebuchet MS"/>
              </a:rPr>
              <a:t>Being </a:t>
            </a:r>
            <a:r>
              <a:rPr sz="3200" spc="-5" dirty="0">
                <a:latin typeface="Trebuchet MS"/>
                <a:cs typeface="Trebuchet MS"/>
              </a:rPr>
              <a:t>unmarried, divorced, widowed </a:t>
            </a:r>
            <a:r>
              <a:rPr sz="3200" dirty="0">
                <a:latin typeface="Trebuchet MS"/>
                <a:cs typeface="Trebuchet MS"/>
              </a:rPr>
              <a:t>or</a:t>
            </a:r>
            <a:r>
              <a:rPr sz="3200" spc="-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separated</a:t>
            </a:r>
            <a:endParaRPr sz="3200">
              <a:latin typeface="Trebuchet MS"/>
              <a:cs typeface="Trebuchet MS"/>
            </a:endParaRPr>
          </a:p>
          <a:p>
            <a:pPr marL="497205" indent="-485140">
              <a:lnSpc>
                <a:spcPct val="100000"/>
              </a:lnSpc>
              <a:spcBef>
                <a:spcPts val="229"/>
              </a:spcBef>
              <a:buAutoNum type="arabicPeriod" startAt="3"/>
              <a:tabLst>
                <a:tab pos="497840" algn="l"/>
              </a:tabLst>
            </a:pPr>
            <a:r>
              <a:rPr sz="3200" spc="-5" dirty="0">
                <a:latin typeface="Trebuchet MS"/>
                <a:cs typeface="Trebuchet MS"/>
              </a:rPr>
              <a:t>History </a:t>
            </a:r>
            <a:r>
              <a:rPr sz="3200" dirty="0">
                <a:latin typeface="Trebuchet MS"/>
                <a:cs typeface="Trebuchet MS"/>
              </a:rPr>
              <a:t>of </a:t>
            </a:r>
            <a:r>
              <a:rPr sz="3200" spc="-5" dirty="0">
                <a:latin typeface="Trebuchet MS"/>
                <a:cs typeface="Trebuchet MS"/>
              </a:rPr>
              <a:t>previous </a:t>
            </a:r>
            <a:r>
              <a:rPr sz="3200" dirty="0">
                <a:latin typeface="Trebuchet MS"/>
                <a:cs typeface="Trebuchet MS"/>
              </a:rPr>
              <a:t>suicidal</a:t>
            </a:r>
            <a:r>
              <a:rPr sz="3200" spc="-20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attempts</a:t>
            </a:r>
            <a:endParaRPr sz="3200">
              <a:latin typeface="Trebuchet MS"/>
              <a:cs typeface="Trebuchet MS"/>
            </a:endParaRPr>
          </a:p>
          <a:p>
            <a:pPr marL="497205" indent="-485140">
              <a:lnSpc>
                <a:spcPct val="100000"/>
              </a:lnSpc>
              <a:spcBef>
                <a:spcPts val="229"/>
              </a:spcBef>
              <a:buAutoNum type="arabicPeriod" startAt="3"/>
              <a:tabLst>
                <a:tab pos="497840" algn="l"/>
              </a:tabLst>
            </a:pPr>
            <a:r>
              <a:rPr sz="3200" spc="-25" dirty="0">
                <a:latin typeface="Trebuchet MS"/>
                <a:cs typeface="Trebuchet MS"/>
              </a:rPr>
              <a:t>Recent</a:t>
            </a:r>
            <a:r>
              <a:rPr sz="3200" spc="-1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losses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6823" y="811225"/>
            <a:ext cx="49707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i="0" spc="-5" dirty="0">
                <a:latin typeface="Trebuchet MS"/>
                <a:cs typeface="Trebuchet MS"/>
              </a:rPr>
              <a:t>Management</a:t>
            </a:r>
            <a:endParaRPr sz="66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8388" y="1917190"/>
            <a:ext cx="9613392" cy="4940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653034"/>
            <a:ext cx="749617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i="0" dirty="0">
                <a:latin typeface="Trebuchet MS"/>
                <a:cs typeface="Trebuchet MS"/>
              </a:rPr>
              <a:t>VIOLENT</a:t>
            </a:r>
            <a:r>
              <a:rPr sz="6600" i="0" spc="-195" dirty="0">
                <a:latin typeface="Trebuchet MS"/>
                <a:cs typeface="Trebuchet MS"/>
              </a:rPr>
              <a:t> </a:t>
            </a:r>
            <a:r>
              <a:rPr sz="6600" i="0" spc="-65" dirty="0">
                <a:latin typeface="Trebuchet MS"/>
                <a:cs typeface="Trebuchet MS"/>
              </a:rPr>
              <a:t>BEHAVIOR</a:t>
            </a:r>
            <a:endParaRPr sz="6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1555" y="1934083"/>
            <a:ext cx="10856595" cy="4562788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marR="791845" indent="-228600">
              <a:lnSpc>
                <a:spcPct val="80000"/>
              </a:lnSpc>
              <a:spcBef>
                <a:spcPts val="820"/>
              </a:spcBef>
              <a:buFont typeface="Arial"/>
              <a:buChar char="•"/>
              <a:tabLst>
                <a:tab pos="241300" algn="l"/>
              </a:tabLst>
            </a:pP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This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severe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form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aggressiveness.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During this stage,  patient will be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irrational, uncooperative,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delusional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and  assaultive.</a:t>
            </a:r>
            <a:endParaRPr sz="3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30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Etiology-</a:t>
            </a:r>
            <a:endParaRPr sz="3000" dirty="0">
              <a:latin typeface="Trebuchet MS"/>
              <a:cs typeface="Trebuchet MS"/>
            </a:endParaRPr>
          </a:p>
          <a:p>
            <a:pPr marL="241300" marR="1261110" indent="-228600">
              <a:lnSpc>
                <a:spcPts val="2880"/>
              </a:lnSpc>
              <a:spcBef>
                <a:spcPts val="969"/>
              </a:spcBef>
              <a:buFont typeface="Arial"/>
              <a:buChar char="•"/>
              <a:tabLst>
                <a:tab pos="241300" algn="l"/>
              </a:tabLst>
            </a:pP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Organic psychiatric disorders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like,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delirium,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dementia,  </a:t>
            </a:r>
            <a:r>
              <a:rPr sz="3000" spc="-20" dirty="0">
                <a:solidFill>
                  <a:srgbClr val="FFFFFF"/>
                </a:solidFill>
                <a:latin typeface="Trebuchet MS"/>
                <a:cs typeface="Trebuchet MS"/>
              </a:rPr>
              <a:t>Wernicke-</a:t>
            </a:r>
            <a:r>
              <a:rPr sz="3000" spc="-20" dirty="0" err="1">
                <a:solidFill>
                  <a:srgbClr val="FFFFFF"/>
                </a:solidFill>
                <a:latin typeface="Trebuchet MS"/>
                <a:cs typeface="Trebuchet MS"/>
              </a:rPr>
              <a:t>Korsakoff's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psychosis</a:t>
            </a:r>
            <a:r>
              <a:rPr lang="en-US" sz="30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30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also known as </a:t>
            </a:r>
            <a:r>
              <a:rPr lang="en-US" sz="3000" spc="-20" dirty="0" err="1">
                <a:solidFill>
                  <a:srgbClr val="FFFFFF"/>
                </a:solidFill>
                <a:latin typeface="Trebuchet MS"/>
                <a:cs typeface="Trebuchet MS"/>
              </a:rPr>
              <a:t>Korsakoff's</a:t>
            </a:r>
            <a:r>
              <a:rPr lang="en-US" sz="30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  <a:cs typeface="Trebuchet MS"/>
              </a:rPr>
              <a:t>amnesic syndrome(memory disorder)</a:t>
            </a:r>
            <a:r>
              <a:rPr sz="3000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3000" dirty="0">
              <a:latin typeface="Trebuchet MS"/>
              <a:cs typeface="Trebuchet MS"/>
            </a:endParaRPr>
          </a:p>
          <a:p>
            <a:pPr marL="241300" marR="5080" indent="-228600">
              <a:lnSpc>
                <a:spcPct val="8000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Other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psychiatric disorders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like, schizophrenia,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mania, 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agitated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depression, withdrawal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from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alcohol and drugs,  </a:t>
            </a:r>
            <a:r>
              <a:rPr sz="3000" spc="-45" dirty="0">
                <a:solidFill>
                  <a:srgbClr val="FFFFFF"/>
                </a:solidFill>
                <a:latin typeface="Trebuchet MS"/>
                <a:cs typeface="Trebuchet MS"/>
              </a:rPr>
              <a:t>epilepsy,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acute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stress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reaction, panic disorder and personality  disorders.</a:t>
            </a:r>
            <a:endParaRPr sz="3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703275"/>
            <a:ext cx="548576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i="0" spc="-5" dirty="0">
                <a:latin typeface="Trebuchet MS"/>
                <a:cs typeface="Trebuchet MS"/>
              </a:rPr>
              <a:t>MANAGEMENT</a:t>
            </a:r>
            <a:endParaRPr sz="66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04188" y="1956816"/>
            <a:ext cx="8927592" cy="4748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59053" y="860247"/>
            <a:ext cx="42868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i="0" spc="-75" dirty="0">
                <a:latin typeface="Trebuchet MS"/>
                <a:cs typeface="Trebuchet MS"/>
              </a:rPr>
              <a:t>PANIC</a:t>
            </a:r>
            <a:r>
              <a:rPr sz="4800" i="0" spc="-340" dirty="0">
                <a:latin typeface="Trebuchet MS"/>
                <a:cs typeface="Trebuchet MS"/>
              </a:rPr>
              <a:t> </a:t>
            </a:r>
            <a:r>
              <a:rPr sz="4800" i="0" spc="-135" dirty="0">
                <a:latin typeface="Trebuchet MS"/>
                <a:cs typeface="Trebuchet MS"/>
              </a:rPr>
              <a:t>ATTACKS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0663" y="2221738"/>
            <a:ext cx="9189085" cy="283527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41300" marR="5080" indent="-229235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241935" algn="l"/>
              </a:tabLst>
            </a:pPr>
            <a:r>
              <a:rPr sz="3200" dirty="0">
                <a:latin typeface="Trebuchet MS"/>
                <a:cs typeface="Trebuchet MS"/>
              </a:rPr>
              <a:t>Episodes of acute anxiety </a:t>
            </a:r>
            <a:r>
              <a:rPr sz="3200" spc="-5" dirty="0">
                <a:latin typeface="Trebuchet MS"/>
                <a:cs typeface="Trebuchet MS"/>
              </a:rPr>
              <a:t>and </a:t>
            </a:r>
            <a:r>
              <a:rPr sz="3200" dirty="0">
                <a:latin typeface="Trebuchet MS"/>
                <a:cs typeface="Trebuchet MS"/>
              </a:rPr>
              <a:t>panic </a:t>
            </a:r>
            <a:r>
              <a:rPr sz="3200" spc="-5" dirty="0">
                <a:latin typeface="Trebuchet MS"/>
                <a:cs typeface="Trebuchet MS"/>
              </a:rPr>
              <a:t>can </a:t>
            </a:r>
            <a:r>
              <a:rPr sz="3200" dirty="0">
                <a:latin typeface="Trebuchet MS"/>
                <a:cs typeface="Trebuchet MS"/>
              </a:rPr>
              <a:t>occur </a:t>
            </a:r>
            <a:r>
              <a:rPr sz="3200" spc="-5" dirty="0">
                <a:latin typeface="Trebuchet MS"/>
                <a:cs typeface="Trebuchet MS"/>
              </a:rPr>
              <a:t>as  </a:t>
            </a:r>
            <a:r>
              <a:rPr sz="3200" dirty="0">
                <a:latin typeface="Trebuchet MS"/>
                <a:cs typeface="Trebuchet MS"/>
              </a:rPr>
              <a:t>a part of psychotic or neurotic</a:t>
            </a:r>
            <a:r>
              <a:rPr sz="3200" spc="-10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illness.</a:t>
            </a:r>
            <a:endParaRPr sz="3200">
              <a:latin typeface="Trebuchet MS"/>
              <a:cs typeface="Trebuchet MS"/>
            </a:endParaRPr>
          </a:p>
          <a:p>
            <a:pPr marL="241300" marR="200025" indent="-229235">
              <a:lnSpc>
                <a:spcPct val="90000"/>
              </a:lnSpc>
              <a:spcBef>
                <a:spcPts val="940"/>
              </a:spcBef>
              <a:buFont typeface="Arial"/>
              <a:buChar char="•"/>
              <a:tabLst>
                <a:tab pos="241935" algn="l"/>
              </a:tabLst>
            </a:pPr>
            <a:r>
              <a:rPr sz="3200" dirty="0">
                <a:latin typeface="Trebuchet MS"/>
                <a:cs typeface="Trebuchet MS"/>
              </a:rPr>
              <a:t>The </a:t>
            </a:r>
            <a:r>
              <a:rPr sz="3200" spc="-5" dirty="0">
                <a:latin typeface="Trebuchet MS"/>
                <a:cs typeface="Trebuchet MS"/>
              </a:rPr>
              <a:t>patient </a:t>
            </a:r>
            <a:r>
              <a:rPr sz="3200" dirty="0">
                <a:latin typeface="Trebuchet MS"/>
                <a:cs typeface="Trebuchet MS"/>
              </a:rPr>
              <a:t>will experience </a:t>
            </a:r>
            <a:r>
              <a:rPr sz="3200" spc="-5" dirty="0">
                <a:latin typeface="Trebuchet MS"/>
                <a:cs typeface="Trebuchet MS"/>
              </a:rPr>
              <a:t>palpitations,  </a:t>
            </a:r>
            <a:r>
              <a:rPr sz="3200" dirty="0">
                <a:latin typeface="Trebuchet MS"/>
                <a:cs typeface="Trebuchet MS"/>
              </a:rPr>
              <a:t>sweating, tremors, feelings of </a:t>
            </a:r>
            <a:r>
              <a:rPr sz="3200" spc="-5" dirty="0">
                <a:latin typeface="Trebuchet MS"/>
                <a:cs typeface="Trebuchet MS"/>
              </a:rPr>
              <a:t>choking, chest  pain, </a:t>
            </a:r>
            <a:r>
              <a:rPr sz="3200" dirty="0">
                <a:latin typeface="Trebuchet MS"/>
                <a:cs typeface="Trebuchet MS"/>
              </a:rPr>
              <a:t>nausea, </a:t>
            </a:r>
            <a:r>
              <a:rPr sz="3200" spc="-5" dirty="0">
                <a:latin typeface="Trebuchet MS"/>
                <a:cs typeface="Trebuchet MS"/>
              </a:rPr>
              <a:t>abdominal </a:t>
            </a:r>
            <a:r>
              <a:rPr sz="3200" dirty="0">
                <a:latin typeface="Trebuchet MS"/>
                <a:cs typeface="Trebuchet MS"/>
              </a:rPr>
              <a:t>distress, fear of </a:t>
            </a:r>
            <a:r>
              <a:rPr sz="3200" spc="-5" dirty="0">
                <a:latin typeface="Trebuchet MS"/>
                <a:cs typeface="Trebuchet MS"/>
              </a:rPr>
              <a:t>dying,  </a:t>
            </a:r>
            <a:r>
              <a:rPr sz="3200" spc="-15" dirty="0">
                <a:latin typeface="Trebuchet MS"/>
                <a:cs typeface="Trebuchet MS"/>
              </a:rPr>
              <a:t>paresthesia’s, </a:t>
            </a:r>
            <a:r>
              <a:rPr sz="3200" spc="-5" dirty="0">
                <a:latin typeface="Trebuchet MS"/>
                <a:cs typeface="Trebuchet MS"/>
              </a:rPr>
              <a:t>chills </a:t>
            </a:r>
            <a:r>
              <a:rPr sz="3200" dirty="0">
                <a:latin typeface="Trebuchet MS"/>
                <a:cs typeface="Trebuchet MS"/>
              </a:rPr>
              <a:t>or </a:t>
            </a:r>
            <a:r>
              <a:rPr sz="3200" spc="-5" dirty="0">
                <a:latin typeface="Trebuchet MS"/>
                <a:cs typeface="Trebuchet MS"/>
              </a:rPr>
              <a:t>hot</a:t>
            </a:r>
            <a:r>
              <a:rPr sz="3200" spc="3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flushes.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7347" y="117346"/>
            <a:ext cx="11946636" cy="6637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9546" y="1167765"/>
            <a:ext cx="3684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000000"/>
                </a:solidFill>
              </a:rPr>
              <a:t>Management</a:t>
            </a:r>
            <a:endParaRPr sz="4800"/>
          </a:p>
        </p:txBody>
      </p:sp>
      <p:sp>
        <p:nvSpPr>
          <p:cNvPr id="4" name="object 4"/>
          <p:cNvSpPr/>
          <p:nvPr/>
        </p:nvSpPr>
        <p:spPr>
          <a:xfrm>
            <a:off x="752094" y="1897126"/>
            <a:ext cx="3659504" cy="0"/>
          </a:xfrm>
          <a:custGeom>
            <a:avLst/>
            <a:gdLst/>
            <a:ahLst/>
            <a:cxnLst/>
            <a:rect l="l" t="t" r="r" b="b"/>
            <a:pathLst>
              <a:path w="3659504">
                <a:moveTo>
                  <a:pt x="0" y="0"/>
                </a:moveTo>
                <a:lnTo>
                  <a:pt x="365912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241300" algn="l"/>
              </a:tabLst>
            </a:pPr>
            <a:r>
              <a:rPr spc="-5" dirty="0"/>
              <a:t>Give reassurance</a:t>
            </a:r>
            <a:r>
              <a:rPr spc="-30" dirty="0"/>
              <a:t> </a:t>
            </a:r>
            <a:r>
              <a:rPr dirty="0"/>
              <a:t>first.</a:t>
            </a:r>
          </a:p>
          <a:p>
            <a:pPr marL="241300" indent="-2286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Search for</a:t>
            </a:r>
            <a:r>
              <a:rPr spc="-10" dirty="0"/>
              <a:t> </a:t>
            </a:r>
            <a:r>
              <a:rPr spc="-5" dirty="0"/>
              <a:t>causes.</a:t>
            </a:r>
          </a:p>
          <a:p>
            <a:pPr marL="241300" marR="5080" indent="-228600">
              <a:lnSpc>
                <a:spcPts val="3890"/>
              </a:lnSpc>
              <a:spcBef>
                <a:spcPts val="1050"/>
              </a:spcBef>
              <a:buFont typeface="Arial"/>
              <a:buChar char="•"/>
              <a:tabLst>
                <a:tab pos="241300" algn="l"/>
              </a:tabLst>
            </a:pPr>
            <a:r>
              <a:rPr spc="-5" dirty="0"/>
              <a:t>Diazepam 10mg </a:t>
            </a:r>
            <a:r>
              <a:rPr dirty="0"/>
              <a:t>or lorazepam 2 </a:t>
            </a:r>
            <a:r>
              <a:rPr spc="-5" dirty="0"/>
              <a:t>mg may be  administered.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5552" y="216408"/>
            <a:ext cx="11740896" cy="64602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860247"/>
            <a:ext cx="55276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i="0" spc="-185" dirty="0">
                <a:latin typeface="Trebuchet MS"/>
                <a:cs typeface="Trebuchet MS"/>
              </a:rPr>
              <a:t>CATATONIC</a:t>
            </a:r>
            <a:r>
              <a:rPr sz="4800" i="0" spc="-85" dirty="0">
                <a:latin typeface="Trebuchet MS"/>
                <a:cs typeface="Trebuchet MS"/>
              </a:rPr>
              <a:t> </a:t>
            </a:r>
            <a:r>
              <a:rPr sz="4800" i="0" spc="-5" dirty="0">
                <a:latin typeface="Trebuchet MS"/>
                <a:cs typeface="Trebuchet MS"/>
              </a:rPr>
              <a:t>STUPOR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2133600"/>
            <a:ext cx="11380063" cy="437171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Stupor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clinical 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syndrome of </a:t>
            </a:r>
            <a:r>
              <a:rPr sz="28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akinesias</a:t>
            </a:r>
            <a:r>
              <a:rPr lang="en-US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 (loss of the power of voluntary movement)</a:t>
            </a:r>
            <a:r>
              <a:rPr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and mutism  but with relative preservation of </a:t>
            </a:r>
            <a:r>
              <a:rPr sz="2800" spc="-5" dirty="0">
                <a:solidFill>
                  <a:schemeClr val="bg1"/>
                </a:solidFill>
                <a:latin typeface="Trebuchet MS"/>
                <a:cs typeface="Trebuchet MS"/>
              </a:rPr>
              <a:t>conscious </a:t>
            </a:r>
            <a:r>
              <a:rPr sz="2800" dirty="0" smtClean="0">
                <a:solidFill>
                  <a:schemeClr val="bg1"/>
                </a:solidFill>
                <a:latin typeface="Trebuchet MS"/>
                <a:cs typeface="Trebuchet MS"/>
              </a:rPr>
              <a:t>awareness</a:t>
            </a:r>
            <a:r>
              <a:rPr lang="en-US" sz="2800" dirty="0" smtClean="0">
                <a:solidFill>
                  <a:schemeClr val="bg1"/>
                </a:solidFill>
                <a:latin typeface="Trebuchet MS"/>
                <a:cs typeface="Trebuchet MS"/>
              </a:rPr>
              <a:t>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Catatonic </a:t>
            </a:r>
            <a:r>
              <a:rPr lang="en-US" sz="2800" dirty="0">
                <a:solidFill>
                  <a:schemeClr val="bg1"/>
                </a:solidFill>
              </a:rPr>
              <a:t>is a psychomotor disorder, meaning it involves the connection between mental function and movement. Catatonia affects a person’s ability to move in a normal way.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People with catatonia can experience a variety of symptoms. The most common symptom is </a:t>
            </a:r>
            <a:r>
              <a:rPr lang="en-US" sz="2800" dirty="0">
                <a:solidFill>
                  <a:schemeClr val="bg1"/>
                </a:solidFill>
                <a:hlinkClick r:id="rId3"/>
              </a:rPr>
              <a:t>stupor</a:t>
            </a:r>
            <a:r>
              <a:rPr lang="en-US" sz="2800" dirty="0">
                <a:solidFill>
                  <a:schemeClr val="bg1"/>
                </a:solidFill>
              </a:rPr>
              <a:t>, which means that the person can’t move, speak, or respond to stimuli. However, some people with catatonia may exhibit excessive movement and </a:t>
            </a:r>
            <a:r>
              <a:rPr lang="en-US" sz="2800" dirty="0">
                <a:solidFill>
                  <a:schemeClr val="bg1"/>
                </a:solidFill>
                <a:hlinkClick r:id="rId4"/>
              </a:rPr>
              <a:t>agitated behavior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860247"/>
            <a:ext cx="35210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5" dirty="0">
                <a:latin typeface="Trebuchet MS"/>
                <a:cs typeface="Trebuchet MS"/>
              </a:rPr>
              <a:t>Management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23" y="2036553"/>
            <a:ext cx="5502275" cy="35871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241300" algn="l"/>
              </a:tabLst>
            </a:pP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Ensure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patent</a:t>
            </a:r>
            <a:r>
              <a:rPr sz="3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60" dirty="0">
                <a:solidFill>
                  <a:srgbClr val="FFFFFF"/>
                </a:solidFill>
                <a:latin typeface="Trebuchet MS"/>
                <a:cs typeface="Trebuchet MS"/>
              </a:rPr>
              <a:t>airway.</a:t>
            </a:r>
            <a:endParaRPr sz="30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241300" algn="l"/>
              </a:tabLst>
            </a:pP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Administer </a:t>
            </a:r>
            <a:r>
              <a:rPr sz="3000" spc="-114" dirty="0">
                <a:solidFill>
                  <a:srgbClr val="FFFFFF"/>
                </a:solidFill>
                <a:latin typeface="Trebuchet MS"/>
                <a:cs typeface="Trebuchet MS"/>
              </a:rPr>
              <a:t>I.V.</a:t>
            </a:r>
            <a:r>
              <a:rPr sz="3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fluids.</a:t>
            </a:r>
            <a:endParaRPr sz="3000">
              <a:latin typeface="Trebuchet MS"/>
              <a:cs typeface="Trebuchet MS"/>
            </a:endParaRPr>
          </a:p>
          <a:p>
            <a:pPr marL="241300" marR="549910" indent="-228600">
              <a:lnSpc>
                <a:spcPct val="8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</a:tabLst>
            </a:pP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Collect history and</a:t>
            </a:r>
            <a:r>
              <a:rPr sz="30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perform  physical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 examination.</a:t>
            </a:r>
            <a:endParaRPr sz="3000">
              <a:latin typeface="Trebuchet MS"/>
              <a:cs typeface="Trebuchet MS"/>
            </a:endParaRPr>
          </a:p>
          <a:p>
            <a:pPr marL="241300" marR="5080" indent="-228600">
              <a:lnSpc>
                <a:spcPts val="2880"/>
              </a:lnSpc>
              <a:spcBef>
                <a:spcPts val="975"/>
              </a:spcBef>
              <a:buFont typeface="Arial"/>
              <a:buChar char="•"/>
              <a:tabLst>
                <a:tab pos="241300" algn="l"/>
              </a:tabLst>
            </a:pP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Draw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blood for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investigations  before starting </a:t>
            </a:r>
            <a:r>
              <a:rPr sz="3000" spc="-10" dirty="0">
                <a:solidFill>
                  <a:srgbClr val="FFFFFF"/>
                </a:solidFill>
                <a:latin typeface="Trebuchet MS"/>
                <a:cs typeface="Trebuchet MS"/>
              </a:rPr>
              <a:t>any</a:t>
            </a:r>
            <a:r>
              <a:rPr sz="30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treatment.</a:t>
            </a:r>
            <a:endParaRPr sz="3000">
              <a:latin typeface="Trebuchet MS"/>
              <a:cs typeface="Trebuchet MS"/>
            </a:endParaRPr>
          </a:p>
          <a:p>
            <a:pPr marL="241300" marR="154940" indent="-228600">
              <a:lnSpc>
                <a:spcPct val="80000"/>
              </a:lnSpc>
              <a:spcBef>
                <a:spcPts val="1019"/>
              </a:spcBef>
              <a:buFont typeface="Arial"/>
              <a:buChar char="•"/>
              <a:tabLst>
                <a:tab pos="241300" algn="l"/>
              </a:tabLst>
            </a:pP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Other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care is same as that</a:t>
            </a:r>
            <a:r>
              <a:rPr sz="30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for  an unconscious</a:t>
            </a:r>
            <a:r>
              <a:rPr sz="3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patient.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54823" y="600455"/>
            <a:ext cx="4581144" cy="5800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7808" y="506348"/>
            <a:ext cx="10146030" cy="56959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33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General support-</a:t>
            </a:r>
            <a:endParaRPr sz="33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sz="3300" spc="-10" dirty="0">
                <a:solidFill>
                  <a:srgbClr val="FFFFFF"/>
                </a:solidFill>
                <a:latin typeface="Trebuchet MS"/>
                <a:cs typeface="Trebuchet MS"/>
              </a:rPr>
              <a:t>Maintaining </a:t>
            </a: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hydration, </a:t>
            </a:r>
            <a:r>
              <a:rPr sz="3300" spc="-30" dirty="0">
                <a:solidFill>
                  <a:srgbClr val="FFFFFF"/>
                </a:solidFill>
                <a:latin typeface="Trebuchet MS"/>
                <a:cs typeface="Trebuchet MS"/>
              </a:rPr>
              <a:t>Patency </a:t>
            </a:r>
            <a:r>
              <a:rPr sz="33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3300" spc="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300" spc="-65" dirty="0">
                <a:solidFill>
                  <a:srgbClr val="FFFFFF"/>
                </a:solidFill>
                <a:latin typeface="Trebuchet MS"/>
                <a:cs typeface="Trebuchet MS"/>
              </a:rPr>
              <a:t>airway.</a:t>
            </a:r>
            <a:endParaRPr sz="33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241300" algn="l"/>
              </a:tabLst>
            </a:pP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Checking </a:t>
            </a:r>
            <a:r>
              <a:rPr sz="3300" spc="-10" dirty="0">
                <a:solidFill>
                  <a:srgbClr val="FFFFFF"/>
                </a:solidFill>
                <a:latin typeface="Trebuchet MS"/>
                <a:cs typeface="Trebuchet MS"/>
              </a:rPr>
              <a:t>cardiac</a:t>
            </a:r>
            <a:r>
              <a:rPr sz="33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function.</a:t>
            </a:r>
            <a:endParaRPr sz="3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"/>
              <a:buChar char="•"/>
            </a:pPr>
            <a:endParaRPr sz="4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3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Others-</a:t>
            </a:r>
            <a:endParaRPr sz="33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241300" algn="l"/>
              </a:tabLst>
            </a:pP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Care </a:t>
            </a:r>
            <a:r>
              <a:rPr sz="330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excretory </a:t>
            </a:r>
            <a:r>
              <a:rPr sz="3300" dirty="0">
                <a:solidFill>
                  <a:srgbClr val="FFFFFF"/>
                </a:solidFill>
                <a:latin typeface="Trebuchet MS"/>
                <a:cs typeface="Trebuchet MS"/>
              </a:rPr>
              <a:t>function, </a:t>
            </a: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preventing bed</a:t>
            </a:r>
            <a:r>
              <a:rPr sz="330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sores.</a:t>
            </a:r>
            <a:endParaRPr sz="3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4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3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Special</a:t>
            </a:r>
            <a:r>
              <a:rPr sz="3300" b="1" i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 </a:t>
            </a:r>
            <a:r>
              <a:rPr sz="33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support</a:t>
            </a:r>
            <a:r>
              <a:rPr sz="33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-</a:t>
            </a:r>
            <a:endParaRPr sz="3300">
              <a:latin typeface="Trebuchet MS"/>
              <a:cs typeface="Trebuchet MS"/>
            </a:endParaRPr>
          </a:p>
          <a:p>
            <a:pPr marL="241300" marR="5080" indent="-228600">
              <a:lnSpc>
                <a:spcPts val="3560"/>
              </a:lnSpc>
              <a:spcBef>
                <a:spcPts val="1065"/>
              </a:spcBef>
              <a:buFont typeface="Arial"/>
              <a:buChar char="•"/>
              <a:tabLst>
                <a:tab pos="241300" algn="l"/>
              </a:tabLst>
            </a:pPr>
            <a:r>
              <a:rPr sz="33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3300" spc="-10" dirty="0">
                <a:solidFill>
                  <a:srgbClr val="FFFFFF"/>
                </a:solidFill>
                <a:latin typeface="Trebuchet MS"/>
                <a:cs typeface="Trebuchet MS"/>
              </a:rPr>
              <a:t>identification </a:t>
            </a: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and treatment </a:t>
            </a:r>
            <a:r>
              <a:rPr sz="3300" dirty="0">
                <a:solidFill>
                  <a:srgbClr val="FFFFFF"/>
                </a:solidFill>
                <a:latin typeface="Trebuchet MS"/>
                <a:cs typeface="Trebuchet MS"/>
              </a:rPr>
              <a:t>of specific </a:t>
            </a:r>
            <a:r>
              <a:rPr sz="3300" spc="-10" dirty="0">
                <a:solidFill>
                  <a:srgbClr val="FFFFFF"/>
                </a:solidFill>
                <a:latin typeface="Trebuchet MS"/>
                <a:cs typeface="Trebuchet MS"/>
              </a:rPr>
              <a:t>cause </a:t>
            </a:r>
            <a:r>
              <a:rPr sz="3300" spc="-5" dirty="0">
                <a:solidFill>
                  <a:srgbClr val="FFFFFF"/>
                </a:solidFill>
                <a:latin typeface="Trebuchet MS"/>
                <a:cs typeface="Trebuchet MS"/>
              </a:rPr>
              <a:t>is  </a:t>
            </a:r>
            <a:r>
              <a:rPr sz="3300" spc="-10" dirty="0">
                <a:solidFill>
                  <a:srgbClr val="FFFFFF"/>
                </a:solidFill>
                <a:latin typeface="Trebuchet MS"/>
                <a:cs typeface="Trebuchet MS"/>
              </a:rPr>
              <a:t>also</a:t>
            </a:r>
            <a:r>
              <a:rPr sz="33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300" dirty="0">
                <a:solidFill>
                  <a:srgbClr val="FFFFFF"/>
                </a:solidFill>
                <a:latin typeface="Trebuchet MS"/>
                <a:cs typeface="Trebuchet MS"/>
              </a:rPr>
              <a:t>required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699" y="829513"/>
            <a:ext cx="6832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0" spc="-5" dirty="0">
                <a:latin typeface="Trebuchet MS"/>
                <a:cs typeface="Trebuchet MS"/>
              </a:rPr>
              <a:t>HYSTERICAL</a:t>
            </a:r>
            <a:r>
              <a:rPr sz="5400" i="0" spc="-525" dirty="0">
                <a:latin typeface="Trebuchet MS"/>
                <a:cs typeface="Trebuchet MS"/>
              </a:rPr>
              <a:t> </a:t>
            </a:r>
            <a:r>
              <a:rPr sz="5400" i="0" spc="-155" dirty="0">
                <a:latin typeface="Trebuchet MS"/>
                <a:cs typeface="Trebuchet MS"/>
              </a:rPr>
              <a:t>ATTACKS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9053" y="2324861"/>
            <a:ext cx="9322435" cy="32035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177800" indent="-2286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hysteric attack which is under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voluntary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control. Most common 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risk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in children and also in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females. The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common modes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of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presentation may</a:t>
            </a:r>
            <a:r>
              <a:rPr sz="240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be:</a:t>
            </a:r>
            <a:endParaRPr sz="2400">
              <a:latin typeface="Trebuchet MS"/>
              <a:cs typeface="Trebuchet MS"/>
            </a:endParaRPr>
          </a:p>
          <a:p>
            <a:pPr marL="252729" indent="-240665">
              <a:lnSpc>
                <a:spcPct val="100000"/>
              </a:lnSpc>
              <a:spcBef>
                <a:spcPts val="67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Hysterical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fits</a:t>
            </a:r>
            <a:endParaRPr sz="2400">
              <a:latin typeface="Trebuchet MS"/>
              <a:cs typeface="Trebuchet MS"/>
            </a:endParaRPr>
          </a:p>
          <a:p>
            <a:pPr marL="252729" indent="-240665">
              <a:lnSpc>
                <a:spcPct val="100000"/>
              </a:lnSpc>
              <a:spcBef>
                <a:spcPts val="72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Hysterical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ataxia</a:t>
            </a:r>
            <a:endParaRPr sz="2400">
              <a:latin typeface="Trebuchet MS"/>
              <a:cs typeface="Trebuchet MS"/>
            </a:endParaRPr>
          </a:p>
          <a:p>
            <a:pPr marL="252729" indent="-240665">
              <a:lnSpc>
                <a:spcPct val="100000"/>
              </a:lnSpc>
              <a:spcBef>
                <a:spcPts val="70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Hysterical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paraplegia</a:t>
            </a:r>
            <a:endParaRPr sz="2400">
              <a:latin typeface="Trebuchet MS"/>
              <a:cs typeface="Trebuchet MS"/>
            </a:endParaRPr>
          </a:p>
          <a:p>
            <a:pPr marL="241300" marR="5080" indent="-228600">
              <a:lnSpc>
                <a:spcPts val="259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All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presentations are marked by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dramatic quality and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sadness of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mood.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283" y="451180"/>
            <a:ext cx="37973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Management</a:t>
            </a:r>
            <a:r>
              <a:rPr sz="2400" b="0" spc="-5" dirty="0">
                <a:latin typeface="Trebuchet MS"/>
                <a:cs typeface="Trebuchet MS"/>
              </a:rPr>
              <a:t>-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6283" y="1282446"/>
            <a:ext cx="6078220" cy="43942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238125" indent="-2286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Hysterical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fit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must be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distinguished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from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genuine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fits.</a:t>
            </a:r>
            <a:endParaRPr sz="2400">
              <a:latin typeface="Trebuchet MS"/>
              <a:cs typeface="Trebuchet MS"/>
            </a:endParaRPr>
          </a:p>
          <a:p>
            <a:pPr marL="240665" marR="111125" indent="-228600">
              <a:lnSpc>
                <a:spcPct val="90000"/>
              </a:lnSpc>
              <a:spcBef>
                <a:spcPts val="97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As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hysterical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symptoms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can cause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panic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among relatives, explain to the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relatives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the psychological nature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of symptoms.  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Reassure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that no harm would come to the 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patient.</a:t>
            </a:r>
            <a:endParaRPr sz="2400">
              <a:latin typeface="Trebuchet MS"/>
              <a:cs typeface="Trebuchet MS"/>
            </a:endParaRPr>
          </a:p>
          <a:p>
            <a:pPr marL="240665" marR="8890" indent="-228600">
              <a:lnSpc>
                <a:spcPct val="9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Help the patient to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realize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the meaning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of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the symptoms and help him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find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alternative ways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coping with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stress.</a:t>
            </a:r>
            <a:endParaRPr sz="2400">
              <a:latin typeface="Trebuchet MS"/>
              <a:cs typeface="Trebuchet MS"/>
            </a:endParaRPr>
          </a:p>
          <a:p>
            <a:pPr marL="240665" marR="5080" indent="-228600">
              <a:lnSpc>
                <a:spcPts val="259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Suggestion therapy with I.V pentothal may  be helpful in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some</a:t>
            </a:r>
            <a:r>
              <a:rPr sz="24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cases.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76616" y="638555"/>
            <a:ext cx="3611879" cy="5234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766" y="1526158"/>
            <a:ext cx="5337175" cy="0"/>
          </a:xfrm>
          <a:custGeom>
            <a:avLst/>
            <a:gdLst/>
            <a:ahLst/>
            <a:cxnLst/>
            <a:rect l="l" t="t" r="r" b="b"/>
            <a:pathLst>
              <a:path w="5337175">
                <a:moveTo>
                  <a:pt x="0" y="0"/>
                </a:moveTo>
                <a:lnTo>
                  <a:pt x="5337060" y="0"/>
                </a:lnTo>
              </a:path>
            </a:pathLst>
          </a:custGeom>
          <a:ln w="82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9053" y="527380"/>
            <a:ext cx="536384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" dirty="0"/>
              <a:t>Management-</a:t>
            </a:r>
            <a:endParaRPr sz="6600"/>
          </a:p>
        </p:txBody>
      </p:sp>
      <p:sp>
        <p:nvSpPr>
          <p:cNvPr id="4" name="object 4"/>
          <p:cNvSpPr txBox="1"/>
          <p:nvPr/>
        </p:nvSpPr>
        <p:spPr>
          <a:xfrm>
            <a:off x="759053" y="2261826"/>
            <a:ext cx="10338435" cy="430085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20" dirty="0">
                <a:solidFill>
                  <a:srgbClr val="FFFFFF"/>
                </a:solidFill>
                <a:latin typeface="Trebuchet MS"/>
                <a:cs typeface="Trebuchet MS"/>
              </a:rPr>
              <a:t>Keep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the patient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quiet and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safe</a:t>
            </a:r>
            <a:r>
              <a:rPr sz="32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environment.</a:t>
            </a:r>
            <a:endParaRPr sz="3200">
              <a:latin typeface="Trebuchet MS"/>
              <a:cs typeface="Trebuchet MS"/>
            </a:endParaRPr>
          </a:p>
          <a:p>
            <a:pPr marL="241300" marR="728345" indent="-228600">
              <a:lnSpc>
                <a:spcPts val="3460"/>
              </a:lnSpc>
              <a:spcBef>
                <a:spcPts val="1055"/>
              </a:spcBef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Sedation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is usually 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given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diazepam 10mg or  lorazepam 4mg </a:t>
            </a:r>
            <a:r>
              <a:rPr sz="3200" spc="-155" dirty="0">
                <a:solidFill>
                  <a:srgbClr val="FFFFFF"/>
                </a:solidFill>
                <a:latin typeface="Trebuchet MS"/>
                <a:cs typeface="Trebuchet MS"/>
              </a:rPr>
              <a:t>IV,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followed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oral</a:t>
            </a:r>
            <a:r>
              <a:rPr sz="3200" spc="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administration.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560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DOC </a:t>
            </a:r>
            <a:r>
              <a:rPr sz="3200" spc="-85" dirty="0">
                <a:solidFill>
                  <a:srgbClr val="FFFFFF"/>
                </a:solidFill>
                <a:latin typeface="Trebuchet MS"/>
                <a:cs typeface="Trebuchet MS"/>
              </a:rPr>
              <a:t>-Tab.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Haloperidol check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for side</a:t>
            </a:r>
            <a:r>
              <a:rPr sz="3200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effects.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Maintain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fluid and electrolyte</a:t>
            </a:r>
            <a:r>
              <a:rPr sz="32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balance.</a:t>
            </a:r>
            <a:endParaRPr sz="32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20" dirty="0">
                <a:solidFill>
                  <a:srgbClr val="FFFFFF"/>
                </a:solidFill>
                <a:latin typeface="Trebuchet MS"/>
                <a:cs typeface="Trebuchet MS"/>
              </a:rPr>
              <a:t>Reassure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patient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320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55" dirty="0">
                <a:solidFill>
                  <a:srgbClr val="FFFFFF"/>
                </a:solidFill>
                <a:latin typeface="Trebuchet MS"/>
                <a:cs typeface="Trebuchet MS"/>
              </a:rPr>
              <a:t>family.</a:t>
            </a:r>
            <a:endParaRPr sz="3200">
              <a:latin typeface="Trebuchet MS"/>
              <a:cs typeface="Trebuchet MS"/>
            </a:endParaRPr>
          </a:p>
          <a:p>
            <a:pPr marL="241300" marR="5080" indent="-228600">
              <a:lnSpc>
                <a:spcPts val="346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An adequate intake of </a:t>
            </a:r>
            <a:r>
              <a:rPr sz="3200" spc="-20" dirty="0">
                <a:solidFill>
                  <a:srgbClr val="FFFFFF"/>
                </a:solidFill>
                <a:latin typeface="Trebuchet MS"/>
                <a:cs typeface="Trebuchet MS"/>
              </a:rPr>
              <a:t>Vit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B complex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is important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since 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its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deficiency may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contribute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32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delirium.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6823" y="575817"/>
            <a:ext cx="8345805" cy="1415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sz="4800" i="0" spc="-5" dirty="0">
                <a:latin typeface="Trebuchet MS"/>
                <a:cs typeface="Trebuchet MS"/>
              </a:rPr>
              <a:t>ACUTE DRUG-INDUCED  EXTRAPYRAMIDAL</a:t>
            </a:r>
            <a:r>
              <a:rPr sz="4800" i="0" spc="-180" dirty="0">
                <a:latin typeface="Trebuchet MS"/>
                <a:cs typeface="Trebuchet MS"/>
              </a:rPr>
              <a:t> </a:t>
            </a:r>
            <a:r>
              <a:rPr sz="4800" i="0" spc="-10" dirty="0">
                <a:latin typeface="Trebuchet MS"/>
                <a:cs typeface="Trebuchet MS"/>
              </a:rPr>
              <a:t>SYNDROME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9053" y="2309622"/>
            <a:ext cx="9216390" cy="32740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41300" marR="165100" indent="-2286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Antipsychotics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can cause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a variety of movement  related side-effects,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collectively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known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as 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extrapyramidal symptoms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(EPS).</a:t>
            </a:r>
            <a:endParaRPr sz="3200">
              <a:latin typeface="Trebuchet MS"/>
              <a:cs typeface="Trebuchet MS"/>
            </a:endParaRPr>
          </a:p>
          <a:p>
            <a:pPr marL="241300" marR="5080" indent="-228600">
              <a:lnSpc>
                <a:spcPts val="346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Neuroleptic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malignant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syndrome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rare but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most 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serious of these symptoms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occurs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a small  minority of patients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taking neuroleptics,  especially </a:t>
            </a:r>
            <a:r>
              <a:rPr sz="3200" dirty="0">
                <a:solidFill>
                  <a:srgbClr val="FFFFFF"/>
                </a:solidFill>
                <a:latin typeface="Trebuchet MS"/>
                <a:cs typeface="Trebuchet MS"/>
              </a:rPr>
              <a:t>high potency </a:t>
            </a:r>
            <a:r>
              <a:rPr sz="3200" spc="-5" dirty="0">
                <a:solidFill>
                  <a:srgbClr val="FFFFFF"/>
                </a:solidFill>
                <a:latin typeface="Trebuchet MS"/>
                <a:cs typeface="Trebuchet MS"/>
              </a:rPr>
              <a:t>compounds.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97379" y="57909"/>
            <a:ext cx="8545068" cy="6696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/>
          <p:nvPr/>
        </p:nvSpPr>
        <p:spPr>
          <a:xfrm>
            <a:off x="521969" y="1437766"/>
            <a:ext cx="5946775" cy="96520"/>
          </a:xfrm>
          <a:custGeom>
            <a:avLst/>
            <a:gdLst/>
            <a:ahLst/>
            <a:cxnLst/>
            <a:rect l="l" t="t" r="r" b="b"/>
            <a:pathLst>
              <a:path w="5946775" h="96519">
                <a:moveTo>
                  <a:pt x="0" y="0"/>
                </a:moveTo>
                <a:lnTo>
                  <a:pt x="5946647" y="0"/>
                </a:lnTo>
                <a:lnTo>
                  <a:pt x="5946647" y="96012"/>
                </a:lnTo>
                <a:lnTo>
                  <a:pt x="0" y="960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9422" y="1514520"/>
            <a:ext cx="10851515" cy="507047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The drug should be stopped</a:t>
            </a:r>
            <a:r>
              <a:rPr sz="240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immediately.</a:t>
            </a:r>
            <a:endParaRPr sz="2400">
              <a:latin typeface="Trebuchet MS"/>
              <a:cs typeface="Trebuchet MS"/>
            </a:endParaRPr>
          </a:p>
          <a:p>
            <a:pPr marL="241300" marR="5080" indent="-228600">
              <a:lnSpc>
                <a:spcPts val="2590"/>
              </a:lnSpc>
              <a:spcBef>
                <a:spcPts val="105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Treatment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is symptomatic and includes cooling the patient, maintaining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fluid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and electrolyte balance and treating intercurrent</a:t>
            </a:r>
            <a:r>
              <a:rPr sz="2400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infections.</a:t>
            </a:r>
            <a:endParaRPr sz="24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Diazepam can be used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muscle</a:t>
            </a:r>
            <a:r>
              <a:rPr sz="24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stiffness.</a:t>
            </a:r>
            <a:endParaRPr sz="2400">
              <a:latin typeface="Trebuchet MS"/>
              <a:cs typeface="Trebuchet MS"/>
            </a:endParaRPr>
          </a:p>
          <a:p>
            <a:pPr marL="241300" indent="-228600">
              <a:lnSpc>
                <a:spcPts val="2735"/>
              </a:lnSpc>
              <a:spcBef>
                <a:spcPts val="71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Dantrolene,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drug used to treat malignant hyperthermia,</a:t>
            </a:r>
            <a:r>
              <a:rPr sz="2400" spc="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bromocriptine,</a:t>
            </a:r>
            <a:endParaRPr sz="2400">
              <a:latin typeface="Trebuchet MS"/>
              <a:cs typeface="Trebuchet MS"/>
            </a:endParaRPr>
          </a:p>
          <a:p>
            <a:pPr marL="241300">
              <a:lnSpc>
                <a:spcPts val="2735"/>
              </a:lnSpc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amantadine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and L-dopa have been</a:t>
            </a:r>
            <a:r>
              <a:rPr sz="2400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used.</a:t>
            </a:r>
            <a:endParaRPr sz="2400">
              <a:latin typeface="Trebuchet MS"/>
              <a:cs typeface="Trebuchet MS"/>
            </a:endParaRPr>
          </a:p>
          <a:p>
            <a:pPr marL="241300" marR="134620" indent="-228600">
              <a:lnSpc>
                <a:spcPts val="2590"/>
              </a:lnSpc>
              <a:spcBef>
                <a:spcPts val="105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Drug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toxicity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over-dosage may be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accidental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or suicidal.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In either case all 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attempts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must be made to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find out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the drug consumed.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detailed history  should be collected and symptomatic treatment</a:t>
            </a:r>
            <a:r>
              <a:rPr sz="2400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instituted.</a:t>
            </a:r>
            <a:endParaRPr sz="2400">
              <a:latin typeface="Trebuchet MS"/>
              <a:cs typeface="Trebuchet MS"/>
            </a:endParaRPr>
          </a:p>
          <a:p>
            <a:pPr marL="241300" marR="362585" indent="-228600">
              <a:lnSpc>
                <a:spcPts val="259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common case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drug poisoning is lithium 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toxicity.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symptoms include  drowsiness, vomiting, abdominal pain, confusion, blurred vision, acute  circulatory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failure,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stupor and coma,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generalized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convulsions, oliguria and 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death.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48867" y="764285"/>
            <a:ext cx="9523730" cy="408622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 marR="5080" indent="-3810" algn="ctr">
              <a:lnSpc>
                <a:spcPct val="90000"/>
              </a:lnSpc>
              <a:spcBef>
                <a:spcPts val="960"/>
              </a:spcBef>
            </a:pPr>
            <a:r>
              <a:rPr sz="7200" b="1" spc="-5" dirty="0">
                <a:latin typeface="Trebuchet MS"/>
                <a:cs typeface="Trebuchet MS"/>
              </a:rPr>
              <a:t>GENERAL </a:t>
            </a:r>
            <a:r>
              <a:rPr sz="7200" b="1" dirty="0">
                <a:latin typeface="Trebuchet MS"/>
                <a:cs typeface="Trebuchet MS"/>
              </a:rPr>
              <a:t>GUIDELINES  </a:t>
            </a:r>
            <a:r>
              <a:rPr sz="7200" b="1" spc="-220" dirty="0">
                <a:latin typeface="Trebuchet MS"/>
                <a:cs typeface="Trebuchet MS"/>
              </a:rPr>
              <a:t>TO </a:t>
            </a:r>
            <a:r>
              <a:rPr sz="7200" b="1" spc="-5" dirty="0">
                <a:latin typeface="Trebuchet MS"/>
                <a:cs typeface="Trebuchet MS"/>
              </a:rPr>
              <a:t>MANAGE </a:t>
            </a:r>
            <a:r>
              <a:rPr sz="7200" b="1" dirty="0">
                <a:latin typeface="Trebuchet MS"/>
                <a:cs typeface="Trebuchet MS"/>
              </a:rPr>
              <a:t>WITH THE  </a:t>
            </a:r>
            <a:r>
              <a:rPr sz="7200" b="1" spc="-65" dirty="0">
                <a:latin typeface="Trebuchet MS"/>
                <a:cs typeface="Trebuchet MS"/>
              </a:rPr>
              <a:t>PSYCHIATRIC  </a:t>
            </a:r>
            <a:r>
              <a:rPr sz="7200" b="1" dirty="0">
                <a:latin typeface="Trebuchet MS"/>
                <a:cs typeface="Trebuchet MS"/>
              </a:rPr>
              <a:t>EMERGENCY</a:t>
            </a:r>
            <a:endParaRPr sz="7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539" y="169418"/>
            <a:ext cx="1395095" cy="6661150"/>
          </a:xfrm>
          <a:custGeom>
            <a:avLst/>
            <a:gdLst/>
            <a:ahLst/>
            <a:cxnLst/>
            <a:rect l="l" t="t" r="r" b="b"/>
            <a:pathLst>
              <a:path w="1395095" h="6661150">
                <a:moveTo>
                  <a:pt x="15239" y="0"/>
                </a:moveTo>
                <a:lnTo>
                  <a:pt x="49301" y="34405"/>
                </a:lnTo>
                <a:lnTo>
                  <a:pt x="82936" y="69071"/>
                </a:lnTo>
                <a:lnTo>
                  <a:pt x="116146" y="103995"/>
                </a:lnTo>
                <a:lnTo>
                  <a:pt x="148930" y="139175"/>
                </a:lnTo>
                <a:lnTo>
                  <a:pt x="181288" y="174605"/>
                </a:lnTo>
                <a:lnTo>
                  <a:pt x="213221" y="210284"/>
                </a:lnTo>
                <a:lnTo>
                  <a:pt x="244727" y="246207"/>
                </a:lnTo>
                <a:lnTo>
                  <a:pt x="275808" y="282372"/>
                </a:lnTo>
                <a:lnTo>
                  <a:pt x="306463" y="318775"/>
                </a:lnTo>
                <a:lnTo>
                  <a:pt x="336693" y="355413"/>
                </a:lnTo>
                <a:lnTo>
                  <a:pt x="366496" y="392283"/>
                </a:lnTo>
                <a:lnTo>
                  <a:pt x="395874" y="429381"/>
                </a:lnTo>
                <a:lnTo>
                  <a:pt x="424826" y="466705"/>
                </a:lnTo>
                <a:lnTo>
                  <a:pt x="453352" y="504250"/>
                </a:lnTo>
                <a:lnTo>
                  <a:pt x="481453" y="542014"/>
                </a:lnTo>
                <a:lnTo>
                  <a:pt x="509128" y="579993"/>
                </a:lnTo>
                <a:lnTo>
                  <a:pt x="536377" y="618184"/>
                </a:lnTo>
                <a:lnTo>
                  <a:pt x="563200" y="656583"/>
                </a:lnTo>
                <a:lnTo>
                  <a:pt x="589598" y="695188"/>
                </a:lnTo>
                <a:lnTo>
                  <a:pt x="615569" y="733995"/>
                </a:lnTo>
                <a:lnTo>
                  <a:pt x="641115" y="773001"/>
                </a:lnTo>
                <a:lnTo>
                  <a:pt x="666235" y="812203"/>
                </a:lnTo>
                <a:lnTo>
                  <a:pt x="690930" y="851596"/>
                </a:lnTo>
                <a:lnTo>
                  <a:pt x="715198" y="891179"/>
                </a:lnTo>
                <a:lnTo>
                  <a:pt x="739041" y="930947"/>
                </a:lnTo>
                <a:lnTo>
                  <a:pt x="762458" y="970898"/>
                </a:lnTo>
                <a:lnTo>
                  <a:pt x="785450" y="1011028"/>
                </a:lnTo>
                <a:lnTo>
                  <a:pt x="808015" y="1051333"/>
                </a:lnTo>
                <a:lnTo>
                  <a:pt x="830155" y="1091811"/>
                </a:lnTo>
                <a:lnTo>
                  <a:pt x="851869" y="1132459"/>
                </a:lnTo>
                <a:lnTo>
                  <a:pt x="873158" y="1173272"/>
                </a:lnTo>
                <a:lnTo>
                  <a:pt x="894020" y="1214248"/>
                </a:lnTo>
                <a:lnTo>
                  <a:pt x="914457" y="1255384"/>
                </a:lnTo>
                <a:lnTo>
                  <a:pt x="934468" y="1296675"/>
                </a:lnTo>
                <a:lnTo>
                  <a:pt x="954053" y="1338119"/>
                </a:lnTo>
                <a:lnTo>
                  <a:pt x="973212" y="1379713"/>
                </a:lnTo>
                <a:lnTo>
                  <a:pt x="991946" y="1421453"/>
                </a:lnTo>
                <a:lnTo>
                  <a:pt x="1010254" y="1463336"/>
                </a:lnTo>
                <a:lnTo>
                  <a:pt x="1028136" y="1505359"/>
                </a:lnTo>
                <a:lnTo>
                  <a:pt x="1045593" y="1547518"/>
                </a:lnTo>
                <a:lnTo>
                  <a:pt x="1062623" y="1589810"/>
                </a:lnTo>
                <a:lnTo>
                  <a:pt x="1079228" y="1632232"/>
                </a:lnTo>
                <a:lnTo>
                  <a:pt x="1095407" y="1674781"/>
                </a:lnTo>
                <a:lnTo>
                  <a:pt x="1111161" y="1717452"/>
                </a:lnTo>
                <a:lnTo>
                  <a:pt x="1126488" y="1760244"/>
                </a:lnTo>
                <a:lnTo>
                  <a:pt x="1141390" y="1803152"/>
                </a:lnTo>
                <a:lnTo>
                  <a:pt x="1155866" y="1846174"/>
                </a:lnTo>
                <a:lnTo>
                  <a:pt x="1169916" y="1889306"/>
                </a:lnTo>
                <a:lnTo>
                  <a:pt x="1183541" y="1932544"/>
                </a:lnTo>
                <a:lnTo>
                  <a:pt x="1196740" y="1975886"/>
                </a:lnTo>
                <a:lnTo>
                  <a:pt x="1209512" y="2019329"/>
                </a:lnTo>
                <a:lnTo>
                  <a:pt x="1221860" y="2062868"/>
                </a:lnTo>
                <a:lnTo>
                  <a:pt x="1233781" y="2106501"/>
                </a:lnTo>
                <a:lnTo>
                  <a:pt x="1245277" y="2150224"/>
                </a:lnTo>
                <a:lnTo>
                  <a:pt x="1256347" y="2194034"/>
                </a:lnTo>
                <a:lnTo>
                  <a:pt x="1266991" y="2237929"/>
                </a:lnTo>
                <a:lnTo>
                  <a:pt x="1277209" y="2281903"/>
                </a:lnTo>
                <a:lnTo>
                  <a:pt x="1287002" y="2325955"/>
                </a:lnTo>
                <a:lnTo>
                  <a:pt x="1296369" y="2370081"/>
                </a:lnTo>
                <a:lnTo>
                  <a:pt x="1305310" y="2414278"/>
                </a:lnTo>
                <a:lnTo>
                  <a:pt x="1313825" y="2458541"/>
                </a:lnTo>
                <a:lnTo>
                  <a:pt x="1321915" y="2502869"/>
                </a:lnTo>
                <a:lnTo>
                  <a:pt x="1329578" y="2547258"/>
                </a:lnTo>
                <a:lnTo>
                  <a:pt x="1336816" y="2591704"/>
                </a:lnTo>
                <a:lnTo>
                  <a:pt x="1343629" y="2636205"/>
                </a:lnTo>
                <a:lnTo>
                  <a:pt x="1350015" y="2680756"/>
                </a:lnTo>
                <a:lnTo>
                  <a:pt x="1355976" y="2725355"/>
                </a:lnTo>
                <a:lnTo>
                  <a:pt x="1361511" y="2769999"/>
                </a:lnTo>
                <a:lnTo>
                  <a:pt x="1366620" y="2814683"/>
                </a:lnTo>
                <a:lnTo>
                  <a:pt x="1371303" y="2859405"/>
                </a:lnTo>
                <a:lnTo>
                  <a:pt x="1375561" y="2904162"/>
                </a:lnTo>
                <a:lnTo>
                  <a:pt x="1379393" y="2948950"/>
                </a:lnTo>
                <a:lnTo>
                  <a:pt x="1382799" y="2993766"/>
                </a:lnTo>
                <a:lnTo>
                  <a:pt x="1385780" y="3038606"/>
                </a:lnTo>
                <a:lnTo>
                  <a:pt x="1388334" y="3083468"/>
                </a:lnTo>
                <a:lnTo>
                  <a:pt x="1390463" y="3128348"/>
                </a:lnTo>
                <a:lnTo>
                  <a:pt x="1392166" y="3173243"/>
                </a:lnTo>
                <a:lnTo>
                  <a:pt x="1393443" y="3218149"/>
                </a:lnTo>
                <a:lnTo>
                  <a:pt x="1394295" y="3263064"/>
                </a:lnTo>
                <a:lnTo>
                  <a:pt x="1394721" y="3307983"/>
                </a:lnTo>
                <a:lnTo>
                  <a:pt x="1394721" y="3352904"/>
                </a:lnTo>
                <a:lnTo>
                  <a:pt x="1394295" y="3397824"/>
                </a:lnTo>
                <a:lnTo>
                  <a:pt x="1393443" y="3442738"/>
                </a:lnTo>
                <a:lnTo>
                  <a:pt x="1392166" y="3487644"/>
                </a:lnTo>
                <a:lnTo>
                  <a:pt x="1390463" y="3532539"/>
                </a:lnTo>
                <a:lnTo>
                  <a:pt x="1388334" y="3577419"/>
                </a:lnTo>
                <a:lnTo>
                  <a:pt x="1385780" y="3622281"/>
                </a:lnTo>
                <a:lnTo>
                  <a:pt x="1382799" y="3667122"/>
                </a:lnTo>
                <a:lnTo>
                  <a:pt x="1379393" y="3711937"/>
                </a:lnTo>
                <a:lnTo>
                  <a:pt x="1375561" y="3756725"/>
                </a:lnTo>
                <a:lnTo>
                  <a:pt x="1371303" y="3801482"/>
                </a:lnTo>
                <a:lnTo>
                  <a:pt x="1366620" y="3846204"/>
                </a:lnTo>
                <a:lnTo>
                  <a:pt x="1361511" y="3890889"/>
                </a:lnTo>
                <a:lnTo>
                  <a:pt x="1355976" y="3935532"/>
                </a:lnTo>
                <a:lnTo>
                  <a:pt x="1350015" y="3980131"/>
                </a:lnTo>
                <a:lnTo>
                  <a:pt x="1343629" y="4024682"/>
                </a:lnTo>
                <a:lnTo>
                  <a:pt x="1336816" y="4069183"/>
                </a:lnTo>
                <a:lnTo>
                  <a:pt x="1329578" y="4113629"/>
                </a:lnTo>
                <a:lnTo>
                  <a:pt x="1321915" y="4158017"/>
                </a:lnTo>
                <a:lnTo>
                  <a:pt x="1313825" y="4202345"/>
                </a:lnTo>
                <a:lnTo>
                  <a:pt x="1305310" y="4246609"/>
                </a:lnTo>
                <a:lnTo>
                  <a:pt x="1296369" y="4290805"/>
                </a:lnTo>
                <a:lnTo>
                  <a:pt x="1287002" y="4334931"/>
                </a:lnTo>
                <a:lnTo>
                  <a:pt x="1277209" y="4378983"/>
                </a:lnTo>
                <a:lnTo>
                  <a:pt x="1266991" y="4422957"/>
                </a:lnTo>
                <a:lnTo>
                  <a:pt x="1256347" y="4466851"/>
                </a:lnTo>
                <a:lnTo>
                  <a:pt x="1245277" y="4510661"/>
                </a:lnTo>
                <a:lnTo>
                  <a:pt x="1233781" y="4554384"/>
                </a:lnTo>
                <a:lnTo>
                  <a:pt x="1221860" y="4598017"/>
                </a:lnTo>
                <a:lnTo>
                  <a:pt x="1209512" y="4641556"/>
                </a:lnTo>
                <a:lnTo>
                  <a:pt x="1196740" y="4684998"/>
                </a:lnTo>
                <a:lnTo>
                  <a:pt x="1183541" y="4728340"/>
                </a:lnTo>
                <a:lnTo>
                  <a:pt x="1169916" y="4771578"/>
                </a:lnTo>
                <a:lnTo>
                  <a:pt x="1155866" y="4814710"/>
                </a:lnTo>
                <a:lnTo>
                  <a:pt x="1141390" y="4857731"/>
                </a:lnTo>
                <a:lnTo>
                  <a:pt x="1126488" y="4900640"/>
                </a:lnTo>
                <a:lnTo>
                  <a:pt x="1111161" y="4943431"/>
                </a:lnTo>
                <a:lnTo>
                  <a:pt x="1095407" y="4986102"/>
                </a:lnTo>
                <a:lnTo>
                  <a:pt x="1079228" y="5028651"/>
                </a:lnTo>
                <a:lnTo>
                  <a:pt x="1062623" y="5071072"/>
                </a:lnTo>
                <a:lnTo>
                  <a:pt x="1045593" y="5113364"/>
                </a:lnTo>
                <a:lnTo>
                  <a:pt x="1028136" y="5155523"/>
                </a:lnTo>
                <a:lnTo>
                  <a:pt x="1010254" y="5197545"/>
                </a:lnTo>
                <a:lnTo>
                  <a:pt x="991946" y="5239428"/>
                </a:lnTo>
                <a:lnTo>
                  <a:pt x="973212" y="5281168"/>
                </a:lnTo>
                <a:lnTo>
                  <a:pt x="954053" y="5322761"/>
                </a:lnTo>
                <a:lnTo>
                  <a:pt x="934468" y="5364205"/>
                </a:lnTo>
                <a:lnTo>
                  <a:pt x="914457" y="5405496"/>
                </a:lnTo>
                <a:lnTo>
                  <a:pt x="894020" y="5446632"/>
                </a:lnTo>
                <a:lnTo>
                  <a:pt x="873158" y="5487607"/>
                </a:lnTo>
                <a:lnTo>
                  <a:pt x="851869" y="5528420"/>
                </a:lnTo>
                <a:lnTo>
                  <a:pt x="830155" y="5569067"/>
                </a:lnTo>
                <a:lnTo>
                  <a:pt x="808015" y="5609545"/>
                </a:lnTo>
                <a:lnTo>
                  <a:pt x="785450" y="5649850"/>
                </a:lnTo>
                <a:lnTo>
                  <a:pt x="762458" y="5689980"/>
                </a:lnTo>
                <a:lnTo>
                  <a:pt x="739041" y="5729930"/>
                </a:lnTo>
                <a:lnTo>
                  <a:pt x="715198" y="5769698"/>
                </a:lnTo>
                <a:lnTo>
                  <a:pt x="690930" y="5809280"/>
                </a:lnTo>
                <a:lnTo>
                  <a:pt x="666235" y="5848674"/>
                </a:lnTo>
                <a:lnTo>
                  <a:pt x="641115" y="5887875"/>
                </a:lnTo>
                <a:lnTo>
                  <a:pt x="615569" y="5926880"/>
                </a:lnTo>
                <a:lnTo>
                  <a:pt x="589598" y="5965687"/>
                </a:lnTo>
                <a:lnTo>
                  <a:pt x="563200" y="6004291"/>
                </a:lnTo>
                <a:lnTo>
                  <a:pt x="536377" y="6042691"/>
                </a:lnTo>
                <a:lnTo>
                  <a:pt x="509128" y="6080881"/>
                </a:lnTo>
                <a:lnTo>
                  <a:pt x="481453" y="6118860"/>
                </a:lnTo>
                <a:lnTo>
                  <a:pt x="453352" y="6156623"/>
                </a:lnTo>
                <a:lnTo>
                  <a:pt x="424826" y="6194168"/>
                </a:lnTo>
                <a:lnTo>
                  <a:pt x="395874" y="6231490"/>
                </a:lnTo>
                <a:lnTo>
                  <a:pt x="366496" y="6268588"/>
                </a:lnTo>
                <a:lnTo>
                  <a:pt x="336693" y="6305458"/>
                </a:lnTo>
                <a:lnTo>
                  <a:pt x="306463" y="6342095"/>
                </a:lnTo>
                <a:lnTo>
                  <a:pt x="275808" y="6378498"/>
                </a:lnTo>
                <a:lnTo>
                  <a:pt x="244727" y="6414662"/>
                </a:lnTo>
                <a:lnTo>
                  <a:pt x="213221" y="6450585"/>
                </a:lnTo>
                <a:lnTo>
                  <a:pt x="181288" y="6486263"/>
                </a:lnTo>
                <a:lnTo>
                  <a:pt x="148930" y="6521693"/>
                </a:lnTo>
                <a:lnTo>
                  <a:pt x="116146" y="6556872"/>
                </a:lnTo>
                <a:lnTo>
                  <a:pt x="82936" y="6591796"/>
                </a:lnTo>
                <a:lnTo>
                  <a:pt x="49301" y="6626462"/>
                </a:lnTo>
                <a:lnTo>
                  <a:pt x="15239" y="6660866"/>
                </a:lnTo>
                <a:lnTo>
                  <a:pt x="0" y="6645615"/>
                </a:lnTo>
                <a:lnTo>
                  <a:pt x="34114" y="6611152"/>
                </a:lnTo>
                <a:lnTo>
                  <a:pt x="67799" y="6576427"/>
                </a:lnTo>
                <a:lnTo>
                  <a:pt x="101055" y="6541441"/>
                </a:lnTo>
                <a:lnTo>
                  <a:pt x="133882" y="6506199"/>
                </a:lnTo>
                <a:lnTo>
                  <a:pt x="166280" y="6470703"/>
                </a:lnTo>
                <a:lnTo>
                  <a:pt x="198248" y="6434957"/>
                </a:lnTo>
                <a:lnTo>
                  <a:pt x="229788" y="6398965"/>
                </a:lnTo>
                <a:lnTo>
                  <a:pt x="260898" y="6362730"/>
                </a:lnTo>
                <a:lnTo>
                  <a:pt x="291580" y="6326254"/>
                </a:lnTo>
                <a:lnTo>
                  <a:pt x="321832" y="6289542"/>
                </a:lnTo>
                <a:lnTo>
                  <a:pt x="351655" y="6252597"/>
                </a:lnTo>
                <a:lnTo>
                  <a:pt x="381049" y="6215421"/>
                </a:lnTo>
                <a:lnTo>
                  <a:pt x="410014" y="6178019"/>
                </a:lnTo>
                <a:lnTo>
                  <a:pt x="438550" y="6140394"/>
                </a:lnTo>
                <a:lnTo>
                  <a:pt x="466657" y="6102549"/>
                </a:lnTo>
                <a:lnTo>
                  <a:pt x="494334" y="6064487"/>
                </a:lnTo>
                <a:lnTo>
                  <a:pt x="521583" y="6026212"/>
                </a:lnTo>
                <a:lnTo>
                  <a:pt x="548402" y="5987727"/>
                </a:lnTo>
                <a:lnTo>
                  <a:pt x="574793" y="5949035"/>
                </a:lnTo>
                <a:lnTo>
                  <a:pt x="600754" y="5910140"/>
                </a:lnTo>
                <a:lnTo>
                  <a:pt x="626286" y="5871045"/>
                </a:lnTo>
                <a:lnTo>
                  <a:pt x="651389" y="5831753"/>
                </a:lnTo>
                <a:lnTo>
                  <a:pt x="676063" y="5792268"/>
                </a:lnTo>
                <a:lnTo>
                  <a:pt x="700307" y="5752593"/>
                </a:lnTo>
                <a:lnTo>
                  <a:pt x="724123" y="5712732"/>
                </a:lnTo>
                <a:lnTo>
                  <a:pt x="747509" y="5672687"/>
                </a:lnTo>
                <a:lnTo>
                  <a:pt x="770467" y="5632462"/>
                </a:lnTo>
                <a:lnTo>
                  <a:pt x="792995" y="5592061"/>
                </a:lnTo>
                <a:lnTo>
                  <a:pt x="815094" y="5551486"/>
                </a:lnTo>
                <a:lnTo>
                  <a:pt x="836764" y="5510741"/>
                </a:lnTo>
                <a:lnTo>
                  <a:pt x="858005" y="5469830"/>
                </a:lnTo>
                <a:lnTo>
                  <a:pt x="878817" y="5428755"/>
                </a:lnTo>
                <a:lnTo>
                  <a:pt x="899200" y="5387521"/>
                </a:lnTo>
                <a:lnTo>
                  <a:pt x="919154" y="5346129"/>
                </a:lnTo>
                <a:lnTo>
                  <a:pt x="938678" y="5304585"/>
                </a:lnTo>
                <a:lnTo>
                  <a:pt x="957773" y="5262890"/>
                </a:lnTo>
                <a:lnTo>
                  <a:pt x="976440" y="5221049"/>
                </a:lnTo>
                <a:lnTo>
                  <a:pt x="994677" y="5179064"/>
                </a:lnTo>
                <a:lnTo>
                  <a:pt x="1012485" y="5136940"/>
                </a:lnTo>
                <a:lnTo>
                  <a:pt x="1029864" y="5094679"/>
                </a:lnTo>
                <a:lnTo>
                  <a:pt x="1046814" y="5052284"/>
                </a:lnTo>
                <a:lnTo>
                  <a:pt x="1063335" y="5009760"/>
                </a:lnTo>
                <a:lnTo>
                  <a:pt x="1079426" y="4967109"/>
                </a:lnTo>
                <a:lnTo>
                  <a:pt x="1095089" y="4924334"/>
                </a:lnTo>
                <a:lnTo>
                  <a:pt x="1110322" y="4881440"/>
                </a:lnTo>
                <a:lnTo>
                  <a:pt x="1125126" y="4838429"/>
                </a:lnTo>
                <a:lnTo>
                  <a:pt x="1139502" y="4795304"/>
                </a:lnTo>
                <a:lnTo>
                  <a:pt x="1153448" y="4752070"/>
                </a:lnTo>
                <a:lnTo>
                  <a:pt x="1166965" y="4708729"/>
                </a:lnTo>
                <a:lnTo>
                  <a:pt x="1180052" y="4665285"/>
                </a:lnTo>
                <a:lnTo>
                  <a:pt x="1192711" y="4621740"/>
                </a:lnTo>
                <a:lnTo>
                  <a:pt x="1204941" y="4578099"/>
                </a:lnTo>
                <a:lnTo>
                  <a:pt x="1216741" y="4534365"/>
                </a:lnTo>
                <a:lnTo>
                  <a:pt x="1228113" y="4490541"/>
                </a:lnTo>
                <a:lnTo>
                  <a:pt x="1239055" y="4446630"/>
                </a:lnTo>
                <a:lnTo>
                  <a:pt x="1249568" y="4402636"/>
                </a:lnTo>
                <a:lnTo>
                  <a:pt x="1259652" y="4358562"/>
                </a:lnTo>
                <a:lnTo>
                  <a:pt x="1269307" y="4314411"/>
                </a:lnTo>
                <a:lnTo>
                  <a:pt x="1278533" y="4270186"/>
                </a:lnTo>
                <a:lnTo>
                  <a:pt x="1287330" y="4225892"/>
                </a:lnTo>
                <a:lnTo>
                  <a:pt x="1295698" y="4181531"/>
                </a:lnTo>
                <a:lnTo>
                  <a:pt x="1303636" y="4137107"/>
                </a:lnTo>
                <a:lnTo>
                  <a:pt x="1311146" y="4092623"/>
                </a:lnTo>
                <a:lnTo>
                  <a:pt x="1318226" y="4048082"/>
                </a:lnTo>
                <a:lnTo>
                  <a:pt x="1324877" y="4003488"/>
                </a:lnTo>
                <a:lnTo>
                  <a:pt x="1331099" y="3958844"/>
                </a:lnTo>
                <a:lnTo>
                  <a:pt x="1336892" y="3914153"/>
                </a:lnTo>
                <a:lnTo>
                  <a:pt x="1342256" y="3869419"/>
                </a:lnTo>
                <a:lnTo>
                  <a:pt x="1347191" y="3824645"/>
                </a:lnTo>
                <a:lnTo>
                  <a:pt x="1351697" y="3779834"/>
                </a:lnTo>
                <a:lnTo>
                  <a:pt x="1355773" y="3734990"/>
                </a:lnTo>
                <a:lnTo>
                  <a:pt x="1359421" y="3690116"/>
                </a:lnTo>
                <a:lnTo>
                  <a:pt x="1362639" y="3645215"/>
                </a:lnTo>
                <a:lnTo>
                  <a:pt x="1365428" y="3600291"/>
                </a:lnTo>
                <a:lnTo>
                  <a:pt x="1367788" y="3555347"/>
                </a:lnTo>
                <a:lnTo>
                  <a:pt x="1369719" y="3510386"/>
                </a:lnTo>
                <a:lnTo>
                  <a:pt x="1371221" y="3465412"/>
                </a:lnTo>
                <a:lnTo>
                  <a:pt x="1372294" y="3420427"/>
                </a:lnTo>
                <a:lnTo>
                  <a:pt x="1372938" y="3375437"/>
                </a:lnTo>
                <a:lnTo>
                  <a:pt x="1373152" y="3330442"/>
                </a:lnTo>
                <a:lnTo>
                  <a:pt x="1372938" y="3285448"/>
                </a:lnTo>
                <a:lnTo>
                  <a:pt x="1372294" y="3240457"/>
                </a:lnTo>
                <a:lnTo>
                  <a:pt x="1371221" y="3195473"/>
                </a:lnTo>
                <a:lnTo>
                  <a:pt x="1369719" y="3150499"/>
                </a:lnTo>
                <a:lnTo>
                  <a:pt x="1367788" y="3105538"/>
                </a:lnTo>
                <a:lnTo>
                  <a:pt x="1365428" y="3060594"/>
                </a:lnTo>
                <a:lnTo>
                  <a:pt x="1362639" y="3015670"/>
                </a:lnTo>
                <a:lnTo>
                  <a:pt x="1359421" y="2970769"/>
                </a:lnTo>
                <a:lnTo>
                  <a:pt x="1355773" y="2925895"/>
                </a:lnTo>
                <a:lnTo>
                  <a:pt x="1351697" y="2881050"/>
                </a:lnTo>
                <a:lnTo>
                  <a:pt x="1347191" y="2836240"/>
                </a:lnTo>
                <a:lnTo>
                  <a:pt x="1342256" y="2791465"/>
                </a:lnTo>
                <a:lnTo>
                  <a:pt x="1336892" y="2746731"/>
                </a:lnTo>
                <a:lnTo>
                  <a:pt x="1331099" y="2702040"/>
                </a:lnTo>
                <a:lnTo>
                  <a:pt x="1324877" y="2657396"/>
                </a:lnTo>
                <a:lnTo>
                  <a:pt x="1318226" y="2612801"/>
                </a:lnTo>
                <a:lnTo>
                  <a:pt x="1311146" y="2568260"/>
                </a:lnTo>
                <a:lnTo>
                  <a:pt x="1303636" y="2523776"/>
                </a:lnTo>
                <a:lnTo>
                  <a:pt x="1295698" y="2479352"/>
                </a:lnTo>
                <a:lnTo>
                  <a:pt x="1287330" y="2434991"/>
                </a:lnTo>
                <a:lnTo>
                  <a:pt x="1278533" y="2390696"/>
                </a:lnTo>
                <a:lnTo>
                  <a:pt x="1269307" y="2346472"/>
                </a:lnTo>
                <a:lnTo>
                  <a:pt x="1259652" y="2302321"/>
                </a:lnTo>
                <a:lnTo>
                  <a:pt x="1249568" y="2258246"/>
                </a:lnTo>
                <a:lnTo>
                  <a:pt x="1239055" y="2214252"/>
                </a:lnTo>
                <a:lnTo>
                  <a:pt x="1228113" y="2170341"/>
                </a:lnTo>
                <a:lnTo>
                  <a:pt x="1216741" y="2126516"/>
                </a:lnTo>
                <a:lnTo>
                  <a:pt x="1204941" y="2082782"/>
                </a:lnTo>
                <a:lnTo>
                  <a:pt x="1192711" y="2039140"/>
                </a:lnTo>
                <a:lnTo>
                  <a:pt x="1180052" y="1995596"/>
                </a:lnTo>
                <a:lnTo>
                  <a:pt x="1166965" y="1952151"/>
                </a:lnTo>
                <a:lnTo>
                  <a:pt x="1153448" y="1908810"/>
                </a:lnTo>
                <a:lnTo>
                  <a:pt x="1139502" y="1865575"/>
                </a:lnTo>
                <a:lnTo>
                  <a:pt x="1125126" y="1822451"/>
                </a:lnTo>
                <a:lnTo>
                  <a:pt x="1110322" y="1779439"/>
                </a:lnTo>
                <a:lnTo>
                  <a:pt x="1095089" y="1736544"/>
                </a:lnTo>
                <a:lnTo>
                  <a:pt x="1079426" y="1693770"/>
                </a:lnTo>
                <a:lnTo>
                  <a:pt x="1063335" y="1651118"/>
                </a:lnTo>
                <a:lnTo>
                  <a:pt x="1046814" y="1608593"/>
                </a:lnTo>
                <a:lnTo>
                  <a:pt x="1029864" y="1566199"/>
                </a:lnTo>
                <a:lnTo>
                  <a:pt x="1012485" y="1523937"/>
                </a:lnTo>
                <a:lnTo>
                  <a:pt x="994677" y="1481812"/>
                </a:lnTo>
                <a:lnTo>
                  <a:pt x="976440" y="1439827"/>
                </a:lnTo>
                <a:lnTo>
                  <a:pt x="957773" y="1397986"/>
                </a:lnTo>
                <a:lnTo>
                  <a:pt x="938678" y="1356291"/>
                </a:lnTo>
                <a:lnTo>
                  <a:pt x="919154" y="1314745"/>
                </a:lnTo>
                <a:lnTo>
                  <a:pt x="899200" y="1273354"/>
                </a:lnTo>
                <a:lnTo>
                  <a:pt x="878817" y="1232119"/>
                </a:lnTo>
                <a:lnTo>
                  <a:pt x="858005" y="1191043"/>
                </a:lnTo>
                <a:lnTo>
                  <a:pt x="836764" y="1150132"/>
                </a:lnTo>
                <a:lnTo>
                  <a:pt x="815094" y="1109386"/>
                </a:lnTo>
                <a:lnTo>
                  <a:pt x="792995" y="1068811"/>
                </a:lnTo>
                <a:lnTo>
                  <a:pt x="770467" y="1028409"/>
                </a:lnTo>
                <a:lnTo>
                  <a:pt x="747509" y="988184"/>
                </a:lnTo>
                <a:lnTo>
                  <a:pt x="724123" y="948138"/>
                </a:lnTo>
                <a:lnTo>
                  <a:pt x="700307" y="908276"/>
                </a:lnTo>
                <a:lnTo>
                  <a:pt x="676063" y="868601"/>
                </a:lnTo>
                <a:lnTo>
                  <a:pt x="651389" y="829115"/>
                </a:lnTo>
                <a:lnTo>
                  <a:pt x="626286" y="789823"/>
                </a:lnTo>
                <a:lnTo>
                  <a:pt x="600754" y="750728"/>
                </a:lnTo>
                <a:lnTo>
                  <a:pt x="574793" y="711832"/>
                </a:lnTo>
                <a:lnTo>
                  <a:pt x="548402" y="673140"/>
                </a:lnTo>
                <a:lnTo>
                  <a:pt x="521583" y="634654"/>
                </a:lnTo>
                <a:lnTo>
                  <a:pt x="494334" y="596378"/>
                </a:lnTo>
                <a:lnTo>
                  <a:pt x="466657" y="558316"/>
                </a:lnTo>
                <a:lnTo>
                  <a:pt x="438550" y="520470"/>
                </a:lnTo>
                <a:lnTo>
                  <a:pt x="410014" y="482844"/>
                </a:lnTo>
                <a:lnTo>
                  <a:pt x="381049" y="445441"/>
                </a:lnTo>
                <a:lnTo>
                  <a:pt x="351655" y="408265"/>
                </a:lnTo>
                <a:lnTo>
                  <a:pt x="321832" y="371319"/>
                </a:lnTo>
                <a:lnTo>
                  <a:pt x="291580" y="334607"/>
                </a:lnTo>
                <a:lnTo>
                  <a:pt x="260898" y="298131"/>
                </a:lnTo>
                <a:lnTo>
                  <a:pt x="229788" y="261894"/>
                </a:lnTo>
                <a:lnTo>
                  <a:pt x="198248" y="225901"/>
                </a:lnTo>
                <a:lnTo>
                  <a:pt x="166280" y="190155"/>
                </a:lnTo>
                <a:lnTo>
                  <a:pt x="133882" y="154659"/>
                </a:lnTo>
                <a:lnTo>
                  <a:pt x="101055" y="119416"/>
                </a:lnTo>
                <a:lnTo>
                  <a:pt x="67799" y="84429"/>
                </a:lnTo>
                <a:lnTo>
                  <a:pt x="34114" y="49703"/>
                </a:lnTo>
                <a:lnTo>
                  <a:pt x="0" y="15239"/>
                </a:lnTo>
                <a:lnTo>
                  <a:pt x="15239" y="0"/>
                </a:lnTo>
                <a:close/>
              </a:path>
            </a:pathLst>
          </a:custGeom>
          <a:ln w="12192">
            <a:solidFill>
              <a:srgbClr val="F97D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6948" y="437387"/>
            <a:ext cx="11433175" cy="875030"/>
          </a:xfrm>
          <a:custGeom>
            <a:avLst/>
            <a:gdLst/>
            <a:ahLst/>
            <a:cxnLst/>
            <a:rect l="l" t="t" r="r" b="b"/>
            <a:pathLst>
              <a:path w="11433175" h="875030">
                <a:moveTo>
                  <a:pt x="0" y="874776"/>
                </a:moveTo>
                <a:lnTo>
                  <a:pt x="11433048" y="874776"/>
                </a:lnTo>
                <a:lnTo>
                  <a:pt x="11433048" y="0"/>
                </a:lnTo>
                <a:lnTo>
                  <a:pt x="0" y="0"/>
                </a:lnTo>
                <a:lnTo>
                  <a:pt x="0" y="874776"/>
                </a:lnTo>
                <a:close/>
              </a:path>
            </a:pathLst>
          </a:custGeom>
          <a:solidFill>
            <a:srgbClr val="D17C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6948" y="437387"/>
            <a:ext cx="11433175" cy="875030"/>
          </a:xfrm>
          <a:custGeom>
            <a:avLst/>
            <a:gdLst/>
            <a:ahLst/>
            <a:cxnLst/>
            <a:rect l="l" t="t" r="r" b="b"/>
            <a:pathLst>
              <a:path w="11433175" h="875030">
                <a:moveTo>
                  <a:pt x="0" y="874776"/>
                </a:moveTo>
                <a:lnTo>
                  <a:pt x="11433048" y="874776"/>
                </a:lnTo>
                <a:lnTo>
                  <a:pt x="11433048" y="0"/>
                </a:lnTo>
                <a:lnTo>
                  <a:pt x="0" y="0"/>
                </a:lnTo>
                <a:lnTo>
                  <a:pt x="0" y="874776"/>
                </a:lnTo>
                <a:close/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9831" y="327659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40" h="1094740">
                <a:moveTo>
                  <a:pt x="547116" y="0"/>
                </a:moveTo>
                <a:lnTo>
                  <a:pt x="499909" y="2008"/>
                </a:lnTo>
                <a:lnTo>
                  <a:pt x="453817" y="7924"/>
                </a:lnTo>
                <a:lnTo>
                  <a:pt x="409005" y="17583"/>
                </a:lnTo>
                <a:lnTo>
                  <a:pt x="365636" y="30821"/>
                </a:lnTo>
                <a:lnTo>
                  <a:pt x="323875" y="47473"/>
                </a:lnTo>
                <a:lnTo>
                  <a:pt x="283886" y="67376"/>
                </a:lnTo>
                <a:lnTo>
                  <a:pt x="245832" y="90364"/>
                </a:lnTo>
                <a:lnTo>
                  <a:pt x="209880" y="116274"/>
                </a:lnTo>
                <a:lnTo>
                  <a:pt x="176192" y="144941"/>
                </a:lnTo>
                <a:lnTo>
                  <a:pt x="144932" y="176202"/>
                </a:lnTo>
                <a:lnTo>
                  <a:pt x="116266" y="209890"/>
                </a:lnTo>
                <a:lnTo>
                  <a:pt x="90358" y="245844"/>
                </a:lnTo>
                <a:lnTo>
                  <a:pt x="67370" y="283897"/>
                </a:lnTo>
                <a:lnTo>
                  <a:pt x="47469" y="323886"/>
                </a:lnTo>
                <a:lnTo>
                  <a:pt x="30818" y="365646"/>
                </a:lnTo>
                <a:lnTo>
                  <a:pt x="17581" y="409014"/>
                </a:lnTo>
                <a:lnTo>
                  <a:pt x="7923" y="453824"/>
                </a:lnTo>
                <a:lnTo>
                  <a:pt x="2008" y="499913"/>
                </a:lnTo>
                <a:lnTo>
                  <a:pt x="0" y="547116"/>
                </a:lnTo>
                <a:lnTo>
                  <a:pt x="2008" y="594318"/>
                </a:lnTo>
                <a:lnTo>
                  <a:pt x="7923" y="640407"/>
                </a:lnTo>
                <a:lnTo>
                  <a:pt x="17581" y="685217"/>
                </a:lnTo>
                <a:lnTo>
                  <a:pt x="30818" y="728585"/>
                </a:lnTo>
                <a:lnTo>
                  <a:pt x="47469" y="770345"/>
                </a:lnTo>
                <a:lnTo>
                  <a:pt x="67370" y="810334"/>
                </a:lnTo>
                <a:lnTo>
                  <a:pt x="90358" y="848387"/>
                </a:lnTo>
                <a:lnTo>
                  <a:pt x="116266" y="884341"/>
                </a:lnTo>
                <a:lnTo>
                  <a:pt x="144932" y="918029"/>
                </a:lnTo>
                <a:lnTo>
                  <a:pt x="176192" y="949290"/>
                </a:lnTo>
                <a:lnTo>
                  <a:pt x="209880" y="977957"/>
                </a:lnTo>
                <a:lnTo>
                  <a:pt x="245832" y="1003867"/>
                </a:lnTo>
                <a:lnTo>
                  <a:pt x="283886" y="1026855"/>
                </a:lnTo>
                <a:lnTo>
                  <a:pt x="323875" y="1046758"/>
                </a:lnTo>
                <a:lnTo>
                  <a:pt x="365636" y="1063410"/>
                </a:lnTo>
                <a:lnTo>
                  <a:pt x="409005" y="1076648"/>
                </a:lnTo>
                <a:lnTo>
                  <a:pt x="453817" y="1086307"/>
                </a:lnTo>
                <a:lnTo>
                  <a:pt x="499909" y="1092223"/>
                </a:lnTo>
                <a:lnTo>
                  <a:pt x="547116" y="1094232"/>
                </a:lnTo>
                <a:lnTo>
                  <a:pt x="594322" y="1092223"/>
                </a:lnTo>
                <a:lnTo>
                  <a:pt x="640414" y="1086307"/>
                </a:lnTo>
                <a:lnTo>
                  <a:pt x="685226" y="1076648"/>
                </a:lnTo>
                <a:lnTo>
                  <a:pt x="728595" y="1063410"/>
                </a:lnTo>
                <a:lnTo>
                  <a:pt x="770356" y="1046758"/>
                </a:lnTo>
                <a:lnTo>
                  <a:pt x="810345" y="1026855"/>
                </a:lnTo>
                <a:lnTo>
                  <a:pt x="848399" y="1003867"/>
                </a:lnTo>
                <a:lnTo>
                  <a:pt x="884351" y="977957"/>
                </a:lnTo>
                <a:lnTo>
                  <a:pt x="918039" y="949290"/>
                </a:lnTo>
                <a:lnTo>
                  <a:pt x="949299" y="918029"/>
                </a:lnTo>
                <a:lnTo>
                  <a:pt x="977965" y="884341"/>
                </a:lnTo>
                <a:lnTo>
                  <a:pt x="1003873" y="848387"/>
                </a:lnTo>
                <a:lnTo>
                  <a:pt x="1026861" y="810334"/>
                </a:lnTo>
                <a:lnTo>
                  <a:pt x="1046762" y="770345"/>
                </a:lnTo>
                <a:lnTo>
                  <a:pt x="1063413" y="728585"/>
                </a:lnTo>
                <a:lnTo>
                  <a:pt x="1076650" y="685217"/>
                </a:lnTo>
                <a:lnTo>
                  <a:pt x="1086308" y="640407"/>
                </a:lnTo>
                <a:lnTo>
                  <a:pt x="1092223" y="594318"/>
                </a:lnTo>
                <a:lnTo>
                  <a:pt x="1094232" y="547116"/>
                </a:lnTo>
                <a:lnTo>
                  <a:pt x="1092223" y="499913"/>
                </a:lnTo>
                <a:lnTo>
                  <a:pt x="1086308" y="453824"/>
                </a:lnTo>
                <a:lnTo>
                  <a:pt x="1076650" y="409014"/>
                </a:lnTo>
                <a:lnTo>
                  <a:pt x="1063413" y="365646"/>
                </a:lnTo>
                <a:lnTo>
                  <a:pt x="1046762" y="323886"/>
                </a:lnTo>
                <a:lnTo>
                  <a:pt x="1026861" y="283897"/>
                </a:lnTo>
                <a:lnTo>
                  <a:pt x="1003873" y="245844"/>
                </a:lnTo>
                <a:lnTo>
                  <a:pt x="977965" y="209890"/>
                </a:lnTo>
                <a:lnTo>
                  <a:pt x="949299" y="176202"/>
                </a:lnTo>
                <a:lnTo>
                  <a:pt x="918039" y="144941"/>
                </a:lnTo>
                <a:lnTo>
                  <a:pt x="884351" y="116274"/>
                </a:lnTo>
                <a:lnTo>
                  <a:pt x="848399" y="90364"/>
                </a:lnTo>
                <a:lnTo>
                  <a:pt x="810345" y="67376"/>
                </a:lnTo>
                <a:lnTo>
                  <a:pt x="770356" y="47473"/>
                </a:lnTo>
                <a:lnTo>
                  <a:pt x="728595" y="30821"/>
                </a:lnTo>
                <a:lnTo>
                  <a:pt x="685226" y="17583"/>
                </a:lnTo>
                <a:lnTo>
                  <a:pt x="640414" y="7924"/>
                </a:lnTo>
                <a:lnTo>
                  <a:pt x="594322" y="2008"/>
                </a:lnTo>
                <a:lnTo>
                  <a:pt x="5471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831" y="327659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40" h="1094740">
                <a:moveTo>
                  <a:pt x="0" y="547116"/>
                </a:moveTo>
                <a:lnTo>
                  <a:pt x="2008" y="499913"/>
                </a:lnTo>
                <a:lnTo>
                  <a:pt x="7923" y="453824"/>
                </a:lnTo>
                <a:lnTo>
                  <a:pt x="17581" y="409014"/>
                </a:lnTo>
                <a:lnTo>
                  <a:pt x="30818" y="365646"/>
                </a:lnTo>
                <a:lnTo>
                  <a:pt x="47469" y="323886"/>
                </a:lnTo>
                <a:lnTo>
                  <a:pt x="67370" y="283897"/>
                </a:lnTo>
                <a:lnTo>
                  <a:pt x="90358" y="245844"/>
                </a:lnTo>
                <a:lnTo>
                  <a:pt x="116266" y="209890"/>
                </a:lnTo>
                <a:lnTo>
                  <a:pt x="144932" y="176202"/>
                </a:lnTo>
                <a:lnTo>
                  <a:pt x="176192" y="144941"/>
                </a:lnTo>
                <a:lnTo>
                  <a:pt x="209880" y="116274"/>
                </a:lnTo>
                <a:lnTo>
                  <a:pt x="245832" y="90364"/>
                </a:lnTo>
                <a:lnTo>
                  <a:pt x="283886" y="67376"/>
                </a:lnTo>
                <a:lnTo>
                  <a:pt x="323875" y="47473"/>
                </a:lnTo>
                <a:lnTo>
                  <a:pt x="365636" y="30821"/>
                </a:lnTo>
                <a:lnTo>
                  <a:pt x="409005" y="17583"/>
                </a:lnTo>
                <a:lnTo>
                  <a:pt x="453817" y="7924"/>
                </a:lnTo>
                <a:lnTo>
                  <a:pt x="499909" y="2008"/>
                </a:lnTo>
                <a:lnTo>
                  <a:pt x="547116" y="0"/>
                </a:lnTo>
                <a:lnTo>
                  <a:pt x="594322" y="2008"/>
                </a:lnTo>
                <a:lnTo>
                  <a:pt x="640414" y="7924"/>
                </a:lnTo>
                <a:lnTo>
                  <a:pt x="685226" y="17583"/>
                </a:lnTo>
                <a:lnTo>
                  <a:pt x="728595" y="30821"/>
                </a:lnTo>
                <a:lnTo>
                  <a:pt x="770356" y="47473"/>
                </a:lnTo>
                <a:lnTo>
                  <a:pt x="810345" y="67376"/>
                </a:lnTo>
                <a:lnTo>
                  <a:pt x="848399" y="90364"/>
                </a:lnTo>
                <a:lnTo>
                  <a:pt x="884351" y="116274"/>
                </a:lnTo>
                <a:lnTo>
                  <a:pt x="918039" y="144941"/>
                </a:lnTo>
                <a:lnTo>
                  <a:pt x="949299" y="176202"/>
                </a:lnTo>
                <a:lnTo>
                  <a:pt x="977965" y="209890"/>
                </a:lnTo>
                <a:lnTo>
                  <a:pt x="1003873" y="245844"/>
                </a:lnTo>
                <a:lnTo>
                  <a:pt x="1026861" y="283897"/>
                </a:lnTo>
                <a:lnTo>
                  <a:pt x="1046762" y="323886"/>
                </a:lnTo>
                <a:lnTo>
                  <a:pt x="1063413" y="365646"/>
                </a:lnTo>
                <a:lnTo>
                  <a:pt x="1076650" y="409014"/>
                </a:lnTo>
                <a:lnTo>
                  <a:pt x="1086308" y="453824"/>
                </a:lnTo>
                <a:lnTo>
                  <a:pt x="1092223" y="499913"/>
                </a:lnTo>
                <a:lnTo>
                  <a:pt x="1094232" y="547116"/>
                </a:lnTo>
                <a:lnTo>
                  <a:pt x="1092223" y="594318"/>
                </a:lnTo>
                <a:lnTo>
                  <a:pt x="1086308" y="640407"/>
                </a:lnTo>
                <a:lnTo>
                  <a:pt x="1076650" y="685217"/>
                </a:lnTo>
                <a:lnTo>
                  <a:pt x="1063413" y="728585"/>
                </a:lnTo>
                <a:lnTo>
                  <a:pt x="1046762" y="770345"/>
                </a:lnTo>
                <a:lnTo>
                  <a:pt x="1026861" y="810334"/>
                </a:lnTo>
                <a:lnTo>
                  <a:pt x="1003873" y="848387"/>
                </a:lnTo>
                <a:lnTo>
                  <a:pt x="977965" y="884341"/>
                </a:lnTo>
                <a:lnTo>
                  <a:pt x="949299" y="918029"/>
                </a:lnTo>
                <a:lnTo>
                  <a:pt x="918039" y="949290"/>
                </a:lnTo>
                <a:lnTo>
                  <a:pt x="884351" y="977957"/>
                </a:lnTo>
                <a:lnTo>
                  <a:pt x="848399" y="1003867"/>
                </a:lnTo>
                <a:lnTo>
                  <a:pt x="810345" y="1026855"/>
                </a:lnTo>
                <a:lnTo>
                  <a:pt x="770356" y="1046758"/>
                </a:lnTo>
                <a:lnTo>
                  <a:pt x="728595" y="1063410"/>
                </a:lnTo>
                <a:lnTo>
                  <a:pt x="685226" y="1076648"/>
                </a:lnTo>
                <a:lnTo>
                  <a:pt x="640414" y="1086307"/>
                </a:lnTo>
                <a:lnTo>
                  <a:pt x="594322" y="1092223"/>
                </a:lnTo>
                <a:lnTo>
                  <a:pt x="547116" y="1094232"/>
                </a:lnTo>
                <a:lnTo>
                  <a:pt x="499909" y="1092223"/>
                </a:lnTo>
                <a:lnTo>
                  <a:pt x="453817" y="1086307"/>
                </a:lnTo>
                <a:lnTo>
                  <a:pt x="409005" y="1076648"/>
                </a:lnTo>
                <a:lnTo>
                  <a:pt x="365636" y="1063410"/>
                </a:lnTo>
                <a:lnTo>
                  <a:pt x="323875" y="1046758"/>
                </a:lnTo>
                <a:lnTo>
                  <a:pt x="283886" y="1026855"/>
                </a:lnTo>
                <a:lnTo>
                  <a:pt x="245832" y="1003867"/>
                </a:lnTo>
                <a:lnTo>
                  <a:pt x="209880" y="977957"/>
                </a:lnTo>
                <a:lnTo>
                  <a:pt x="176192" y="949290"/>
                </a:lnTo>
                <a:lnTo>
                  <a:pt x="144932" y="918029"/>
                </a:lnTo>
                <a:lnTo>
                  <a:pt x="116266" y="884341"/>
                </a:lnTo>
                <a:lnTo>
                  <a:pt x="90358" y="848387"/>
                </a:lnTo>
                <a:lnTo>
                  <a:pt x="67370" y="810334"/>
                </a:lnTo>
                <a:lnTo>
                  <a:pt x="47469" y="770345"/>
                </a:lnTo>
                <a:lnTo>
                  <a:pt x="30818" y="728585"/>
                </a:lnTo>
                <a:lnTo>
                  <a:pt x="17581" y="685217"/>
                </a:lnTo>
                <a:lnTo>
                  <a:pt x="7923" y="640407"/>
                </a:lnTo>
                <a:lnTo>
                  <a:pt x="2008" y="594318"/>
                </a:lnTo>
                <a:lnTo>
                  <a:pt x="0" y="547116"/>
                </a:lnTo>
                <a:close/>
              </a:path>
            </a:pathLst>
          </a:custGeom>
          <a:ln w="12192">
            <a:solidFill>
              <a:srgbClr val="D17C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54836" y="1749551"/>
            <a:ext cx="10805160" cy="876300"/>
          </a:xfrm>
          <a:custGeom>
            <a:avLst/>
            <a:gdLst/>
            <a:ahLst/>
            <a:cxnLst/>
            <a:rect l="l" t="t" r="r" b="b"/>
            <a:pathLst>
              <a:path w="10805160" h="876300">
                <a:moveTo>
                  <a:pt x="0" y="876300"/>
                </a:moveTo>
                <a:lnTo>
                  <a:pt x="10805160" y="876300"/>
                </a:lnTo>
                <a:lnTo>
                  <a:pt x="10805160" y="0"/>
                </a:lnTo>
                <a:lnTo>
                  <a:pt x="0" y="0"/>
                </a:lnTo>
                <a:lnTo>
                  <a:pt x="0" y="876300"/>
                </a:lnTo>
                <a:close/>
              </a:path>
            </a:pathLst>
          </a:custGeom>
          <a:solidFill>
            <a:srgbClr val="75A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54836" y="1749551"/>
            <a:ext cx="10805160" cy="876300"/>
          </a:xfrm>
          <a:custGeom>
            <a:avLst/>
            <a:gdLst/>
            <a:ahLst/>
            <a:cxnLst/>
            <a:rect l="l" t="t" r="r" b="b"/>
            <a:pathLst>
              <a:path w="10805160" h="876300">
                <a:moveTo>
                  <a:pt x="0" y="876300"/>
                </a:moveTo>
                <a:lnTo>
                  <a:pt x="10805160" y="876300"/>
                </a:lnTo>
                <a:lnTo>
                  <a:pt x="10805160" y="0"/>
                </a:lnTo>
                <a:lnTo>
                  <a:pt x="0" y="0"/>
                </a:lnTo>
                <a:lnTo>
                  <a:pt x="0" y="87630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7719" y="1639823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39" h="1094739">
                <a:moveTo>
                  <a:pt x="547116" y="0"/>
                </a:moveTo>
                <a:lnTo>
                  <a:pt x="499909" y="2008"/>
                </a:lnTo>
                <a:lnTo>
                  <a:pt x="453817" y="7924"/>
                </a:lnTo>
                <a:lnTo>
                  <a:pt x="409005" y="17583"/>
                </a:lnTo>
                <a:lnTo>
                  <a:pt x="365636" y="30821"/>
                </a:lnTo>
                <a:lnTo>
                  <a:pt x="323875" y="47473"/>
                </a:lnTo>
                <a:lnTo>
                  <a:pt x="283886" y="67376"/>
                </a:lnTo>
                <a:lnTo>
                  <a:pt x="245832" y="90364"/>
                </a:lnTo>
                <a:lnTo>
                  <a:pt x="209880" y="116274"/>
                </a:lnTo>
                <a:lnTo>
                  <a:pt x="176192" y="144941"/>
                </a:lnTo>
                <a:lnTo>
                  <a:pt x="144932" y="176202"/>
                </a:lnTo>
                <a:lnTo>
                  <a:pt x="116266" y="209890"/>
                </a:lnTo>
                <a:lnTo>
                  <a:pt x="90358" y="245844"/>
                </a:lnTo>
                <a:lnTo>
                  <a:pt x="67370" y="283897"/>
                </a:lnTo>
                <a:lnTo>
                  <a:pt x="47469" y="323886"/>
                </a:lnTo>
                <a:lnTo>
                  <a:pt x="30818" y="365646"/>
                </a:lnTo>
                <a:lnTo>
                  <a:pt x="17581" y="409014"/>
                </a:lnTo>
                <a:lnTo>
                  <a:pt x="7923" y="453824"/>
                </a:lnTo>
                <a:lnTo>
                  <a:pt x="2008" y="499913"/>
                </a:lnTo>
                <a:lnTo>
                  <a:pt x="0" y="547115"/>
                </a:lnTo>
                <a:lnTo>
                  <a:pt x="2008" y="594318"/>
                </a:lnTo>
                <a:lnTo>
                  <a:pt x="7923" y="640407"/>
                </a:lnTo>
                <a:lnTo>
                  <a:pt x="17581" y="685217"/>
                </a:lnTo>
                <a:lnTo>
                  <a:pt x="30818" y="728585"/>
                </a:lnTo>
                <a:lnTo>
                  <a:pt x="47469" y="770345"/>
                </a:lnTo>
                <a:lnTo>
                  <a:pt x="67370" y="810334"/>
                </a:lnTo>
                <a:lnTo>
                  <a:pt x="90358" y="848387"/>
                </a:lnTo>
                <a:lnTo>
                  <a:pt x="116266" y="884341"/>
                </a:lnTo>
                <a:lnTo>
                  <a:pt x="144932" y="918029"/>
                </a:lnTo>
                <a:lnTo>
                  <a:pt x="176192" y="949290"/>
                </a:lnTo>
                <a:lnTo>
                  <a:pt x="209880" y="977957"/>
                </a:lnTo>
                <a:lnTo>
                  <a:pt x="245832" y="1003867"/>
                </a:lnTo>
                <a:lnTo>
                  <a:pt x="283886" y="1026855"/>
                </a:lnTo>
                <a:lnTo>
                  <a:pt x="323875" y="1046758"/>
                </a:lnTo>
                <a:lnTo>
                  <a:pt x="365636" y="1063410"/>
                </a:lnTo>
                <a:lnTo>
                  <a:pt x="409005" y="1076648"/>
                </a:lnTo>
                <a:lnTo>
                  <a:pt x="453817" y="1086307"/>
                </a:lnTo>
                <a:lnTo>
                  <a:pt x="499909" y="1092223"/>
                </a:lnTo>
                <a:lnTo>
                  <a:pt x="547116" y="1094231"/>
                </a:lnTo>
                <a:lnTo>
                  <a:pt x="594318" y="1092223"/>
                </a:lnTo>
                <a:lnTo>
                  <a:pt x="640407" y="1086307"/>
                </a:lnTo>
                <a:lnTo>
                  <a:pt x="685217" y="1076648"/>
                </a:lnTo>
                <a:lnTo>
                  <a:pt x="728585" y="1063410"/>
                </a:lnTo>
                <a:lnTo>
                  <a:pt x="770345" y="1046758"/>
                </a:lnTo>
                <a:lnTo>
                  <a:pt x="810334" y="1026855"/>
                </a:lnTo>
                <a:lnTo>
                  <a:pt x="848387" y="1003867"/>
                </a:lnTo>
                <a:lnTo>
                  <a:pt x="884341" y="977957"/>
                </a:lnTo>
                <a:lnTo>
                  <a:pt x="918029" y="949290"/>
                </a:lnTo>
                <a:lnTo>
                  <a:pt x="949290" y="918029"/>
                </a:lnTo>
                <a:lnTo>
                  <a:pt x="977957" y="884341"/>
                </a:lnTo>
                <a:lnTo>
                  <a:pt x="1003867" y="848387"/>
                </a:lnTo>
                <a:lnTo>
                  <a:pt x="1026855" y="810334"/>
                </a:lnTo>
                <a:lnTo>
                  <a:pt x="1046758" y="770345"/>
                </a:lnTo>
                <a:lnTo>
                  <a:pt x="1063410" y="728585"/>
                </a:lnTo>
                <a:lnTo>
                  <a:pt x="1076648" y="685217"/>
                </a:lnTo>
                <a:lnTo>
                  <a:pt x="1086307" y="640407"/>
                </a:lnTo>
                <a:lnTo>
                  <a:pt x="1092223" y="594318"/>
                </a:lnTo>
                <a:lnTo>
                  <a:pt x="1094232" y="547115"/>
                </a:lnTo>
                <a:lnTo>
                  <a:pt x="1092223" y="499913"/>
                </a:lnTo>
                <a:lnTo>
                  <a:pt x="1086307" y="453824"/>
                </a:lnTo>
                <a:lnTo>
                  <a:pt x="1076648" y="409014"/>
                </a:lnTo>
                <a:lnTo>
                  <a:pt x="1063410" y="365646"/>
                </a:lnTo>
                <a:lnTo>
                  <a:pt x="1046758" y="323886"/>
                </a:lnTo>
                <a:lnTo>
                  <a:pt x="1026855" y="283897"/>
                </a:lnTo>
                <a:lnTo>
                  <a:pt x="1003867" y="245844"/>
                </a:lnTo>
                <a:lnTo>
                  <a:pt x="977957" y="209890"/>
                </a:lnTo>
                <a:lnTo>
                  <a:pt x="949290" y="176202"/>
                </a:lnTo>
                <a:lnTo>
                  <a:pt x="918029" y="144941"/>
                </a:lnTo>
                <a:lnTo>
                  <a:pt x="884341" y="116274"/>
                </a:lnTo>
                <a:lnTo>
                  <a:pt x="848387" y="90364"/>
                </a:lnTo>
                <a:lnTo>
                  <a:pt x="810334" y="67376"/>
                </a:lnTo>
                <a:lnTo>
                  <a:pt x="770345" y="47473"/>
                </a:lnTo>
                <a:lnTo>
                  <a:pt x="728585" y="30821"/>
                </a:lnTo>
                <a:lnTo>
                  <a:pt x="685217" y="17583"/>
                </a:lnTo>
                <a:lnTo>
                  <a:pt x="640407" y="7924"/>
                </a:lnTo>
                <a:lnTo>
                  <a:pt x="594318" y="2008"/>
                </a:lnTo>
                <a:lnTo>
                  <a:pt x="5471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7719" y="1639823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39" h="1094739">
                <a:moveTo>
                  <a:pt x="0" y="547115"/>
                </a:moveTo>
                <a:lnTo>
                  <a:pt x="2008" y="499913"/>
                </a:lnTo>
                <a:lnTo>
                  <a:pt x="7923" y="453824"/>
                </a:lnTo>
                <a:lnTo>
                  <a:pt x="17581" y="409014"/>
                </a:lnTo>
                <a:lnTo>
                  <a:pt x="30818" y="365646"/>
                </a:lnTo>
                <a:lnTo>
                  <a:pt x="47469" y="323886"/>
                </a:lnTo>
                <a:lnTo>
                  <a:pt x="67370" y="283897"/>
                </a:lnTo>
                <a:lnTo>
                  <a:pt x="90358" y="245844"/>
                </a:lnTo>
                <a:lnTo>
                  <a:pt x="116266" y="209890"/>
                </a:lnTo>
                <a:lnTo>
                  <a:pt x="144932" y="176202"/>
                </a:lnTo>
                <a:lnTo>
                  <a:pt x="176192" y="144941"/>
                </a:lnTo>
                <a:lnTo>
                  <a:pt x="209880" y="116274"/>
                </a:lnTo>
                <a:lnTo>
                  <a:pt x="245832" y="90364"/>
                </a:lnTo>
                <a:lnTo>
                  <a:pt x="283886" y="67376"/>
                </a:lnTo>
                <a:lnTo>
                  <a:pt x="323875" y="47473"/>
                </a:lnTo>
                <a:lnTo>
                  <a:pt x="365636" y="30821"/>
                </a:lnTo>
                <a:lnTo>
                  <a:pt x="409005" y="17583"/>
                </a:lnTo>
                <a:lnTo>
                  <a:pt x="453817" y="7924"/>
                </a:lnTo>
                <a:lnTo>
                  <a:pt x="499909" y="2008"/>
                </a:lnTo>
                <a:lnTo>
                  <a:pt x="547116" y="0"/>
                </a:lnTo>
                <a:lnTo>
                  <a:pt x="594318" y="2008"/>
                </a:lnTo>
                <a:lnTo>
                  <a:pt x="640407" y="7924"/>
                </a:lnTo>
                <a:lnTo>
                  <a:pt x="685217" y="17583"/>
                </a:lnTo>
                <a:lnTo>
                  <a:pt x="728585" y="30821"/>
                </a:lnTo>
                <a:lnTo>
                  <a:pt x="770345" y="47473"/>
                </a:lnTo>
                <a:lnTo>
                  <a:pt x="810334" y="67376"/>
                </a:lnTo>
                <a:lnTo>
                  <a:pt x="848387" y="90364"/>
                </a:lnTo>
                <a:lnTo>
                  <a:pt x="884341" y="116274"/>
                </a:lnTo>
                <a:lnTo>
                  <a:pt x="918029" y="144941"/>
                </a:lnTo>
                <a:lnTo>
                  <a:pt x="949290" y="176202"/>
                </a:lnTo>
                <a:lnTo>
                  <a:pt x="977957" y="209890"/>
                </a:lnTo>
                <a:lnTo>
                  <a:pt x="1003867" y="245844"/>
                </a:lnTo>
                <a:lnTo>
                  <a:pt x="1026855" y="283897"/>
                </a:lnTo>
                <a:lnTo>
                  <a:pt x="1046758" y="323886"/>
                </a:lnTo>
                <a:lnTo>
                  <a:pt x="1063410" y="365646"/>
                </a:lnTo>
                <a:lnTo>
                  <a:pt x="1076648" y="409014"/>
                </a:lnTo>
                <a:lnTo>
                  <a:pt x="1086307" y="453824"/>
                </a:lnTo>
                <a:lnTo>
                  <a:pt x="1092223" y="499913"/>
                </a:lnTo>
                <a:lnTo>
                  <a:pt x="1094232" y="547115"/>
                </a:lnTo>
                <a:lnTo>
                  <a:pt x="1092223" y="594318"/>
                </a:lnTo>
                <a:lnTo>
                  <a:pt x="1086307" y="640407"/>
                </a:lnTo>
                <a:lnTo>
                  <a:pt x="1076648" y="685217"/>
                </a:lnTo>
                <a:lnTo>
                  <a:pt x="1063410" y="728585"/>
                </a:lnTo>
                <a:lnTo>
                  <a:pt x="1046758" y="770345"/>
                </a:lnTo>
                <a:lnTo>
                  <a:pt x="1026855" y="810334"/>
                </a:lnTo>
                <a:lnTo>
                  <a:pt x="1003867" y="848387"/>
                </a:lnTo>
                <a:lnTo>
                  <a:pt x="977957" y="884341"/>
                </a:lnTo>
                <a:lnTo>
                  <a:pt x="949290" y="918029"/>
                </a:lnTo>
                <a:lnTo>
                  <a:pt x="918029" y="949290"/>
                </a:lnTo>
                <a:lnTo>
                  <a:pt x="884341" y="977957"/>
                </a:lnTo>
                <a:lnTo>
                  <a:pt x="848387" y="1003867"/>
                </a:lnTo>
                <a:lnTo>
                  <a:pt x="810334" y="1026855"/>
                </a:lnTo>
                <a:lnTo>
                  <a:pt x="770345" y="1046758"/>
                </a:lnTo>
                <a:lnTo>
                  <a:pt x="728585" y="1063410"/>
                </a:lnTo>
                <a:lnTo>
                  <a:pt x="685217" y="1076648"/>
                </a:lnTo>
                <a:lnTo>
                  <a:pt x="640407" y="1086307"/>
                </a:lnTo>
                <a:lnTo>
                  <a:pt x="594318" y="1092223"/>
                </a:lnTo>
                <a:lnTo>
                  <a:pt x="547116" y="1094231"/>
                </a:lnTo>
                <a:lnTo>
                  <a:pt x="499909" y="1092223"/>
                </a:lnTo>
                <a:lnTo>
                  <a:pt x="453817" y="1086307"/>
                </a:lnTo>
                <a:lnTo>
                  <a:pt x="409005" y="1076648"/>
                </a:lnTo>
                <a:lnTo>
                  <a:pt x="365636" y="1063410"/>
                </a:lnTo>
                <a:lnTo>
                  <a:pt x="323875" y="1046758"/>
                </a:lnTo>
                <a:lnTo>
                  <a:pt x="283886" y="1026855"/>
                </a:lnTo>
                <a:lnTo>
                  <a:pt x="245832" y="1003867"/>
                </a:lnTo>
                <a:lnTo>
                  <a:pt x="209880" y="977957"/>
                </a:lnTo>
                <a:lnTo>
                  <a:pt x="176192" y="949290"/>
                </a:lnTo>
                <a:lnTo>
                  <a:pt x="144932" y="918029"/>
                </a:lnTo>
                <a:lnTo>
                  <a:pt x="116266" y="884341"/>
                </a:lnTo>
                <a:lnTo>
                  <a:pt x="90358" y="848387"/>
                </a:lnTo>
                <a:lnTo>
                  <a:pt x="67370" y="810334"/>
                </a:lnTo>
                <a:lnTo>
                  <a:pt x="47469" y="770345"/>
                </a:lnTo>
                <a:lnTo>
                  <a:pt x="30818" y="728585"/>
                </a:lnTo>
                <a:lnTo>
                  <a:pt x="17581" y="685217"/>
                </a:lnTo>
                <a:lnTo>
                  <a:pt x="7923" y="640407"/>
                </a:lnTo>
                <a:lnTo>
                  <a:pt x="2008" y="594318"/>
                </a:lnTo>
                <a:lnTo>
                  <a:pt x="0" y="547115"/>
                </a:lnTo>
                <a:close/>
              </a:path>
            </a:pathLst>
          </a:custGeom>
          <a:ln w="12192">
            <a:solidFill>
              <a:srgbClr val="75AE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46860" y="3063239"/>
            <a:ext cx="10613390" cy="875030"/>
          </a:xfrm>
          <a:custGeom>
            <a:avLst/>
            <a:gdLst/>
            <a:ahLst/>
            <a:cxnLst/>
            <a:rect l="l" t="t" r="r" b="b"/>
            <a:pathLst>
              <a:path w="10613390" h="875029">
                <a:moveTo>
                  <a:pt x="0" y="874775"/>
                </a:moveTo>
                <a:lnTo>
                  <a:pt x="10613136" y="874775"/>
                </a:lnTo>
                <a:lnTo>
                  <a:pt x="10613136" y="0"/>
                </a:lnTo>
                <a:lnTo>
                  <a:pt x="0" y="0"/>
                </a:lnTo>
                <a:lnTo>
                  <a:pt x="0" y="874775"/>
                </a:lnTo>
                <a:close/>
              </a:path>
            </a:pathLst>
          </a:custGeom>
          <a:solidFill>
            <a:srgbClr val="6CF8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46860" y="3063239"/>
            <a:ext cx="10613390" cy="875030"/>
          </a:xfrm>
          <a:custGeom>
            <a:avLst/>
            <a:gdLst/>
            <a:ahLst/>
            <a:cxnLst/>
            <a:rect l="l" t="t" r="r" b="b"/>
            <a:pathLst>
              <a:path w="10613390" h="875029">
                <a:moveTo>
                  <a:pt x="0" y="874775"/>
                </a:moveTo>
                <a:lnTo>
                  <a:pt x="10613136" y="874775"/>
                </a:lnTo>
                <a:lnTo>
                  <a:pt x="10613136" y="0"/>
                </a:lnTo>
                <a:lnTo>
                  <a:pt x="0" y="0"/>
                </a:lnTo>
                <a:lnTo>
                  <a:pt x="0" y="874775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9744" y="2953511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39" h="1094739">
                <a:moveTo>
                  <a:pt x="547116" y="0"/>
                </a:moveTo>
                <a:lnTo>
                  <a:pt x="499909" y="2008"/>
                </a:lnTo>
                <a:lnTo>
                  <a:pt x="453817" y="7924"/>
                </a:lnTo>
                <a:lnTo>
                  <a:pt x="409005" y="17583"/>
                </a:lnTo>
                <a:lnTo>
                  <a:pt x="365636" y="30821"/>
                </a:lnTo>
                <a:lnTo>
                  <a:pt x="323875" y="47473"/>
                </a:lnTo>
                <a:lnTo>
                  <a:pt x="283886" y="67376"/>
                </a:lnTo>
                <a:lnTo>
                  <a:pt x="245832" y="90364"/>
                </a:lnTo>
                <a:lnTo>
                  <a:pt x="209880" y="116274"/>
                </a:lnTo>
                <a:lnTo>
                  <a:pt x="176192" y="144941"/>
                </a:lnTo>
                <a:lnTo>
                  <a:pt x="144932" y="176202"/>
                </a:lnTo>
                <a:lnTo>
                  <a:pt x="116266" y="209890"/>
                </a:lnTo>
                <a:lnTo>
                  <a:pt x="90358" y="245844"/>
                </a:lnTo>
                <a:lnTo>
                  <a:pt x="67370" y="283897"/>
                </a:lnTo>
                <a:lnTo>
                  <a:pt x="47469" y="323886"/>
                </a:lnTo>
                <a:lnTo>
                  <a:pt x="30818" y="365646"/>
                </a:lnTo>
                <a:lnTo>
                  <a:pt x="17581" y="409014"/>
                </a:lnTo>
                <a:lnTo>
                  <a:pt x="7923" y="453824"/>
                </a:lnTo>
                <a:lnTo>
                  <a:pt x="2008" y="499913"/>
                </a:lnTo>
                <a:lnTo>
                  <a:pt x="0" y="547115"/>
                </a:lnTo>
                <a:lnTo>
                  <a:pt x="2008" y="594318"/>
                </a:lnTo>
                <a:lnTo>
                  <a:pt x="7923" y="640407"/>
                </a:lnTo>
                <a:lnTo>
                  <a:pt x="17581" y="685217"/>
                </a:lnTo>
                <a:lnTo>
                  <a:pt x="30818" y="728585"/>
                </a:lnTo>
                <a:lnTo>
                  <a:pt x="47469" y="770345"/>
                </a:lnTo>
                <a:lnTo>
                  <a:pt x="67370" y="810334"/>
                </a:lnTo>
                <a:lnTo>
                  <a:pt x="90358" y="848387"/>
                </a:lnTo>
                <a:lnTo>
                  <a:pt x="116266" y="884341"/>
                </a:lnTo>
                <a:lnTo>
                  <a:pt x="144932" y="918029"/>
                </a:lnTo>
                <a:lnTo>
                  <a:pt x="176192" y="949290"/>
                </a:lnTo>
                <a:lnTo>
                  <a:pt x="209880" y="977957"/>
                </a:lnTo>
                <a:lnTo>
                  <a:pt x="245832" y="1003867"/>
                </a:lnTo>
                <a:lnTo>
                  <a:pt x="283886" y="1026855"/>
                </a:lnTo>
                <a:lnTo>
                  <a:pt x="323875" y="1046758"/>
                </a:lnTo>
                <a:lnTo>
                  <a:pt x="365636" y="1063410"/>
                </a:lnTo>
                <a:lnTo>
                  <a:pt x="409005" y="1076648"/>
                </a:lnTo>
                <a:lnTo>
                  <a:pt x="453817" y="1086307"/>
                </a:lnTo>
                <a:lnTo>
                  <a:pt x="499909" y="1092223"/>
                </a:lnTo>
                <a:lnTo>
                  <a:pt x="547116" y="1094232"/>
                </a:lnTo>
                <a:lnTo>
                  <a:pt x="594318" y="1092223"/>
                </a:lnTo>
                <a:lnTo>
                  <a:pt x="640407" y="1086307"/>
                </a:lnTo>
                <a:lnTo>
                  <a:pt x="685217" y="1076648"/>
                </a:lnTo>
                <a:lnTo>
                  <a:pt x="728585" y="1063410"/>
                </a:lnTo>
                <a:lnTo>
                  <a:pt x="770345" y="1046758"/>
                </a:lnTo>
                <a:lnTo>
                  <a:pt x="810334" y="1026855"/>
                </a:lnTo>
                <a:lnTo>
                  <a:pt x="848387" y="1003867"/>
                </a:lnTo>
                <a:lnTo>
                  <a:pt x="884341" y="977957"/>
                </a:lnTo>
                <a:lnTo>
                  <a:pt x="918029" y="949290"/>
                </a:lnTo>
                <a:lnTo>
                  <a:pt x="949290" y="918029"/>
                </a:lnTo>
                <a:lnTo>
                  <a:pt x="977957" y="884341"/>
                </a:lnTo>
                <a:lnTo>
                  <a:pt x="1003867" y="848387"/>
                </a:lnTo>
                <a:lnTo>
                  <a:pt x="1026855" y="810334"/>
                </a:lnTo>
                <a:lnTo>
                  <a:pt x="1046758" y="770345"/>
                </a:lnTo>
                <a:lnTo>
                  <a:pt x="1063410" y="728585"/>
                </a:lnTo>
                <a:lnTo>
                  <a:pt x="1076648" y="685217"/>
                </a:lnTo>
                <a:lnTo>
                  <a:pt x="1086307" y="640407"/>
                </a:lnTo>
                <a:lnTo>
                  <a:pt x="1092223" y="594318"/>
                </a:lnTo>
                <a:lnTo>
                  <a:pt x="1094232" y="547115"/>
                </a:lnTo>
                <a:lnTo>
                  <a:pt x="1092223" y="499913"/>
                </a:lnTo>
                <a:lnTo>
                  <a:pt x="1086307" y="453824"/>
                </a:lnTo>
                <a:lnTo>
                  <a:pt x="1076648" y="409014"/>
                </a:lnTo>
                <a:lnTo>
                  <a:pt x="1063410" y="365646"/>
                </a:lnTo>
                <a:lnTo>
                  <a:pt x="1046758" y="323886"/>
                </a:lnTo>
                <a:lnTo>
                  <a:pt x="1026855" y="283897"/>
                </a:lnTo>
                <a:lnTo>
                  <a:pt x="1003867" y="245844"/>
                </a:lnTo>
                <a:lnTo>
                  <a:pt x="977957" y="209890"/>
                </a:lnTo>
                <a:lnTo>
                  <a:pt x="949290" y="176202"/>
                </a:lnTo>
                <a:lnTo>
                  <a:pt x="918029" y="144941"/>
                </a:lnTo>
                <a:lnTo>
                  <a:pt x="884341" y="116274"/>
                </a:lnTo>
                <a:lnTo>
                  <a:pt x="848387" y="90364"/>
                </a:lnTo>
                <a:lnTo>
                  <a:pt x="810334" y="67376"/>
                </a:lnTo>
                <a:lnTo>
                  <a:pt x="770345" y="47473"/>
                </a:lnTo>
                <a:lnTo>
                  <a:pt x="728585" y="30821"/>
                </a:lnTo>
                <a:lnTo>
                  <a:pt x="685217" y="17583"/>
                </a:lnTo>
                <a:lnTo>
                  <a:pt x="640407" y="7924"/>
                </a:lnTo>
                <a:lnTo>
                  <a:pt x="594318" y="2008"/>
                </a:lnTo>
                <a:lnTo>
                  <a:pt x="5471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99744" y="2953511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39" h="1094739">
                <a:moveTo>
                  <a:pt x="0" y="547115"/>
                </a:moveTo>
                <a:lnTo>
                  <a:pt x="2008" y="499913"/>
                </a:lnTo>
                <a:lnTo>
                  <a:pt x="7923" y="453824"/>
                </a:lnTo>
                <a:lnTo>
                  <a:pt x="17581" y="409014"/>
                </a:lnTo>
                <a:lnTo>
                  <a:pt x="30818" y="365646"/>
                </a:lnTo>
                <a:lnTo>
                  <a:pt x="47469" y="323886"/>
                </a:lnTo>
                <a:lnTo>
                  <a:pt x="67370" y="283897"/>
                </a:lnTo>
                <a:lnTo>
                  <a:pt x="90358" y="245844"/>
                </a:lnTo>
                <a:lnTo>
                  <a:pt x="116266" y="209890"/>
                </a:lnTo>
                <a:lnTo>
                  <a:pt x="144932" y="176202"/>
                </a:lnTo>
                <a:lnTo>
                  <a:pt x="176192" y="144941"/>
                </a:lnTo>
                <a:lnTo>
                  <a:pt x="209880" y="116274"/>
                </a:lnTo>
                <a:lnTo>
                  <a:pt x="245832" y="90364"/>
                </a:lnTo>
                <a:lnTo>
                  <a:pt x="283886" y="67376"/>
                </a:lnTo>
                <a:lnTo>
                  <a:pt x="323875" y="47473"/>
                </a:lnTo>
                <a:lnTo>
                  <a:pt x="365636" y="30821"/>
                </a:lnTo>
                <a:lnTo>
                  <a:pt x="409005" y="17583"/>
                </a:lnTo>
                <a:lnTo>
                  <a:pt x="453817" y="7924"/>
                </a:lnTo>
                <a:lnTo>
                  <a:pt x="499909" y="2008"/>
                </a:lnTo>
                <a:lnTo>
                  <a:pt x="547116" y="0"/>
                </a:lnTo>
                <a:lnTo>
                  <a:pt x="594318" y="2008"/>
                </a:lnTo>
                <a:lnTo>
                  <a:pt x="640407" y="7924"/>
                </a:lnTo>
                <a:lnTo>
                  <a:pt x="685217" y="17583"/>
                </a:lnTo>
                <a:lnTo>
                  <a:pt x="728585" y="30821"/>
                </a:lnTo>
                <a:lnTo>
                  <a:pt x="770345" y="47473"/>
                </a:lnTo>
                <a:lnTo>
                  <a:pt x="810334" y="67376"/>
                </a:lnTo>
                <a:lnTo>
                  <a:pt x="848387" y="90364"/>
                </a:lnTo>
                <a:lnTo>
                  <a:pt x="884341" y="116274"/>
                </a:lnTo>
                <a:lnTo>
                  <a:pt x="918029" y="144941"/>
                </a:lnTo>
                <a:lnTo>
                  <a:pt x="949290" y="176202"/>
                </a:lnTo>
                <a:lnTo>
                  <a:pt x="977957" y="209890"/>
                </a:lnTo>
                <a:lnTo>
                  <a:pt x="1003867" y="245844"/>
                </a:lnTo>
                <a:lnTo>
                  <a:pt x="1026855" y="283897"/>
                </a:lnTo>
                <a:lnTo>
                  <a:pt x="1046758" y="323886"/>
                </a:lnTo>
                <a:lnTo>
                  <a:pt x="1063410" y="365646"/>
                </a:lnTo>
                <a:lnTo>
                  <a:pt x="1076648" y="409014"/>
                </a:lnTo>
                <a:lnTo>
                  <a:pt x="1086307" y="453824"/>
                </a:lnTo>
                <a:lnTo>
                  <a:pt x="1092223" y="499913"/>
                </a:lnTo>
                <a:lnTo>
                  <a:pt x="1094232" y="547115"/>
                </a:lnTo>
                <a:lnTo>
                  <a:pt x="1092223" y="594318"/>
                </a:lnTo>
                <a:lnTo>
                  <a:pt x="1086307" y="640407"/>
                </a:lnTo>
                <a:lnTo>
                  <a:pt x="1076648" y="685217"/>
                </a:lnTo>
                <a:lnTo>
                  <a:pt x="1063410" y="728585"/>
                </a:lnTo>
                <a:lnTo>
                  <a:pt x="1046758" y="770345"/>
                </a:lnTo>
                <a:lnTo>
                  <a:pt x="1026855" y="810334"/>
                </a:lnTo>
                <a:lnTo>
                  <a:pt x="1003867" y="848387"/>
                </a:lnTo>
                <a:lnTo>
                  <a:pt x="977957" y="884341"/>
                </a:lnTo>
                <a:lnTo>
                  <a:pt x="949290" y="918029"/>
                </a:lnTo>
                <a:lnTo>
                  <a:pt x="918029" y="949290"/>
                </a:lnTo>
                <a:lnTo>
                  <a:pt x="884341" y="977957"/>
                </a:lnTo>
                <a:lnTo>
                  <a:pt x="848387" y="1003867"/>
                </a:lnTo>
                <a:lnTo>
                  <a:pt x="810334" y="1026855"/>
                </a:lnTo>
                <a:lnTo>
                  <a:pt x="770345" y="1046758"/>
                </a:lnTo>
                <a:lnTo>
                  <a:pt x="728585" y="1063410"/>
                </a:lnTo>
                <a:lnTo>
                  <a:pt x="685217" y="1076648"/>
                </a:lnTo>
                <a:lnTo>
                  <a:pt x="640407" y="1086307"/>
                </a:lnTo>
                <a:lnTo>
                  <a:pt x="594318" y="1092223"/>
                </a:lnTo>
                <a:lnTo>
                  <a:pt x="547116" y="1094232"/>
                </a:lnTo>
                <a:lnTo>
                  <a:pt x="499909" y="1092223"/>
                </a:lnTo>
                <a:lnTo>
                  <a:pt x="453817" y="1086307"/>
                </a:lnTo>
                <a:lnTo>
                  <a:pt x="409005" y="1076648"/>
                </a:lnTo>
                <a:lnTo>
                  <a:pt x="365636" y="1063410"/>
                </a:lnTo>
                <a:lnTo>
                  <a:pt x="323875" y="1046758"/>
                </a:lnTo>
                <a:lnTo>
                  <a:pt x="283886" y="1026855"/>
                </a:lnTo>
                <a:lnTo>
                  <a:pt x="245832" y="1003867"/>
                </a:lnTo>
                <a:lnTo>
                  <a:pt x="209880" y="977957"/>
                </a:lnTo>
                <a:lnTo>
                  <a:pt x="176192" y="949290"/>
                </a:lnTo>
                <a:lnTo>
                  <a:pt x="144932" y="918029"/>
                </a:lnTo>
                <a:lnTo>
                  <a:pt x="116266" y="884341"/>
                </a:lnTo>
                <a:lnTo>
                  <a:pt x="90358" y="848387"/>
                </a:lnTo>
                <a:lnTo>
                  <a:pt x="67370" y="810334"/>
                </a:lnTo>
                <a:lnTo>
                  <a:pt x="47469" y="770345"/>
                </a:lnTo>
                <a:lnTo>
                  <a:pt x="30818" y="728585"/>
                </a:lnTo>
                <a:lnTo>
                  <a:pt x="17581" y="685217"/>
                </a:lnTo>
                <a:lnTo>
                  <a:pt x="7923" y="640407"/>
                </a:lnTo>
                <a:lnTo>
                  <a:pt x="2008" y="594318"/>
                </a:lnTo>
                <a:lnTo>
                  <a:pt x="0" y="547115"/>
                </a:lnTo>
                <a:close/>
              </a:path>
            </a:pathLst>
          </a:custGeom>
          <a:ln w="12192">
            <a:solidFill>
              <a:srgbClr val="6CF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54836" y="4375403"/>
            <a:ext cx="10805160" cy="875030"/>
          </a:xfrm>
          <a:custGeom>
            <a:avLst/>
            <a:gdLst/>
            <a:ahLst/>
            <a:cxnLst/>
            <a:rect l="l" t="t" r="r" b="b"/>
            <a:pathLst>
              <a:path w="10805160" h="875029">
                <a:moveTo>
                  <a:pt x="0" y="874776"/>
                </a:moveTo>
                <a:lnTo>
                  <a:pt x="10805160" y="874776"/>
                </a:lnTo>
                <a:lnTo>
                  <a:pt x="10805160" y="0"/>
                </a:lnTo>
                <a:lnTo>
                  <a:pt x="0" y="0"/>
                </a:lnTo>
                <a:lnTo>
                  <a:pt x="0" y="874776"/>
                </a:lnTo>
                <a:close/>
              </a:path>
            </a:pathLst>
          </a:custGeom>
          <a:solidFill>
            <a:srgbClr val="C7F9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4836" y="4375403"/>
            <a:ext cx="10805160" cy="875030"/>
          </a:xfrm>
          <a:custGeom>
            <a:avLst/>
            <a:gdLst/>
            <a:ahLst/>
            <a:cxnLst/>
            <a:rect l="l" t="t" r="r" b="b"/>
            <a:pathLst>
              <a:path w="10805160" h="875029">
                <a:moveTo>
                  <a:pt x="0" y="874776"/>
                </a:moveTo>
                <a:lnTo>
                  <a:pt x="10805160" y="874776"/>
                </a:lnTo>
                <a:lnTo>
                  <a:pt x="10805160" y="0"/>
                </a:lnTo>
                <a:lnTo>
                  <a:pt x="0" y="0"/>
                </a:lnTo>
                <a:lnTo>
                  <a:pt x="0" y="874776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7719" y="4265676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39" h="1094739">
                <a:moveTo>
                  <a:pt x="547116" y="0"/>
                </a:moveTo>
                <a:lnTo>
                  <a:pt x="499909" y="2008"/>
                </a:lnTo>
                <a:lnTo>
                  <a:pt x="453817" y="7924"/>
                </a:lnTo>
                <a:lnTo>
                  <a:pt x="409005" y="17583"/>
                </a:lnTo>
                <a:lnTo>
                  <a:pt x="365636" y="30821"/>
                </a:lnTo>
                <a:lnTo>
                  <a:pt x="323875" y="47473"/>
                </a:lnTo>
                <a:lnTo>
                  <a:pt x="283886" y="67376"/>
                </a:lnTo>
                <a:lnTo>
                  <a:pt x="245832" y="90364"/>
                </a:lnTo>
                <a:lnTo>
                  <a:pt x="209880" y="116274"/>
                </a:lnTo>
                <a:lnTo>
                  <a:pt x="176192" y="144941"/>
                </a:lnTo>
                <a:lnTo>
                  <a:pt x="144932" y="176202"/>
                </a:lnTo>
                <a:lnTo>
                  <a:pt x="116266" y="209890"/>
                </a:lnTo>
                <a:lnTo>
                  <a:pt x="90358" y="245844"/>
                </a:lnTo>
                <a:lnTo>
                  <a:pt x="67370" y="283897"/>
                </a:lnTo>
                <a:lnTo>
                  <a:pt x="47469" y="323886"/>
                </a:lnTo>
                <a:lnTo>
                  <a:pt x="30818" y="365646"/>
                </a:lnTo>
                <a:lnTo>
                  <a:pt x="17581" y="409014"/>
                </a:lnTo>
                <a:lnTo>
                  <a:pt x="7923" y="453824"/>
                </a:lnTo>
                <a:lnTo>
                  <a:pt x="2008" y="499913"/>
                </a:lnTo>
                <a:lnTo>
                  <a:pt x="0" y="547116"/>
                </a:lnTo>
                <a:lnTo>
                  <a:pt x="2008" y="594318"/>
                </a:lnTo>
                <a:lnTo>
                  <a:pt x="7923" y="640407"/>
                </a:lnTo>
                <a:lnTo>
                  <a:pt x="17581" y="685217"/>
                </a:lnTo>
                <a:lnTo>
                  <a:pt x="30818" y="728585"/>
                </a:lnTo>
                <a:lnTo>
                  <a:pt x="47469" y="770345"/>
                </a:lnTo>
                <a:lnTo>
                  <a:pt x="67370" y="810334"/>
                </a:lnTo>
                <a:lnTo>
                  <a:pt x="90358" y="848387"/>
                </a:lnTo>
                <a:lnTo>
                  <a:pt x="116266" y="884341"/>
                </a:lnTo>
                <a:lnTo>
                  <a:pt x="144932" y="918029"/>
                </a:lnTo>
                <a:lnTo>
                  <a:pt x="176192" y="949290"/>
                </a:lnTo>
                <a:lnTo>
                  <a:pt x="209880" y="977957"/>
                </a:lnTo>
                <a:lnTo>
                  <a:pt x="245832" y="1003867"/>
                </a:lnTo>
                <a:lnTo>
                  <a:pt x="283886" y="1026855"/>
                </a:lnTo>
                <a:lnTo>
                  <a:pt x="323875" y="1046758"/>
                </a:lnTo>
                <a:lnTo>
                  <a:pt x="365636" y="1063410"/>
                </a:lnTo>
                <a:lnTo>
                  <a:pt x="409005" y="1076648"/>
                </a:lnTo>
                <a:lnTo>
                  <a:pt x="453817" y="1086307"/>
                </a:lnTo>
                <a:lnTo>
                  <a:pt x="499909" y="1092223"/>
                </a:lnTo>
                <a:lnTo>
                  <a:pt x="547116" y="1094232"/>
                </a:lnTo>
                <a:lnTo>
                  <a:pt x="594318" y="1092223"/>
                </a:lnTo>
                <a:lnTo>
                  <a:pt x="640407" y="1086307"/>
                </a:lnTo>
                <a:lnTo>
                  <a:pt x="685217" y="1076648"/>
                </a:lnTo>
                <a:lnTo>
                  <a:pt x="728585" y="1063410"/>
                </a:lnTo>
                <a:lnTo>
                  <a:pt x="770345" y="1046758"/>
                </a:lnTo>
                <a:lnTo>
                  <a:pt x="810334" y="1026855"/>
                </a:lnTo>
                <a:lnTo>
                  <a:pt x="848387" y="1003867"/>
                </a:lnTo>
                <a:lnTo>
                  <a:pt x="884341" y="977957"/>
                </a:lnTo>
                <a:lnTo>
                  <a:pt x="918029" y="949290"/>
                </a:lnTo>
                <a:lnTo>
                  <a:pt x="949290" y="918029"/>
                </a:lnTo>
                <a:lnTo>
                  <a:pt x="977957" y="884341"/>
                </a:lnTo>
                <a:lnTo>
                  <a:pt x="1003867" y="848387"/>
                </a:lnTo>
                <a:lnTo>
                  <a:pt x="1026855" y="810334"/>
                </a:lnTo>
                <a:lnTo>
                  <a:pt x="1046758" y="770345"/>
                </a:lnTo>
                <a:lnTo>
                  <a:pt x="1063410" y="728585"/>
                </a:lnTo>
                <a:lnTo>
                  <a:pt x="1076648" y="685217"/>
                </a:lnTo>
                <a:lnTo>
                  <a:pt x="1086307" y="640407"/>
                </a:lnTo>
                <a:lnTo>
                  <a:pt x="1092223" y="594318"/>
                </a:lnTo>
                <a:lnTo>
                  <a:pt x="1094232" y="547116"/>
                </a:lnTo>
                <a:lnTo>
                  <a:pt x="1092223" y="499913"/>
                </a:lnTo>
                <a:lnTo>
                  <a:pt x="1086307" y="453824"/>
                </a:lnTo>
                <a:lnTo>
                  <a:pt x="1076648" y="409014"/>
                </a:lnTo>
                <a:lnTo>
                  <a:pt x="1063410" y="365646"/>
                </a:lnTo>
                <a:lnTo>
                  <a:pt x="1046758" y="323886"/>
                </a:lnTo>
                <a:lnTo>
                  <a:pt x="1026855" y="283897"/>
                </a:lnTo>
                <a:lnTo>
                  <a:pt x="1003867" y="245844"/>
                </a:lnTo>
                <a:lnTo>
                  <a:pt x="977957" y="209890"/>
                </a:lnTo>
                <a:lnTo>
                  <a:pt x="949290" y="176202"/>
                </a:lnTo>
                <a:lnTo>
                  <a:pt x="918029" y="144941"/>
                </a:lnTo>
                <a:lnTo>
                  <a:pt x="884341" y="116274"/>
                </a:lnTo>
                <a:lnTo>
                  <a:pt x="848387" y="90364"/>
                </a:lnTo>
                <a:lnTo>
                  <a:pt x="810334" y="67376"/>
                </a:lnTo>
                <a:lnTo>
                  <a:pt x="770345" y="47473"/>
                </a:lnTo>
                <a:lnTo>
                  <a:pt x="728585" y="30821"/>
                </a:lnTo>
                <a:lnTo>
                  <a:pt x="685217" y="17583"/>
                </a:lnTo>
                <a:lnTo>
                  <a:pt x="640407" y="7924"/>
                </a:lnTo>
                <a:lnTo>
                  <a:pt x="594318" y="2008"/>
                </a:lnTo>
                <a:lnTo>
                  <a:pt x="5471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7719" y="4265676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39" h="1094739">
                <a:moveTo>
                  <a:pt x="0" y="547116"/>
                </a:moveTo>
                <a:lnTo>
                  <a:pt x="2008" y="499913"/>
                </a:lnTo>
                <a:lnTo>
                  <a:pt x="7923" y="453824"/>
                </a:lnTo>
                <a:lnTo>
                  <a:pt x="17581" y="409014"/>
                </a:lnTo>
                <a:lnTo>
                  <a:pt x="30818" y="365646"/>
                </a:lnTo>
                <a:lnTo>
                  <a:pt x="47469" y="323886"/>
                </a:lnTo>
                <a:lnTo>
                  <a:pt x="67370" y="283897"/>
                </a:lnTo>
                <a:lnTo>
                  <a:pt x="90358" y="245844"/>
                </a:lnTo>
                <a:lnTo>
                  <a:pt x="116266" y="209890"/>
                </a:lnTo>
                <a:lnTo>
                  <a:pt x="144932" y="176202"/>
                </a:lnTo>
                <a:lnTo>
                  <a:pt x="176192" y="144941"/>
                </a:lnTo>
                <a:lnTo>
                  <a:pt x="209880" y="116274"/>
                </a:lnTo>
                <a:lnTo>
                  <a:pt x="245832" y="90364"/>
                </a:lnTo>
                <a:lnTo>
                  <a:pt x="283886" y="67376"/>
                </a:lnTo>
                <a:lnTo>
                  <a:pt x="323875" y="47473"/>
                </a:lnTo>
                <a:lnTo>
                  <a:pt x="365636" y="30821"/>
                </a:lnTo>
                <a:lnTo>
                  <a:pt x="409005" y="17583"/>
                </a:lnTo>
                <a:lnTo>
                  <a:pt x="453817" y="7924"/>
                </a:lnTo>
                <a:lnTo>
                  <a:pt x="499909" y="2008"/>
                </a:lnTo>
                <a:lnTo>
                  <a:pt x="547116" y="0"/>
                </a:lnTo>
                <a:lnTo>
                  <a:pt x="594318" y="2008"/>
                </a:lnTo>
                <a:lnTo>
                  <a:pt x="640407" y="7924"/>
                </a:lnTo>
                <a:lnTo>
                  <a:pt x="685217" y="17583"/>
                </a:lnTo>
                <a:lnTo>
                  <a:pt x="728585" y="30821"/>
                </a:lnTo>
                <a:lnTo>
                  <a:pt x="770345" y="47473"/>
                </a:lnTo>
                <a:lnTo>
                  <a:pt x="810334" y="67376"/>
                </a:lnTo>
                <a:lnTo>
                  <a:pt x="848387" y="90364"/>
                </a:lnTo>
                <a:lnTo>
                  <a:pt x="884341" y="116274"/>
                </a:lnTo>
                <a:lnTo>
                  <a:pt x="918029" y="144941"/>
                </a:lnTo>
                <a:lnTo>
                  <a:pt x="949290" y="176202"/>
                </a:lnTo>
                <a:lnTo>
                  <a:pt x="977957" y="209890"/>
                </a:lnTo>
                <a:lnTo>
                  <a:pt x="1003867" y="245844"/>
                </a:lnTo>
                <a:lnTo>
                  <a:pt x="1026855" y="283897"/>
                </a:lnTo>
                <a:lnTo>
                  <a:pt x="1046758" y="323886"/>
                </a:lnTo>
                <a:lnTo>
                  <a:pt x="1063410" y="365646"/>
                </a:lnTo>
                <a:lnTo>
                  <a:pt x="1076648" y="409014"/>
                </a:lnTo>
                <a:lnTo>
                  <a:pt x="1086307" y="453824"/>
                </a:lnTo>
                <a:lnTo>
                  <a:pt x="1092223" y="499913"/>
                </a:lnTo>
                <a:lnTo>
                  <a:pt x="1094232" y="547116"/>
                </a:lnTo>
                <a:lnTo>
                  <a:pt x="1092223" y="594318"/>
                </a:lnTo>
                <a:lnTo>
                  <a:pt x="1086307" y="640407"/>
                </a:lnTo>
                <a:lnTo>
                  <a:pt x="1076648" y="685217"/>
                </a:lnTo>
                <a:lnTo>
                  <a:pt x="1063410" y="728585"/>
                </a:lnTo>
                <a:lnTo>
                  <a:pt x="1046758" y="770345"/>
                </a:lnTo>
                <a:lnTo>
                  <a:pt x="1026855" y="810334"/>
                </a:lnTo>
                <a:lnTo>
                  <a:pt x="1003867" y="848387"/>
                </a:lnTo>
                <a:lnTo>
                  <a:pt x="977957" y="884341"/>
                </a:lnTo>
                <a:lnTo>
                  <a:pt x="949290" y="918029"/>
                </a:lnTo>
                <a:lnTo>
                  <a:pt x="918029" y="949290"/>
                </a:lnTo>
                <a:lnTo>
                  <a:pt x="884341" y="977957"/>
                </a:lnTo>
                <a:lnTo>
                  <a:pt x="848387" y="1003867"/>
                </a:lnTo>
                <a:lnTo>
                  <a:pt x="810334" y="1026855"/>
                </a:lnTo>
                <a:lnTo>
                  <a:pt x="770345" y="1046758"/>
                </a:lnTo>
                <a:lnTo>
                  <a:pt x="728585" y="1063410"/>
                </a:lnTo>
                <a:lnTo>
                  <a:pt x="685217" y="1076648"/>
                </a:lnTo>
                <a:lnTo>
                  <a:pt x="640407" y="1086307"/>
                </a:lnTo>
                <a:lnTo>
                  <a:pt x="594318" y="1092223"/>
                </a:lnTo>
                <a:lnTo>
                  <a:pt x="547116" y="1094232"/>
                </a:lnTo>
                <a:lnTo>
                  <a:pt x="499909" y="1092223"/>
                </a:lnTo>
                <a:lnTo>
                  <a:pt x="453817" y="1086307"/>
                </a:lnTo>
                <a:lnTo>
                  <a:pt x="409005" y="1076648"/>
                </a:lnTo>
                <a:lnTo>
                  <a:pt x="365636" y="1063410"/>
                </a:lnTo>
                <a:lnTo>
                  <a:pt x="323875" y="1046758"/>
                </a:lnTo>
                <a:lnTo>
                  <a:pt x="283886" y="1026855"/>
                </a:lnTo>
                <a:lnTo>
                  <a:pt x="245832" y="1003867"/>
                </a:lnTo>
                <a:lnTo>
                  <a:pt x="209880" y="977957"/>
                </a:lnTo>
                <a:lnTo>
                  <a:pt x="176192" y="949290"/>
                </a:lnTo>
                <a:lnTo>
                  <a:pt x="144932" y="918029"/>
                </a:lnTo>
                <a:lnTo>
                  <a:pt x="116266" y="884341"/>
                </a:lnTo>
                <a:lnTo>
                  <a:pt x="90358" y="848387"/>
                </a:lnTo>
                <a:lnTo>
                  <a:pt x="67370" y="810334"/>
                </a:lnTo>
                <a:lnTo>
                  <a:pt x="47469" y="770345"/>
                </a:lnTo>
                <a:lnTo>
                  <a:pt x="30818" y="728585"/>
                </a:lnTo>
                <a:lnTo>
                  <a:pt x="17581" y="685217"/>
                </a:lnTo>
                <a:lnTo>
                  <a:pt x="7923" y="640407"/>
                </a:lnTo>
                <a:lnTo>
                  <a:pt x="2008" y="594318"/>
                </a:lnTo>
                <a:lnTo>
                  <a:pt x="0" y="547116"/>
                </a:lnTo>
                <a:close/>
              </a:path>
            </a:pathLst>
          </a:custGeom>
          <a:ln w="12192">
            <a:solidFill>
              <a:srgbClr val="C7F9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6948" y="5687567"/>
            <a:ext cx="11433175" cy="876300"/>
          </a:xfrm>
          <a:custGeom>
            <a:avLst/>
            <a:gdLst/>
            <a:ahLst/>
            <a:cxnLst/>
            <a:rect l="l" t="t" r="r" b="b"/>
            <a:pathLst>
              <a:path w="11433175" h="876300">
                <a:moveTo>
                  <a:pt x="0" y="876299"/>
                </a:moveTo>
                <a:lnTo>
                  <a:pt x="11433048" y="876299"/>
                </a:lnTo>
                <a:lnTo>
                  <a:pt x="11433048" y="0"/>
                </a:lnTo>
                <a:lnTo>
                  <a:pt x="0" y="0"/>
                </a:lnTo>
                <a:lnTo>
                  <a:pt x="0" y="876299"/>
                </a:lnTo>
                <a:close/>
              </a:path>
            </a:pathLst>
          </a:custGeom>
          <a:solidFill>
            <a:srgbClr val="F97D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6948" y="5687567"/>
            <a:ext cx="11433175" cy="876300"/>
          </a:xfrm>
          <a:custGeom>
            <a:avLst/>
            <a:gdLst/>
            <a:ahLst/>
            <a:cxnLst/>
            <a:rect l="l" t="t" r="r" b="b"/>
            <a:pathLst>
              <a:path w="11433175" h="876300">
                <a:moveTo>
                  <a:pt x="0" y="876299"/>
                </a:moveTo>
                <a:lnTo>
                  <a:pt x="11433048" y="876299"/>
                </a:lnTo>
                <a:lnTo>
                  <a:pt x="11433048" y="0"/>
                </a:lnTo>
                <a:lnTo>
                  <a:pt x="0" y="0"/>
                </a:lnTo>
                <a:lnTo>
                  <a:pt x="0" y="87629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09446" y="443229"/>
            <a:ext cx="10673715" cy="604647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16255">
              <a:lnSpc>
                <a:spcPts val="2820"/>
              </a:lnSpc>
              <a:spcBef>
                <a:spcPts val="540"/>
              </a:spcBef>
            </a:pPr>
            <a:r>
              <a:rPr sz="2700" b="1" dirty="0">
                <a:latin typeface="Trebuchet MS"/>
                <a:cs typeface="Trebuchet MS"/>
              </a:rPr>
              <a:t>Handle with </a:t>
            </a:r>
            <a:r>
              <a:rPr sz="2700" b="1" spc="-5" dirty="0">
                <a:latin typeface="Trebuchet MS"/>
                <a:cs typeface="Trebuchet MS"/>
              </a:rPr>
              <a:t>the </a:t>
            </a:r>
            <a:r>
              <a:rPr sz="2700" b="1" dirty="0">
                <a:latin typeface="Trebuchet MS"/>
                <a:cs typeface="Trebuchet MS"/>
              </a:rPr>
              <a:t>utmost of </a:t>
            </a:r>
            <a:r>
              <a:rPr sz="2700" b="1" spc="-5" dirty="0">
                <a:latin typeface="Trebuchet MS"/>
                <a:cs typeface="Trebuchet MS"/>
              </a:rPr>
              <a:t>tact </a:t>
            </a:r>
            <a:r>
              <a:rPr sz="2700" b="1" dirty="0">
                <a:latin typeface="Trebuchet MS"/>
                <a:cs typeface="Trebuchet MS"/>
              </a:rPr>
              <a:t>and speech so </a:t>
            </a:r>
            <a:r>
              <a:rPr sz="2700" b="1" spc="-5" dirty="0">
                <a:latin typeface="Trebuchet MS"/>
                <a:cs typeface="Trebuchet MS"/>
              </a:rPr>
              <a:t>that wellbeing </a:t>
            </a:r>
            <a:r>
              <a:rPr sz="2700" b="1" dirty="0">
                <a:latin typeface="Trebuchet MS"/>
                <a:cs typeface="Trebuchet MS"/>
              </a:rPr>
              <a:t>of  other patients </a:t>
            </a:r>
            <a:r>
              <a:rPr sz="2700" b="1" spc="-5" dirty="0">
                <a:latin typeface="Trebuchet MS"/>
                <a:cs typeface="Trebuchet MS"/>
              </a:rPr>
              <a:t>is not</a:t>
            </a:r>
            <a:r>
              <a:rPr sz="2700" b="1" dirty="0">
                <a:latin typeface="Trebuchet MS"/>
                <a:cs typeface="Trebuchet MS"/>
              </a:rPr>
              <a:t> </a:t>
            </a:r>
            <a:r>
              <a:rPr sz="2700" b="1" spc="-5" dirty="0">
                <a:latin typeface="Trebuchet MS"/>
                <a:cs typeface="Trebuchet MS"/>
              </a:rPr>
              <a:t>affected.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050">
              <a:latin typeface="Times New Roman"/>
              <a:cs typeface="Times New Roman"/>
            </a:endParaRPr>
          </a:p>
          <a:p>
            <a:pPr marL="640080" marR="160655">
              <a:lnSpc>
                <a:spcPts val="2820"/>
              </a:lnSpc>
            </a:pPr>
            <a:r>
              <a:rPr sz="2700" b="1" spc="-5" dirty="0">
                <a:latin typeface="Trebuchet MS"/>
                <a:cs typeface="Trebuchet MS"/>
              </a:rPr>
              <a:t>Act in </a:t>
            </a:r>
            <a:r>
              <a:rPr sz="2700" b="1" dirty="0">
                <a:latin typeface="Trebuchet MS"/>
                <a:cs typeface="Trebuchet MS"/>
              </a:rPr>
              <a:t>a </a:t>
            </a:r>
            <a:r>
              <a:rPr sz="2700" b="1" spc="-5" dirty="0">
                <a:latin typeface="Trebuchet MS"/>
                <a:cs typeface="Trebuchet MS"/>
              </a:rPr>
              <a:t>calm </a:t>
            </a:r>
            <a:r>
              <a:rPr sz="2700" b="1" dirty="0">
                <a:latin typeface="Trebuchet MS"/>
                <a:cs typeface="Trebuchet MS"/>
              </a:rPr>
              <a:t>and </a:t>
            </a:r>
            <a:r>
              <a:rPr sz="2700" b="1" spc="-5" dirty="0">
                <a:latin typeface="Trebuchet MS"/>
                <a:cs typeface="Trebuchet MS"/>
              </a:rPr>
              <a:t>coordinate manner to prevent other clients  from getting anxious.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050">
              <a:latin typeface="Times New Roman"/>
              <a:cs typeface="Times New Roman"/>
            </a:endParaRPr>
          </a:p>
          <a:p>
            <a:pPr marL="832485" marR="5080">
              <a:lnSpc>
                <a:spcPts val="2820"/>
              </a:lnSpc>
            </a:pPr>
            <a:r>
              <a:rPr sz="2700" b="1" spc="-5" dirty="0">
                <a:latin typeface="Trebuchet MS"/>
                <a:cs typeface="Trebuchet MS"/>
              </a:rPr>
              <a:t>Shift the client </a:t>
            </a:r>
            <a:r>
              <a:rPr sz="2700" b="1" dirty="0">
                <a:latin typeface="Trebuchet MS"/>
                <a:cs typeface="Trebuchet MS"/>
              </a:rPr>
              <a:t>as </a:t>
            </a:r>
            <a:r>
              <a:rPr sz="2700" b="1" spc="-5" dirty="0">
                <a:latin typeface="Trebuchet MS"/>
                <a:cs typeface="Trebuchet MS"/>
              </a:rPr>
              <a:t>early </a:t>
            </a:r>
            <a:r>
              <a:rPr sz="2700" b="1" dirty="0">
                <a:latin typeface="Trebuchet MS"/>
                <a:cs typeface="Trebuchet MS"/>
              </a:rPr>
              <a:t>as </a:t>
            </a:r>
            <a:r>
              <a:rPr sz="2700" b="1" spc="-5" dirty="0">
                <a:latin typeface="Trebuchet MS"/>
                <a:cs typeface="Trebuchet MS"/>
              </a:rPr>
              <a:t>possible to </a:t>
            </a:r>
            <a:r>
              <a:rPr sz="2700" b="1" dirty="0">
                <a:latin typeface="Trebuchet MS"/>
                <a:cs typeface="Trebuchet MS"/>
              </a:rPr>
              <a:t>a </a:t>
            </a:r>
            <a:r>
              <a:rPr sz="2700" b="1" spc="-5" dirty="0">
                <a:latin typeface="Trebuchet MS"/>
                <a:cs typeface="Trebuchet MS"/>
              </a:rPr>
              <a:t>room where they </a:t>
            </a:r>
            <a:r>
              <a:rPr sz="2700" b="1" dirty="0">
                <a:latin typeface="Trebuchet MS"/>
                <a:cs typeface="Trebuchet MS"/>
              </a:rPr>
              <a:t>can  be safe guarded against</a:t>
            </a:r>
            <a:r>
              <a:rPr sz="2700" b="1" spc="-20" dirty="0">
                <a:latin typeface="Trebuchet MS"/>
                <a:cs typeface="Trebuchet MS"/>
              </a:rPr>
              <a:t> </a:t>
            </a:r>
            <a:r>
              <a:rPr sz="2700" b="1" spc="-45" dirty="0">
                <a:latin typeface="Trebuchet MS"/>
                <a:cs typeface="Trebuchet MS"/>
              </a:rPr>
              <a:t>injury.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Times New Roman"/>
              <a:cs typeface="Times New Roman"/>
            </a:endParaRPr>
          </a:p>
          <a:p>
            <a:pPr marL="640080" marR="630555">
              <a:lnSpc>
                <a:spcPts val="2820"/>
              </a:lnSpc>
            </a:pPr>
            <a:r>
              <a:rPr sz="2700" b="1" dirty="0">
                <a:latin typeface="Trebuchet MS"/>
                <a:cs typeface="Trebuchet MS"/>
              </a:rPr>
              <a:t>Ensure </a:t>
            </a:r>
            <a:r>
              <a:rPr sz="2700" b="1" spc="-5" dirty="0">
                <a:latin typeface="Trebuchet MS"/>
                <a:cs typeface="Trebuchet MS"/>
              </a:rPr>
              <a:t>that </a:t>
            </a:r>
            <a:r>
              <a:rPr sz="2700" b="1" dirty="0">
                <a:latin typeface="Trebuchet MS"/>
                <a:cs typeface="Trebuchet MS"/>
              </a:rPr>
              <a:t>all </a:t>
            </a:r>
            <a:r>
              <a:rPr sz="2700" b="1" spc="-5" dirty="0">
                <a:latin typeface="Trebuchet MS"/>
                <a:cs typeface="Trebuchet MS"/>
              </a:rPr>
              <a:t>other clients </a:t>
            </a:r>
            <a:r>
              <a:rPr sz="2700" b="1" dirty="0">
                <a:latin typeface="Trebuchet MS"/>
                <a:cs typeface="Trebuchet MS"/>
              </a:rPr>
              <a:t>are </a:t>
            </a:r>
            <a:r>
              <a:rPr sz="2700" b="1" spc="-10" dirty="0">
                <a:latin typeface="Trebuchet MS"/>
                <a:cs typeface="Trebuchet MS"/>
              </a:rPr>
              <a:t>reassured </a:t>
            </a:r>
            <a:r>
              <a:rPr sz="2700" b="1" dirty="0">
                <a:latin typeface="Trebuchet MS"/>
                <a:cs typeface="Trebuchet MS"/>
              </a:rPr>
              <a:t>and </a:t>
            </a:r>
            <a:r>
              <a:rPr sz="2700" b="1" spc="-10" dirty="0">
                <a:latin typeface="Trebuchet MS"/>
                <a:cs typeface="Trebuchet MS"/>
              </a:rPr>
              <a:t>the </a:t>
            </a:r>
            <a:r>
              <a:rPr sz="2700" b="1" spc="-5" dirty="0">
                <a:latin typeface="Trebuchet MS"/>
                <a:cs typeface="Trebuchet MS"/>
              </a:rPr>
              <a:t>routine  </a:t>
            </a:r>
            <a:r>
              <a:rPr sz="2700" b="1" spc="5" dirty="0">
                <a:latin typeface="Trebuchet MS"/>
                <a:cs typeface="Trebuchet MS"/>
              </a:rPr>
              <a:t>activities </a:t>
            </a:r>
            <a:r>
              <a:rPr sz="2700" b="1" spc="-5" dirty="0">
                <a:latin typeface="Trebuchet MS"/>
                <a:cs typeface="Trebuchet MS"/>
              </a:rPr>
              <a:t>proceed</a:t>
            </a:r>
            <a:r>
              <a:rPr sz="2700" b="1" spc="-10" dirty="0">
                <a:latin typeface="Trebuchet MS"/>
                <a:cs typeface="Trebuchet MS"/>
              </a:rPr>
              <a:t> </a:t>
            </a:r>
            <a:r>
              <a:rPr sz="2700" b="1" spc="-35" dirty="0">
                <a:latin typeface="Trebuchet MS"/>
                <a:cs typeface="Trebuchet MS"/>
              </a:rPr>
              <a:t>normally.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 marR="446405">
              <a:lnSpc>
                <a:spcPts val="2820"/>
              </a:lnSpc>
            </a:pPr>
            <a:r>
              <a:rPr sz="2700" b="1" dirty="0">
                <a:latin typeface="Trebuchet MS"/>
                <a:cs typeface="Trebuchet MS"/>
              </a:rPr>
              <a:t>Psychiatric emergencies overlap </a:t>
            </a:r>
            <a:r>
              <a:rPr sz="2700" b="1" spc="-5" dirty="0">
                <a:latin typeface="Trebuchet MS"/>
                <a:cs typeface="Trebuchet MS"/>
              </a:rPr>
              <a:t>medical </a:t>
            </a:r>
            <a:r>
              <a:rPr sz="2700" b="1" dirty="0">
                <a:latin typeface="Trebuchet MS"/>
                <a:cs typeface="Trebuchet MS"/>
              </a:rPr>
              <a:t>emergencies and staff  should be familiar with </a:t>
            </a:r>
            <a:r>
              <a:rPr sz="2700" b="1" spc="-5" dirty="0">
                <a:latin typeface="Trebuchet MS"/>
                <a:cs typeface="Trebuchet MS"/>
              </a:rPr>
              <a:t>the management </a:t>
            </a:r>
            <a:r>
              <a:rPr sz="2700" b="1" dirty="0">
                <a:latin typeface="Trebuchet MS"/>
                <a:cs typeface="Trebuchet MS"/>
              </a:rPr>
              <a:t>of</a:t>
            </a:r>
            <a:r>
              <a:rPr sz="2700" b="1" spc="20" dirty="0">
                <a:latin typeface="Trebuchet MS"/>
                <a:cs typeface="Trebuchet MS"/>
              </a:rPr>
              <a:t> </a:t>
            </a:r>
            <a:r>
              <a:rPr sz="2700" b="1" dirty="0">
                <a:latin typeface="Trebuchet MS"/>
                <a:cs typeface="Trebuchet MS"/>
              </a:rPr>
              <a:t>both.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79831" y="5577840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40" h="1094740">
                <a:moveTo>
                  <a:pt x="547116" y="0"/>
                </a:moveTo>
                <a:lnTo>
                  <a:pt x="499909" y="2008"/>
                </a:lnTo>
                <a:lnTo>
                  <a:pt x="453817" y="7923"/>
                </a:lnTo>
                <a:lnTo>
                  <a:pt x="409005" y="17581"/>
                </a:lnTo>
                <a:lnTo>
                  <a:pt x="365636" y="30818"/>
                </a:lnTo>
                <a:lnTo>
                  <a:pt x="323875" y="47469"/>
                </a:lnTo>
                <a:lnTo>
                  <a:pt x="283886" y="67370"/>
                </a:lnTo>
                <a:lnTo>
                  <a:pt x="245832" y="90358"/>
                </a:lnTo>
                <a:lnTo>
                  <a:pt x="209880" y="116266"/>
                </a:lnTo>
                <a:lnTo>
                  <a:pt x="176192" y="144932"/>
                </a:lnTo>
                <a:lnTo>
                  <a:pt x="144932" y="176192"/>
                </a:lnTo>
                <a:lnTo>
                  <a:pt x="116266" y="209880"/>
                </a:lnTo>
                <a:lnTo>
                  <a:pt x="90358" y="245832"/>
                </a:lnTo>
                <a:lnTo>
                  <a:pt x="67370" y="283886"/>
                </a:lnTo>
                <a:lnTo>
                  <a:pt x="47469" y="323875"/>
                </a:lnTo>
                <a:lnTo>
                  <a:pt x="30818" y="365636"/>
                </a:lnTo>
                <a:lnTo>
                  <a:pt x="17581" y="409005"/>
                </a:lnTo>
                <a:lnTo>
                  <a:pt x="7923" y="453817"/>
                </a:lnTo>
                <a:lnTo>
                  <a:pt x="2008" y="499909"/>
                </a:lnTo>
                <a:lnTo>
                  <a:pt x="0" y="547116"/>
                </a:lnTo>
                <a:lnTo>
                  <a:pt x="2008" y="594322"/>
                </a:lnTo>
                <a:lnTo>
                  <a:pt x="7923" y="640414"/>
                </a:lnTo>
                <a:lnTo>
                  <a:pt x="17581" y="685226"/>
                </a:lnTo>
                <a:lnTo>
                  <a:pt x="30818" y="728595"/>
                </a:lnTo>
                <a:lnTo>
                  <a:pt x="47469" y="770356"/>
                </a:lnTo>
                <a:lnTo>
                  <a:pt x="67370" y="810345"/>
                </a:lnTo>
                <a:lnTo>
                  <a:pt x="90358" y="848399"/>
                </a:lnTo>
                <a:lnTo>
                  <a:pt x="116266" y="884351"/>
                </a:lnTo>
                <a:lnTo>
                  <a:pt x="144932" y="918039"/>
                </a:lnTo>
                <a:lnTo>
                  <a:pt x="176192" y="949299"/>
                </a:lnTo>
                <a:lnTo>
                  <a:pt x="209880" y="977965"/>
                </a:lnTo>
                <a:lnTo>
                  <a:pt x="245832" y="1003873"/>
                </a:lnTo>
                <a:lnTo>
                  <a:pt x="283886" y="1026861"/>
                </a:lnTo>
                <a:lnTo>
                  <a:pt x="323875" y="1046762"/>
                </a:lnTo>
                <a:lnTo>
                  <a:pt x="365636" y="1063413"/>
                </a:lnTo>
                <a:lnTo>
                  <a:pt x="409005" y="1076650"/>
                </a:lnTo>
                <a:lnTo>
                  <a:pt x="453817" y="1086308"/>
                </a:lnTo>
                <a:lnTo>
                  <a:pt x="499909" y="1092223"/>
                </a:lnTo>
                <a:lnTo>
                  <a:pt x="547116" y="1094232"/>
                </a:lnTo>
                <a:lnTo>
                  <a:pt x="594322" y="1092223"/>
                </a:lnTo>
                <a:lnTo>
                  <a:pt x="640414" y="1086308"/>
                </a:lnTo>
                <a:lnTo>
                  <a:pt x="685226" y="1076650"/>
                </a:lnTo>
                <a:lnTo>
                  <a:pt x="728595" y="1063413"/>
                </a:lnTo>
                <a:lnTo>
                  <a:pt x="770356" y="1046762"/>
                </a:lnTo>
                <a:lnTo>
                  <a:pt x="810345" y="1026861"/>
                </a:lnTo>
                <a:lnTo>
                  <a:pt x="848399" y="1003873"/>
                </a:lnTo>
                <a:lnTo>
                  <a:pt x="884351" y="977965"/>
                </a:lnTo>
                <a:lnTo>
                  <a:pt x="918039" y="949299"/>
                </a:lnTo>
                <a:lnTo>
                  <a:pt x="949299" y="918039"/>
                </a:lnTo>
                <a:lnTo>
                  <a:pt x="977965" y="884351"/>
                </a:lnTo>
                <a:lnTo>
                  <a:pt x="1003873" y="848399"/>
                </a:lnTo>
                <a:lnTo>
                  <a:pt x="1026861" y="810345"/>
                </a:lnTo>
                <a:lnTo>
                  <a:pt x="1046762" y="770356"/>
                </a:lnTo>
                <a:lnTo>
                  <a:pt x="1063413" y="728595"/>
                </a:lnTo>
                <a:lnTo>
                  <a:pt x="1076650" y="685226"/>
                </a:lnTo>
                <a:lnTo>
                  <a:pt x="1086308" y="640414"/>
                </a:lnTo>
                <a:lnTo>
                  <a:pt x="1092223" y="594322"/>
                </a:lnTo>
                <a:lnTo>
                  <a:pt x="1094232" y="547116"/>
                </a:lnTo>
                <a:lnTo>
                  <a:pt x="1092223" y="499909"/>
                </a:lnTo>
                <a:lnTo>
                  <a:pt x="1086308" y="453817"/>
                </a:lnTo>
                <a:lnTo>
                  <a:pt x="1076650" y="409005"/>
                </a:lnTo>
                <a:lnTo>
                  <a:pt x="1063413" y="365636"/>
                </a:lnTo>
                <a:lnTo>
                  <a:pt x="1046762" y="323875"/>
                </a:lnTo>
                <a:lnTo>
                  <a:pt x="1026861" y="283886"/>
                </a:lnTo>
                <a:lnTo>
                  <a:pt x="1003873" y="245832"/>
                </a:lnTo>
                <a:lnTo>
                  <a:pt x="977965" y="209880"/>
                </a:lnTo>
                <a:lnTo>
                  <a:pt x="949299" y="176192"/>
                </a:lnTo>
                <a:lnTo>
                  <a:pt x="918039" y="144932"/>
                </a:lnTo>
                <a:lnTo>
                  <a:pt x="884351" y="116266"/>
                </a:lnTo>
                <a:lnTo>
                  <a:pt x="848399" y="90358"/>
                </a:lnTo>
                <a:lnTo>
                  <a:pt x="810345" y="67370"/>
                </a:lnTo>
                <a:lnTo>
                  <a:pt x="770356" y="47469"/>
                </a:lnTo>
                <a:lnTo>
                  <a:pt x="728595" y="30818"/>
                </a:lnTo>
                <a:lnTo>
                  <a:pt x="685226" y="17581"/>
                </a:lnTo>
                <a:lnTo>
                  <a:pt x="640414" y="7923"/>
                </a:lnTo>
                <a:lnTo>
                  <a:pt x="594322" y="2008"/>
                </a:lnTo>
                <a:lnTo>
                  <a:pt x="5471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9831" y="5577840"/>
            <a:ext cx="1094740" cy="1094740"/>
          </a:xfrm>
          <a:custGeom>
            <a:avLst/>
            <a:gdLst/>
            <a:ahLst/>
            <a:cxnLst/>
            <a:rect l="l" t="t" r="r" b="b"/>
            <a:pathLst>
              <a:path w="1094740" h="1094740">
                <a:moveTo>
                  <a:pt x="0" y="547116"/>
                </a:moveTo>
                <a:lnTo>
                  <a:pt x="2008" y="499909"/>
                </a:lnTo>
                <a:lnTo>
                  <a:pt x="7923" y="453817"/>
                </a:lnTo>
                <a:lnTo>
                  <a:pt x="17581" y="409005"/>
                </a:lnTo>
                <a:lnTo>
                  <a:pt x="30818" y="365636"/>
                </a:lnTo>
                <a:lnTo>
                  <a:pt x="47469" y="323875"/>
                </a:lnTo>
                <a:lnTo>
                  <a:pt x="67370" y="283886"/>
                </a:lnTo>
                <a:lnTo>
                  <a:pt x="90358" y="245832"/>
                </a:lnTo>
                <a:lnTo>
                  <a:pt x="116266" y="209880"/>
                </a:lnTo>
                <a:lnTo>
                  <a:pt x="144932" y="176192"/>
                </a:lnTo>
                <a:lnTo>
                  <a:pt x="176192" y="144932"/>
                </a:lnTo>
                <a:lnTo>
                  <a:pt x="209880" y="116266"/>
                </a:lnTo>
                <a:lnTo>
                  <a:pt x="245832" y="90358"/>
                </a:lnTo>
                <a:lnTo>
                  <a:pt x="283886" y="67370"/>
                </a:lnTo>
                <a:lnTo>
                  <a:pt x="323875" y="47469"/>
                </a:lnTo>
                <a:lnTo>
                  <a:pt x="365636" y="30818"/>
                </a:lnTo>
                <a:lnTo>
                  <a:pt x="409005" y="17581"/>
                </a:lnTo>
                <a:lnTo>
                  <a:pt x="453817" y="7923"/>
                </a:lnTo>
                <a:lnTo>
                  <a:pt x="499909" y="2008"/>
                </a:lnTo>
                <a:lnTo>
                  <a:pt x="547116" y="0"/>
                </a:lnTo>
                <a:lnTo>
                  <a:pt x="594322" y="2008"/>
                </a:lnTo>
                <a:lnTo>
                  <a:pt x="640414" y="7923"/>
                </a:lnTo>
                <a:lnTo>
                  <a:pt x="685226" y="17581"/>
                </a:lnTo>
                <a:lnTo>
                  <a:pt x="728595" y="30818"/>
                </a:lnTo>
                <a:lnTo>
                  <a:pt x="770356" y="47469"/>
                </a:lnTo>
                <a:lnTo>
                  <a:pt x="810345" y="67370"/>
                </a:lnTo>
                <a:lnTo>
                  <a:pt x="848399" y="90358"/>
                </a:lnTo>
                <a:lnTo>
                  <a:pt x="884351" y="116266"/>
                </a:lnTo>
                <a:lnTo>
                  <a:pt x="918039" y="144932"/>
                </a:lnTo>
                <a:lnTo>
                  <a:pt x="949299" y="176192"/>
                </a:lnTo>
                <a:lnTo>
                  <a:pt x="977965" y="209880"/>
                </a:lnTo>
                <a:lnTo>
                  <a:pt x="1003873" y="245832"/>
                </a:lnTo>
                <a:lnTo>
                  <a:pt x="1026861" y="283886"/>
                </a:lnTo>
                <a:lnTo>
                  <a:pt x="1046762" y="323875"/>
                </a:lnTo>
                <a:lnTo>
                  <a:pt x="1063413" y="365636"/>
                </a:lnTo>
                <a:lnTo>
                  <a:pt x="1076650" y="409005"/>
                </a:lnTo>
                <a:lnTo>
                  <a:pt x="1086308" y="453817"/>
                </a:lnTo>
                <a:lnTo>
                  <a:pt x="1092223" y="499909"/>
                </a:lnTo>
                <a:lnTo>
                  <a:pt x="1094232" y="547116"/>
                </a:lnTo>
                <a:lnTo>
                  <a:pt x="1092223" y="594322"/>
                </a:lnTo>
                <a:lnTo>
                  <a:pt x="1086308" y="640414"/>
                </a:lnTo>
                <a:lnTo>
                  <a:pt x="1076650" y="685226"/>
                </a:lnTo>
                <a:lnTo>
                  <a:pt x="1063413" y="728595"/>
                </a:lnTo>
                <a:lnTo>
                  <a:pt x="1046762" y="770356"/>
                </a:lnTo>
                <a:lnTo>
                  <a:pt x="1026861" y="810345"/>
                </a:lnTo>
                <a:lnTo>
                  <a:pt x="1003873" y="848399"/>
                </a:lnTo>
                <a:lnTo>
                  <a:pt x="977965" y="884351"/>
                </a:lnTo>
                <a:lnTo>
                  <a:pt x="949299" y="918039"/>
                </a:lnTo>
                <a:lnTo>
                  <a:pt x="918039" y="949299"/>
                </a:lnTo>
                <a:lnTo>
                  <a:pt x="884351" y="977965"/>
                </a:lnTo>
                <a:lnTo>
                  <a:pt x="848399" y="1003873"/>
                </a:lnTo>
                <a:lnTo>
                  <a:pt x="810345" y="1026861"/>
                </a:lnTo>
                <a:lnTo>
                  <a:pt x="770356" y="1046762"/>
                </a:lnTo>
                <a:lnTo>
                  <a:pt x="728595" y="1063413"/>
                </a:lnTo>
                <a:lnTo>
                  <a:pt x="685226" y="1076650"/>
                </a:lnTo>
                <a:lnTo>
                  <a:pt x="640414" y="1086308"/>
                </a:lnTo>
                <a:lnTo>
                  <a:pt x="594322" y="1092223"/>
                </a:lnTo>
                <a:lnTo>
                  <a:pt x="547116" y="1094232"/>
                </a:lnTo>
                <a:lnTo>
                  <a:pt x="499909" y="1092223"/>
                </a:lnTo>
                <a:lnTo>
                  <a:pt x="453817" y="1086308"/>
                </a:lnTo>
                <a:lnTo>
                  <a:pt x="409005" y="1076650"/>
                </a:lnTo>
                <a:lnTo>
                  <a:pt x="365636" y="1063413"/>
                </a:lnTo>
                <a:lnTo>
                  <a:pt x="323875" y="1046762"/>
                </a:lnTo>
                <a:lnTo>
                  <a:pt x="283886" y="1026861"/>
                </a:lnTo>
                <a:lnTo>
                  <a:pt x="245832" y="1003873"/>
                </a:lnTo>
                <a:lnTo>
                  <a:pt x="209880" y="977965"/>
                </a:lnTo>
                <a:lnTo>
                  <a:pt x="176192" y="949299"/>
                </a:lnTo>
                <a:lnTo>
                  <a:pt x="144932" y="918039"/>
                </a:lnTo>
                <a:lnTo>
                  <a:pt x="116266" y="884351"/>
                </a:lnTo>
                <a:lnTo>
                  <a:pt x="90358" y="848399"/>
                </a:lnTo>
                <a:lnTo>
                  <a:pt x="67370" y="810345"/>
                </a:lnTo>
                <a:lnTo>
                  <a:pt x="47469" y="770356"/>
                </a:lnTo>
                <a:lnTo>
                  <a:pt x="30818" y="728595"/>
                </a:lnTo>
                <a:lnTo>
                  <a:pt x="17581" y="685226"/>
                </a:lnTo>
                <a:lnTo>
                  <a:pt x="7923" y="640414"/>
                </a:lnTo>
                <a:lnTo>
                  <a:pt x="2008" y="594322"/>
                </a:lnTo>
                <a:lnTo>
                  <a:pt x="0" y="547116"/>
                </a:lnTo>
                <a:close/>
              </a:path>
            </a:pathLst>
          </a:custGeom>
          <a:ln w="12192">
            <a:solidFill>
              <a:srgbClr val="F97D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91536" y="2204211"/>
            <a:ext cx="7736840" cy="177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0" spc="-165" dirty="0">
                <a:solidFill>
                  <a:srgbClr val="000000"/>
                </a:solidFill>
              </a:rPr>
              <a:t>SUMMARY…</a:t>
            </a:r>
            <a:endParaRPr sz="11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70532"/>
            <a:ext cx="10437876" cy="32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85704" y="1970532"/>
            <a:ext cx="1603248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0" y="1368552"/>
                </a:moveTo>
                <a:lnTo>
                  <a:pt x="10437876" y="1368552"/>
                </a:lnTo>
                <a:lnTo>
                  <a:pt x="10437876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0" y="1368552"/>
                </a:moveTo>
                <a:lnTo>
                  <a:pt x="1603248" y="1368552"/>
                </a:lnTo>
                <a:lnTo>
                  <a:pt x="1603248" y="0"/>
                </a:lnTo>
                <a:lnTo>
                  <a:pt x="0" y="0"/>
                </a:lnTo>
                <a:lnTo>
                  <a:pt x="0" y="1368552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80644"/>
            <a:ext cx="12192000" cy="56631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1103</Words>
  <Application>Microsoft Office PowerPoint</Application>
  <PresentationFormat>Custom</PresentationFormat>
  <Paragraphs>141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INTRODUCTION</vt:lpstr>
      <vt:lpstr>PowerPoint Presentation</vt:lpstr>
      <vt:lpstr>DEFINITION</vt:lpstr>
      <vt:lpstr>OBJECTIVE FOR EMERGENCY INTERVENTION</vt:lpstr>
      <vt:lpstr>TYPES OF PSYCHIATRIC</vt:lpstr>
      <vt:lpstr>ORGANIC PSYCHIATRIC</vt:lpstr>
      <vt:lpstr>SUICIDAL THREAT</vt:lpstr>
      <vt:lpstr>PowerPoint Presentation</vt:lpstr>
      <vt:lpstr>Etiology</vt:lpstr>
      <vt:lpstr>1.Delirium</vt:lpstr>
      <vt:lpstr>1.Dowry difficulties</vt:lpstr>
      <vt:lpstr>PowerPoint Presentation</vt:lpstr>
      <vt:lpstr>Management</vt:lpstr>
      <vt:lpstr>VIOLENT BEHAVIOR</vt:lpstr>
      <vt:lpstr>MANAGEMENT</vt:lpstr>
      <vt:lpstr>PANIC ATTACKS</vt:lpstr>
      <vt:lpstr>PowerPoint Presentation</vt:lpstr>
      <vt:lpstr>Management</vt:lpstr>
      <vt:lpstr>PowerPoint Presentation</vt:lpstr>
      <vt:lpstr>CATATONIC STUPOR</vt:lpstr>
      <vt:lpstr>Management</vt:lpstr>
      <vt:lpstr>PowerPoint Presentation</vt:lpstr>
      <vt:lpstr>HYSTERICAL ATTACKS</vt:lpstr>
      <vt:lpstr>Management-</vt:lpstr>
      <vt:lpstr>PowerPoint Presentation</vt:lpstr>
      <vt:lpstr>Management-</vt:lpstr>
      <vt:lpstr>PowerPoint Presentation</vt:lpstr>
      <vt:lpstr>ACUTE DRUG-INDUCED  EXTRAPYRAMIDAL SYNDROME</vt:lpstr>
      <vt:lpstr>PowerPoint Presentation</vt:lpstr>
      <vt:lpstr>Management</vt:lpstr>
      <vt:lpstr>PowerPoint Presentation</vt:lpstr>
      <vt:lpstr>PowerPoint Presentation</vt:lpstr>
      <vt:lpstr>SUMMARY…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BSC N 4TH YEAR 2018</cp:lastModifiedBy>
  <cp:revision>4</cp:revision>
  <dcterms:created xsi:type="dcterms:W3CDTF">2020-05-20T06:41:45Z</dcterms:created>
  <dcterms:modified xsi:type="dcterms:W3CDTF">2023-02-14T06:00:13Z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2018-07-28T00:00:00Z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2020-05-20T00:00:00Z</vt:filetime>
  </property>
</Properties>
</file>