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BD7749F-B550-4FBF-AFF2-66ADAB07551C}" type="datetimeFigureOut">
              <a:rPr lang="en-IN" smtClean="0"/>
              <a:t>02-03-2023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29E5451-2D60-4161-AAB1-E0223A70863C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i="1" u="sng" dirty="0" smtClean="0">
                <a:latin typeface="Algerian" panose="04020705040A02060702" pitchFamily="82" charset="0"/>
              </a:rPr>
              <a:t>PNEUMONIA</a:t>
            </a:r>
            <a:endParaRPr lang="en-IN" sz="6600" b="1" i="1" u="sng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6056" y="3886200"/>
            <a:ext cx="3600400" cy="17526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PRATIBHA CHARAN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TUTOR</a:t>
            </a:r>
            <a:endParaRPr lang="en-IN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29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lgerian" panose="04020705040A02060702" pitchFamily="82" charset="0"/>
              </a:rPr>
              <a:t>INTRODUCTION</a:t>
            </a:r>
            <a:endParaRPr lang="en-IN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inflammatory condition of the lung that is caused by a microbial agent.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Pneumonitis is a general term that describes an inflammatory process in the lung tissue that may predispose a patient to or place a patient at risk for microbial invasion.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leading cause of death from the infectious disease.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definition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inflammation of the lung parenchyma is known as pneumonia.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 is mainly caused by microorganism which enter the lower respiratory system and cause infection. The microorganism includes bacteria, fungi, parasites and viruses.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420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latin typeface="Algerian" panose="04020705040A02060702" pitchFamily="82" charset="0"/>
              </a:rPr>
              <a:t>epidemiology</a:t>
            </a:r>
            <a:endParaRPr lang="en-IN" sz="48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7239000" cy="5547016"/>
          </a:xfrm>
        </p:spPr>
        <p:txBody>
          <a:bodyPr/>
          <a:lstStyle/>
          <a:p>
            <a:r>
              <a:rPr lang="en-US" dirty="0" smtClean="0"/>
              <a:t>Common illness affecting approximately 450 million people a year </a:t>
            </a:r>
            <a:r>
              <a:rPr lang="en-US" dirty="0" err="1" smtClean="0"/>
              <a:t>occuring</a:t>
            </a:r>
            <a:r>
              <a:rPr lang="en-US" dirty="0" smtClean="0"/>
              <a:t> in all part of the world, 4 million death yearly.</a:t>
            </a:r>
          </a:p>
          <a:p>
            <a:r>
              <a:rPr lang="en-US" dirty="0" smtClean="0"/>
              <a:t>Rates are greater in children less than five years and adult older than 75 years.</a:t>
            </a:r>
          </a:p>
          <a:p>
            <a:r>
              <a:rPr lang="en-US" dirty="0" smtClean="0"/>
              <a:t>It occurs five times more in the developing world than in the developed world.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9426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en-US" dirty="0" smtClean="0"/>
              <a:t>etiology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en-US" dirty="0" smtClean="0"/>
              <a:t>There are many causes of pneumonia including bacteria, viruses, fungal agent and protozoa.</a:t>
            </a:r>
          </a:p>
          <a:p>
            <a:r>
              <a:rPr lang="en-US" dirty="0" smtClean="0"/>
              <a:t>It may also result from </a:t>
            </a:r>
          </a:p>
          <a:p>
            <a:pPr>
              <a:buFontTx/>
              <a:buChar char="-"/>
            </a:pPr>
            <a:r>
              <a:rPr lang="en-US" dirty="0" smtClean="0"/>
              <a:t>Inhalation of toxic agents</a:t>
            </a:r>
          </a:p>
          <a:p>
            <a:pPr>
              <a:buFontTx/>
              <a:buChar char="-"/>
            </a:pPr>
            <a:r>
              <a:rPr lang="en-US" dirty="0" smtClean="0"/>
              <a:t>Smoke</a:t>
            </a:r>
          </a:p>
          <a:p>
            <a:pPr>
              <a:buFontTx/>
              <a:buChar char="-"/>
            </a:pPr>
            <a:r>
              <a:rPr lang="en-US" dirty="0" smtClean="0"/>
              <a:t>Dust</a:t>
            </a:r>
          </a:p>
          <a:p>
            <a:pPr>
              <a:buFontTx/>
              <a:buChar char="-"/>
            </a:pPr>
            <a:r>
              <a:rPr lang="en-US" dirty="0" smtClean="0"/>
              <a:t>Aspiration of food </a:t>
            </a:r>
          </a:p>
          <a:p>
            <a:pPr>
              <a:buFontTx/>
              <a:buChar char="-"/>
            </a:pPr>
            <a:r>
              <a:rPr lang="en-US" dirty="0" smtClean="0"/>
              <a:t>Fluid</a:t>
            </a:r>
          </a:p>
          <a:p>
            <a:pPr>
              <a:buFontTx/>
              <a:buChar char="-"/>
            </a:pPr>
            <a:r>
              <a:rPr lang="en-US" dirty="0" smtClean="0"/>
              <a:t>vomitus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644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en-US" dirty="0" smtClean="0"/>
              <a:t>Types of pneumonia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anatomical classification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Lobar pneumonia-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affecting the whole of one lobe.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ronchopneumonia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affecting the lobules and bronchi.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etiological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classification:</a:t>
            </a:r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accquired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pneumonia</a:t>
            </a:r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accquired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pneumonia</a:t>
            </a:r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Aspiration pneumonia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464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Bronchodilators</a:t>
            </a:r>
          </a:p>
          <a:p>
            <a:r>
              <a:rPr lang="en-US" dirty="0" smtClean="0"/>
              <a:t>Antibiotics</a:t>
            </a:r>
          </a:p>
          <a:p>
            <a:r>
              <a:rPr lang="en-US" dirty="0" smtClean="0"/>
              <a:t>Antiviral drugs</a:t>
            </a:r>
          </a:p>
          <a:p>
            <a:r>
              <a:rPr lang="en-US" dirty="0" err="1" smtClean="0"/>
              <a:t>Anglesics</a:t>
            </a:r>
            <a:endParaRPr lang="en-US" dirty="0" smtClean="0"/>
          </a:p>
          <a:p>
            <a:r>
              <a:rPr lang="en-US" smtClean="0"/>
              <a:t>antipyretics</a:t>
            </a: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977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Signs and symptoms</a:t>
            </a:r>
            <a:endParaRPr lang="en-IN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en-US" dirty="0" smtClean="0"/>
              <a:t>Fever</a:t>
            </a:r>
          </a:p>
          <a:p>
            <a:r>
              <a:rPr lang="en-US" dirty="0" smtClean="0"/>
              <a:t>Chills</a:t>
            </a:r>
          </a:p>
          <a:p>
            <a:r>
              <a:rPr lang="en-US" dirty="0" smtClean="0"/>
              <a:t>Productive cough</a:t>
            </a:r>
          </a:p>
          <a:p>
            <a:r>
              <a:rPr lang="en-US" dirty="0" smtClean="0"/>
              <a:t>Shortness of breath</a:t>
            </a:r>
          </a:p>
          <a:p>
            <a:r>
              <a:rPr lang="en-US" dirty="0" smtClean="0"/>
              <a:t>Chest pain</a:t>
            </a:r>
          </a:p>
          <a:p>
            <a:r>
              <a:rPr lang="en-US" dirty="0" smtClean="0"/>
              <a:t>Hypoxemia</a:t>
            </a:r>
          </a:p>
          <a:p>
            <a:r>
              <a:rPr lang="en-US" dirty="0" smtClean="0"/>
              <a:t>Fatigue</a:t>
            </a:r>
          </a:p>
          <a:p>
            <a:r>
              <a:rPr lang="en-US" dirty="0" smtClean="0"/>
              <a:t>Tachypnea</a:t>
            </a:r>
          </a:p>
          <a:p>
            <a:r>
              <a:rPr lang="en-US" dirty="0" smtClean="0"/>
              <a:t>Hemoptysis</a:t>
            </a:r>
          </a:p>
          <a:p>
            <a:r>
              <a:rPr lang="en-US" dirty="0" smtClean="0"/>
              <a:t>Dyspnea</a:t>
            </a:r>
          </a:p>
          <a:p>
            <a:r>
              <a:rPr lang="en-US" dirty="0" smtClean="0"/>
              <a:t>tachypnea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992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r>
              <a:rPr lang="en-US" dirty="0" smtClean="0"/>
              <a:t>Diagnostic evaluation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collection</a:t>
            </a:r>
          </a:p>
          <a:p>
            <a:r>
              <a:rPr lang="en-US" dirty="0" smtClean="0"/>
              <a:t>Physical examination</a:t>
            </a:r>
          </a:p>
          <a:p>
            <a:r>
              <a:rPr lang="en-US" dirty="0" smtClean="0"/>
              <a:t>Chest X-Ray</a:t>
            </a:r>
          </a:p>
          <a:p>
            <a:r>
              <a:rPr lang="en-US" dirty="0" smtClean="0"/>
              <a:t>Blood culture</a:t>
            </a:r>
          </a:p>
          <a:p>
            <a:r>
              <a:rPr lang="en-US" dirty="0" smtClean="0"/>
              <a:t>CT-Scan</a:t>
            </a:r>
          </a:p>
          <a:p>
            <a:r>
              <a:rPr lang="en-US" dirty="0" smtClean="0"/>
              <a:t>Bronchoscopy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2770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42</TotalTime>
  <Words>268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PNEUMONIA</vt:lpstr>
      <vt:lpstr>INTRODUCTION</vt:lpstr>
      <vt:lpstr>definition</vt:lpstr>
      <vt:lpstr>epidemiology</vt:lpstr>
      <vt:lpstr>etiology</vt:lpstr>
      <vt:lpstr>Types of pneumonia</vt:lpstr>
      <vt:lpstr>management</vt:lpstr>
      <vt:lpstr>Signs and symptoms</vt:lpstr>
      <vt:lpstr>Diagnostic evaluation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PNEUMONIA</dc:title>
  <dc:creator>Acer</dc:creator>
  <cp:lastModifiedBy>Acer</cp:lastModifiedBy>
  <cp:revision>4</cp:revision>
  <dcterms:created xsi:type="dcterms:W3CDTF">2023-03-02T03:29:11Z</dcterms:created>
  <dcterms:modified xsi:type="dcterms:W3CDTF">2023-03-02T04:12:02Z</dcterms:modified>
</cp:coreProperties>
</file>