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6076950" cy="3419475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" Type="http://schemas.openxmlformats.org/officeDocument/2006/relationships/printerSettings" Target="printerSettings/printerSettings1.bin"/><Relationship Id="rId20" Type="http://schemas.openxmlformats.org/officeDocument/2006/relationships/slide" Target="slides/slide14.xml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4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/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/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/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/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/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/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/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/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/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/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/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/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/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/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/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/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/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/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/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/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/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/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/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/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/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/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/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/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